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25"/>
  </p:notesMasterIdLst>
  <p:sldIdLst>
    <p:sldId id="286" r:id="rId4"/>
    <p:sldId id="349" r:id="rId5"/>
    <p:sldId id="313" r:id="rId6"/>
    <p:sldId id="333" r:id="rId7"/>
    <p:sldId id="335" r:id="rId8"/>
    <p:sldId id="334" r:id="rId9"/>
    <p:sldId id="347" r:id="rId10"/>
    <p:sldId id="328" r:id="rId11"/>
    <p:sldId id="339" r:id="rId12"/>
    <p:sldId id="340" r:id="rId13"/>
    <p:sldId id="341" r:id="rId14"/>
    <p:sldId id="348" r:id="rId15"/>
    <p:sldId id="310" r:id="rId16"/>
    <p:sldId id="342" r:id="rId17"/>
    <p:sldId id="343" r:id="rId18"/>
    <p:sldId id="344" r:id="rId19"/>
    <p:sldId id="317" r:id="rId20"/>
    <p:sldId id="327" r:id="rId21"/>
    <p:sldId id="288" r:id="rId22"/>
    <p:sldId id="346" r:id="rId23"/>
    <p:sldId id="368" r:id="rId24"/>
  </p:sldIdLst>
  <p:sldSz cx="9144000" cy="6858000" type="screen4x3"/>
  <p:notesSz cx="6858000" cy="9144000"/>
  <p:embeddedFontLst>
    <p:embeddedFont>
      <p:font typeface="Broadway" panose="04040905080B02020502" pitchFamily="82" charset="0"/>
      <p:regular r:id="rId29"/>
    </p:embeddedFont>
    <p:embeddedFont>
      <p:font typeface="Broadway BT" panose="04040905080B02020502" pitchFamily="2" charset="0"/>
      <p:regular r:id="rId30"/>
    </p:embeddedFont>
    <p:embeddedFont>
      <p:font typeface="Gill Sans MT" panose="020B0502020104020203" pitchFamily="34" charset="0"/>
      <p:regular r:id="rId31"/>
      <p:bold r:id="rId32"/>
      <p:italic r:id="rId33"/>
      <p:boldItalic r:id="rId34"/>
    </p:embeddedFont>
    <p:embeddedFont>
      <p:font typeface="Arial Black" panose="020B0A04020102020204" pitchFamily="34" charset="0"/>
      <p:bold r:id="rId35"/>
    </p:embeddedFont>
    <p:embeddedFont>
      <p:font typeface="微软雅黑" panose="020B0503020204020204" charset="-122"/>
      <p:regular r:id="rId36"/>
    </p:embeddedFont>
  </p:embeddedFontLst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99FF99"/>
    <a:srgbClr val="FF6600"/>
    <a:srgbClr val="CC9900"/>
    <a:srgbClr val="FF9900"/>
    <a:srgbClr val="008000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36.wmf"/><Relationship Id="rId8" Type="http://schemas.openxmlformats.org/officeDocument/2006/relationships/image" Target="../media/image35.wmf"/><Relationship Id="rId7" Type="http://schemas.openxmlformats.org/officeDocument/2006/relationships/image" Target="../media/image34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4" Type="http://schemas.openxmlformats.org/officeDocument/2006/relationships/image" Target="../media/image42.wmf"/><Relationship Id="rId13" Type="http://schemas.openxmlformats.org/officeDocument/2006/relationships/image" Target="../media/image40.wmf"/><Relationship Id="rId12" Type="http://schemas.openxmlformats.org/officeDocument/2006/relationships/image" Target="../media/image39.wmf"/><Relationship Id="rId11" Type="http://schemas.openxmlformats.org/officeDocument/2006/relationships/image" Target="../media/image38.wmf"/><Relationship Id="rId10" Type="http://schemas.openxmlformats.org/officeDocument/2006/relationships/image" Target="../media/image37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en-US" altLang="x-none" sz="1200" dirty="0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en-US" altLang="x-none" sz="1200" dirty="0"/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en-US" altLang="x-none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3.pn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3.pn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3.pn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.bin"/><Relationship Id="rId42" Type="http://schemas.openxmlformats.org/officeDocument/2006/relationships/vmlDrawing" Target="../drawings/vmlDrawing1.vml"/><Relationship Id="rId41" Type="http://schemas.openxmlformats.org/officeDocument/2006/relationships/slideLayout" Target="../slideLayouts/slideLayout7.xml"/><Relationship Id="rId40" Type="http://schemas.openxmlformats.org/officeDocument/2006/relationships/image" Target="../media/image51.wmf"/><Relationship Id="rId4" Type="http://schemas.openxmlformats.org/officeDocument/2006/relationships/image" Target="../media/image28.wmf"/><Relationship Id="rId39" Type="http://schemas.openxmlformats.org/officeDocument/2006/relationships/image" Target="../media/image50.wmf"/><Relationship Id="rId38" Type="http://schemas.openxmlformats.org/officeDocument/2006/relationships/image" Target="../media/image49.wmf"/><Relationship Id="rId37" Type="http://schemas.openxmlformats.org/officeDocument/2006/relationships/image" Target="../media/image48.wmf"/><Relationship Id="rId36" Type="http://schemas.openxmlformats.org/officeDocument/2006/relationships/image" Target="../media/image47.wmf"/><Relationship Id="rId35" Type="http://schemas.openxmlformats.org/officeDocument/2006/relationships/image" Target="../media/image46.wmf"/><Relationship Id="rId34" Type="http://schemas.openxmlformats.org/officeDocument/2006/relationships/image" Target="../media/image45.wmf"/><Relationship Id="rId33" Type="http://schemas.openxmlformats.org/officeDocument/2006/relationships/image" Target="../media/image44.wmf"/><Relationship Id="rId32" Type="http://schemas.openxmlformats.org/officeDocument/2006/relationships/image" Target="../media/image43.wmf"/><Relationship Id="rId31" Type="http://schemas.openxmlformats.org/officeDocument/2006/relationships/image" Target="../media/image42.wmf"/><Relationship Id="rId30" Type="http://schemas.openxmlformats.org/officeDocument/2006/relationships/oleObject" Target="../embeddings/oleObject14.bin"/><Relationship Id="rId3" Type="http://schemas.openxmlformats.org/officeDocument/2006/relationships/oleObject" Target="../embeddings/oleObject1.bin"/><Relationship Id="rId29" Type="http://schemas.openxmlformats.org/officeDocument/2006/relationships/image" Target="../media/image41.png"/><Relationship Id="rId28" Type="http://schemas.openxmlformats.org/officeDocument/2006/relationships/image" Target="../media/image40.wmf"/><Relationship Id="rId27" Type="http://schemas.openxmlformats.org/officeDocument/2006/relationships/oleObject" Target="../embeddings/oleObject13.bin"/><Relationship Id="rId26" Type="http://schemas.openxmlformats.org/officeDocument/2006/relationships/image" Target="../media/image39.wmf"/><Relationship Id="rId25" Type="http://schemas.openxmlformats.org/officeDocument/2006/relationships/oleObject" Target="../embeddings/oleObject12.bin"/><Relationship Id="rId24" Type="http://schemas.openxmlformats.org/officeDocument/2006/relationships/image" Target="../media/image38.wmf"/><Relationship Id="rId23" Type="http://schemas.openxmlformats.org/officeDocument/2006/relationships/oleObject" Target="../embeddings/oleObject11.bin"/><Relationship Id="rId22" Type="http://schemas.openxmlformats.org/officeDocument/2006/relationships/image" Target="../media/image37.wmf"/><Relationship Id="rId21" Type="http://schemas.openxmlformats.org/officeDocument/2006/relationships/oleObject" Target="../embeddings/oleObject10.bin"/><Relationship Id="rId20" Type="http://schemas.openxmlformats.org/officeDocument/2006/relationships/image" Target="../media/image36.wmf"/><Relationship Id="rId2" Type="http://schemas.openxmlformats.org/officeDocument/2006/relationships/image" Target="../media/image23.png"/><Relationship Id="rId19" Type="http://schemas.openxmlformats.org/officeDocument/2006/relationships/oleObject" Target="../embeddings/oleObject9.bin"/><Relationship Id="rId18" Type="http://schemas.openxmlformats.org/officeDocument/2006/relationships/image" Target="../media/image35.wmf"/><Relationship Id="rId17" Type="http://schemas.openxmlformats.org/officeDocument/2006/relationships/oleObject" Target="../embeddings/oleObject8.bin"/><Relationship Id="rId16" Type="http://schemas.openxmlformats.org/officeDocument/2006/relationships/image" Target="../media/image34.wmf"/><Relationship Id="rId15" Type="http://schemas.openxmlformats.org/officeDocument/2006/relationships/oleObject" Target="../embeddings/oleObject7.bin"/><Relationship Id="rId14" Type="http://schemas.openxmlformats.org/officeDocument/2006/relationships/image" Target="../media/image33.wmf"/><Relationship Id="rId13" Type="http://schemas.openxmlformats.org/officeDocument/2006/relationships/oleObject" Target="../embeddings/oleObject6.bin"/><Relationship Id="rId12" Type="http://schemas.openxmlformats.org/officeDocument/2006/relationships/image" Target="../media/image32.wmf"/><Relationship Id="rId11" Type="http://schemas.openxmlformats.org/officeDocument/2006/relationships/oleObject" Target="../embeddings/oleObject5.bin"/><Relationship Id="rId10" Type="http://schemas.openxmlformats.org/officeDocument/2006/relationships/image" Target="../media/image31.wmf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3.jpeg"/><Relationship Id="rId2" Type="http://schemas.openxmlformats.org/officeDocument/2006/relationships/image" Target="../media/image11.jpeg"/><Relationship Id="rId1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圆角矩形 3"/>
          <p:cNvSpPr/>
          <p:nvPr/>
        </p:nvSpPr>
        <p:spPr>
          <a:xfrm>
            <a:off x="2411413" y="2133600"/>
            <a:ext cx="6337300" cy="1368425"/>
          </a:xfrm>
          <a:prstGeom prst="roundRect">
            <a:avLst>
              <a:gd name="adj" fmla="val 16667"/>
            </a:avLst>
          </a:prstGeom>
          <a:solidFill>
            <a:srgbClr val="4BAEC5"/>
          </a:solidFill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3075" name="Picture 3" descr="C:\Users\Administrator\Desktop\M4 unit icon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92150"/>
            <a:ext cx="2195513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2" descr="C:\Users\Administrator\Desktop\03_Top b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标题 1"/>
          <p:cNvSpPr txBox="1"/>
          <p:nvPr/>
        </p:nvSpPr>
        <p:spPr>
          <a:xfrm>
            <a:off x="2395538" y="2349500"/>
            <a:ext cx="6353175" cy="8556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4400">
                <a:solidFill>
                  <a:srgbClr val="FFFFFF"/>
                </a:solidFill>
                <a:latin typeface="Broadway" panose="04040905080B02020502" pitchFamily="82" charset="0"/>
              </a:rPr>
              <a:t>Unit 3 </a:t>
            </a:r>
            <a:endParaRPr lang="en-US" altLang="zh-CN" sz="4400">
              <a:solidFill>
                <a:srgbClr val="FFFFFF"/>
              </a:solidFill>
              <a:latin typeface="Broadway" panose="04040905080B02020502" pitchFamily="82" charset="0"/>
            </a:endParaRPr>
          </a:p>
          <a:p>
            <a:pPr algn="ctr"/>
            <a:r>
              <a:rPr lang="en-US" altLang="zh-CN" sz="4400">
                <a:solidFill>
                  <a:srgbClr val="FFFFFF"/>
                </a:solidFill>
                <a:latin typeface="Broadway" panose="04040905080B02020502" pitchFamily="82" charset="0"/>
              </a:rPr>
              <a:t>Winter in Canada</a:t>
            </a:r>
            <a:endParaRPr lang="zh-CN" altLang="en-US" sz="4400" dirty="0">
              <a:solidFill>
                <a:srgbClr val="FFFFFF"/>
              </a:solidFill>
              <a:latin typeface="Broadway" panose="04040905080B02020502" pitchFamily="82" charset="0"/>
            </a:endParaRPr>
          </a:p>
        </p:txBody>
      </p:sp>
      <p:sp>
        <p:nvSpPr>
          <p:cNvPr id="3078" name="标题 1"/>
          <p:cNvSpPr>
            <a:spLocks noGrp="1"/>
          </p:cNvSpPr>
          <p:nvPr>
            <p:ph type="title" idx="4294967295"/>
          </p:nvPr>
        </p:nvSpPr>
        <p:spPr>
          <a:xfrm>
            <a:off x="2916238" y="3933825"/>
            <a:ext cx="5688012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b="1">
                <a:solidFill>
                  <a:srgbClr val="4BAEC5"/>
                </a:solidFill>
                <a:latin typeface="Broadway BT" panose="04040905080B02020502" pitchFamily="2" charset="0"/>
              </a:rPr>
              <a:t>Lesson 13 </a:t>
            </a:r>
            <a:r>
              <a:rPr lang="zh-CN" altLang="en-US" b="1" dirty="0">
                <a:solidFill>
                  <a:srgbClr val="4BAEC5"/>
                </a:solidFill>
                <a:latin typeface="Broadway BT" panose="04040905080B02020502" pitchFamily="2" charset="0"/>
              </a:rPr>
              <a:t>S</a:t>
            </a:r>
            <a:r>
              <a:rPr lang="en-US" altLang="zh-CN" b="1" err="1">
                <a:solidFill>
                  <a:srgbClr val="4BAEC5"/>
                </a:solidFill>
                <a:latin typeface="Broadway BT" panose="04040905080B02020502" pitchFamily="2" charset="0"/>
              </a:rPr>
              <a:t>easons</a:t>
            </a:r>
            <a:endParaRPr lang="en-US" altLang="zh-CN" b="1">
              <a:solidFill>
                <a:srgbClr val="4BAEC5"/>
              </a:solidFill>
              <a:latin typeface="Broadway BT" panose="04040905080B02020502" pitchFamily="2" charset="0"/>
            </a:endParaRPr>
          </a:p>
        </p:txBody>
      </p:sp>
      <p:sp>
        <p:nvSpPr>
          <p:cNvPr id="3079" name="标题 1"/>
          <p:cNvSpPr txBox="1"/>
          <p:nvPr/>
        </p:nvSpPr>
        <p:spPr>
          <a:xfrm>
            <a:off x="-69850" y="1857375"/>
            <a:ext cx="1784350" cy="1289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3200">
                <a:solidFill>
                  <a:schemeClr val="bg1"/>
                </a:solidFill>
                <a:latin typeface="Gill Sans MT" panose="020B0502020104020203" pitchFamily="34" charset="0"/>
              </a:rPr>
              <a:t>U</a:t>
            </a:r>
            <a:r>
              <a:rPr lang="zh-CN" altLang="en-US" sz="3200" dirty="0">
                <a:solidFill>
                  <a:schemeClr val="bg1"/>
                </a:solidFill>
                <a:latin typeface="Gill Sans MT" panose="020B0502020104020203" pitchFamily="34" charset="0"/>
              </a:rPr>
              <a:t>nit</a:t>
            </a:r>
            <a:r>
              <a:rPr lang="en-US" altLang="zh-CN" sz="320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zh-CN" altLang="en-US" sz="3200" dirty="0">
                <a:solidFill>
                  <a:schemeClr val="bg1"/>
                </a:solidFill>
                <a:latin typeface="Gill Sans MT" panose="020B0502020104020203" pitchFamily="34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2708275"/>
            <a:ext cx="4176713" cy="1141413"/>
          </a:xfrm>
        </p:spPr>
        <p:txBody>
          <a:bodyPr vert="horz" wrap="square" anchor="ctr" anchorCtr="0"/>
          <a:p>
            <a:pPr eaLnBrk="1" hangingPunct="1"/>
            <a:r>
              <a:rPr lang="en-US" altLang="zh-CN" sz="3200"/>
              <a:t>   </a:t>
            </a:r>
            <a:endParaRPr lang="en-US" altLang="zh-CN" sz="3200" b="1">
              <a:latin typeface="Wingdings" panose="05000000000000000000" pitchFamily="2" charset="2"/>
              <a:ea typeface="Wingdings" panose="05000000000000000000" pitchFamily="2" charset="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3203575" y="5589588"/>
            <a:ext cx="4897438" cy="914400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5400" dirty="0">
                <a:latin typeface="Arial" panose="020B0604020202020204" pitchFamily="34" charset="0"/>
              </a:rPr>
              <a:t>Autumn is cool.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pic>
        <p:nvPicPr>
          <p:cNvPr id="12292" name="Picture 4" descr="wind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981075"/>
            <a:ext cx="5472112" cy="4283075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pic>
        <p:nvPicPr>
          <p:cNvPr id="12293" name="Picture 2" descr="C:\Users\Administrator\Desktop\03_Top b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2708275"/>
            <a:ext cx="4176713" cy="1141413"/>
          </a:xfrm>
        </p:spPr>
        <p:txBody>
          <a:bodyPr vert="horz" wrap="square" anchor="ctr" anchorCtr="0"/>
          <a:p>
            <a:pPr eaLnBrk="1" hangingPunct="1"/>
            <a:r>
              <a:rPr lang="en-US" altLang="zh-CN" sz="3200"/>
              <a:t>   </a:t>
            </a:r>
            <a:endParaRPr lang="en-US" altLang="zh-CN" sz="3200" b="1">
              <a:latin typeface="Wingdings" panose="05000000000000000000" pitchFamily="2" charset="2"/>
              <a:ea typeface="Wingdings" panose="05000000000000000000" pitchFamily="2" charset="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3060700" y="5518150"/>
            <a:ext cx="4895850" cy="914400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5400" dirty="0">
                <a:latin typeface="Arial" panose="020B0604020202020204" pitchFamily="34" charset="0"/>
              </a:rPr>
              <a:t>Winter is cold.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pic>
        <p:nvPicPr>
          <p:cNvPr id="13316" name="Picture 5" descr="col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909638"/>
            <a:ext cx="5184775" cy="4246562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pic>
        <p:nvPicPr>
          <p:cNvPr id="13317" name="Picture 2" descr="C:\Users\Administrator\Desktop\03_Top b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C:\Users\Administrator\Desktop\03_Top bar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</p:spPr>
      </p:pic>
      <p:sp>
        <p:nvSpPr>
          <p:cNvPr id="14339" name="矩形 14338"/>
          <p:cNvSpPr/>
          <p:nvPr/>
        </p:nvSpPr>
        <p:spPr>
          <a:xfrm>
            <a:off x="468313" y="404813"/>
            <a:ext cx="4392612" cy="28082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>
                        <a:alpha val="100000"/>
                      </a:srgbClr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Learn to say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>
                      <a:alpha val="100000"/>
                    </a:srgbClr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340" name="图片 14339" descr="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1989138"/>
            <a:ext cx="4652962" cy="4652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C:\Users\Administrator\Desktop\03_Top ba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Text Box 9"/>
          <p:cNvSpPr txBox="1"/>
          <p:nvPr/>
        </p:nvSpPr>
        <p:spPr>
          <a:xfrm>
            <a:off x="5364163" y="981075"/>
            <a:ext cx="3671887" cy="2286000"/>
          </a:xfrm>
          <a:prstGeom prst="rect">
            <a:avLst/>
          </a:prstGeom>
          <a:solidFill>
            <a:srgbClr val="FF99CC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Wingdings" panose="05000000000000000000" pitchFamily="2" charset="2"/>
              </a:rPr>
              <a:t>This is spring. </a:t>
            </a:r>
            <a:endParaRPr lang="zh-CN" altLang="en-US" sz="3600" dirty="0">
              <a:latin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Wingdings" panose="05000000000000000000" pitchFamily="2" charset="2"/>
              </a:rPr>
              <a:t>There are new </a:t>
            </a:r>
            <a:endParaRPr lang="zh-CN" altLang="en-US" sz="3600" dirty="0">
              <a:latin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Wingdings" panose="05000000000000000000" pitchFamily="2" charset="2"/>
              </a:rPr>
              <a:t>leaves and flowers.</a:t>
            </a:r>
            <a:endParaRPr lang="zh-CN" altLang="en-US" sz="3600" dirty="0">
              <a:latin typeface="Wingdings" panose="05000000000000000000" pitchFamily="2" charset="2"/>
            </a:endParaRPr>
          </a:p>
        </p:txBody>
      </p:sp>
      <p:pic>
        <p:nvPicPr>
          <p:cNvPr id="15366" name="图片 15365" descr="C:\Users\Administrator\Desktop\QQ图片20141022150459.jpgQQ图片201410221504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1917700"/>
            <a:ext cx="5124450" cy="422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C:\Users\Administrator\Desktop\03_Top ba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Text Box 9"/>
          <p:cNvSpPr txBox="1"/>
          <p:nvPr/>
        </p:nvSpPr>
        <p:spPr>
          <a:xfrm>
            <a:off x="5148263" y="4581525"/>
            <a:ext cx="3671887" cy="2011363"/>
          </a:xfrm>
          <a:prstGeom prst="rect">
            <a:avLst/>
          </a:prstGeom>
          <a:solidFill>
            <a:srgbClr val="FF99CC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Wingdings" panose="05000000000000000000" pitchFamily="2" charset="2"/>
              </a:rPr>
              <a:t>This is summer. </a:t>
            </a:r>
            <a:endParaRPr lang="zh-CN" altLang="en-US" sz="3600" dirty="0">
              <a:latin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Wingdings" panose="05000000000000000000" pitchFamily="2" charset="2"/>
              </a:rPr>
              <a:t>The summer sun is hot.</a:t>
            </a:r>
            <a:endParaRPr lang="zh-CN" altLang="en-US" sz="3600" dirty="0">
              <a:latin typeface="Wingdings" panose="05000000000000000000" pitchFamily="2" charset="2"/>
            </a:endParaRPr>
          </a:p>
        </p:txBody>
      </p:sp>
      <p:pic>
        <p:nvPicPr>
          <p:cNvPr id="16390" name="图片 16389" descr="C:\Users\Administrator\Desktop\16300000224159124600706641015_950.jpg16300000224159124600706641015_9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836613"/>
            <a:ext cx="5126038" cy="3576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C:\Users\Administrator\Desktop\03_Top ba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Text Box 9"/>
          <p:cNvSpPr txBox="1"/>
          <p:nvPr/>
        </p:nvSpPr>
        <p:spPr>
          <a:xfrm>
            <a:off x="5651500" y="333375"/>
            <a:ext cx="3097213" cy="2011363"/>
          </a:xfrm>
          <a:prstGeom prst="rect">
            <a:avLst/>
          </a:prstGeom>
          <a:solidFill>
            <a:srgbClr val="FF99CC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Wingdings" panose="05000000000000000000" pitchFamily="2" charset="2"/>
              </a:rPr>
              <a:t>This is autumn. </a:t>
            </a:r>
            <a:endParaRPr lang="zh-CN" altLang="en-US" sz="3600" dirty="0">
              <a:latin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Wingdings" panose="05000000000000000000" pitchFamily="2" charset="2"/>
              </a:rPr>
              <a:t>The leaves turn red and yellow.</a:t>
            </a:r>
            <a:endParaRPr lang="zh-CN" altLang="en-US" sz="3600" dirty="0">
              <a:latin typeface="Wingdings" panose="05000000000000000000" pitchFamily="2" charset="2"/>
            </a:endParaRPr>
          </a:p>
        </p:txBody>
      </p:sp>
      <p:pic>
        <p:nvPicPr>
          <p:cNvPr id="17414" name="图片 17413" descr="C:\Users\Administrator\Desktop\QQ图片20141022151020.jpgQQ图片201410221510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205038"/>
            <a:ext cx="5124450" cy="4068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C:\Users\Administrator\Desktop\03_Top ba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 Box 9"/>
          <p:cNvSpPr txBox="1"/>
          <p:nvPr/>
        </p:nvSpPr>
        <p:spPr>
          <a:xfrm>
            <a:off x="5795963" y="4510088"/>
            <a:ext cx="3168650" cy="2011362"/>
          </a:xfrm>
          <a:prstGeom prst="rect">
            <a:avLst/>
          </a:prstGeom>
          <a:solidFill>
            <a:srgbClr val="FF99CC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Wingdings" panose="05000000000000000000" pitchFamily="2" charset="2"/>
              </a:rPr>
              <a:t>This is winter. </a:t>
            </a:r>
            <a:endParaRPr lang="zh-CN" altLang="en-US" sz="3600" dirty="0">
              <a:latin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Wingdings" panose="05000000000000000000" pitchFamily="2" charset="2"/>
              </a:rPr>
              <a:t>There is ice and snow.</a:t>
            </a:r>
            <a:endParaRPr lang="zh-CN" altLang="en-US" sz="3600" dirty="0">
              <a:latin typeface="Wingdings" panose="05000000000000000000" pitchFamily="2" charset="2"/>
            </a:endParaRPr>
          </a:p>
        </p:txBody>
      </p:sp>
      <p:pic>
        <p:nvPicPr>
          <p:cNvPr id="18438" name="图片 18437" descr="C:\Users\Administrator\Desktop\4ec83826gb357755da041&amp;690.jpg4ec83826gb357755da041&amp;6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620713"/>
            <a:ext cx="5513388" cy="4122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C:\Users\Administrator\Desktop\03_Top ba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 Box 18"/>
          <p:cNvSpPr txBox="1"/>
          <p:nvPr/>
        </p:nvSpPr>
        <p:spPr>
          <a:xfrm>
            <a:off x="4211638" y="260350"/>
            <a:ext cx="2160587" cy="10985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>
            <a:spAutoFit/>
          </a:bodyPr>
          <a:p>
            <a:pPr marL="342900" indent="-342900">
              <a:lnSpc>
                <a:spcPct val="150000"/>
              </a:lnSpc>
              <a:buClr>
                <a:srgbClr val="FF3399"/>
              </a:buClr>
              <a:buSzPct val="130000"/>
              <a:buFont typeface="Broadway" panose="04040905080B02020502" pitchFamily="82" charset="0"/>
            </a:pPr>
            <a:r>
              <a:rPr lang="en-US" altLang="zh-CN" sz="44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Wingdings" panose="05000000000000000000" pitchFamily="2" charset="2"/>
                <a:cs typeface="Arial" panose="020B0604020202020204" pitchFamily="34" charset="0"/>
              </a:rPr>
              <a:t>season</a:t>
            </a:r>
            <a:r>
              <a:rPr lang="zh-CN" altLang="en-US" sz="44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Wingdings" panose="05000000000000000000" pitchFamily="2" charset="2"/>
                <a:cs typeface="Arial" panose="020B0604020202020204" pitchFamily="34" charset="0"/>
              </a:rPr>
              <a:t>s</a:t>
            </a:r>
            <a:endParaRPr lang="en-US" altLang="zh-CN" sz="44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Wingdings" panose="05000000000000000000" pitchFamily="2" charset="2"/>
              <a:ea typeface="Arial" panose="020B0604020202020204" pitchFamily="34" charset="0"/>
            </a:endParaRPr>
          </a:p>
        </p:txBody>
      </p:sp>
      <p:grpSp>
        <p:nvGrpSpPr>
          <p:cNvPr id="19462" name="Group 19"/>
          <p:cNvGrpSpPr/>
          <p:nvPr/>
        </p:nvGrpSpPr>
        <p:grpSpPr>
          <a:xfrm>
            <a:off x="107950" y="3860800"/>
            <a:ext cx="2949575" cy="2289175"/>
            <a:chOff x="0" y="0"/>
            <a:chExt cx="4854" cy="3719"/>
          </a:xfrm>
        </p:grpSpPr>
        <p:sp>
          <p:nvSpPr>
            <p:cNvPr id="19463" name="Rectangle 20"/>
            <p:cNvSpPr/>
            <p:nvPr/>
          </p:nvSpPr>
          <p:spPr>
            <a:xfrm>
              <a:off x="0" y="0"/>
              <a:ext cx="4854" cy="371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aphicFrame>
          <p:nvGraphicFramePr>
            <p:cNvPr id="19464" name="Object 21"/>
            <p:cNvGraphicFramePr>
              <a:graphicFrameLocks noChangeAspect="1"/>
            </p:cNvGraphicFramePr>
            <p:nvPr/>
          </p:nvGraphicFramePr>
          <p:xfrm>
            <a:off x="409" y="135"/>
            <a:ext cx="4082" cy="34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3" imgW="9488170" imgH="6185535" progId="Flash.Movie">
                    <p:embed/>
                  </p:oleObj>
                </mc:Choice>
                <mc:Fallback>
                  <p:oleObj name="" r:id="rId3" imgW="9488170" imgH="6185535" progId="Flash.Movie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4"/>
                        <a:srcRect l="8255" r="19687" b="7591"/>
                        <a:stretch>
                          <a:fillRect/>
                        </a:stretch>
                      </p:blipFill>
                      <p:spPr>
                        <a:xfrm>
                          <a:off x="409" y="135"/>
                          <a:ext cx="4082" cy="341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465" name="Group 22"/>
          <p:cNvGrpSpPr/>
          <p:nvPr/>
        </p:nvGrpSpPr>
        <p:grpSpPr>
          <a:xfrm>
            <a:off x="5795963" y="1485900"/>
            <a:ext cx="2951162" cy="2287588"/>
            <a:chOff x="0" y="0"/>
            <a:chExt cx="1859" cy="1441"/>
          </a:xfrm>
        </p:grpSpPr>
        <p:sp>
          <p:nvSpPr>
            <p:cNvPr id="19466" name="Rectangle 23"/>
            <p:cNvSpPr/>
            <p:nvPr/>
          </p:nvSpPr>
          <p:spPr>
            <a:xfrm>
              <a:off x="0" y="0"/>
              <a:ext cx="1859" cy="144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aphicFrame>
          <p:nvGraphicFramePr>
            <p:cNvPr id="19467" name="Object 24"/>
            <p:cNvGraphicFramePr>
              <a:graphicFrameLocks noChangeAspect="1"/>
            </p:cNvGraphicFramePr>
            <p:nvPr/>
          </p:nvGraphicFramePr>
          <p:xfrm>
            <a:off x="151" y="41"/>
            <a:ext cx="1576" cy="13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5" imgW="9608820" imgH="7533005" progId="Flash.Movie">
                    <p:embed/>
                  </p:oleObj>
                </mc:Choice>
                <mc:Fallback>
                  <p:oleObj name="" r:id="rId5" imgW="9608820" imgH="7533005" progId="Flash.Movie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6"/>
                        <a:srcRect l="7008" r="7478" b="8226"/>
                        <a:stretch>
                          <a:fillRect/>
                        </a:stretch>
                      </p:blipFill>
                      <p:spPr>
                        <a:xfrm>
                          <a:off x="151" y="41"/>
                          <a:ext cx="1576" cy="13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68" name="Object 25"/>
            <p:cNvGraphicFramePr>
              <a:graphicFrameLocks noChangeAspect="1"/>
            </p:cNvGraphicFramePr>
            <p:nvPr/>
          </p:nvGraphicFramePr>
          <p:xfrm>
            <a:off x="228" y="891"/>
            <a:ext cx="1460" cy="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7" imgW="6012815" imgH="787400" progId="Flash.Movie">
                    <p:embed/>
                  </p:oleObj>
                </mc:Choice>
                <mc:Fallback>
                  <p:oleObj name="" r:id="rId7" imgW="6012815" imgH="787400" progId="Flash.Movie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28" y="891"/>
                          <a:ext cx="1460" cy="1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69" name="Object 26"/>
            <p:cNvGraphicFramePr>
              <a:graphicFrameLocks noChangeAspect="1"/>
            </p:cNvGraphicFramePr>
            <p:nvPr/>
          </p:nvGraphicFramePr>
          <p:xfrm>
            <a:off x="531" y="1157"/>
            <a:ext cx="168" cy="1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" r:id="rId9" imgW="639445" imgH="487045" progId="Flash.Movie">
                    <p:embed/>
                  </p:oleObj>
                </mc:Choice>
                <mc:Fallback>
                  <p:oleObj name="" r:id="rId9" imgW="639445" imgH="487045" progId="Flash.Movie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31" y="1157"/>
                          <a:ext cx="168" cy="1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70" name="Object 27"/>
            <p:cNvGraphicFramePr>
              <a:graphicFrameLocks noChangeAspect="1"/>
            </p:cNvGraphicFramePr>
            <p:nvPr/>
          </p:nvGraphicFramePr>
          <p:xfrm>
            <a:off x="1347" y="1119"/>
            <a:ext cx="209" cy="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11" imgW="980440" imgH="706120" progId="Flash.Movie">
                    <p:embed/>
                  </p:oleObj>
                </mc:Choice>
                <mc:Fallback>
                  <p:oleObj name="" r:id="rId11" imgW="980440" imgH="706120" progId="Flash.Movie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347" y="1119"/>
                          <a:ext cx="209" cy="1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9471" name="Group 28"/>
            <p:cNvGrpSpPr/>
            <p:nvPr/>
          </p:nvGrpSpPr>
          <p:grpSpPr>
            <a:xfrm flipH="1">
              <a:off x="1032" y="1100"/>
              <a:ext cx="133" cy="100"/>
              <a:chOff x="0" y="0"/>
              <a:chExt cx="403" cy="307"/>
            </a:xfrm>
          </p:grpSpPr>
          <p:sp>
            <p:nvSpPr>
              <p:cNvPr id="19472" name="AutoShape 29"/>
              <p:cNvSpPr>
                <a:spLocks noChangeAspect="1" noTextEdit="1"/>
              </p:cNvSpPr>
              <p:nvPr/>
            </p:nvSpPr>
            <p:spPr>
              <a:xfrm>
                <a:off x="0" y="0"/>
                <a:ext cx="403" cy="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73" name="Freeform 30"/>
              <p:cNvSpPr/>
              <p:nvPr/>
            </p:nvSpPr>
            <p:spPr>
              <a:xfrm>
                <a:off x="22" y="105"/>
                <a:ext cx="364" cy="186"/>
              </a:xfrm>
              <a:custGeom>
                <a:avLst/>
                <a:gdLst>
                  <a:gd name="txL" fmla="*/ 0 w 1819"/>
                  <a:gd name="txT" fmla="*/ 0 h 927"/>
                  <a:gd name="txR" fmla="*/ 1819 w 1819"/>
                  <a:gd name="txB" fmla="*/ 927 h 92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819" h="927">
                    <a:moveTo>
                      <a:pt x="793" y="53"/>
                    </a:moveTo>
                    <a:lnTo>
                      <a:pt x="717" y="83"/>
                    </a:lnTo>
                    <a:lnTo>
                      <a:pt x="678" y="66"/>
                    </a:lnTo>
                    <a:lnTo>
                      <a:pt x="640" y="51"/>
                    </a:lnTo>
                    <a:lnTo>
                      <a:pt x="564" y="28"/>
                    </a:lnTo>
                    <a:lnTo>
                      <a:pt x="489" y="11"/>
                    </a:lnTo>
                    <a:lnTo>
                      <a:pt x="414" y="3"/>
                    </a:lnTo>
                    <a:lnTo>
                      <a:pt x="375" y="0"/>
                    </a:lnTo>
                    <a:lnTo>
                      <a:pt x="339" y="2"/>
                    </a:lnTo>
                    <a:lnTo>
                      <a:pt x="304" y="5"/>
                    </a:lnTo>
                    <a:lnTo>
                      <a:pt x="271" y="11"/>
                    </a:lnTo>
                    <a:lnTo>
                      <a:pt x="238" y="16"/>
                    </a:lnTo>
                    <a:lnTo>
                      <a:pt x="208" y="27"/>
                    </a:lnTo>
                    <a:lnTo>
                      <a:pt x="178" y="38"/>
                    </a:lnTo>
                    <a:lnTo>
                      <a:pt x="152" y="53"/>
                    </a:lnTo>
                    <a:lnTo>
                      <a:pt x="116" y="74"/>
                    </a:lnTo>
                    <a:lnTo>
                      <a:pt x="99" y="86"/>
                    </a:lnTo>
                    <a:lnTo>
                      <a:pt x="84" y="99"/>
                    </a:lnTo>
                    <a:lnTo>
                      <a:pt x="57" y="127"/>
                    </a:lnTo>
                    <a:lnTo>
                      <a:pt x="36" y="158"/>
                    </a:lnTo>
                    <a:lnTo>
                      <a:pt x="19" y="191"/>
                    </a:lnTo>
                    <a:lnTo>
                      <a:pt x="12" y="208"/>
                    </a:lnTo>
                    <a:lnTo>
                      <a:pt x="8" y="227"/>
                    </a:lnTo>
                    <a:lnTo>
                      <a:pt x="1" y="267"/>
                    </a:lnTo>
                    <a:lnTo>
                      <a:pt x="0" y="309"/>
                    </a:lnTo>
                    <a:lnTo>
                      <a:pt x="0" y="329"/>
                    </a:lnTo>
                    <a:lnTo>
                      <a:pt x="2" y="351"/>
                    </a:lnTo>
                    <a:lnTo>
                      <a:pt x="11" y="394"/>
                    </a:lnTo>
                    <a:lnTo>
                      <a:pt x="16" y="415"/>
                    </a:lnTo>
                    <a:lnTo>
                      <a:pt x="24" y="436"/>
                    </a:lnTo>
                    <a:lnTo>
                      <a:pt x="42" y="479"/>
                    </a:lnTo>
                    <a:lnTo>
                      <a:pt x="63" y="520"/>
                    </a:lnTo>
                    <a:lnTo>
                      <a:pt x="91" y="563"/>
                    </a:lnTo>
                    <a:lnTo>
                      <a:pt x="122" y="604"/>
                    </a:lnTo>
                    <a:lnTo>
                      <a:pt x="160" y="647"/>
                    </a:lnTo>
                    <a:lnTo>
                      <a:pt x="175" y="670"/>
                    </a:lnTo>
                    <a:lnTo>
                      <a:pt x="193" y="695"/>
                    </a:lnTo>
                    <a:lnTo>
                      <a:pt x="213" y="717"/>
                    </a:lnTo>
                    <a:lnTo>
                      <a:pt x="237" y="741"/>
                    </a:lnTo>
                    <a:lnTo>
                      <a:pt x="263" y="763"/>
                    </a:lnTo>
                    <a:lnTo>
                      <a:pt x="293" y="786"/>
                    </a:lnTo>
                    <a:lnTo>
                      <a:pt x="326" y="806"/>
                    </a:lnTo>
                    <a:lnTo>
                      <a:pt x="343" y="816"/>
                    </a:lnTo>
                    <a:lnTo>
                      <a:pt x="362" y="827"/>
                    </a:lnTo>
                    <a:lnTo>
                      <a:pt x="400" y="847"/>
                    </a:lnTo>
                    <a:lnTo>
                      <a:pt x="441" y="865"/>
                    </a:lnTo>
                    <a:lnTo>
                      <a:pt x="481" y="880"/>
                    </a:lnTo>
                    <a:lnTo>
                      <a:pt x="522" y="894"/>
                    </a:lnTo>
                    <a:lnTo>
                      <a:pt x="560" y="905"/>
                    </a:lnTo>
                    <a:lnTo>
                      <a:pt x="601" y="913"/>
                    </a:lnTo>
                    <a:lnTo>
                      <a:pt x="642" y="918"/>
                    </a:lnTo>
                    <a:lnTo>
                      <a:pt x="683" y="922"/>
                    </a:lnTo>
                    <a:lnTo>
                      <a:pt x="706" y="923"/>
                    </a:lnTo>
                    <a:lnTo>
                      <a:pt x="729" y="925"/>
                    </a:lnTo>
                    <a:lnTo>
                      <a:pt x="740" y="925"/>
                    </a:lnTo>
                    <a:lnTo>
                      <a:pt x="751" y="926"/>
                    </a:lnTo>
                    <a:lnTo>
                      <a:pt x="774" y="927"/>
                    </a:lnTo>
                    <a:lnTo>
                      <a:pt x="794" y="926"/>
                    </a:lnTo>
                    <a:lnTo>
                      <a:pt x="816" y="926"/>
                    </a:lnTo>
                    <a:lnTo>
                      <a:pt x="836" y="924"/>
                    </a:lnTo>
                    <a:lnTo>
                      <a:pt x="841" y="923"/>
                    </a:lnTo>
                    <a:lnTo>
                      <a:pt x="846" y="923"/>
                    </a:lnTo>
                    <a:lnTo>
                      <a:pt x="858" y="923"/>
                    </a:lnTo>
                    <a:lnTo>
                      <a:pt x="896" y="915"/>
                    </a:lnTo>
                    <a:lnTo>
                      <a:pt x="914" y="910"/>
                    </a:lnTo>
                    <a:lnTo>
                      <a:pt x="934" y="906"/>
                    </a:lnTo>
                    <a:lnTo>
                      <a:pt x="951" y="899"/>
                    </a:lnTo>
                    <a:lnTo>
                      <a:pt x="969" y="892"/>
                    </a:lnTo>
                    <a:lnTo>
                      <a:pt x="1003" y="877"/>
                    </a:lnTo>
                    <a:lnTo>
                      <a:pt x="1005" y="874"/>
                    </a:lnTo>
                    <a:lnTo>
                      <a:pt x="1009" y="873"/>
                    </a:lnTo>
                    <a:lnTo>
                      <a:pt x="1197" y="865"/>
                    </a:lnTo>
                    <a:lnTo>
                      <a:pt x="1220" y="857"/>
                    </a:lnTo>
                    <a:lnTo>
                      <a:pt x="1242" y="848"/>
                    </a:lnTo>
                    <a:lnTo>
                      <a:pt x="1247" y="844"/>
                    </a:lnTo>
                    <a:lnTo>
                      <a:pt x="1252" y="842"/>
                    </a:lnTo>
                    <a:lnTo>
                      <a:pt x="1264" y="838"/>
                    </a:lnTo>
                    <a:lnTo>
                      <a:pt x="1268" y="834"/>
                    </a:lnTo>
                    <a:lnTo>
                      <a:pt x="1274" y="832"/>
                    </a:lnTo>
                    <a:lnTo>
                      <a:pt x="1285" y="827"/>
                    </a:lnTo>
                    <a:lnTo>
                      <a:pt x="1305" y="814"/>
                    </a:lnTo>
                    <a:lnTo>
                      <a:pt x="1324" y="800"/>
                    </a:lnTo>
                    <a:lnTo>
                      <a:pt x="1327" y="796"/>
                    </a:lnTo>
                    <a:lnTo>
                      <a:pt x="1332" y="792"/>
                    </a:lnTo>
                    <a:lnTo>
                      <a:pt x="1341" y="786"/>
                    </a:lnTo>
                    <a:lnTo>
                      <a:pt x="1359" y="770"/>
                    </a:lnTo>
                    <a:lnTo>
                      <a:pt x="1363" y="770"/>
                    </a:lnTo>
                    <a:lnTo>
                      <a:pt x="1383" y="762"/>
                    </a:lnTo>
                    <a:lnTo>
                      <a:pt x="1403" y="755"/>
                    </a:lnTo>
                    <a:lnTo>
                      <a:pt x="1412" y="750"/>
                    </a:lnTo>
                    <a:lnTo>
                      <a:pt x="1417" y="748"/>
                    </a:lnTo>
                    <a:lnTo>
                      <a:pt x="1419" y="747"/>
                    </a:lnTo>
                    <a:lnTo>
                      <a:pt x="1423" y="747"/>
                    </a:lnTo>
                    <a:lnTo>
                      <a:pt x="1443" y="739"/>
                    </a:lnTo>
                    <a:lnTo>
                      <a:pt x="1444" y="737"/>
                    </a:lnTo>
                    <a:lnTo>
                      <a:pt x="1446" y="736"/>
                    </a:lnTo>
                    <a:lnTo>
                      <a:pt x="1451" y="733"/>
                    </a:lnTo>
                    <a:lnTo>
                      <a:pt x="1460" y="729"/>
                    </a:lnTo>
                    <a:lnTo>
                      <a:pt x="1478" y="720"/>
                    </a:lnTo>
                    <a:lnTo>
                      <a:pt x="1479" y="717"/>
                    </a:lnTo>
                    <a:lnTo>
                      <a:pt x="1482" y="716"/>
                    </a:lnTo>
                    <a:lnTo>
                      <a:pt x="1486" y="714"/>
                    </a:lnTo>
                    <a:lnTo>
                      <a:pt x="1495" y="709"/>
                    </a:lnTo>
                    <a:lnTo>
                      <a:pt x="1512" y="700"/>
                    </a:lnTo>
                    <a:lnTo>
                      <a:pt x="1526" y="688"/>
                    </a:lnTo>
                    <a:lnTo>
                      <a:pt x="1541" y="677"/>
                    </a:lnTo>
                    <a:lnTo>
                      <a:pt x="1554" y="663"/>
                    </a:lnTo>
                    <a:lnTo>
                      <a:pt x="1568" y="650"/>
                    </a:lnTo>
                    <a:lnTo>
                      <a:pt x="1579" y="636"/>
                    </a:lnTo>
                    <a:lnTo>
                      <a:pt x="1591" y="622"/>
                    </a:lnTo>
                    <a:lnTo>
                      <a:pt x="1601" y="606"/>
                    </a:lnTo>
                    <a:lnTo>
                      <a:pt x="1605" y="598"/>
                    </a:lnTo>
                    <a:lnTo>
                      <a:pt x="1611" y="591"/>
                    </a:lnTo>
                    <a:lnTo>
                      <a:pt x="1695" y="585"/>
                    </a:lnTo>
                    <a:lnTo>
                      <a:pt x="1712" y="578"/>
                    </a:lnTo>
                    <a:lnTo>
                      <a:pt x="1728" y="572"/>
                    </a:lnTo>
                    <a:lnTo>
                      <a:pt x="1735" y="568"/>
                    </a:lnTo>
                    <a:lnTo>
                      <a:pt x="1738" y="565"/>
                    </a:lnTo>
                    <a:lnTo>
                      <a:pt x="1743" y="564"/>
                    </a:lnTo>
                    <a:lnTo>
                      <a:pt x="1749" y="560"/>
                    </a:lnTo>
                    <a:lnTo>
                      <a:pt x="1753" y="557"/>
                    </a:lnTo>
                    <a:lnTo>
                      <a:pt x="1757" y="556"/>
                    </a:lnTo>
                    <a:lnTo>
                      <a:pt x="1760" y="553"/>
                    </a:lnTo>
                    <a:lnTo>
                      <a:pt x="1763" y="551"/>
                    </a:lnTo>
                    <a:lnTo>
                      <a:pt x="1770" y="546"/>
                    </a:lnTo>
                    <a:lnTo>
                      <a:pt x="1781" y="536"/>
                    </a:lnTo>
                    <a:lnTo>
                      <a:pt x="1791" y="525"/>
                    </a:lnTo>
                    <a:lnTo>
                      <a:pt x="1800" y="513"/>
                    </a:lnTo>
                    <a:lnTo>
                      <a:pt x="1807" y="500"/>
                    </a:lnTo>
                    <a:lnTo>
                      <a:pt x="1813" y="486"/>
                    </a:lnTo>
                    <a:lnTo>
                      <a:pt x="1816" y="472"/>
                    </a:lnTo>
                    <a:lnTo>
                      <a:pt x="1819" y="460"/>
                    </a:lnTo>
                    <a:lnTo>
                      <a:pt x="1818" y="446"/>
                    </a:lnTo>
                    <a:lnTo>
                      <a:pt x="1816" y="433"/>
                    </a:lnTo>
                    <a:lnTo>
                      <a:pt x="1813" y="419"/>
                    </a:lnTo>
                    <a:lnTo>
                      <a:pt x="1807" y="405"/>
                    </a:lnTo>
                    <a:lnTo>
                      <a:pt x="1791" y="382"/>
                    </a:lnTo>
                    <a:lnTo>
                      <a:pt x="1782" y="370"/>
                    </a:lnTo>
                    <a:lnTo>
                      <a:pt x="1773" y="361"/>
                    </a:lnTo>
                    <a:lnTo>
                      <a:pt x="1761" y="351"/>
                    </a:lnTo>
                    <a:lnTo>
                      <a:pt x="1748" y="343"/>
                    </a:lnTo>
                    <a:lnTo>
                      <a:pt x="1735" y="335"/>
                    </a:lnTo>
                    <a:lnTo>
                      <a:pt x="1721" y="329"/>
                    </a:lnTo>
                    <a:lnTo>
                      <a:pt x="1689" y="318"/>
                    </a:lnTo>
                    <a:lnTo>
                      <a:pt x="1673" y="314"/>
                    </a:lnTo>
                    <a:lnTo>
                      <a:pt x="1659" y="311"/>
                    </a:lnTo>
                    <a:lnTo>
                      <a:pt x="1642" y="309"/>
                    </a:lnTo>
                    <a:lnTo>
                      <a:pt x="1626" y="309"/>
                    </a:lnTo>
                    <a:lnTo>
                      <a:pt x="1609" y="310"/>
                    </a:lnTo>
                    <a:lnTo>
                      <a:pt x="1593" y="314"/>
                    </a:lnTo>
                    <a:lnTo>
                      <a:pt x="1572" y="291"/>
                    </a:lnTo>
                    <a:lnTo>
                      <a:pt x="1554" y="272"/>
                    </a:lnTo>
                    <a:lnTo>
                      <a:pt x="1537" y="255"/>
                    </a:lnTo>
                    <a:lnTo>
                      <a:pt x="1518" y="239"/>
                    </a:lnTo>
                    <a:lnTo>
                      <a:pt x="1500" y="225"/>
                    </a:lnTo>
                    <a:lnTo>
                      <a:pt x="1479" y="210"/>
                    </a:lnTo>
                    <a:lnTo>
                      <a:pt x="1459" y="199"/>
                    </a:lnTo>
                    <a:lnTo>
                      <a:pt x="1437" y="188"/>
                    </a:lnTo>
                    <a:lnTo>
                      <a:pt x="1416" y="179"/>
                    </a:lnTo>
                    <a:lnTo>
                      <a:pt x="1392" y="168"/>
                    </a:lnTo>
                    <a:lnTo>
                      <a:pt x="1368" y="162"/>
                    </a:lnTo>
                    <a:lnTo>
                      <a:pt x="1343" y="155"/>
                    </a:lnTo>
                    <a:lnTo>
                      <a:pt x="1318" y="150"/>
                    </a:lnTo>
                    <a:lnTo>
                      <a:pt x="1291" y="146"/>
                    </a:lnTo>
                    <a:lnTo>
                      <a:pt x="1264" y="143"/>
                    </a:lnTo>
                    <a:lnTo>
                      <a:pt x="1235" y="141"/>
                    </a:lnTo>
                    <a:lnTo>
                      <a:pt x="1208" y="141"/>
                    </a:lnTo>
                    <a:lnTo>
                      <a:pt x="1156" y="107"/>
                    </a:lnTo>
                    <a:lnTo>
                      <a:pt x="1104" y="81"/>
                    </a:lnTo>
                    <a:lnTo>
                      <a:pt x="1052" y="59"/>
                    </a:lnTo>
                    <a:lnTo>
                      <a:pt x="1026" y="51"/>
                    </a:lnTo>
                    <a:lnTo>
                      <a:pt x="1001" y="46"/>
                    </a:lnTo>
                    <a:lnTo>
                      <a:pt x="948" y="37"/>
                    </a:lnTo>
                    <a:lnTo>
                      <a:pt x="896" y="36"/>
                    </a:lnTo>
                    <a:lnTo>
                      <a:pt x="844" y="40"/>
                    </a:lnTo>
                    <a:lnTo>
                      <a:pt x="818" y="45"/>
                    </a:lnTo>
                    <a:lnTo>
                      <a:pt x="793" y="53"/>
                    </a:lnTo>
                    <a:close/>
                  </a:path>
                </a:pathLst>
              </a:custGeom>
              <a:solidFill>
                <a:srgbClr val="CD88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74" name="Freeform 31"/>
              <p:cNvSpPr/>
              <p:nvPr/>
            </p:nvSpPr>
            <p:spPr>
              <a:xfrm>
                <a:off x="309" y="110"/>
                <a:ext cx="75" cy="78"/>
              </a:xfrm>
              <a:custGeom>
                <a:avLst/>
                <a:gdLst>
                  <a:gd name="txL" fmla="*/ 0 w 377"/>
                  <a:gd name="txT" fmla="*/ 0 h 393"/>
                  <a:gd name="txR" fmla="*/ 377 w 377"/>
                  <a:gd name="txB" fmla="*/ 393 h 39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77" h="393">
                    <a:moveTo>
                      <a:pt x="361" y="136"/>
                    </a:moveTo>
                    <a:lnTo>
                      <a:pt x="342" y="103"/>
                    </a:lnTo>
                    <a:lnTo>
                      <a:pt x="319" y="75"/>
                    </a:lnTo>
                    <a:lnTo>
                      <a:pt x="305" y="61"/>
                    </a:lnTo>
                    <a:lnTo>
                      <a:pt x="293" y="50"/>
                    </a:lnTo>
                    <a:lnTo>
                      <a:pt x="278" y="39"/>
                    </a:lnTo>
                    <a:lnTo>
                      <a:pt x="263" y="30"/>
                    </a:lnTo>
                    <a:lnTo>
                      <a:pt x="227" y="10"/>
                    </a:lnTo>
                    <a:lnTo>
                      <a:pt x="209" y="5"/>
                    </a:lnTo>
                    <a:lnTo>
                      <a:pt x="192" y="1"/>
                    </a:lnTo>
                    <a:lnTo>
                      <a:pt x="157" y="0"/>
                    </a:lnTo>
                    <a:lnTo>
                      <a:pt x="123" y="8"/>
                    </a:lnTo>
                    <a:lnTo>
                      <a:pt x="103" y="24"/>
                    </a:lnTo>
                    <a:lnTo>
                      <a:pt x="86" y="41"/>
                    </a:lnTo>
                    <a:lnTo>
                      <a:pt x="70" y="57"/>
                    </a:lnTo>
                    <a:lnTo>
                      <a:pt x="58" y="74"/>
                    </a:lnTo>
                    <a:lnTo>
                      <a:pt x="34" y="106"/>
                    </a:lnTo>
                    <a:lnTo>
                      <a:pt x="18" y="137"/>
                    </a:lnTo>
                    <a:lnTo>
                      <a:pt x="6" y="167"/>
                    </a:lnTo>
                    <a:lnTo>
                      <a:pt x="2" y="182"/>
                    </a:lnTo>
                    <a:lnTo>
                      <a:pt x="1" y="198"/>
                    </a:lnTo>
                    <a:lnTo>
                      <a:pt x="0" y="211"/>
                    </a:lnTo>
                    <a:lnTo>
                      <a:pt x="1" y="226"/>
                    </a:lnTo>
                    <a:lnTo>
                      <a:pt x="3" y="239"/>
                    </a:lnTo>
                    <a:lnTo>
                      <a:pt x="9" y="254"/>
                    </a:lnTo>
                    <a:lnTo>
                      <a:pt x="12" y="276"/>
                    </a:lnTo>
                    <a:lnTo>
                      <a:pt x="19" y="295"/>
                    </a:lnTo>
                    <a:lnTo>
                      <a:pt x="27" y="313"/>
                    </a:lnTo>
                    <a:lnTo>
                      <a:pt x="37" y="330"/>
                    </a:lnTo>
                    <a:lnTo>
                      <a:pt x="49" y="345"/>
                    </a:lnTo>
                    <a:lnTo>
                      <a:pt x="64" y="357"/>
                    </a:lnTo>
                    <a:lnTo>
                      <a:pt x="79" y="368"/>
                    </a:lnTo>
                    <a:lnTo>
                      <a:pt x="99" y="378"/>
                    </a:lnTo>
                    <a:lnTo>
                      <a:pt x="115" y="384"/>
                    </a:lnTo>
                    <a:lnTo>
                      <a:pt x="133" y="388"/>
                    </a:lnTo>
                    <a:lnTo>
                      <a:pt x="151" y="392"/>
                    </a:lnTo>
                    <a:lnTo>
                      <a:pt x="169" y="393"/>
                    </a:lnTo>
                    <a:lnTo>
                      <a:pt x="187" y="392"/>
                    </a:lnTo>
                    <a:lnTo>
                      <a:pt x="207" y="389"/>
                    </a:lnTo>
                    <a:lnTo>
                      <a:pt x="227" y="386"/>
                    </a:lnTo>
                    <a:lnTo>
                      <a:pt x="247" y="380"/>
                    </a:lnTo>
                    <a:lnTo>
                      <a:pt x="268" y="372"/>
                    </a:lnTo>
                    <a:lnTo>
                      <a:pt x="277" y="368"/>
                    </a:lnTo>
                    <a:lnTo>
                      <a:pt x="281" y="365"/>
                    </a:lnTo>
                    <a:lnTo>
                      <a:pt x="284" y="364"/>
                    </a:lnTo>
                    <a:lnTo>
                      <a:pt x="287" y="364"/>
                    </a:lnTo>
                    <a:lnTo>
                      <a:pt x="288" y="362"/>
                    </a:lnTo>
                    <a:lnTo>
                      <a:pt x="290" y="361"/>
                    </a:lnTo>
                    <a:lnTo>
                      <a:pt x="295" y="359"/>
                    </a:lnTo>
                    <a:lnTo>
                      <a:pt x="304" y="354"/>
                    </a:lnTo>
                    <a:lnTo>
                      <a:pt x="320" y="344"/>
                    </a:lnTo>
                    <a:lnTo>
                      <a:pt x="326" y="337"/>
                    </a:lnTo>
                    <a:lnTo>
                      <a:pt x="332" y="331"/>
                    </a:lnTo>
                    <a:lnTo>
                      <a:pt x="338" y="325"/>
                    </a:lnTo>
                    <a:lnTo>
                      <a:pt x="345" y="319"/>
                    </a:lnTo>
                    <a:lnTo>
                      <a:pt x="355" y="305"/>
                    </a:lnTo>
                    <a:lnTo>
                      <a:pt x="364" y="292"/>
                    </a:lnTo>
                    <a:lnTo>
                      <a:pt x="366" y="283"/>
                    </a:lnTo>
                    <a:lnTo>
                      <a:pt x="368" y="278"/>
                    </a:lnTo>
                    <a:lnTo>
                      <a:pt x="370" y="275"/>
                    </a:lnTo>
                    <a:lnTo>
                      <a:pt x="371" y="266"/>
                    </a:lnTo>
                    <a:lnTo>
                      <a:pt x="373" y="258"/>
                    </a:lnTo>
                    <a:lnTo>
                      <a:pt x="376" y="239"/>
                    </a:lnTo>
                    <a:lnTo>
                      <a:pt x="377" y="221"/>
                    </a:lnTo>
                    <a:lnTo>
                      <a:pt x="376" y="201"/>
                    </a:lnTo>
                    <a:lnTo>
                      <a:pt x="372" y="180"/>
                    </a:lnTo>
                    <a:lnTo>
                      <a:pt x="366" y="158"/>
                    </a:lnTo>
                    <a:lnTo>
                      <a:pt x="363" y="146"/>
                    </a:lnTo>
                    <a:lnTo>
                      <a:pt x="361" y="136"/>
                    </a:lnTo>
                    <a:close/>
                  </a:path>
                </a:pathLst>
              </a:custGeom>
              <a:solidFill>
                <a:srgbClr val="D56E9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75" name="Freeform 32"/>
              <p:cNvSpPr>
                <a:spLocks noEditPoints="1"/>
              </p:cNvSpPr>
              <p:nvPr/>
            </p:nvSpPr>
            <p:spPr>
              <a:xfrm>
                <a:off x="306" y="103"/>
                <a:ext cx="81" cy="91"/>
              </a:xfrm>
              <a:custGeom>
                <a:avLst/>
                <a:gdLst>
                  <a:gd name="txL" fmla="*/ 0 w 402"/>
                  <a:gd name="txT" fmla="*/ 0 h 456"/>
                  <a:gd name="txR" fmla="*/ 402 w 402"/>
                  <a:gd name="txB" fmla="*/ 456 h 45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02" h="456">
                    <a:moveTo>
                      <a:pt x="68" y="62"/>
                    </a:moveTo>
                    <a:lnTo>
                      <a:pt x="12" y="125"/>
                    </a:lnTo>
                    <a:lnTo>
                      <a:pt x="5" y="139"/>
                    </a:lnTo>
                    <a:lnTo>
                      <a:pt x="2" y="159"/>
                    </a:lnTo>
                    <a:lnTo>
                      <a:pt x="1" y="180"/>
                    </a:lnTo>
                    <a:lnTo>
                      <a:pt x="4" y="206"/>
                    </a:lnTo>
                    <a:lnTo>
                      <a:pt x="4" y="220"/>
                    </a:lnTo>
                    <a:lnTo>
                      <a:pt x="5" y="234"/>
                    </a:lnTo>
                    <a:lnTo>
                      <a:pt x="5" y="257"/>
                    </a:lnTo>
                    <a:lnTo>
                      <a:pt x="3" y="278"/>
                    </a:lnTo>
                    <a:lnTo>
                      <a:pt x="1" y="286"/>
                    </a:lnTo>
                    <a:lnTo>
                      <a:pt x="0" y="295"/>
                    </a:lnTo>
                    <a:lnTo>
                      <a:pt x="31" y="371"/>
                    </a:lnTo>
                    <a:lnTo>
                      <a:pt x="44" y="387"/>
                    </a:lnTo>
                    <a:lnTo>
                      <a:pt x="52" y="394"/>
                    </a:lnTo>
                    <a:lnTo>
                      <a:pt x="62" y="402"/>
                    </a:lnTo>
                    <a:lnTo>
                      <a:pt x="84" y="413"/>
                    </a:lnTo>
                    <a:lnTo>
                      <a:pt x="110" y="423"/>
                    </a:lnTo>
                    <a:lnTo>
                      <a:pt x="123" y="429"/>
                    </a:lnTo>
                    <a:lnTo>
                      <a:pt x="138" y="436"/>
                    </a:lnTo>
                    <a:lnTo>
                      <a:pt x="152" y="440"/>
                    </a:lnTo>
                    <a:lnTo>
                      <a:pt x="165" y="446"/>
                    </a:lnTo>
                    <a:lnTo>
                      <a:pt x="177" y="448"/>
                    </a:lnTo>
                    <a:lnTo>
                      <a:pt x="179" y="448"/>
                    </a:lnTo>
                    <a:lnTo>
                      <a:pt x="180" y="448"/>
                    </a:lnTo>
                    <a:lnTo>
                      <a:pt x="182" y="449"/>
                    </a:lnTo>
                    <a:lnTo>
                      <a:pt x="189" y="451"/>
                    </a:lnTo>
                    <a:lnTo>
                      <a:pt x="199" y="454"/>
                    </a:lnTo>
                    <a:lnTo>
                      <a:pt x="211" y="456"/>
                    </a:lnTo>
                    <a:lnTo>
                      <a:pt x="211" y="455"/>
                    </a:lnTo>
                    <a:lnTo>
                      <a:pt x="212" y="455"/>
                    </a:lnTo>
                    <a:lnTo>
                      <a:pt x="214" y="455"/>
                    </a:lnTo>
                    <a:lnTo>
                      <a:pt x="219" y="455"/>
                    </a:lnTo>
                    <a:lnTo>
                      <a:pt x="228" y="455"/>
                    </a:lnTo>
                    <a:lnTo>
                      <a:pt x="235" y="453"/>
                    </a:lnTo>
                    <a:lnTo>
                      <a:pt x="235" y="451"/>
                    </a:lnTo>
                    <a:lnTo>
                      <a:pt x="236" y="451"/>
                    </a:lnTo>
                    <a:lnTo>
                      <a:pt x="238" y="451"/>
                    </a:lnTo>
                    <a:lnTo>
                      <a:pt x="242" y="451"/>
                    </a:lnTo>
                    <a:lnTo>
                      <a:pt x="245" y="449"/>
                    </a:lnTo>
                    <a:lnTo>
                      <a:pt x="245" y="448"/>
                    </a:lnTo>
                    <a:lnTo>
                      <a:pt x="246" y="448"/>
                    </a:lnTo>
                    <a:lnTo>
                      <a:pt x="248" y="448"/>
                    </a:lnTo>
                    <a:lnTo>
                      <a:pt x="250" y="446"/>
                    </a:lnTo>
                    <a:lnTo>
                      <a:pt x="250" y="445"/>
                    </a:lnTo>
                    <a:lnTo>
                      <a:pt x="252" y="445"/>
                    </a:lnTo>
                    <a:lnTo>
                      <a:pt x="254" y="445"/>
                    </a:lnTo>
                    <a:lnTo>
                      <a:pt x="258" y="440"/>
                    </a:lnTo>
                    <a:lnTo>
                      <a:pt x="264" y="436"/>
                    </a:lnTo>
                    <a:lnTo>
                      <a:pt x="273" y="430"/>
                    </a:lnTo>
                    <a:lnTo>
                      <a:pt x="284" y="423"/>
                    </a:lnTo>
                    <a:lnTo>
                      <a:pt x="296" y="413"/>
                    </a:lnTo>
                    <a:lnTo>
                      <a:pt x="311" y="403"/>
                    </a:lnTo>
                    <a:lnTo>
                      <a:pt x="325" y="388"/>
                    </a:lnTo>
                    <a:lnTo>
                      <a:pt x="342" y="372"/>
                    </a:lnTo>
                    <a:lnTo>
                      <a:pt x="359" y="353"/>
                    </a:lnTo>
                    <a:lnTo>
                      <a:pt x="380" y="333"/>
                    </a:lnTo>
                    <a:lnTo>
                      <a:pt x="388" y="311"/>
                    </a:lnTo>
                    <a:lnTo>
                      <a:pt x="395" y="290"/>
                    </a:lnTo>
                    <a:lnTo>
                      <a:pt x="399" y="270"/>
                    </a:lnTo>
                    <a:lnTo>
                      <a:pt x="402" y="250"/>
                    </a:lnTo>
                    <a:lnTo>
                      <a:pt x="402" y="227"/>
                    </a:lnTo>
                    <a:lnTo>
                      <a:pt x="401" y="206"/>
                    </a:lnTo>
                    <a:lnTo>
                      <a:pt x="399" y="195"/>
                    </a:lnTo>
                    <a:lnTo>
                      <a:pt x="398" y="193"/>
                    </a:lnTo>
                    <a:lnTo>
                      <a:pt x="398" y="192"/>
                    </a:lnTo>
                    <a:lnTo>
                      <a:pt x="398" y="189"/>
                    </a:lnTo>
                    <a:lnTo>
                      <a:pt x="398" y="185"/>
                    </a:lnTo>
                    <a:lnTo>
                      <a:pt x="392" y="164"/>
                    </a:lnTo>
                    <a:lnTo>
                      <a:pt x="383" y="141"/>
                    </a:lnTo>
                    <a:lnTo>
                      <a:pt x="374" y="119"/>
                    </a:lnTo>
                    <a:lnTo>
                      <a:pt x="363" y="99"/>
                    </a:lnTo>
                    <a:lnTo>
                      <a:pt x="351" y="82"/>
                    </a:lnTo>
                    <a:lnTo>
                      <a:pt x="338" y="63"/>
                    </a:lnTo>
                    <a:lnTo>
                      <a:pt x="324" y="49"/>
                    </a:lnTo>
                    <a:lnTo>
                      <a:pt x="308" y="35"/>
                    </a:lnTo>
                    <a:lnTo>
                      <a:pt x="294" y="25"/>
                    </a:lnTo>
                    <a:lnTo>
                      <a:pt x="273" y="14"/>
                    </a:lnTo>
                    <a:lnTo>
                      <a:pt x="254" y="6"/>
                    </a:lnTo>
                    <a:lnTo>
                      <a:pt x="233" y="1"/>
                    </a:lnTo>
                    <a:lnTo>
                      <a:pt x="213" y="0"/>
                    </a:lnTo>
                    <a:lnTo>
                      <a:pt x="191" y="1"/>
                    </a:lnTo>
                    <a:lnTo>
                      <a:pt x="171" y="6"/>
                    </a:lnTo>
                    <a:lnTo>
                      <a:pt x="148" y="14"/>
                    </a:lnTo>
                    <a:lnTo>
                      <a:pt x="128" y="25"/>
                    </a:lnTo>
                    <a:lnTo>
                      <a:pt x="112" y="31"/>
                    </a:lnTo>
                    <a:lnTo>
                      <a:pt x="96" y="39"/>
                    </a:lnTo>
                    <a:lnTo>
                      <a:pt x="68" y="62"/>
                    </a:lnTo>
                    <a:close/>
                    <a:moveTo>
                      <a:pt x="47" y="143"/>
                    </a:moveTo>
                    <a:lnTo>
                      <a:pt x="48" y="137"/>
                    </a:lnTo>
                    <a:lnTo>
                      <a:pt x="52" y="133"/>
                    </a:lnTo>
                    <a:lnTo>
                      <a:pt x="63" y="124"/>
                    </a:lnTo>
                    <a:lnTo>
                      <a:pt x="69" y="118"/>
                    </a:lnTo>
                    <a:lnTo>
                      <a:pt x="77" y="113"/>
                    </a:lnTo>
                    <a:lnTo>
                      <a:pt x="96" y="104"/>
                    </a:lnTo>
                    <a:lnTo>
                      <a:pt x="97" y="102"/>
                    </a:lnTo>
                    <a:lnTo>
                      <a:pt x="100" y="101"/>
                    </a:lnTo>
                    <a:lnTo>
                      <a:pt x="104" y="99"/>
                    </a:lnTo>
                    <a:lnTo>
                      <a:pt x="112" y="94"/>
                    </a:lnTo>
                    <a:lnTo>
                      <a:pt x="126" y="85"/>
                    </a:lnTo>
                    <a:lnTo>
                      <a:pt x="135" y="74"/>
                    </a:lnTo>
                    <a:lnTo>
                      <a:pt x="140" y="62"/>
                    </a:lnTo>
                    <a:lnTo>
                      <a:pt x="173" y="54"/>
                    </a:lnTo>
                    <a:lnTo>
                      <a:pt x="208" y="56"/>
                    </a:lnTo>
                    <a:lnTo>
                      <a:pt x="244" y="63"/>
                    </a:lnTo>
                    <a:lnTo>
                      <a:pt x="282" y="80"/>
                    </a:lnTo>
                    <a:lnTo>
                      <a:pt x="299" y="90"/>
                    </a:lnTo>
                    <a:lnTo>
                      <a:pt x="315" y="101"/>
                    </a:lnTo>
                    <a:lnTo>
                      <a:pt x="328" y="112"/>
                    </a:lnTo>
                    <a:lnTo>
                      <a:pt x="339" y="125"/>
                    </a:lnTo>
                    <a:lnTo>
                      <a:pt x="346" y="136"/>
                    </a:lnTo>
                    <a:lnTo>
                      <a:pt x="351" y="149"/>
                    </a:lnTo>
                    <a:lnTo>
                      <a:pt x="353" y="162"/>
                    </a:lnTo>
                    <a:lnTo>
                      <a:pt x="354" y="177"/>
                    </a:lnTo>
                    <a:lnTo>
                      <a:pt x="357" y="193"/>
                    </a:lnTo>
                    <a:lnTo>
                      <a:pt x="360" y="212"/>
                    </a:lnTo>
                    <a:lnTo>
                      <a:pt x="362" y="231"/>
                    </a:lnTo>
                    <a:lnTo>
                      <a:pt x="360" y="255"/>
                    </a:lnTo>
                    <a:lnTo>
                      <a:pt x="358" y="264"/>
                    </a:lnTo>
                    <a:lnTo>
                      <a:pt x="357" y="273"/>
                    </a:lnTo>
                    <a:lnTo>
                      <a:pt x="355" y="281"/>
                    </a:lnTo>
                    <a:lnTo>
                      <a:pt x="354" y="290"/>
                    </a:lnTo>
                    <a:lnTo>
                      <a:pt x="350" y="297"/>
                    </a:lnTo>
                    <a:lnTo>
                      <a:pt x="348" y="304"/>
                    </a:lnTo>
                    <a:lnTo>
                      <a:pt x="343" y="315"/>
                    </a:lnTo>
                    <a:lnTo>
                      <a:pt x="338" y="323"/>
                    </a:lnTo>
                    <a:lnTo>
                      <a:pt x="331" y="332"/>
                    </a:lnTo>
                    <a:lnTo>
                      <a:pt x="322" y="341"/>
                    </a:lnTo>
                    <a:lnTo>
                      <a:pt x="312" y="353"/>
                    </a:lnTo>
                    <a:lnTo>
                      <a:pt x="299" y="362"/>
                    </a:lnTo>
                    <a:lnTo>
                      <a:pt x="284" y="373"/>
                    </a:lnTo>
                    <a:lnTo>
                      <a:pt x="269" y="385"/>
                    </a:lnTo>
                    <a:lnTo>
                      <a:pt x="252" y="397"/>
                    </a:lnTo>
                    <a:lnTo>
                      <a:pt x="128" y="387"/>
                    </a:lnTo>
                    <a:lnTo>
                      <a:pt x="58" y="335"/>
                    </a:lnTo>
                    <a:lnTo>
                      <a:pt x="48" y="324"/>
                    </a:lnTo>
                    <a:lnTo>
                      <a:pt x="42" y="316"/>
                    </a:lnTo>
                    <a:lnTo>
                      <a:pt x="34" y="302"/>
                    </a:lnTo>
                    <a:lnTo>
                      <a:pt x="31" y="295"/>
                    </a:lnTo>
                    <a:lnTo>
                      <a:pt x="33" y="290"/>
                    </a:lnTo>
                    <a:lnTo>
                      <a:pt x="38" y="282"/>
                    </a:lnTo>
                    <a:lnTo>
                      <a:pt x="30" y="262"/>
                    </a:lnTo>
                    <a:lnTo>
                      <a:pt x="27" y="246"/>
                    </a:lnTo>
                    <a:lnTo>
                      <a:pt x="23" y="233"/>
                    </a:lnTo>
                    <a:lnTo>
                      <a:pt x="23" y="223"/>
                    </a:lnTo>
                    <a:lnTo>
                      <a:pt x="25" y="206"/>
                    </a:lnTo>
                    <a:lnTo>
                      <a:pt x="26" y="197"/>
                    </a:lnTo>
                    <a:lnTo>
                      <a:pt x="29" y="188"/>
                    </a:lnTo>
                    <a:lnTo>
                      <a:pt x="31" y="177"/>
                    </a:lnTo>
                    <a:lnTo>
                      <a:pt x="36" y="167"/>
                    </a:lnTo>
                    <a:lnTo>
                      <a:pt x="41" y="154"/>
                    </a:lnTo>
                    <a:lnTo>
                      <a:pt x="47" y="143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76" name="Freeform 33"/>
              <p:cNvSpPr/>
              <p:nvPr/>
            </p:nvSpPr>
            <p:spPr>
              <a:xfrm>
                <a:off x="176" y="61"/>
                <a:ext cx="173" cy="179"/>
              </a:xfrm>
              <a:custGeom>
                <a:avLst/>
                <a:gdLst>
                  <a:gd name="txL" fmla="*/ 0 w 865"/>
                  <a:gd name="txT" fmla="*/ 0 h 895"/>
                  <a:gd name="txR" fmla="*/ 865 w 865"/>
                  <a:gd name="txB" fmla="*/ 895 h 89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865" h="895">
                    <a:moveTo>
                      <a:pt x="837" y="312"/>
                    </a:moveTo>
                    <a:lnTo>
                      <a:pt x="814" y="272"/>
                    </a:lnTo>
                    <a:lnTo>
                      <a:pt x="789" y="235"/>
                    </a:lnTo>
                    <a:lnTo>
                      <a:pt x="763" y="200"/>
                    </a:lnTo>
                    <a:lnTo>
                      <a:pt x="735" y="168"/>
                    </a:lnTo>
                    <a:lnTo>
                      <a:pt x="706" y="137"/>
                    </a:lnTo>
                    <a:lnTo>
                      <a:pt x="675" y="111"/>
                    </a:lnTo>
                    <a:lnTo>
                      <a:pt x="642" y="85"/>
                    </a:lnTo>
                    <a:lnTo>
                      <a:pt x="608" y="63"/>
                    </a:lnTo>
                    <a:lnTo>
                      <a:pt x="567" y="41"/>
                    </a:lnTo>
                    <a:lnTo>
                      <a:pt x="528" y="25"/>
                    </a:lnTo>
                    <a:lnTo>
                      <a:pt x="487" y="11"/>
                    </a:lnTo>
                    <a:lnTo>
                      <a:pt x="448" y="4"/>
                    </a:lnTo>
                    <a:lnTo>
                      <a:pt x="407" y="0"/>
                    </a:lnTo>
                    <a:lnTo>
                      <a:pt x="369" y="2"/>
                    </a:lnTo>
                    <a:lnTo>
                      <a:pt x="330" y="8"/>
                    </a:lnTo>
                    <a:lnTo>
                      <a:pt x="292" y="19"/>
                    </a:lnTo>
                    <a:lnTo>
                      <a:pt x="250" y="28"/>
                    </a:lnTo>
                    <a:lnTo>
                      <a:pt x="229" y="34"/>
                    </a:lnTo>
                    <a:lnTo>
                      <a:pt x="211" y="43"/>
                    </a:lnTo>
                    <a:lnTo>
                      <a:pt x="176" y="61"/>
                    </a:lnTo>
                    <a:lnTo>
                      <a:pt x="159" y="73"/>
                    </a:lnTo>
                    <a:lnTo>
                      <a:pt x="144" y="86"/>
                    </a:lnTo>
                    <a:lnTo>
                      <a:pt x="114" y="113"/>
                    </a:lnTo>
                    <a:lnTo>
                      <a:pt x="88" y="147"/>
                    </a:lnTo>
                    <a:lnTo>
                      <a:pt x="64" y="185"/>
                    </a:lnTo>
                    <a:lnTo>
                      <a:pt x="52" y="205"/>
                    </a:lnTo>
                    <a:lnTo>
                      <a:pt x="43" y="228"/>
                    </a:lnTo>
                    <a:lnTo>
                      <a:pt x="25" y="271"/>
                    </a:lnTo>
                    <a:lnTo>
                      <a:pt x="13" y="314"/>
                    </a:lnTo>
                    <a:lnTo>
                      <a:pt x="4" y="357"/>
                    </a:lnTo>
                    <a:lnTo>
                      <a:pt x="0" y="403"/>
                    </a:lnTo>
                    <a:lnTo>
                      <a:pt x="0" y="446"/>
                    </a:lnTo>
                    <a:lnTo>
                      <a:pt x="5" y="491"/>
                    </a:lnTo>
                    <a:lnTo>
                      <a:pt x="14" y="537"/>
                    </a:lnTo>
                    <a:lnTo>
                      <a:pt x="27" y="582"/>
                    </a:lnTo>
                    <a:lnTo>
                      <a:pt x="34" y="603"/>
                    </a:lnTo>
                    <a:lnTo>
                      <a:pt x="43" y="625"/>
                    </a:lnTo>
                    <a:lnTo>
                      <a:pt x="52" y="645"/>
                    </a:lnTo>
                    <a:lnTo>
                      <a:pt x="64" y="666"/>
                    </a:lnTo>
                    <a:lnTo>
                      <a:pt x="74" y="684"/>
                    </a:lnTo>
                    <a:lnTo>
                      <a:pt x="86" y="703"/>
                    </a:lnTo>
                    <a:lnTo>
                      <a:pt x="99" y="721"/>
                    </a:lnTo>
                    <a:lnTo>
                      <a:pt x="114" y="740"/>
                    </a:lnTo>
                    <a:lnTo>
                      <a:pt x="142" y="770"/>
                    </a:lnTo>
                    <a:lnTo>
                      <a:pt x="175" y="800"/>
                    </a:lnTo>
                    <a:lnTo>
                      <a:pt x="210" y="825"/>
                    </a:lnTo>
                    <a:lnTo>
                      <a:pt x="250" y="849"/>
                    </a:lnTo>
                    <a:lnTo>
                      <a:pt x="288" y="867"/>
                    </a:lnTo>
                    <a:lnTo>
                      <a:pt x="328" y="880"/>
                    </a:lnTo>
                    <a:lnTo>
                      <a:pt x="368" y="889"/>
                    </a:lnTo>
                    <a:lnTo>
                      <a:pt x="409" y="895"/>
                    </a:lnTo>
                    <a:lnTo>
                      <a:pt x="449" y="895"/>
                    </a:lnTo>
                    <a:lnTo>
                      <a:pt x="490" y="893"/>
                    </a:lnTo>
                    <a:lnTo>
                      <a:pt x="532" y="886"/>
                    </a:lnTo>
                    <a:lnTo>
                      <a:pt x="575" y="875"/>
                    </a:lnTo>
                    <a:lnTo>
                      <a:pt x="596" y="867"/>
                    </a:lnTo>
                    <a:lnTo>
                      <a:pt x="617" y="860"/>
                    </a:lnTo>
                    <a:lnTo>
                      <a:pt x="638" y="851"/>
                    </a:lnTo>
                    <a:lnTo>
                      <a:pt x="658" y="842"/>
                    </a:lnTo>
                    <a:lnTo>
                      <a:pt x="676" y="830"/>
                    </a:lnTo>
                    <a:lnTo>
                      <a:pt x="695" y="820"/>
                    </a:lnTo>
                    <a:lnTo>
                      <a:pt x="702" y="813"/>
                    </a:lnTo>
                    <a:lnTo>
                      <a:pt x="712" y="808"/>
                    </a:lnTo>
                    <a:lnTo>
                      <a:pt x="719" y="801"/>
                    </a:lnTo>
                    <a:lnTo>
                      <a:pt x="729" y="795"/>
                    </a:lnTo>
                    <a:lnTo>
                      <a:pt x="735" y="787"/>
                    </a:lnTo>
                    <a:lnTo>
                      <a:pt x="743" y="780"/>
                    </a:lnTo>
                    <a:lnTo>
                      <a:pt x="750" y="773"/>
                    </a:lnTo>
                    <a:lnTo>
                      <a:pt x="758" y="766"/>
                    </a:lnTo>
                    <a:lnTo>
                      <a:pt x="772" y="749"/>
                    </a:lnTo>
                    <a:lnTo>
                      <a:pt x="785" y="733"/>
                    </a:lnTo>
                    <a:lnTo>
                      <a:pt x="797" y="714"/>
                    </a:lnTo>
                    <a:lnTo>
                      <a:pt x="808" y="695"/>
                    </a:lnTo>
                    <a:lnTo>
                      <a:pt x="818" y="675"/>
                    </a:lnTo>
                    <a:lnTo>
                      <a:pt x="823" y="665"/>
                    </a:lnTo>
                    <a:lnTo>
                      <a:pt x="828" y="656"/>
                    </a:lnTo>
                    <a:lnTo>
                      <a:pt x="835" y="634"/>
                    </a:lnTo>
                    <a:lnTo>
                      <a:pt x="843" y="614"/>
                    </a:lnTo>
                    <a:lnTo>
                      <a:pt x="854" y="573"/>
                    </a:lnTo>
                    <a:lnTo>
                      <a:pt x="856" y="562"/>
                    </a:lnTo>
                    <a:lnTo>
                      <a:pt x="858" y="551"/>
                    </a:lnTo>
                    <a:lnTo>
                      <a:pt x="861" y="531"/>
                    </a:lnTo>
                    <a:lnTo>
                      <a:pt x="861" y="520"/>
                    </a:lnTo>
                    <a:lnTo>
                      <a:pt x="861" y="514"/>
                    </a:lnTo>
                    <a:lnTo>
                      <a:pt x="862" y="509"/>
                    </a:lnTo>
                    <a:lnTo>
                      <a:pt x="865" y="489"/>
                    </a:lnTo>
                    <a:lnTo>
                      <a:pt x="864" y="466"/>
                    </a:lnTo>
                    <a:lnTo>
                      <a:pt x="864" y="445"/>
                    </a:lnTo>
                    <a:lnTo>
                      <a:pt x="859" y="402"/>
                    </a:lnTo>
                    <a:lnTo>
                      <a:pt x="850" y="356"/>
                    </a:lnTo>
                    <a:lnTo>
                      <a:pt x="843" y="333"/>
                    </a:lnTo>
                    <a:lnTo>
                      <a:pt x="840" y="322"/>
                    </a:lnTo>
                    <a:lnTo>
                      <a:pt x="837" y="312"/>
                    </a:lnTo>
                    <a:close/>
                  </a:path>
                </a:pathLst>
              </a:custGeom>
              <a:solidFill>
                <a:srgbClr val="F8BDD9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77" name="Freeform 34"/>
              <p:cNvSpPr>
                <a:spLocks noEditPoints="1"/>
              </p:cNvSpPr>
              <p:nvPr/>
            </p:nvSpPr>
            <p:spPr>
              <a:xfrm>
                <a:off x="170" y="54"/>
                <a:ext cx="180" cy="190"/>
              </a:xfrm>
              <a:custGeom>
                <a:avLst/>
                <a:gdLst>
                  <a:gd name="txL" fmla="*/ 0 w 904"/>
                  <a:gd name="txT" fmla="*/ 0 h 952"/>
                  <a:gd name="txR" fmla="*/ 904 w 904"/>
                  <a:gd name="txB" fmla="*/ 952 h 95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04" h="952">
                    <a:moveTo>
                      <a:pt x="886" y="341"/>
                    </a:moveTo>
                    <a:lnTo>
                      <a:pt x="867" y="295"/>
                    </a:lnTo>
                    <a:lnTo>
                      <a:pt x="857" y="272"/>
                    </a:lnTo>
                    <a:lnTo>
                      <a:pt x="847" y="252"/>
                    </a:lnTo>
                    <a:lnTo>
                      <a:pt x="823" y="212"/>
                    </a:lnTo>
                    <a:lnTo>
                      <a:pt x="810" y="193"/>
                    </a:lnTo>
                    <a:lnTo>
                      <a:pt x="796" y="176"/>
                    </a:lnTo>
                    <a:lnTo>
                      <a:pt x="764" y="140"/>
                    </a:lnTo>
                    <a:lnTo>
                      <a:pt x="730" y="110"/>
                    </a:lnTo>
                    <a:lnTo>
                      <a:pt x="693" y="81"/>
                    </a:lnTo>
                    <a:lnTo>
                      <a:pt x="672" y="68"/>
                    </a:lnTo>
                    <a:lnTo>
                      <a:pt x="652" y="56"/>
                    </a:lnTo>
                    <a:lnTo>
                      <a:pt x="607" y="34"/>
                    </a:lnTo>
                    <a:lnTo>
                      <a:pt x="563" y="17"/>
                    </a:lnTo>
                    <a:lnTo>
                      <a:pt x="520" y="5"/>
                    </a:lnTo>
                    <a:lnTo>
                      <a:pt x="478" y="1"/>
                    </a:lnTo>
                    <a:lnTo>
                      <a:pt x="435" y="0"/>
                    </a:lnTo>
                    <a:lnTo>
                      <a:pt x="394" y="5"/>
                    </a:lnTo>
                    <a:lnTo>
                      <a:pt x="354" y="17"/>
                    </a:lnTo>
                    <a:lnTo>
                      <a:pt x="314" y="35"/>
                    </a:lnTo>
                    <a:lnTo>
                      <a:pt x="273" y="51"/>
                    </a:lnTo>
                    <a:lnTo>
                      <a:pt x="234" y="72"/>
                    </a:lnTo>
                    <a:lnTo>
                      <a:pt x="194" y="100"/>
                    </a:lnTo>
                    <a:lnTo>
                      <a:pt x="155" y="132"/>
                    </a:lnTo>
                    <a:lnTo>
                      <a:pt x="136" y="148"/>
                    </a:lnTo>
                    <a:lnTo>
                      <a:pt x="121" y="165"/>
                    </a:lnTo>
                    <a:lnTo>
                      <a:pt x="106" y="181"/>
                    </a:lnTo>
                    <a:lnTo>
                      <a:pt x="95" y="198"/>
                    </a:lnTo>
                    <a:lnTo>
                      <a:pt x="83" y="212"/>
                    </a:lnTo>
                    <a:lnTo>
                      <a:pt x="76" y="227"/>
                    </a:lnTo>
                    <a:lnTo>
                      <a:pt x="68" y="240"/>
                    </a:lnTo>
                    <a:lnTo>
                      <a:pt x="63" y="255"/>
                    </a:lnTo>
                    <a:lnTo>
                      <a:pt x="49" y="280"/>
                    </a:lnTo>
                    <a:lnTo>
                      <a:pt x="39" y="304"/>
                    </a:lnTo>
                    <a:lnTo>
                      <a:pt x="29" y="326"/>
                    </a:lnTo>
                    <a:lnTo>
                      <a:pt x="21" y="349"/>
                    </a:lnTo>
                    <a:lnTo>
                      <a:pt x="13" y="370"/>
                    </a:lnTo>
                    <a:lnTo>
                      <a:pt x="9" y="389"/>
                    </a:lnTo>
                    <a:lnTo>
                      <a:pt x="4" y="407"/>
                    </a:lnTo>
                    <a:lnTo>
                      <a:pt x="3" y="425"/>
                    </a:lnTo>
                    <a:lnTo>
                      <a:pt x="0" y="448"/>
                    </a:lnTo>
                    <a:lnTo>
                      <a:pt x="1" y="472"/>
                    </a:lnTo>
                    <a:lnTo>
                      <a:pt x="6" y="520"/>
                    </a:lnTo>
                    <a:lnTo>
                      <a:pt x="19" y="570"/>
                    </a:lnTo>
                    <a:lnTo>
                      <a:pt x="27" y="595"/>
                    </a:lnTo>
                    <a:lnTo>
                      <a:pt x="39" y="623"/>
                    </a:lnTo>
                    <a:lnTo>
                      <a:pt x="46" y="644"/>
                    </a:lnTo>
                    <a:lnTo>
                      <a:pt x="55" y="666"/>
                    </a:lnTo>
                    <a:lnTo>
                      <a:pt x="64" y="686"/>
                    </a:lnTo>
                    <a:lnTo>
                      <a:pt x="76" y="708"/>
                    </a:lnTo>
                    <a:lnTo>
                      <a:pt x="99" y="745"/>
                    </a:lnTo>
                    <a:lnTo>
                      <a:pt x="113" y="763"/>
                    </a:lnTo>
                    <a:lnTo>
                      <a:pt x="129" y="783"/>
                    </a:lnTo>
                    <a:lnTo>
                      <a:pt x="144" y="798"/>
                    </a:lnTo>
                    <a:lnTo>
                      <a:pt x="161" y="815"/>
                    </a:lnTo>
                    <a:lnTo>
                      <a:pt x="178" y="830"/>
                    </a:lnTo>
                    <a:lnTo>
                      <a:pt x="197" y="846"/>
                    </a:lnTo>
                    <a:lnTo>
                      <a:pt x="237" y="873"/>
                    </a:lnTo>
                    <a:lnTo>
                      <a:pt x="258" y="886"/>
                    </a:lnTo>
                    <a:lnTo>
                      <a:pt x="282" y="899"/>
                    </a:lnTo>
                    <a:lnTo>
                      <a:pt x="302" y="910"/>
                    </a:lnTo>
                    <a:lnTo>
                      <a:pt x="324" y="919"/>
                    </a:lnTo>
                    <a:lnTo>
                      <a:pt x="367" y="935"/>
                    </a:lnTo>
                    <a:lnTo>
                      <a:pt x="388" y="940"/>
                    </a:lnTo>
                    <a:lnTo>
                      <a:pt x="409" y="945"/>
                    </a:lnTo>
                    <a:lnTo>
                      <a:pt x="452" y="952"/>
                    </a:lnTo>
                    <a:lnTo>
                      <a:pt x="472" y="952"/>
                    </a:lnTo>
                    <a:lnTo>
                      <a:pt x="492" y="952"/>
                    </a:lnTo>
                    <a:lnTo>
                      <a:pt x="533" y="949"/>
                    </a:lnTo>
                    <a:lnTo>
                      <a:pt x="552" y="945"/>
                    </a:lnTo>
                    <a:lnTo>
                      <a:pt x="572" y="940"/>
                    </a:lnTo>
                    <a:lnTo>
                      <a:pt x="582" y="937"/>
                    </a:lnTo>
                    <a:lnTo>
                      <a:pt x="592" y="935"/>
                    </a:lnTo>
                    <a:lnTo>
                      <a:pt x="612" y="928"/>
                    </a:lnTo>
                    <a:lnTo>
                      <a:pt x="630" y="920"/>
                    </a:lnTo>
                    <a:lnTo>
                      <a:pt x="651" y="911"/>
                    </a:lnTo>
                    <a:lnTo>
                      <a:pt x="660" y="905"/>
                    </a:lnTo>
                    <a:lnTo>
                      <a:pt x="670" y="901"/>
                    </a:lnTo>
                    <a:lnTo>
                      <a:pt x="690" y="889"/>
                    </a:lnTo>
                    <a:lnTo>
                      <a:pt x="729" y="862"/>
                    </a:lnTo>
                    <a:lnTo>
                      <a:pt x="749" y="846"/>
                    </a:lnTo>
                    <a:lnTo>
                      <a:pt x="770" y="829"/>
                    </a:lnTo>
                    <a:lnTo>
                      <a:pt x="787" y="812"/>
                    </a:lnTo>
                    <a:lnTo>
                      <a:pt x="803" y="796"/>
                    </a:lnTo>
                    <a:lnTo>
                      <a:pt x="818" y="780"/>
                    </a:lnTo>
                    <a:lnTo>
                      <a:pt x="831" y="766"/>
                    </a:lnTo>
                    <a:lnTo>
                      <a:pt x="841" y="750"/>
                    </a:lnTo>
                    <a:lnTo>
                      <a:pt x="850" y="735"/>
                    </a:lnTo>
                    <a:lnTo>
                      <a:pt x="858" y="720"/>
                    </a:lnTo>
                    <a:lnTo>
                      <a:pt x="864" y="707"/>
                    </a:lnTo>
                    <a:lnTo>
                      <a:pt x="871" y="687"/>
                    </a:lnTo>
                    <a:lnTo>
                      <a:pt x="879" y="669"/>
                    </a:lnTo>
                    <a:lnTo>
                      <a:pt x="884" y="649"/>
                    </a:lnTo>
                    <a:lnTo>
                      <a:pt x="891" y="629"/>
                    </a:lnTo>
                    <a:lnTo>
                      <a:pt x="892" y="618"/>
                    </a:lnTo>
                    <a:lnTo>
                      <a:pt x="895" y="608"/>
                    </a:lnTo>
                    <a:lnTo>
                      <a:pt x="899" y="587"/>
                    </a:lnTo>
                    <a:lnTo>
                      <a:pt x="902" y="565"/>
                    </a:lnTo>
                    <a:lnTo>
                      <a:pt x="904" y="543"/>
                    </a:lnTo>
                    <a:lnTo>
                      <a:pt x="904" y="519"/>
                    </a:lnTo>
                    <a:lnTo>
                      <a:pt x="904" y="496"/>
                    </a:lnTo>
                    <a:lnTo>
                      <a:pt x="903" y="471"/>
                    </a:lnTo>
                    <a:lnTo>
                      <a:pt x="902" y="464"/>
                    </a:lnTo>
                    <a:lnTo>
                      <a:pt x="902" y="458"/>
                    </a:lnTo>
                    <a:lnTo>
                      <a:pt x="902" y="447"/>
                    </a:lnTo>
                    <a:lnTo>
                      <a:pt x="899" y="433"/>
                    </a:lnTo>
                    <a:lnTo>
                      <a:pt x="898" y="426"/>
                    </a:lnTo>
                    <a:lnTo>
                      <a:pt x="898" y="421"/>
                    </a:lnTo>
                    <a:lnTo>
                      <a:pt x="896" y="407"/>
                    </a:lnTo>
                    <a:lnTo>
                      <a:pt x="895" y="400"/>
                    </a:lnTo>
                    <a:lnTo>
                      <a:pt x="895" y="395"/>
                    </a:lnTo>
                    <a:lnTo>
                      <a:pt x="890" y="367"/>
                    </a:lnTo>
                    <a:lnTo>
                      <a:pt x="886" y="341"/>
                    </a:lnTo>
                    <a:close/>
                    <a:moveTo>
                      <a:pt x="624" y="114"/>
                    </a:moveTo>
                    <a:lnTo>
                      <a:pt x="638" y="123"/>
                    </a:lnTo>
                    <a:lnTo>
                      <a:pt x="654" y="135"/>
                    </a:lnTo>
                    <a:lnTo>
                      <a:pt x="685" y="159"/>
                    </a:lnTo>
                    <a:lnTo>
                      <a:pt x="713" y="185"/>
                    </a:lnTo>
                    <a:lnTo>
                      <a:pt x="743" y="213"/>
                    </a:lnTo>
                    <a:lnTo>
                      <a:pt x="770" y="244"/>
                    </a:lnTo>
                    <a:lnTo>
                      <a:pt x="797" y="278"/>
                    </a:lnTo>
                    <a:lnTo>
                      <a:pt x="822" y="313"/>
                    </a:lnTo>
                    <a:lnTo>
                      <a:pt x="848" y="353"/>
                    </a:lnTo>
                    <a:lnTo>
                      <a:pt x="860" y="395"/>
                    </a:lnTo>
                    <a:lnTo>
                      <a:pt x="867" y="440"/>
                    </a:lnTo>
                    <a:lnTo>
                      <a:pt x="871" y="486"/>
                    </a:lnTo>
                    <a:lnTo>
                      <a:pt x="872" y="538"/>
                    </a:lnTo>
                    <a:lnTo>
                      <a:pt x="870" y="549"/>
                    </a:lnTo>
                    <a:lnTo>
                      <a:pt x="869" y="551"/>
                    </a:lnTo>
                    <a:lnTo>
                      <a:pt x="869" y="555"/>
                    </a:lnTo>
                    <a:lnTo>
                      <a:pt x="869" y="561"/>
                    </a:lnTo>
                    <a:lnTo>
                      <a:pt x="866" y="584"/>
                    </a:lnTo>
                    <a:lnTo>
                      <a:pt x="862" y="604"/>
                    </a:lnTo>
                    <a:lnTo>
                      <a:pt x="857" y="625"/>
                    </a:lnTo>
                    <a:lnTo>
                      <a:pt x="850" y="643"/>
                    </a:lnTo>
                    <a:lnTo>
                      <a:pt x="844" y="660"/>
                    </a:lnTo>
                    <a:lnTo>
                      <a:pt x="839" y="667"/>
                    </a:lnTo>
                    <a:lnTo>
                      <a:pt x="837" y="670"/>
                    </a:lnTo>
                    <a:lnTo>
                      <a:pt x="836" y="675"/>
                    </a:lnTo>
                    <a:lnTo>
                      <a:pt x="831" y="682"/>
                    </a:lnTo>
                    <a:lnTo>
                      <a:pt x="829" y="685"/>
                    </a:lnTo>
                    <a:lnTo>
                      <a:pt x="828" y="690"/>
                    </a:lnTo>
                    <a:lnTo>
                      <a:pt x="810" y="717"/>
                    </a:lnTo>
                    <a:lnTo>
                      <a:pt x="787" y="746"/>
                    </a:lnTo>
                    <a:lnTo>
                      <a:pt x="757" y="773"/>
                    </a:lnTo>
                    <a:lnTo>
                      <a:pt x="723" y="803"/>
                    </a:lnTo>
                    <a:lnTo>
                      <a:pt x="600" y="889"/>
                    </a:lnTo>
                    <a:lnTo>
                      <a:pt x="559" y="901"/>
                    </a:lnTo>
                    <a:lnTo>
                      <a:pt x="520" y="907"/>
                    </a:lnTo>
                    <a:lnTo>
                      <a:pt x="479" y="910"/>
                    </a:lnTo>
                    <a:lnTo>
                      <a:pt x="441" y="908"/>
                    </a:lnTo>
                    <a:lnTo>
                      <a:pt x="400" y="902"/>
                    </a:lnTo>
                    <a:lnTo>
                      <a:pt x="361" y="891"/>
                    </a:lnTo>
                    <a:lnTo>
                      <a:pt x="341" y="884"/>
                    </a:lnTo>
                    <a:lnTo>
                      <a:pt x="331" y="879"/>
                    </a:lnTo>
                    <a:lnTo>
                      <a:pt x="322" y="876"/>
                    </a:lnTo>
                    <a:lnTo>
                      <a:pt x="283" y="857"/>
                    </a:lnTo>
                    <a:lnTo>
                      <a:pt x="246" y="834"/>
                    </a:lnTo>
                    <a:lnTo>
                      <a:pt x="228" y="821"/>
                    </a:lnTo>
                    <a:lnTo>
                      <a:pt x="212" y="810"/>
                    </a:lnTo>
                    <a:lnTo>
                      <a:pt x="181" y="781"/>
                    </a:lnTo>
                    <a:lnTo>
                      <a:pt x="155" y="753"/>
                    </a:lnTo>
                    <a:lnTo>
                      <a:pt x="141" y="736"/>
                    </a:lnTo>
                    <a:lnTo>
                      <a:pt x="130" y="720"/>
                    </a:lnTo>
                    <a:lnTo>
                      <a:pt x="119" y="703"/>
                    </a:lnTo>
                    <a:lnTo>
                      <a:pt x="110" y="686"/>
                    </a:lnTo>
                    <a:lnTo>
                      <a:pt x="99" y="667"/>
                    </a:lnTo>
                    <a:lnTo>
                      <a:pt x="91" y="649"/>
                    </a:lnTo>
                    <a:lnTo>
                      <a:pt x="83" y="629"/>
                    </a:lnTo>
                    <a:lnTo>
                      <a:pt x="78" y="611"/>
                    </a:lnTo>
                    <a:lnTo>
                      <a:pt x="71" y="592"/>
                    </a:lnTo>
                    <a:lnTo>
                      <a:pt x="68" y="574"/>
                    </a:lnTo>
                    <a:lnTo>
                      <a:pt x="64" y="555"/>
                    </a:lnTo>
                    <a:lnTo>
                      <a:pt x="63" y="536"/>
                    </a:lnTo>
                    <a:lnTo>
                      <a:pt x="62" y="515"/>
                    </a:lnTo>
                    <a:lnTo>
                      <a:pt x="63" y="494"/>
                    </a:lnTo>
                    <a:lnTo>
                      <a:pt x="64" y="473"/>
                    </a:lnTo>
                    <a:lnTo>
                      <a:pt x="68" y="452"/>
                    </a:lnTo>
                    <a:lnTo>
                      <a:pt x="99" y="273"/>
                    </a:lnTo>
                    <a:lnTo>
                      <a:pt x="119" y="236"/>
                    </a:lnTo>
                    <a:lnTo>
                      <a:pt x="144" y="202"/>
                    </a:lnTo>
                    <a:lnTo>
                      <a:pt x="171" y="169"/>
                    </a:lnTo>
                    <a:lnTo>
                      <a:pt x="204" y="138"/>
                    </a:lnTo>
                    <a:lnTo>
                      <a:pt x="220" y="122"/>
                    </a:lnTo>
                    <a:lnTo>
                      <a:pt x="237" y="110"/>
                    </a:lnTo>
                    <a:lnTo>
                      <a:pt x="253" y="98"/>
                    </a:lnTo>
                    <a:lnTo>
                      <a:pt x="270" y="91"/>
                    </a:lnTo>
                    <a:lnTo>
                      <a:pt x="299" y="78"/>
                    </a:lnTo>
                    <a:lnTo>
                      <a:pt x="313" y="73"/>
                    </a:lnTo>
                    <a:lnTo>
                      <a:pt x="327" y="72"/>
                    </a:lnTo>
                    <a:lnTo>
                      <a:pt x="364" y="61"/>
                    </a:lnTo>
                    <a:lnTo>
                      <a:pt x="400" y="56"/>
                    </a:lnTo>
                    <a:lnTo>
                      <a:pt x="436" y="54"/>
                    </a:lnTo>
                    <a:lnTo>
                      <a:pt x="475" y="59"/>
                    </a:lnTo>
                    <a:lnTo>
                      <a:pt x="511" y="66"/>
                    </a:lnTo>
                    <a:lnTo>
                      <a:pt x="529" y="70"/>
                    </a:lnTo>
                    <a:lnTo>
                      <a:pt x="549" y="77"/>
                    </a:lnTo>
                    <a:lnTo>
                      <a:pt x="585" y="93"/>
                    </a:lnTo>
                    <a:lnTo>
                      <a:pt x="624" y="114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78" name="Freeform 35"/>
              <p:cNvSpPr/>
              <p:nvPr/>
            </p:nvSpPr>
            <p:spPr>
              <a:xfrm>
                <a:off x="259" y="86"/>
                <a:ext cx="87" cy="38"/>
              </a:xfrm>
              <a:custGeom>
                <a:avLst/>
                <a:gdLst>
                  <a:gd name="txL" fmla="*/ 0 w 437"/>
                  <a:gd name="txT" fmla="*/ 0 h 190"/>
                  <a:gd name="txR" fmla="*/ 437 w 437"/>
                  <a:gd name="txB" fmla="*/ 190 h 19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37" h="190">
                    <a:moveTo>
                      <a:pt x="8" y="140"/>
                    </a:moveTo>
                    <a:lnTo>
                      <a:pt x="0" y="147"/>
                    </a:lnTo>
                    <a:lnTo>
                      <a:pt x="21" y="166"/>
                    </a:lnTo>
                    <a:lnTo>
                      <a:pt x="24" y="174"/>
                    </a:lnTo>
                    <a:lnTo>
                      <a:pt x="47" y="155"/>
                    </a:lnTo>
                    <a:lnTo>
                      <a:pt x="56" y="136"/>
                    </a:lnTo>
                    <a:lnTo>
                      <a:pt x="68" y="119"/>
                    </a:lnTo>
                    <a:lnTo>
                      <a:pt x="82" y="102"/>
                    </a:lnTo>
                    <a:lnTo>
                      <a:pt x="99" y="87"/>
                    </a:lnTo>
                    <a:lnTo>
                      <a:pt x="115" y="72"/>
                    </a:lnTo>
                    <a:lnTo>
                      <a:pt x="133" y="60"/>
                    </a:lnTo>
                    <a:lnTo>
                      <a:pt x="151" y="50"/>
                    </a:lnTo>
                    <a:lnTo>
                      <a:pt x="169" y="44"/>
                    </a:lnTo>
                    <a:lnTo>
                      <a:pt x="188" y="39"/>
                    </a:lnTo>
                    <a:lnTo>
                      <a:pt x="207" y="38"/>
                    </a:lnTo>
                    <a:lnTo>
                      <a:pt x="226" y="39"/>
                    </a:lnTo>
                    <a:lnTo>
                      <a:pt x="247" y="43"/>
                    </a:lnTo>
                    <a:lnTo>
                      <a:pt x="266" y="45"/>
                    </a:lnTo>
                    <a:lnTo>
                      <a:pt x="285" y="50"/>
                    </a:lnTo>
                    <a:lnTo>
                      <a:pt x="302" y="55"/>
                    </a:lnTo>
                    <a:lnTo>
                      <a:pt x="319" y="64"/>
                    </a:lnTo>
                    <a:lnTo>
                      <a:pt x="334" y="72"/>
                    </a:lnTo>
                    <a:lnTo>
                      <a:pt x="349" y="84"/>
                    </a:lnTo>
                    <a:lnTo>
                      <a:pt x="361" y="96"/>
                    </a:lnTo>
                    <a:lnTo>
                      <a:pt x="375" y="111"/>
                    </a:lnTo>
                    <a:lnTo>
                      <a:pt x="383" y="122"/>
                    </a:lnTo>
                    <a:lnTo>
                      <a:pt x="390" y="132"/>
                    </a:lnTo>
                    <a:lnTo>
                      <a:pt x="395" y="142"/>
                    </a:lnTo>
                    <a:lnTo>
                      <a:pt x="400" y="151"/>
                    </a:lnTo>
                    <a:lnTo>
                      <a:pt x="401" y="157"/>
                    </a:lnTo>
                    <a:lnTo>
                      <a:pt x="401" y="164"/>
                    </a:lnTo>
                    <a:lnTo>
                      <a:pt x="400" y="169"/>
                    </a:lnTo>
                    <a:lnTo>
                      <a:pt x="396" y="173"/>
                    </a:lnTo>
                    <a:lnTo>
                      <a:pt x="413" y="187"/>
                    </a:lnTo>
                    <a:lnTo>
                      <a:pt x="418" y="189"/>
                    </a:lnTo>
                    <a:lnTo>
                      <a:pt x="419" y="189"/>
                    </a:lnTo>
                    <a:lnTo>
                      <a:pt x="421" y="190"/>
                    </a:lnTo>
                    <a:lnTo>
                      <a:pt x="421" y="189"/>
                    </a:lnTo>
                    <a:lnTo>
                      <a:pt x="422" y="189"/>
                    </a:lnTo>
                    <a:lnTo>
                      <a:pt x="421" y="187"/>
                    </a:lnTo>
                    <a:lnTo>
                      <a:pt x="427" y="173"/>
                    </a:lnTo>
                    <a:lnTo>
                      <a:pt x="427" y="168"/>
                    </a:lnTo>
                    <a:lnTo>
                      <a:pt x="429" y="165"/>
                    </a:lnTo>
                    <a:lnTo>
                      <a:pt x="432" y="164"/>
                    </a:lnTo>
                    <a:lnTo>
                      <a:pt x="437" y="165"/>
                    </a:lnTo>
                    <a:lnTo>
                      <a:pt x="420" y="130"/>
                    </a:lnTo>
                    <a:lnTo>
                      <a:pt x="410" y="114"/>
                    </a:lnTo>
                    <a:lnTo>
                      <a:pt x="401" y="101"/>
                    </a:lnTo>
                    <a:lnTo>
                      <a:pt x="380" y="73"/>
                    </a:lnTo>
                    <a:lnTo>
                      <a:pt x="359" y="52"/>
                    </a:lnTo>
                    <a:lnTo>
                      <a:pt x="335" y="33"/>
                    </a:lnTo>
                    <a:lnTo>
                      <a:pt x="321" y="25"/>
                    </a:lnTo>
                    <a:lnTo>
                      <a:pt x="309" y="19"/>
                    </a:lnTo>
                    <a:lnTo>
                      <a:pt x="281" y="9"/>
                    </a:lnTo>
                    <a:lnTo>
                      <a:pt x="252" y="3"/>
                    </a:lnTo>
                    <a:lnTo>
                      <a:pt x="223" y="0"/>
                    </a:lnTo>
                    <a:lnTo>
                      <a:pt x="196" y="0"/>
                    </a:lnTo>
                    <a:lnTo>
                      <a:pt x="168" y="3"/>
                    </a:lnTo>
                    <a:lnTo>
                      <a:pt x="143" y="9"/>
                    </a:lnTo>
                    <a:lnTo>
                      <a:pt x="118" y="17"/>
                    </a:lnTo>
                    <a:lnTo>
                      <a:pt x="96" y="28"/>
                    </a:lnTo>
                    <a:lnTo>
                      <a:pt x="73" y="42"/>
                    </a:lnTo>
                    <a:lnTo>
                      <a:pt x="53" y="59"/>
                    </a:lnTo>
                    <a:lnTo>
                      <a:pt x="11" y="111"/>
                    </a:lnTo>
                    <a:lnTo>
                      <a:pt x="5" y="121"/>
                    </a:lnTo>
                    <a:lnTo>
                      <a:pt x="3" y="126"/>
                    </a:lnTo>
                    <a:lnTo>
                      <a:pt x="3" y="130"/>
                    </a:lnTo>
                    <a:lnTo>
                      <a:pt x="4" y="136"/>
                    </a:lnTo>
                    <a:lnTo>
                      <a:pt x="5" y="138"/>
                    </a:lnTo>
                    <a:lnTo>
                      <a:pt x="8" y="140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79" name="Freeform 36"/>
              <p:cNvSpPr/>
              <p:nvPr/>
            </p:nvSpPr>
            <p:spPr>
              <a:xfrm>
                <a:off x="265" y="101"/>
                <a:ext cx="85" cy="30"/>
              </a:xfrm>
              <a:custGeom>
                <a:avLst/>
                <a:gdLst>
                  <a:gd name="txL" fmla="*/ 0 w 423"/>
                  <a:gd name="txT" fmla="*/ 0 h 151"/>
                  <a:gd name="txR" fmla="*/ 423 w 423"/>
                  <a:gd name="txB" fmla="*/ 151 h 15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23" h="151">
                    <a:moveTo>
                      <a:pt x="63" y="31"/>
                    </a:moveTo>
                    <a:lnTo>
                      <a:pt x="41" y="45"/>
                    </a:lnTo>
                    <a:lnTo>
                      <a:pt x="27" y="61"/>
                    </a:lnTo>
                    <a:lnTo>
                      <a:pt x="18" y="77"/>
                    </a:lnTo>
                    <a:lnTo>
                      <a:pt x="17" y="95"/>
                    </a:lnTo>
                    <a:lnTo>
                      <a:pt x="0" y="119"/>
                    </a:lnTo>
                    <a:lnTo>
                      <a:pt x="26" y="121"/>
                    </a:lnTo>
                    <a:lnTo>
                      <a:pt x="39" y="137"/>
                    </a:lnTo>
                    <a:lnTo>
                      <a:pt x="52" y="111"/>
                    </a:lnTo>
                    <a:lnTo>
                      <a:pt x="67" y="87"/>
                    </a:lnTo>
                    <a:lnTo>
                      <a:pt x="85" y="69"/>
                    </a:lnTo>
                    <a:lnTo>
                      <a:pt x="105" y="54"/>
                    </a:lnTo>
                    <a:lnTo>
                      <a:pt x="126" y="45"/>
                    </a:lnTo>
                    <a:lnTo>
                      <a:pt x="148" y="39"/>
                    </a:lnTo>
                    <a:lnTo>
                      <a:pt x="173" y="36"/>
                    </a:lnTo>
                    <a:lnTo>
                      <a:pt x="199" y="37"/>
                    </a:lnTo>
                    <a:lnTo>
                      <a:pt x="228" y="44"/>
                    </a:lnTo>
                    <a:lnTo>
                      <a:pt x="260" y="50"/>
                    </a:lnTo>
                    <a:lnTo>
                      <a:pt x="289" y="60"/>
                    </a:lnTo>
                    <a:lnTo>
                      <a:pt x="312" y="73"/>
                    </a:lnTo>
                    <a:lnTo>
                      <a:pt x="322" y="81"/>
                    </a:lnTo>
                    <a:lnTo>
                      <a:pt x="333" y="91"/>
                    </a:lnTo>
                    <a:lnTo>
                      <a:pt x="369" y="135"/>
                    </a:lnTo>
                    <a:lnTo>
                      <a:pt x="372" y="143"/>
                    </a:lnTo>
                    <a:lnTo>
                      <a:pt x="379" y="147"/>
                    </a:lnTo>
                    <a:lnTo>
                      <a:pt x="386" y="149"/>
                    </a:lnTo>
                    <a:lnTo>
                      <a:pt x="395" y="146"/>
                    </a:lnTo>
                    <a:lnTo>
                      <a:pt x="421" y="151"/>
                    </a:lnTo>
                    <a:lnTo>
                      <a:pt x="421" y="150"/>
                    </a:lnTo>
                    <a:lnTo>
                      <a:pt x="422" y="150"/>
                    </a:lnTo>
                    <a:lnTo>
                      <a:pt x="422" y="149"/>
                    </a:lnTo>
                    <a:lnTo>
                      <a:pt x="423" y="149"/>
                    </a:lnTo>
                    <a:lnTo>
                      <a:pt x="423" y="145"/>
                    </a:lnTo>
                    <a:lnTo>
                      <a:pt x="423" y="143"/>
                    </a:lnTo>
                    <a:lnTo>
                      <a:pt x="420" y="138"/>
                    </a:lnTo>
                    <a:lnTo>
                      <a:pt x="418" y="134"/>
                    </a:lnTo>
                    <a:lnTo>
                      <a:pt x="413" y="128"/>
                    </a:lnTo>
                    <a:lnTo>
                      <a:pt x="409" y="123"/>
                    </a:lnTo>
                    <a:lnTo>
                      <a:pt x="405" y="106"/>
                    </a:lnTo>
                    <a:lnTo>
                      <a:pt x="402" y="91"/>
                    </a:lnTo>
                    <a:lnTo>
                      <a:pt x="396" y="77"/>
                    </a:lnTo>
                    <a:lnTo>
                      <a:pt x="390" y="66"/>
                    </a:lnTo>
                    <a:lnTo>
                      <a:pt x="375" y="44"/>
                    </a:lnTo>
                    <a:lnTo>
                      <a:pt x="366" y="35"/>
                    </a:lnTo>
                    <a:lnTo>
                      <a:pt x="356" y="28"/>
                    </a:lnTo>
                    <a:lnTo>
                      <a:pt x="344" y="20"/>
                    </a:lnTo>
                    <a:lnTo>
                      <a:pt x="331" y="15"/>
                    </a:lnTo>
                    <a:lnTo>
                      <a:pt x="304" y="7"/>
                    </a:lnTo>
                    <a:lnTo>
                      <a:pt x="287" y="3"/>
                    </a:lnTo>
                    <a:lnTo>
                      <a:pt x="271" y="2"/>
                    </a:lnTo>
                    <a:lnTo>
                      <a:pt x="253" y="2"/>
                    </a:lnTo>
                    <a:lnTo>
                      <a:pt x="235" y="5"/>
                    </a:lnTo>
                    <a:lnTo>
                      <a:pt x="207" y="1"/>
                    </a:lnTo>
                    <a:lnTo>
                      <a:pt x="182" y="0"/>
                    </a:lnTo>
                    <a:lnTo>
                      <a:pt x="158" y="0"/>
                    </a:lnTo>
                    <a:lnTo>
                      <a:pt x="136" y="3"/>
                    </a:lnTo>
                    <a:lnTo>
                      <a:pt x="115" y="7"/>
                    </a:lnTo>
                    <a:lnTo>
                      <a:pt x="95" y="14"/>
                    </a:lnTo>
                    <a:lnTo>
                      <a:pt x="77" y="20"/>
                    </a:lnTo>
                    <a:lnTo>
                      <a:pt x="63" y="31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0" name="Freeform 37"/>
              <p:cNvSpPr/>
              <p:nvPr/>
            </p:nvSpPr>
            <p:spPr>
              <a:xfrm>
                <a:off x="265" y="167"/>
                <a:ext cx="86" cy="41"/>
              </a:xfrm>
              <a:custGeom>
                <a:avLst/>
                <a:gdLst>
                  <a:gd name="txL" fmla="*/ 0 w 432"/>
                  <a:gd name="txT" fmla="*/ 0 h 204"/>
                  <a:gd name="txR" fmla="*/ 432 w 432"/>
                  <a:gd name="txB" fmla="*/ 204 h 20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32" h="204">
                    <a:moveTo>
                      <a:pt x="432" y="20"/>
                    </a:moveTo>
                    <a:lnTo>
                      <a:pt x="402" y="0"/>
                    </a:lnTo>
                    <a:lnTo>
                      <a:pt x="384" y="22"/>
                    </a:lnTo>
                    <a:lnTo>
                      <a:pt x="379" y="45"/>
                    </a:lnTo>
                    <a:lnTo>
                      <a:pt x="377" y="49"/>
                    </a:lnTo>
                    <a:lnTo>
                      <a:pt x="376" y="51"/>
                    </a:lnTo>
                    <a:lnTo>
                      <a:pt x="376" y="55"/>
                    </a:lnTo>
                    <a:lnTo>
                      <a:pt x="372" y="66"/>
                    </a:lnTo>
                    <a:lnTo>
                      <a:pt x="361" y="86"/>
                    </a:lnTo>
                    <a:lnTo>
                      <a:pt x="353" y="96"/>
                    </a:lnTo>
                    <a:lnTo>
                      <a:pt x="346" y="106"/>
                    </a:lnTo>
                    <a:lnTo>
                      <a:pt x="344" y="106"/>
                    </a:lnTo>
                    <a:lnTo>
                      <a:pt x="343" y="107"/>
                    </a:lnTo>
                    <a:lnTo>
                      <a:pt x="340" y="109"/>
                    </a:lnTo>
                    <a:lnTo>
                      <a:pt x="336" y="114"/>
                    </a:lnTo>
                    <a:lnTo>
                      <a:pt x="327" y="123"/>
                    </a:lnTo>
                    <a:lnTo>
                      <a:pt x="304" y="139"/>
                    </a:lnTo>
                    <a:lnTo>
                      <a:pt x="277" y="152"/>
                    </a:lnTo>
                    <a:lnTo>
                      <a:pt x="247" y="166"/>
                    </a:lnTo>
                    <a:lnTo>
                      <a:pt x="224" y="169"/>
                    </a:lnTo>
                    <a:lnTo>
                      <a:pt x="201" y="172"/>
                    </a:lnTo>
                    <a:lnTo>
                      <a:pt x="178" y="169"/>
                    </a:lnTo>
                    <a:lnTo>
                      <a:pt x="158" y="166"/>
                    </a:lnTo>
                    <a:lnTo>
                      <a:pt x="136" y="158"/>
                    </a:lnTo>
                    <a:lnTo>
                      <a:pt x="116" y="149"/>
                    </a:lnTo>
                    <a:lnTo>
                      <a:pt x="95" y="136"/>
                    </a:lnTo>
                    <a:lnTo>
                      <a:pt x="76" y="122"/>
                    </a:lnTo>
                    <a:lnTo>
                      <a:pt x="35" y="80"/>
                    </a:lnTo>
                    <a:lnTo>
                      <a:pt x="32" y="72"/>
                    </a:lnTo>
                    <a:lnTo>
                      <a:pt x="19" y="76"/>
                    </a:lnTo>
                    <a:lnTo>
                      <a:pt x="14" y="76"/>
                    </a:lnTo>
                    <a:lnTo>
                      <a:pt x="10" y="75"/>
                    </a:lnTo>
                    <a:lnTo>
                      <a:pt x="8" y="71"/>
                    </a:lnTo>
                    <a:lnTo>
                      <a:pt x="9" y="64"/>
                    </a:lnTo>
                    <a:lnTo>
                      <a:pt x="1" y="66"/>
                    </a:lnTo>
                    <a:lnTo>
                      <a:pt x="0" y="90"/>
                    </a:lnTo>
                    <a:lnTo>
                      <a:pt x="24" y="117"/>
                    </a:lnTo>
                    <a:lnTo>
                      <a:pt x="50" y="141"/>
                    </a:lnTo>
                    <a:lnTo>
                      <a:pt x="78" y="161"/>
                    </a:lnTo>
                    <a:lnTo>
                      <a:pt x="110" y="178"/>
                    </a:lnTo>
                    <a:lnTo>
                      <a:pt x="143" y="190"/>
                    </a:lnTo>
                    <a:lnTo>
                      <a:pt x="178" y="199"/>
                    </a:lnTo>
                    <a:lnTo>
                      <a:pt x="216" y="203"/>
                    </a:lnTo>
                    <a:lnTo>
                      <a:pt x="255" y="204"/>
                    </a:lnTo>
                    <a:lnTo>
                      <a:pt x="266" y="200"/>
                    </a:lnTo>
                    <a:lnTo>
                      <a:pt x="277" y="197"/>
                    </a:lnTo>
                    <a:lnTo>
                      <a:pt x="287" y="192"/>
                    </a:lnTo>
                    <a:lnTo>
                      <a:pt x="298" y="189"/>
                    </a:lnTo>
                    <a:lnTo>
                      <a:pt x="319" y="177"/>
                    </a:lnTo>
                    <a:lnTo>
                      <a:pt x="328" y="170"/>
                    </a:lnTo>
                    <a:lnTo>
                      <a:pt x="332" y="167"/>
                    </a:lnTo>
                    <a:lnTo>
                      <a:pt x="338" y="165"/>
                    </a:lnTo>
                    <a:lnTo>
                      <a:pt x="355" y="149"/>
                    </a:lnTo>
                    <a:lnTo>
                      <a:pt x="363" y="140"/>
                    </a:lnTo>
                    <a:lnTo>
                      <a:pt x="372" y="132"/>
                    </a:lnTo>
                    <a:lnTo>
                      <a:pt x="379" y="122"/>
                    </a:lnTo>
                    <a:lnTo>
                      <a:pt x="387" y="113"/>
                    </a:lnTo>
                    <a:lnTo>
                      <a:pt x="402" y="92"/>
                    </a:lnTo>
                    <a:lnTo>
                      <a:pt x="426" y="38"/>
                    </a:lnTo>
                    <a:lnTo>
                      <a:pt x="428" y="22"/>
                    </a:lnTo>
                    <a:lnTo>
                      <a:pt x="432" y="20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1" name="Freeform 38"/>
              <p:cNvSpPr/>
              <p:nvPr/>
            </p:nvSpPr>
            <p:spPr>
              <a:xfrm>
                <a:off x="268" y="159"/>
                <a:ext cx="83" cy="34"/>
              </a:xfrm>
              <a:custGeom>
                <a:avLst/>
                <a:gdLst>
                  <a:gd name="txL" fmla="*/ 0 w 415"/>
                  <a:gd name="txT" fmla="*/ 0 h 168"/>
                  <a:gd name="txR" fmla="*/ 415 w 415"/>
                  <a:gd name="txB" fmla="*/ 168 h 16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15" h="168">
                    <a:moveTo>
                      <a:pt x="369" y="21"/>
                    </a:moveTo>
                    <a:lnTo>
                      <a:pt x="239" y="125"/>
                    </a:lnTo>
                    <a:lnTo>
                      <a:pt x="216" y="129"/>
                    </a:lnTo>
                    <a:lnTo>
                      <a:pt x="196" y="132"/>
                    </a:lnTo>
                    <a:lnTo>
                      <a:pt x="176" y="134"/>
                    </a:lnTo>
                    <a:lnTo>
                      <a:pt x="158" y="135"/>
                    </a:lnTo>
                    <a:lnTo>
                      <a:pt x="139" y="134"/>
                    </a:lnTo>
                    <a:lnTo>
                      <a:pt x="123" y="132"/>
                    </a:lnTo>
                    <a:lnTo>
                      <a:pt x="108" y="129"/>
                    </a:lnTo>
                    <a:lnTo>
                      <a:pt x="95" y="125"/>
                    </a:lnTo>
                    <a:lnTo>
                      <a:pt x="74" y="114"/>
                    </a:lnTo>
                    <a:lnTo>
                      <a:pt x="61" y="103"/>
                    </a:lnTo>
                    <a:lnTo>
                      <a:pt x="55" y="89"/>
                    </a:lnTo>
                    <a:lnTo>
                      <a:pt x="57" y="75"/>
                    </a:lnTo>
                    <a:lnTo>
                      <a:pt x="53" y="65"/>
                    </a:lnTo>
                    <a:lnTo>
                      <a:pt x="28" y="69"/>
                    </a:lnTo>
                    <a:lnTo>
                      <a:pt x="4" y="93"/>
                    </a:lnTo>
                    <a:lnTo>
                      <a:pt x="1" y="96"/>
                    </a:lnTo>
                    <a:lnTo>
                      <a:pt x="0" y="99"/>
                    </a:lnTo>
                    <a:lnTo>
                      <a:pt x="0" y="100"/>
                    </a:lnTo>
                    <a:lnTo>
                      <a:pt x="2" y="101"/>
                    </a:lnTo>
                    <a:lnTo>
                      <a:pt x="4" y="100"/>
                    </a:lnTo>
                    <a:lnTo>
                      <a:pt x="9" y="99"/>
                    </a:lnTo>
                    <a:lnTo>
                      <a:pt x="13" y="97"/>
                    </a:lnTo>
                    <a:lnTo>
                      <a:pt x="20" y="95"/>
                    </a:lnTo>
                    <a:lnTo>
                      <a:pt x="28" y="107"/>
                    </a:lnTo>
                    <a:lnTo>
                      <a:pt x="40" y="121"/>
                    </a:lnTo>
                    <a:lnTo>
                      <a:pt x="52" y="132"/>
                    </a:lnTo>
                    <a:lnTo>
                      <a:pt x="69" y="143"/>
                    </a:lnTo>
                    <a:lnTo>
                      <a:pt x="86" y="151"/>
                    </a:lnTo>
                    <a:lnTo>
                      <a:pt x="105" y="158"/>
                    </a:lnTo>
                    <a:lnTo>
                      <a:pt x="125" y="163"/>
                    </a:lnTo>
                    <a:lnTo>
                      <a:pt x="147" y="167"/>
                    </a:lnTo>
                    <a:lnTo>
                      <a:pt x="170" y="168"/>
                    </a:lnTo>
                    <a:lnTo>
                      <a:pt x="195" y="168"/>
                    </a:lnTo>
                    <a:lnTo>
                      <a:pt x="220" y="167"/>
                    </a:lnTo>
                    <a:lnTo>
                      <a:pt x="248" y="165"/>
                    </a:lnTo>
                    <a:lnTo>
                      <a:pt x="270" y="158"/>
                    </a:lnTo>
                    <a:lnTo>
                      <a:pt x="291" y="151"/>
                    </a:lnTo>
                    <a:lnTo>
                      <a:pt x="300" y="147"/>
                    </a:lnTo>
                    <a:lnTo>
                      <a:pt x="305" y="145"/>
                    </a:lnTo>
                    <a:lnTo>
                      <a:pt x="307" y="143"/>
                    </a:lnTo>
                    <a:lnTo>
                      <a:pt x="311" y="143"/>
                    </a:lnTo>
                    <a:lnTo>
                      <a:pt x="320" y="139"/>
                    </a:lnTo>
                    <a:lnTo>
                      <a:pt x="324" y="137"/>
                    </a:lnTo>
                    <a:lnTo>
                      <a:pt x="327" y="135"/>
                    </a:lnTo>
                    <a:lnTo>
                      <a:pt x="330" y="135"/>
                    </a:lnTo>
                    <a:lnTo>
                      <a:pt x="346" y="125"/>
                    </a:lnTo>
                    <a:lnTo>
                      <a:pt x="362" y="116"/>
                    </a:lnTo>
                    <a:lnTo>
                      <a:pt x="375" y="105"/>
                    </a:lnTo>
                    <a:lnTo>
                      <a:pt x="389" y="95"/>
                    </a:lnTo>
                    <a:lnTo>
                      <a:pt x="397" y="83"/>
                    </a:lnTo>
                    <a:lnTo>
                      <a:pt x="405" y="74"/>
                    </a:lnTo>
                    <a:lnTo>
                      <a:pt x="411" y="65"/>
                    </a:lnTo>
                    <a:lnTo>
                      <a:pt x="414" y="57"/>
                    </a:lnTo>
                    <a:lnTo>
                      <a:pt x="415" y="49"/>
                    </a:lnTo>
                    <a:lnTo>
                      <a:pt x="415" y="42"/>
                    </a:lnTo>
                    <a:lnTo>
                      <a:pt x="413" y="36"/>
                    </a:lnTo>
                    <a:lnTo>
                      <a:pt x="409" y="31"/>
                    </a:lnTo>
                    <a:lnTo>
                      <a:pt x="409" y="21"/>
                    </a:lnTo>
                    <a:lnTo>
                      <a:pt x="411" y="13"/>
                    </a:lnTo>
                    <a:lnTo>
                      <a:pt x="409" y="7"/>
                    </a:lnTo>
                    <a:lnTo>
                      <a:pt x="408" y="4"/>
                    </a:lnTo>
                    <a:lnTo>
                      <a:pt x="405" y="0"/>
                    </a:lnTo>
                    <a:lnTo>
                      <a:pt x="401" y="2"/>
                    </a:lnTo>
                    <a:lnTo>
                      <a:pt x="397" y="3"/>
                    </a:lnTo>
                    <a:lnTo>
                      <a:pt x="392" y="7"/>
                    </a:lnTo>
                    <a:lnTo>
                      <a:pt x="373" y="17"/>
                    </a:lnTo>
                    <a:lnTo>
                      <a:pt x="365" y="23"/>
                    </a:lnTo>
                    <a:lnTo>
                      <a:pt x="369" y="21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2" name="Freeform 39"/>
              <p:cNvSpPr/>
              <p:nvPr/>
            </p:nvSpPr>
            <p:spPr>
              <a:xfrm>
                <a:off x="127" y="31"/>
                <a:ext cx="181" cy="234"/>
              </a:xfrm>
              <a:custGeom>
                <a:avLst/>
                <a:gdLst>
                  <a:gd name="txL" fmla="*/ 0 w 906"/>
                  <a:gd name="txT" fmla="*/ 0 h 1171"/>
                  <a:gd name="txR" fmla="*/ 906 w 906"/>
                  <a:gd name="txB" fmla="*/ 1171 h 117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06" h="1171">
                    <a:moveTo>
                      <a:pt x="859" y="446"/>
                    </a:moveTo>
                    <a:lnTo>
                      <a:pt x="841" y="393"/>
                    </a:lnTo>
                    <a:lnTo>
                      <a:pt x="821" y="344"/>
                    </a:lnTo>
                    <a:lnTo>
                      <a:pt x="808" y="319"/>
                    </a:lnTo>
                    <a:lnTo>
                      <a:pt x="796" y="297"/>
                    </a:lnTo>
                    <a:lnTo>
                      <a:pt x="767" y="252"/>
                    </a:lnTo>
                    <a:lnTo>
                      <a:pt x="735" y="210"/>
                    </a:lnTo>
                    <a:lnTo>
                      <a:pt x="698" y="171"/>
                    </a:lnTo>
                    <a:lnTo>
                      <a:pt x="659" y="133"/>
                    </a:lnTo>
                    <a:lnTo>
                      <a:pt x="615" y="98"/>
                    </a:lnTo>
                    <a:lnTo>
                      <a:pt x="568" y="66"/>
                    </a:lnTo>
                    <a:lnTo>
                      <a:pt x="521" y="41"/>
                    </a:lnTo>
                    <a:lnTo>
                      <a:pt x="476" y="22"/>
                    </a:lnTo>
                    <a:lnTo>
                      <a:pt x="432" y="10"/>
                    </a:lnTo>
                    <a:lnTo>
                      <a:pt x="387" y="2"/>
                    </a:lnTo>
                    <a:lnTo>
                      <a:pt x="344" y="0"/>
                    </a:lnTo>
                    <a:lnTo>
                      <a:pt x="302" y="5"/>
                    </a:lnTo>
                    <a:lnTo>
                      <a:pt x="261" y="17"/>
                    </a:lnTo>
                    <a:lnTo>
                      <a:pt x="238" y="25"/>
                    </a:lnTo>
                    <a:lnTo>
                      <a:pt x="216" y="36"/>
                    </a:lnTo>
                    <a:lnTo>
                      <a:pt x="176" y="61"/>
                    </a:lnTo>
                    <a:lnTo>
                      <a:pt x="157" y="73"/>
                    </a:lnTo>
                    <a:lnTo>
                      <a:pt x="140" y="88"/>
                    </a:lnTo>
                    <a:lnTo>
                      <a:pt x="109" y="121"/>
                    </a:lnTo>
                    <a:lnTo>
                      <a:pt x="81" y="156"/>
                    </a:lnTo>
                    <a:lnTo>
                      <a:pt x="69" y="175"/>
                    </a:lnTo>
                    <a:lnTo>
                      <a:pt x="58" y="197"/>
                    </a:lnTo>
                    <a:lnTo>
                      <a:pt x="47" y="217"/>
                    </a:lnTo>
                    <a:lnTo>
                      <a:pt x="38" y="240"/>
                    </a:lnTo>
                    <a:lnTo>
                      <a:pt x="23" y="290"/>
                    </a:lnTo>
                    <a:lnTo>
                      <a:pt x="11" y="337"/>
                    </a:lnTo>
                    <a:lnTo>
                      <a:pt x="4" y="387"/>
                    </a:lnTo>
                    <a:lnTo>
                      <a:pt x="0" y="438"/>
                    </a:lnTo>
                    <a:lnTo>
                      <a:pt x="3" y="493"/>
                    </a:lnTo>
                    <a:lnTo>
                      <a:pt x="7" y="547"/>
                    </a:lnTo>
                    <a:lnTo>
                      <a:pt x="19" y="604"/>
                    </a:lnTo>
                    <a:lnTo>
                      <a:pt x="32" y="662"/>
                    </a:lnTo>
                    <a:lnTo>
                      <a:pt x="52" y="722"/>
                    </a:lnTo>
                    <a:lnTo>
                      <a:pt x="69" y="782"/>
                    </a:lnTo>
                    <a:lnTo>
                      <a:pt x="90" y="839"/>
                    </a:lnTo>
                    <a:lnTo>
                      <a:pt x="101" y="865"/>
                    </a:lnTo>
                    <a:lnTo>
                      <a:pt x="115" y="891"/>
                    </a:lnTo>
                    <a:lnTo>
                      <a:pt x="129" y="915"/>
                    </a:lnTo>
                    <a:lnTo>
                      <a:pt x="145" y="940"/>
                    </a:lnTo>
                    <a:lnTo>
                      <a:pt x="159" y="961"/>
                    </a:lnTo>
                    <a:lnTo>
                      <a:pt x="176" y="984"/>
                    </a:lnTo>
                    <a:lnTo>
                      <a:pt x="214" y="1025"/>
                    </a:lnTo>
                    <a:lnTo>
                      <a:pt x="233" y="1043"/>
                    </a:lnTo>
                    <a:lnTo>
                      <a:pt x="255" y="1062"/>
                    </a:lnTo>
                    <a:lnTo>
                      <a:pt x="276" y="1079"/>
                    </a:lnTo>
                    <a:lnTo>
                      <a:pt x="300" y="1096"/>
                    </a:lnTo>
                    <a:lnTo>
                      <a:pt x="343" y="1121"/>
                    </a:lnTo>
                    <a:lnTo>
                      <a:pt x="364" y="1133"/>
                    </a:lnTo>
                    <a:lnTo>
                      <a:pt x="386" y="1143"/>
                    </a:lnTo>
                    <a:lnTo>
                      <a:pt x="407" y="1151"/>
                    </a:lnTo>
                    <a:lnTo>
                      <a:pt x="429" y="1158"/>
                    </a:lnTo>
                    <a:lnTo>
                      <a:pt x="452" y="1163"/>
                    </a:lnTo>
                    <a:lnTo>
                      <a:pt x="475" y="1168"/>
                    </a:lnTo>
                    <a:lnTo>
                      <a:pt x="495" y="1170"/>
                    </a:lnTo>
                    <a:lnTo>
                      <a:pt x="518" y="1171"/>
                    </a:lnTo>
                    <a:lnTo>
                      <a:pt x="538" y="1171"/>
                    </a:lnTo>
                    <a:lnTo>
                      <a:pt x="561" y="1170"/>
                    </a:lnTo>
                    <a:lnTo>
                      <a:pt x="581" y="1167"/>
                    </a:lnTo>
                    <a:lnTo>
                      <a:pt x="604" y="1162"/>
                    </a:lnTo>
                    <a:lnTo>
                      <a:pt x="649" y="1151"/>
                    </a:lnTo>
                    <a:lnTo>
                      <a:pt x="670" y="1145"/>
                    </a:lnTo>
                    <a:lnTo>
                      <a:pt x="690" y="1138"/>
                    </a:lnTo>
                    <a:lnTo>
                      <a:pt x="708" y="1130"/>
                    </a:lnTo>
                    <a:lnTo>
                      <a:pt x="728" y="1121"/>
                    </a:lnTo>
                    <a:lnTo>
                      <a:pt x="745" y="1110"/>
                    </a:lnTo>
                    <a:lnTo>
                      <a:pt x="762" y="1099"/>
                    </a:lnTo>
                    <a:lnTo>
                      <a:pt x="778" y="1085"/>
                    </a:lnTo>
                    <a:lnTo>
                      <a:pt x="794" y="1070"/>
                    </a:lnTo>
                    <a:lnTo>
                      <a:pt x="807" y="1053"/>
                    </a:lnTo>
                    <a:lnTo>
                      <a:pt x="821" y="1035"/>
                    </a:lnTo>
                    <a:lnTo>
                      <a:pt x="832" y="1016"/>
                    </a:lnTo>
                    <a:lnTo>
                      <a:pt x="845" y="995"/>
                    </a:lnTo>
                    <a:lnTo>
                      <a:pt x="855" y="973"/>
                    </a:lnTo>
                    <a:lnTo>
                      <a:pt x="859" y="960"/>
                    </a:lnTo>
                    <a:lnTo>
                      <a:pt x="865" y="949"/>
                    </a:lnTo>
                    <a:lnTo>
                      <a:pt x="874" y="924"/>
                    </a:lnTo>
                    <a:lnTo>
                      <a:pt x="883" y="898"/>
                    </a:lnTo>
                    <a:lnTo>
                      <a:pt x="895" y="843"/>
                    </a:lnTo>
                    <a:lnTo>
                      <a:pt x="904" y="789"/>
                    </a:lnTo>
                    <a:lnTo>
                      <a:pt x="904" y="774"/>
                    </a:lnTo>
                    <a:lnTo>
                      <a:pt x="905" y="761"/>
                    </a:lnTo>
                    <a:lnTo>
                      <a:pt x="906" y="733"/>
                    </a:lnTo>
                    <a:lnTo>
                      <a:pt x="906" y="705"/>
                    </a:lnTo>
                    <a:lnTo>
                      <a:pt x="906" y="678"/>
                    </a:lnTo>
                    <a:lnTo>
                      <a:pt x="902" y="648"/>
                    </a:lnTo>
                    <a:lnTo>
                      <a:pt x="900" y="620"/>
                    </a:lnTo>
                    <a:lnTo>
                      <a:pt x="891" y="563"/>
                    </a:lnTo>
                    <a:lnTo>
                      <a:pt x="878" y="504"/>
                    </a:lnTo>
                    <a:lnTo>
                      <a:pt x="868" y="475"/>
                    </a:lnTo>
                    <a:lnTo>
                      <a:pt x="859" y="446"/>
                    </a:lnTo>
                    <a:close/>
                  </a:path>
                </a:pathLst>
              </a:custGeom>
              <a:solidFill>
                <a:srgbClr val="33A97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3" name="Freeform 40"/>
              <p:cNvSpPr>
                <a:spLocks noEditPoints="1"/>
              </p:cNvSpPr>
              <p:nvPr/>
            </p:nvSpPr>
            <p:spPr>
              <a:xfrm>
                <a:off x="126" y="26"/>
                <a:ext cx="189" cy="241"/>
              </a:xfrm>
              <a:custGeom>
                <a:avLst/>
                <a:gdLst>
                  <a:gd name="txL" fmla="*/ 0 w 946"/>
                  <a:gd name="txT" fmla="*/ 0 h 1204"/>
                  <a:gd name="txR" fmla="*/ 946 w 946"/>
                  <a:gd name="txB" fmla="*/ 1204 h 120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46" h="1204">
                    <a:moveTo>
                      <a:pt x="885" y="462"/>
                    </a:moveTo>
                    <a:lnTo>
                      <a:pt x="862" y="402"/>
                    </a:lnTo>
                    <a:lnTo>
                      <a:pt x="837" y="347"/>
                    </a:lnTo>
                    <a:lnTo>
                      <a:pt x="807" y="293"/>
                    </a:lnTo>
                    <a:lnTo>
                      <a:pt x="791" y="268"/>
                    </a:lnTo>
                    <a:lnTo>
                      <a:pt x="777" y="246"/>
                    </a:lnTo>
                    <a:lnTo>
                      <a:pt x="759" y="222"/>
                    </a:lnTo>
                    <a:lnTo>
                      <a:pt x="742" y="200"/>
                    </a:lnTo>
                    <a:lnTo>
                      <a:pt x="722" y="179"/>
                    </a:lnTo>
                    <a:lnTo>
                      <a:pt x="704" y="160"/>
                    </a:lnTo>
                    <a:lnTo>
                      <a:pt x="684" y="139"/>
                    </a:lnTo>
                    <a:lnTo>
                      <a:pt x="663" y="121"/>
                    </a:lnTo>
                    <a:lnTo>
                      <a:pt x="620" y="88"/>
                    </a:lnTo>
                    <a:lnTo>
                      <a:pt x="575" y="57"/>
                    </a:lnTo>
                    <a:lnTo>
                      <a:pt x="529" y="35"/>
                    </a:lnTo>
                    <a:lnTo>
                      <a:pt x="484" y="17"/>
                    </a:lnTo>
                    <a:lnTo>
                      <a:pt x="461" y="10"/>
                    </a:lnTo>
                    <a:lnTo>
                      <a:pt x="440" y="6"/>
                    </a:lnTo>
                    <a:lnTo>
                      <a:pt x="394" y="0"/>
                    </a:lnTo>
                    <a:lnTo>
                      <a:pt x="349" y="1"/>
                    </a:lnTo>
                    <a:lnTo>
                      <a:pt x="304" y="6"/>
                    </a:lnTo>
                    <a:lnTo>
                      <a:pt x="261" y="20"/>
                    </a:lnTo>
                    <a:lnTo>
                      <a:pt x="238" y="27"/>
                    </a:lnTo>
                    <a:lnTo>
                      <a:pt x="217" y="36"/>
                    </a:lnTo>
                    <a:lnTo>
                      <a:pt x="180" y="59"/>
                    </a:lnTo>
                    <a:lnTo>
                      <a:pt x="145" y="84"/>
                    </a:lnTo>
                    <a:lnTo>
                      <a:pt x="114" y="115"/>
                    </a:lnTo>
                    <a:lnTo>
                      <a:pt x="86" y="149"/>
                    </a:lnTo>
                    <a:lnTo>
                      <a:pt x="73" y="169"/>
                    </a:lnTo>
                    <a:lnTo>
                      <a:pt x="63" y="190"/>
                    </a:lnTo>
                    <a:lnTo>
                      <a:pt x="43" y="234"/>
                    </a:lnTo>
                    <a:lnTo>
                      <a:pt x="34" y="258"/>
                    </a:lnTo>
                    <a:lnTo>
                      <a:pt x="27" y="284"/>
                    </a:lnTo>
                    <a:lnTo>
                      <a:pt x="13" y="335"/>
                    </a:lnTo>
                    <a:lnTo>
                      <a:pt x="4" y="389"/>
                    </a:lnTo>
                    <a:lnTo>
                      <a:pt x="0" y="444"/>
                    </a:lnTo>
                    <a:lnTo>
                      <a:pt x="0" y="502"/>
                    </a:lnTo>
                    <a:lnTo>
                      <a:pt x="2" y="560"/>
                    </a:lnTo>
                    <a:lnTo>
                      <a:pt x="11" y="622"/>
                    </a:lnTo>
                    <a:lnTo>
                      <a:pt x="22" y="686"/>
                    </a:lnTo>
                    <a:lnTo>
                      <a:pt x="40" y="753"/>
                    </a:lnTo>
                    <a:lnTo>
                      <a:pt x="49" y="780"/>
                    </a:lnTo>
                    <a:lnTo>
                      <a:pt x="61" y="809"/>
                    </a:lnTo>
                    <a:lnTo>
                      <a:pt x="87" y="862"/>
                    </a:lnTo>
                    <a:lnTo>
                      <a:pt x="115" y="912"/>
                    </a:lnTo>
                    <a:lnTo>
                      <a:pt x="148" y="959"/>
                    </a:lnTo>
                    <a:lnTo>
                      <a:pt x="183" y="1003"/>
                    </a:lnTo>
                    <a:lnTo>
                      <a:pt x="223" y="1043"/>
                    </a:lnTo>
                    <a:lnTo>
                      <a:pt x="265" y="1080"/>
                    </a:lnTo>
                    <a:lnTo>
                      <a:pt x="288" y="1097"/>
                    </a:lnTo>
                    <a:lnTo>
                      <a:pt x="313" y="1115"/>
                    </a:lnTo>
                    <a:lnTo>
                      <a:pt x="334" y="1128"/>
                    </a:lnTo>
                    <a:lnTo>
                      <a:pt x="357" y="1142"/>
                    </a:lnTo>
                    <a:lnTo>
                      <a:pt x="380" y="1155"/>
                    </a:lnTo>
                    <a:lnTo>
                      <a:pt x="402" y="1166"/>
                    </a:lnTo>
                    <a:lnTo>
                      <a:pt x="424" y="1175"/>
                    </a:lnTo>
                    <a:lnTo>
                      <a:pt x="447" y="1183"/>
                    </a:lnTo>
                    <a:lnTo>
                      <a:pt x="492" y="1197"/>
                    </a:lnTo>
                    <a:lnTo>
                      <a:pt x="512" y="1200"/>
                    </a:lnTo>
                    <a:lnTo>
                      <a:pt x="535" y="1202"/>
                    </a:lnTo>
                    <a:lnTo>
                      <a:pt x="545" y="1202"/>
                    </a:lnTo>
                    <a:lnTo>
                      <a:pt x="557" y="1203"/>
                    </a:lnTo>
                    <a:lnTo>
                      <a:pt x="579" y="1204"/>
                    </a:lnTo>
                    <a:lnTo>
                      <a:pt x="600" y="1203"/>
                    </a:lnTo>
                    <a:lnTo>
                      <a:pt x="621" y="1201"/>
                    </a:lnTo>
                    <a:lnTo>
                      <a:pt x="642" y="1198"/>
                    </a:lnTo>
                    <a:lnTo>
                      <a:pt x="664" y="1193"/>
                    </a:lnTo>
                    <a:lnTo>
                      <a:pt x="686" y="1184"/>
                    </a:lnTo>
                    <a:lnTo>
                      <a:pt x="708" y="1175"/>
                    </a:lnTo>
                    <a:lnTo>
                      <a:pt x="727" y="1164"/>
                    </a:lnTo>
                    <a:lnTo>
                      <a:pt x="747" y="1152"/>
                    </a:lnTo>
                    <a:lnTo>
                      <a:pt x="765" y="1139"/>
                    </a:lnTo>
                    <a:lnTo>
                      <a:pt x="784" y="1125"/>
                    </a:lnTo>
                    <a:lnTo>
                      <a:pt x="787" y="1121"/>
                    </a:lnTo>
                    <a:lnTo>
                      <a:pt x="791" y="1117"/>
                    </a:lnTo>
                    <a:lnTo>
                      <a:pt x="801" y="1110"/>
                    </a:lnTo>
                    <a:lnTo>
                      <a:pt x="804" y="1106"/>
                    </a:lnTo>
                    <a:lnTo>
                      <a:pt x="809" y="1102"/>
                    </a:lnTo>
                    <a:lnTo>
                      <a:pt x="818" y="1096"/>
                    </a:lnTo>
                    <a:lnTo>
                      <a:pt x="832" y="1077"/>
                    </a:lnTo>
                    <a:lnTo>
                      <a:pt x="847" y="1059"/>
                    </a:lnTo>
                    <a:lnTo>
                      <a:pt x="849" y="1054"/>
                    </a:lnTo>
                    <a:lnTo>
                      <a:pt x="853" y="1049"/>
                    </a:lnTo>
                    <a:lnTo>
                      <a:pt x="860" y="1040"/>
                    </a:lnTo>
                    <a:lnTo>
                      <a:pt x="873" y="1021"/>
                    </a:lnTo>
                    <a:lnTo>
                      <a:pt x="885" y="999"/>
                    </a:lnTo>
                    <a:lnTo>
                      <a:pt x="896" y="978"/>
                    </a:lnTo>
                    <a:lnTo>
                      <a:pt x="900" y="965"/>
                    </a:lnTo>
                    <a:lnTo>
                      <a:pt x="906" y="954"/>
                    </a:lnTo>
                    <a:lnTo>
                      <a:pt x="916" y="931"/>
                    </a:lnTo>
                    <a:lnTo>
                      <a:pt x="916" y="927"/>
                    </a:lnTo>
                    <a:lnTo>
                      <a:pt x="917" y="923"/>
                    </a:lnTo>
                    <a:lnTo>
                      <a:pt x="920" y="916"/>
                    </a:lnTo>
                    <a:lnTo>
                      <a:pt x="924" y="903"/>
                    </a:lnTo>
                    <a:lnTo>
                      <a:pt x="931" y="875"/>
                    </a:lnTo>
                    <a:lnTo>
                      <a:pt x="933" y="861"/>
                    </a:lnTo>
                    <a:lnTo>
                      <a:pt x="937" y="847"/>
                    </a:lnTo>
                    <a:lnTo>
                      <a:pt x="941" y="820"/>
                    </a:lnTo>
                    <a:lnTo>
                      <a:pt x="946" y="763"/>
                    </a:lnTo>
                    <a:lnTo>
                      <a:pt x="946" y="706"/>
                    </a:lnTo>
                    <a:lnTo>
                      <a:pt x="944" y="691"/>
                    </a:lnTo>
                    <a:lnTo>
                      <a:pt x="942" y="686"/>
                    </a:lnTo>
                    <a:lnTo>
                      <a:pt x="942" y="683"/>
                    </a:lnTo>
                    <a:lnTo>
                      <a:pt x="942" y="676"/>
                    </a:lnTo>
                    <a:lnTo>
                      <a:pt x="938" y="646"/>
                    </a:lnTo>
                    <a:lnTo>
                      <a:pt x="934" y="630"/>
                    </a:lnTo>
                    <a:lnTo>
                      <a:pt x="932" y="616"/>
                    </a:lnTo>
                    <a:lnTo>
                      <a:pt x="925" y="586"/>
                    </a:lnTo>
                    <a:lnTo>
                      <a:pt x="907" y="525"/>
                    </a:lnTo>
                    <a:lnTo>
                      <a:pt x="896" y="493"/>
                    </a:lnTo>
                    <a:lnTo>
                      <a:pt x="885" y="462"/>
                    </a:lnTo>
                    <a:close/>
                    <a:moveTo>
                      <a:pt x="601" y="113"/>
                    </a:moveTo>
                    <a:lnTo>
                      <a:pt x="620" y="127"/>
                    </a:lnTo>
                    <a:lnTo>
                      <a:pt x="641" y="143"/>
                    </a:lnTo>
                    <a:lnTo>
                      <a:pt x="679" y="178"/>
                    </a:lnTo>
                    <a:lnTo>
                      <a:pt x="696" y="196"/>
                    </a:lnTo>
                    <a:lnTo>
                      <a:pt x="714" y="216"/>
                    </a:lnTo>
                    <a:lnTo>
                      <a:pt x="747" y="261"/>
                    </a:lnTo>
                    <a:lnTo>
                      <a:pt x="776" y="307"/>
                    </a:lnTo>
                    <a:lnTo>
                      <a:pt x="789" y="332"/>
                    </a:lnTo>
                    <a:lnTo>
                      <a:pt x="803" y="359"/>
                    </a:lnTo>
                    <a:lnTo>
                      <a:pt x="814" y="385"/>
                    </a:lnTo>
                    <a:lnTo>
                      <a:pt x="826" y="414"/>
                    </a:lnTo>
                    <a:lnTo>
                      <a:pt x="836" y="443"/>
                    </a:lnTo>
                    <a:lnTo>
                      <a:pt x="847" y="475"/>
                    </a:lnTo>
                    <a:lnTo>
                      <a:pt x="869" y="591"/>
                    </a:lnTo>
                    <a:lnTo>
                      <a:pt x="871" y="629"/>
                    </a:lnTo>
                    <a:lnTo>
                      <a:pt x="877" y="666"/>
                    </a:lnTo>
                    <a:lnTo>
                      <a:pt x="882" y="698"/>
                    </a:lnTo>
                    <a:lnTo>
                      <a:pt x="890" y="729"/>
                    </a:lnTo>
                    <a:lnTo>
                      <a:pt x="889" y="738"/>
                    </a:lnTo>
                    <a:lnTo>
                      <a:pt x="889" y="748"/>
                    </a:lnTo>
                    <a:lnTo>
                      <a:pt x="889" y="769"/>
                    </a:lnTo>
                    <a:lnTo>
                      <a:pt x="886" y="807"/>
                    </a:lnTo>
                    <a:lnTo>
                      <a:pt x="881" y="844"/>
                    </a:lnTo>
                    <a:lnTo>
                      <a:pt x="875" y="880"/>
                    </a:lnTo>
                    <a:lnTo>
                      <a:pt x="866" y="914"/>
                    </a:lnTo>
                    <a:lnTo>
                      <a:pt x="861" y="930"/>
                    </a:lnTo>
                    <a:lnTo>
                      <a:pt x="856" y="947"/>
                    </a:lnTo>
                    <a:lnTo>
                      <a:pt x="845" y="978"/>
                    </a:lnTo>
                    <a:lnTo>
                      <a:pt x="832" y="1007"/>
                    </a:lnTo>
                    <a:lnTo>
                      <a:pt x="814" y="1037"/>
                    </a:lnTo>
                    <a:lnTo>
                      <a:pt x="796" y="1064"/>
                    </a:lnTo>
                    <a:lnTo>
                      <a:pt x="776" y="1086"/>
                    </a:lnTo>
                    <a:lnTo>
                      <a:pt x="764" y="1097"/>
                    </a:lnTo>
                    <a:lnTo>
                      <a:pt x="754" y="1108"/>
                    </a:lnTo>
                    <a:lnTo>
                      <a:pt x="747" y="1111"/>
                    </a:lnTo>
                    <a:lnTo>
                      <a:pt x="742" y="1116"/>
                    </a:lnTo>
                    <a:lnTo>
                      <a:pt x="730" y="1124"/>
                    </a:lnTo>
                    <a:lnTo>
                      <a:pt x="705" y="1138"/>
                    </a:lnTo>
                    <a:lnTo>
                      <a:pt x="678" y="1148"/>
                    </a:lnTo>
                    <a:lnTo>
                      <a:pt x="651" y="1156"/>
                    </a:lnTo>
                    <a:lnTo>
                      <a:pt x="610" y="1165"/>
                    </a:lnTo>
                    <a:lnTo>
                      <a:pt x="590" y="1168"/>
                    </a:lnTo>
                    <a:lnTo>
                      <a:pt x="569" y="1170"/>
                    </a:lnTo>
                    <a:lnTo>
                      <a:pt x="549" y="1170"/>
                    </a:lnTo>
                    <a:lnTo>
                      <a:pt x="528" y="1169"/>
                    </a:lnTo>
                    <a:lnTo>
                      <a:pt x="508" y="1167"/>
                    </a:lnTo>
                    <a:lnTo>
                      <a:pt x="487" y="1164"/>
                    </a:lnTo>
                    <a:lnTo>
                      <a:pt x="465" y="1158"/>
                    </a:lnTo>
                    <a:lnTo>
                      <a:pt x="444" y="1151"/>
                    </a:lnTo>
                    <a:lnTo>
                      <a:pt x="403" y="1135"/>
                    </a:lnTo>
                    <a:lnTo>
                      <a:pt x="360" y="1113"/>
                    </a:lnTo>
                    <a:lnTo>
                      <a:pt x="339" y="1099"/>
                    </a:lnTo>
                    <a:lnTo>
                      <a:pt x="318" y="1085"/>
                    </a:lnTo>
                    <a:lnTo>
                      <a:pt x="296" y="1068"/>
                    </a:lnTo>
                    <a:lnTo>
                      <a:pt x="275" y="1051"/>
                    </a:lnTo>
                    <a:lnTo>
                      <a:pt x="255" y="1033"/>
                    </a:lnTo>
                    <a:lnTo>
                      <a:pt x="237" y="1016"/>
                    </a:lnTo>
                    <a:lnTo>
                      <a:pt x="202" y="976"/>
                    </a:lnTo>
                    <a:lnTo>
                      <a:pt x="171" y="936"/>
                    </a:lnTo>
                    <a:lnTo>
                      <a:pt x="155" y="913"/>
                    </a:lnTo>
                    <a:lnTo>
                      <a:pt x="141" y="890"/>
                    </a:lnTo>
                    <a:lnTo>
                      <a:pt x="128" y="866"/>
                    </a:lnTo>
                    <a:lnTo>
                      <a:pt x="116" y="843"/>
                    </a:lnTo>
                    <a:lnTo>
                      <a:pt x="95" y="791"/>
                    </a:lnTo>
                    <a:lnTo>
                      <a:pt x="78" y="739"/>
                    </a:lnTo>
                    <a:lnTo>
                      <a:pt x="60" y="683"/>
                    </a:lnTo>
                    <a:lnTo>
                      <a:pt x="47" y="627"/>
                    </a:lnTo>
                    <a:lnTo>
                      <a:pt x="38" y="571"/>
                    </a:lnTo>
                    <a:lnTo>
                      <a:pt x="36" y="517"/>
                    </a:lnTo>
                    <a:lnTo>
                      <a:pt x="36" y="461"/>
                    </a:lnTo>
                    <a:lnTo>
                      <a:pt x="40" y="407"/>
                    </a:lnTo>
                    <a:lnTo>
                      <a:pt x="49" y="352"/>
                    </a:lnTo>
                    <a:lnTo>
                      <a:pt x="64" y="299"/>
                    </a:lnTo>
                    <a:lnTo>
                      <a:pt x="81" y="248"/>
                    </a:lnTo>
                    <a:lnTo>
                      <a:pt x="101" y="204"/>
                    </a:lnTo>
                    <a:lnTo>
                      <a:pt x="122" y="164"/>
                    </a:lnTo>
                    <a:lnTo>
                      <a:pt x="148" y="132"/>
                    </a:lnTo>
                    <a:lnTo>
                      <a:pt x="161" y="116"/>
                    </a:lnTo>
                    <a:lnTo>
                      <a:pt x="175" y="104"/>
                    </a:lnTo>
                    <a:lnTo>
                      <a:pt x="206" y="84"/>
                    </a:lnTo>
                    <a:lnTo>
                      <a:pt x="239" y="68"/>
                    </a:lnTo>
                    <a:lnTo>
                      <a:pt x="274" y="59"/>
                    </a:lnTo>
                    <a:lnTo>
                      <a:pt x="315" y="46"/>
                    </a:lnTo>
                    <a:lnTo>
                      <a:pt x="356" y="40"/>
                    </a:lnTo>
                    <a:lnTo>
                      <a:pt x="397" y="39"/>
                    </a:lnTo>
                    <a:lnTo>
                      <a:pt x="417" y="40"/>
                    </a:lnTo>
                    <a:lnTo>
                      <a:pt x="439" y="44"/>
                    </a:lnTo>
                    <a:lnTo>
                      <a:pt x="458" y="47"/>
                    </a:lnTo>
                    <a:lnTo>
                      <a:pt x="478" y="53"/>
                    </a:lnTo>
                    <a:lnTo>
                      <a:pt x="519" y="68"/>
                    </a:lnTo>
                    <a:lnTo>
                      <a:pt x="560" y="87"/>
                    </a:lnTo>
                    <a:lnTo>
                      <a:pt x="601" y="113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4" name="Freeform 41"/>
              <p:cNvSpPr/>
              <p:nvPr/>
            </p:nvSpPr>
            <p:spPr>
              <a:xfrm>
                <a:off x="165" y="49"/>
                <a:ext cx="120" cy="63"/>
              </a:xfrm>
              <a:custGeom>
                <a:avLst/>
                <a:gdLst>
                  <a:gd name="txL" fmla="*/ 0 w 598"/>
                  <a:gd name="txT" fmla="*/ 0 h 314"/>
                  <a:gd name="txR" fmla="*/ 598 w 598"/>
                  <a:gd name="txB" fmla="*/ 314 h 31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98" h="314">
                    <a:moveTo>
                      <a:pt x="546" y="168"/>
                    </a:moveTo>
                    <a:lnTo>
                      <a:pt x="548" y="171"/>
                    </a:lnTo>
                    <a:lnTo>
                      <a:pt x="549" y="173"/>
                    </a:lnTo>
                    <a:lnTo>
                      <a:pt x="551" y="175"/>
                    </a:lnTo>
                    <a:lnTo>
                      <a:pt x="554" y="177"/>
                    </a:lnTo>
                    <a:lnTo>
                      <a:pt x="557" y="179"/>
                    </a:lnTo>
                    <a:lnTo>
                      <a:pt x="558" y="179"/>
                    </a:lnTo>
                    <a:lnTo>
                      <a:pt x="560" y="180"/>
                    </a:lnTo>
                    <a:lnTo>
                      <a:pt x="560" y="179"/>
                    </a:lnTo>
                    <a:lnTo>
                      <a:pt x="562" y="179"/>
                    </a:lnTo>
                    <a:lnTo>
                      <a:pt x="572" y="184"/>
                    </a:lnTo>
                    <a:lnTo>
                      <a:pt x="590" y="187"/>
                    </a:lnTo>
                    <a:lnTo>
                      <a:pt x="592" y="163"/>
                    </a:lnTo>
                    <a:lnTo>
                      <a:pt x="591" y="158"/>
                    </a:lnTo>
                    <a:lnTo>
                      <a:pt x="592" y="155"/>
                    </a:lnTo>
                    <a:lnTo>
                      <a:pt x="593" y="155"/>
                    </a:lnTo>
                    <a:lnTo>
                      <a:pt x="598" y="160"/>
                    </a:lnTo>
                    <a:lnTo>
                      <a:pt x="581" y="136"/>
                    </a:lnTo>
                    <a:lnTo>
                      <a:pt x="565" y="115"/>
                    </a:lnTo>
                    <a:lnTo>
                      <a:pt x="531" y="77"/>
                    </a:lnTo>
                    <a:lnTo>
                      <a:pt x="512" y="60"/>
                    </a:lnTo>
                    <a:lnTo>
                      <a:pt x="494" y="47"/>
                    </a:lnTo>
                    <a:lnTo>
                      <a:pt x="474" y="34"/>
                    </a:lnTo>
                    <a:lnTo>
                      <a:pt x="456" y="25"/>
                    </a:lnTo>
                    <a:lnTo>
                      <a:pt x="436" y="15"/>
                    </a:lnTo>
                    <a:lnTo>
                      <a:pt x="415" y="9"/>
                    </a:lnTo>
                    <a:lnTo>
                      <a:pt x="394" y="3"/>
                    </a:lnTo>
                    <a:lnTo>
                      <a:pt x="373" y="1"/>
                    </a:lnTo>
                    <a:lnTo>
                      <a:pt x="351" y="0"/>
                    </a:lnTo>
                    <a:lnTo>
                      <a:pt x="329" y="1"/>
                    </a:lnTo>
                    <a:lnTo>
                      <a:pt x="284" y="9"/>
                    </a:lnTo>
                    <a:lnTo>
                      <a:pt x="262" y="11"/>
                    </a:lnTo>
                    <a:lnTo>
                      <a:pt x="243" y="16"/>
                    </a:lnTo>
                    <a:lnTo>
                      <a:pt x="223" y="20"/>
                    </a:lnTo>
                    <a:lnTo>
                      <a:pt x="206" y="27"/>
                    </a:lnTo>
                    <a:lnTo>
                      <a:pt x="188" y="33"/>
                    </a:lnTo>
                    <a:lnTo>
                      <a:pt x="172" y="41"/>
                    </a:lnTo>
                    <a:lnTo>
                      <a:pt x="157" y="49"/>
                    </a:lnTo>
                    <a:lnTo>
                      <a:pt x="143" y="59"/>
                    </a:lnTo>
                    <a:lnTo>
                      <a:pt x="115" y="78"/>
                    </a:lnTo>
                    <a:lnTo>
                      <a:pt x="91" y="102"/>
                    </a:lnTo>
                    <a:lnTo>
                      <a:pt x="69" y="129"/>
                    </a:lnTo>
                    <a:lnTo>
                      <a:pt x="51" y="160"/>
                    </a:lnTo>
                    <a:lnTo>
                      <a:pt x="17" y="247"/>
                    </a:lnTo>
                    <a:lnTo>
                      <a:pt x="10" y="266"/>
                    </a:lnTo>
                    <a:lnTo>
                      <a:pt x="6" y="279"/>
                    </a:lnTo>
                    <a:lnTo>
                      <a:pt x="1" y="288"/>
                    </a:lnTo>
                    <a:lnTo>
                      <a:pt x="0" y="292"/>
                    </a:lnTo>
                    <a:lnTo>
                      <a:pt x="0" y="294"/>
                    </a:lnTo>
                    <a:lnTo>
                      <a:pt x="14" y="297"/>
                    </a:lnTo>
                    <a:lnTo>
                      <a:pt x="17" y="298"/>
                    </a:lnTo>
                    <a:lnTo>
                      <a:pt x="19" y="302"/>
                    </a:lnTo>
                    <a:lnTo>
                      <a:pt x="18" y="306"/>
                    </a:lnTo>
                    <a:lnTo>
                      <a:pt x="17" y="314"/>
                    </a:lnTo>
                    <a:lnTo>
                      <a:pt x="45" y="304"/>
                    </a:lnTo>
                    <a:lnTo>
                      <a:pt x="50" y="298"/>
                    </a:lnTo>
                    <a:lnTo>
                      <a:pt x="51" y="296"/>
                    </a:lnTo>
                    <a:lnTo>
                      <a:pt x="46" y="295"/>
                    </a:lnTo>
                    <a:lnTo>
                      <a:pt x="40" y="296"/>
                    </a:lnTo>
                    <a:lnTo>
                      <a:pt x="48" y="266"/>
                    </a:lnTo>
                    <a:lnTo>
                      <a:pt x="59" y="236"/>
                    </a:lnTo>
                    <a:lnTo>
                      <a:pt x="74" y="207"/>
                    </a:lnTo>
                    <a:lnTo>
                      <a:pt x="92" y="178"/>
                    </a:lnTo>
                    <a:lnTo>
                      <a:pt x="110" y="150"/>
                    </a:lnTo>
                    <a:lnTo>
                      <a:pt x="132" y="126"/>
                    </a:lnTo>
                    <a:lnTo>
                      <a:pt x="153" y="106"/>
                    </a:lnTo>
                    <a:lnTo>
                      <a:pt x="178" y="89"/>
                    </a:lnTo>
                    <a:lnTo>
                      <a:pt x="202" y="74"/>
                    </a:lnTo>
                    <a:lnTo>
                      <a:pt x="229" y="62"/>
                    </a:lnTo>
                    <a:lnTo>
                      <a:pt x="256" y="55"/>
                    </a:lnTo>
                    <a:lnTo>
                      <a:pt x="287" y="50"/>
                    </a:lnTo>
                    <a:lnTo>
                      <a:pt x="314" y="47"/>
                    </a:lnTo>
                    <a:lnTo>
                      <a:pt x="343" y="48"/>
                    </a:lnTo>
                    <a:lnTo>
                      <a:pt x="370" y="51"/>
                    </a:lnTo>
                    <a:lnTo>
                      <a:pt x="397" y="58"/>
                    </a:lnTo>
                    <a:lnTo>
                      <a:pt x="422" y="67"/>
                    </a:lnTo>
                    <a:lnTo>
                      <a:pt x="447" y="81"/>
                    </a:lnTo>
                    <a:lnTo>
                      <a:pt x="458" y="87"/>
                    </a:lnTo>
                    <a:lnTo>
                      <a:pt x="471" y="96"/>
                    </a:lnTo>
                    <a:lnTo>
                      <a:pt x="496" y="116"/>
                    </a:lnTo>
                    <a:lnTo>
                      <a:pt x="546" y="168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5" name="Freeform 42"/>
              <p:cNvSpPr/>
              <p:nvPr/>
            </p:nvSpPr>
            <p:spPr>
              <a:xfrm>
                <a:off x="178" y="73"/>
                <a:ext cx="113" cy="45"/>
              </a:xfrm>
              <a:custGeom>
                <a:avLst/>
                <a:gdLst>
                  <a:gd name="txL" fmla="*/ 0 w 565"/>
                  <a:gd name="txT" fmla="*/ 0 h 228"/>
                  <a:gd name="txR" fmla="*/ 565 w 565"/>
                  <a:gd name="txB" fmla="*/ 228 h 22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65" h="228">
                    <a:moveTo>
                      <a:pt x="277" y="37"/>
                    </a:moveTo>
                    <a:lnTo>
                      <a:pt x="466" y="52"/>
                    </a:lnTo>
                    <a:lnTo>
                      <a:pt x="478" y="58"/>
                    </a:lnTo>
                    <a:lnTo>
                      <a:pt x="489" y="65"/>
                    </a:lnTo>
                    <a:lnTo>
                      <a:pt x="500" y="72"/>
                    </a:lnTo>
                    <a:lnTo>
                      <a:pt x="508" y="79"/>
                    </a:lnTo>
                    <a:lnTo>
                      <a:pt x="513" y="87"/>
                    </a:lnTo>
                    <a:lnTo>
                      <a:pt x="518" y="96"/>
                    </a:lnTo>
                    <a:lnTo>
                      <a:pt x="520" y="106"/>
                    </a:lnTo>
                    <a:lnTo>
                      <a:pt x="521" y="116"/>
                    </a:lnTo>
                    <a:lnTo>
                      <a:pt x="523" y="137"/>
                    </a:lnTo>
                    <a:lnTo>
                      <a:pt x="550" y="121"/>
                    </a:lnTo>
                    <a:lnTo>
                      <a:pt x="564" y="100"/>
                    </a:lnTo>
                    <a:lnTo>
                      <a:pt x="564" y="95"/>
                    </a:lnTo>
                    <a:lnTo>
                      <a:pt x="565" y="93"/>
                    </a:lnTo>
                    <a:lnTo>
                      <a:pt x="564" y="90"/>
                    </a:lnTo>
                    <a:lnTo>
                      <a:pt x="562" y="89"/>
                    </a:lnTo>
                    <a:lnTo>
                      <a:pt x="561" y="90"/>
                    </a:lnTo>
                    <a:lnTo>
                      <a:pt x="557" y="91"/>
                    </a:lnTo>
                    <a:lnTo>
                      <a:pt x="555" y="94"/>
                    </a:lnTo>
                    <a:lnTo>
                      <a:pt x="478" y="48"/>
                    </a:lnTo>
                    <a:lnTo>
                      <a:pt x="452" y="36"/>
                    </a:lnTo>
                    <a:lnTo>
                      <a:pt x="427" y="27"/>
                    </a:lnTo>
                    <a:lnTo>
                      <a:pt x="401" y="19"/>
                    </a:lnTo>
                    <a:lnTo>
                      <a:pt x="376" y="14"/>
                    </a:lnTo>
                    <a:lnTo>
                      <a:pt x="324" y="5"/>
                    </a:lnTo>
                    <a:lnTo>
                      <a:pt x="272" y="0"/>
                    </a:lnTo>
                    <a:lnTo>
                      <a:pt x="234" y="6"/>
                    </a:lnTo>
                    <a:lnTo>
                      <a:pt x="200" y="15"/>
                    </a:lnTo>
                    <a:lnTo>
                      <a:pt x="167" y="25"/>
                    </a:lnTo>
                    <a:lnTo>
                      <a:pt x="139" y="40"/>
                    </a:lnTo>
                    <a:lnTo>
                      <a:pt x="110" y="55"/>
                    </a:lnTo>
                    <a:lnTo>
                      <a:pt x="87" y="74"/>
                    </a:lnTo>
                    <a:lnTo>
                      <a:pt x="63" y="94"/>
                    </a:lnTo>
                    <a:lnTo>
                      <a:pt x="43" y="118"/>
                    </a:lnTo>
                    <a:lnTo>
                      <a:pt x="5" y="179"/>
                    </a:lnTo>
                    <a:lnTo>
                      <a:pt x="2" y="191"/>
                    </a:lnTo>
                    <a:lnTo>
                      <a:pt x="0" y="200"/>
                    </a:lnTo>
                    <a:lnTo>
                      <a:pt x="2" y="204"/>
                    </a:lnTo>
                    <a:lnTo>
                      <a:pt x="5" y="205"/>
                    </a:lnTo>
                    <a:lnTo>
                      <a:pt x="22" y="218"/>
                    </a:lnTo>
                    <a:lnTo>
                      <a:pt x="25" y="220"/>
                    </a:lnTo>
                    <a:lnTo>
                      <a:pt x="28" y="222"/>
                    </a:lnTo>
                    <a:lnTo>
                      <a:pt x="26" y="225"/>
                    </a:lnTo>
                    <a:lnTo>
                      <a:pt x="24" y="226"/>
                    </a:lnTo>
                    <a:lnTo>
                      <a:pt x="23" y="228"/>
                    </a:lnTo>
                    <a:lnTo>
                      <a:pt x="30" y="228"/>
                    </a:lnTo>
                    <a:lnTo>
                      <a:pt x="36" y="228"/>
                    </a:lnTo>
                    <a:lnTo>
                      <a:pt x="40" y="227"/>
                    </a:lnTo>
                    <a:lnTo>
                      <a:pt x="45" y="226"/>
                    </a:lnTo>
                    <a:lnTo>
                      <a:pt x="45" y="224"/>
                    </a:lnTo>
                    <a:lnTo>
                      <a:pt x="45" y="222"/>
                    </a:lnTo>
                    <a:lnTo>
                      <a:pt x="46" y="222"/>
                    </a:lnTo>
                    <a:lnTo>
                      <a:pt x="47" y="220"/>
                    </a:lnTo>
                    <a:lnTo>
                      <a:pt x="47" y="216"/>
                    </a:lnTo>
                    <a:lnTo>
                      <a:pt x="46" y="213"/>
                    </a:lnTo>
                    <a:lnTo>
                      <a:pt x="46" y="212"/>
                    </a:lnTo>
                    <a:lnTo>
                      <a:pt x="45" y="192"/>
                    </a:lnTo>
                    <a:lnTo>
                      <a:pt x="46" y="182"/>
                    </a:lnTo>
                    <a:lnTo>
                      <a:pt x="49" y="172"/>
                    </a:lnTo>
                    <a:lnTo>
                      <a:pt x="56" y="152"/>
                    </a:lnTo>
                    <a:lnTo>
                      <a:pt x="70" y="134"/>
                    </a:lnTo>
                    <a:lnTo>
                      <a:pt x="84" y="115"/>
                    </a:lnTo>
                    <a:lnTo>
                      <a:pt x="102" y="99"/>
                    </a:lnTo>
                    <a:lnTo>
                      <a:pt x="123" y="84"/>
                    </a:lnTo>
                    <a:lnTo>
                      <a:pt x="148" y="72"/>
                    </a:lnTo>
                    <a:lnTo>
                      <a:pt x="175" y="59"/>
                    </a:lnTo>
                    <a:lnTo>
                      <a:pt x="206" y="50"/>
                    </a:lnTo>
                    <a:lnTo>
                      <a:pt x="240" y="42"/>
                    </a:lnTo>
                    <a:lnTo>
                      <a:pt x="277" y="37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6" name="Freeform 43"/>
              <p:cNvSpPr/>
              <p:nvPr/>
            </p:nvSpPr>
            <p:spPr>
              <a:xfrm>
                <a:off x="189" y="181"/>
                <a:ext cx="122" cy="57"/>
              </a:xfrm>
              <a:custGeom>
                <a:avLst/>
                <a:gdLst>
                  <a:gd name="txL" fmla="*/ 0 w 608"/>
                  <a:gd name="txT" fmla="*/ 0 h 284"/>
                  <a:gd name="txR" fmla="*/ 608 w 608"/>
                  <a:gd name="txB" fmla="*/ 284 h 28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08" h="284">
                    <a:moveTo>
                      <a:pt x="558" y="121"/>
                    </a:moveTo>
                    <a:lnTo>
                      <a:pt x="592" y="45"/>
                    </a:lnTo>
                    <a:lnTo>
                      <a:pt x="608" y="22"/>
                    </a:lnTo>
                    <a:lnTo>
                      <a:pt x="592" y="0"/>
                    </a:lnTo>
                    <a:lnTo>
                      <a:pt x="566" y="14"/>
                    </a:lnTo>
                    <a:lnTo>
                      <a:pt x="562" y="16"/>
                    </a:lnTo>
                    <a:lnTo>
                      <a:pt x="559" y="20"/>
                    </a:lnTo>
                    <a:lnTo>
                      <a:pt x="557" y="21"/>
                    </a:lnTo>
                    <a:lnTo>
                      <a:pt x="558" y="22"/>
                    </a:lnTo>
                    <a:lnTo>
                      <a:pt x="558" y="21"/>
                    </a:lnTo>
                    <a:lnTo>
                      <a:pt x="562" y="21"/>
                    </a:lnTo>
                    <a:lnTo>
                      <a:pt x="565" y="18"/>
                    </a:lnTo>
                    <a:lnTo>
                      <a:pt x="571" y="16"/>
                    </a:lnTo>
                    <a:lnTo>
                      <a:pt x="523" y="104"/>
                    </a:lnTo>
                    <a:lnTo>
                      <a:pt x="505" y="125"/>
                    </a:lnTo>
                    <a:lnTo>
                      <a:pt x="487" y="144"/>
                    </a:lnTo>
                    <a:lnTo>
                      <a:pt x="466" y="163"/>
                    </a:lnTo>
                    <a:lnTo>
                      <a:pt x="446" y="180"/>
                    </a:lnTo>
                    <a:lnTo>
                      <a:pt x="423" y="194"/>
                    </a:lnTo>
                    <a:lnTo>
                      <a:pt x="401" y="207"/>
                    </a:lnTo>
                    <a:lnTo>
                      <a:pt x="377" y="218"/>
                    </a:lnTo>
                    <a:lnTo>
                      <a:pt x="364" y="223"/>
                    </a:lnTo>
                    <a:lnTo>
                      <a:pt x="353" y="228"/>
                    </a:lnTo>
                    <a:lnTo>
                      <a:pt x="317" y="233"/>
                    </a:lnTo>
                    <a:lnTo>
                      <a:pt x="284" y="235"/>
                    </a:lnTo>
                    <a:lnTo>
                      <a:pt x="251" y="233"/>
                    </a:lnTo>
                    <a:lnTo>
                      <a:pt x="221" y="230"/>
                    </a:lnTo>
                    <a:lnTo>
                      <a:pt x="192" y="220"/>
                    </a:lnTo>
                    <a:lnTo>
                      <a:pt x="166" y="210"/>
                    </a:lnTo>
                    <a:lnTo>
                      <a:pt x="140" y="195"/>
                    </a:lnTo>
                    <a:lnTo>
                      <a:pt x="117" y="178"/>
                    </a:lnTo>
                    <a:lnTo>
                      <a:pt x="63" y="116"/>
                    </a:lnTo>
                    <a:lnTo>
                      <a:pt x="39" y="76"/>
                    </a:lnTo>
                    <a:lnTo>
                      <a:pt x="36" y="74"/>
                    </a:lnTo>
                    <a:lnTo>
                      <a:pt x="10" y="66"/>
                    </a:lnTo>
                    <a:lnTo>
                      <a:pt x="8" y="87"/>
                    </a:lnTo>
                    <a:lnTo>
                      <a:pt x="7" y="87"/>
                    </a:lnTo>
                    <a:lnTo>
                      <a:pt x="7" y="88"/>
                    </a:lnTo>
                    <a:lnTo>
                      <a:pt x="7" y="90"/>
                    </a:lnTo>
                    <a:lnTo>
                      <a:pt x="6" y="90"/>
                    </a:lnTo>
                    <a:lnTo>
                      <a:pt x="6" y="91"/>
                    </a:lnTo>
                    <a:lnTo>
                      <a:pt x="6" y="93"/>
                    </a:lnTo>
                    <a:lnTo>
                      <a:pt x="2" y="93"/>
                    </a:lnTo>
                    <a:lnTo>
                      <a:pt x="0" y="92"/>
                    </a:lnTo>
                    <a:lnTo>
                      <a:pt x="9" y="121"/>
                    </a:lnTo>
                    <a:lnTo>
                      <a:pt x="21" y="148"/>
                    </a:lnTo>
                    <a:lnTo>
                      <a:pt x="33" y="172"/>
                    </a:lnTo>
                    <a:lnTo>
                      <a:pt x="49" y="195"/>
                    </a:lnTo>
                    <a:lnTo>
                      <a:pt x="65" y="215"/>
                    </a:lnTo>
                    <a:lnTo>
                      <a:pt x="84" y="232"/>
                    </a:lnTo>
                    <a:lnTo>
                      <a:pt x="103" y="247"/>
                    </a:lnTo>
                    <a:lnTo>
                      <a:pt x="126" y="260"/>
                    </a:lnTo>
                    <a:lnTo>
                      <a:pt x="149" y="268"/>
                    </a:lnTo>
                    <a:lnTo>
                      <a:pt x="174" y="276"/>
                    </a:lnTo>
                    <a:lnTo>
                      <a:pt x="200" y="281"/>
                    </a:lnTo>
                    <a:lnTo>
                      <a:pt x="229" y="284"/>
                    </a:lnTo>
                    <a:lnTo>
                      <a:pt x="259" y="283"/>
                    </a:lnTo>
                    <a:lnTo>
                      <a:pt x="292" y="281"/>
                    </a:lnTo>
                    <a:lnTo>
                      <a:pt x="325" y="275"/>
                    </a:lnTo>
                    <a:lnTo>
                      <a:pt x="361" y="268"/>
                    </a:lnTo>
                    <a:lnTo>
                      <a:pt x="376" y="264"/>
                    </a:lnTo>
                    <a:lnTo>
                      <a:pt x="392" y="259"/>
                    </a:lnTo>
                    <a:lnTo>
                      <a:pt x="421" y="248"/>
                    </a:lnTo>
                    <a:lnTo>
                      <a:pt x="448" y="233"/>
                    </a:lnTo>
                    <a:lnTo>
                      <a:pt x="454" y="228"/>
                    </a:lnTo>
                    <a:lnTo>
                      <a:pt x="461" y="225"/>
                    </a:lnTo>
                    <a:lnTo>
                      <a:pt x="474" y="217"/>
                    </a:lnTo>
                    <a:lnTo>
                      <a:pt x="486" y="207"/>
                    </a:lnTo>
                    <a:lnTo>
                      <a:pt x="488" y="203"/>
                    </a:lnTo>
                    <a:lnTo>
                      <a:pt x="491" y="201"/>
                    </a:lnTo>
                    <a:lnTo>
                      <a:pt x="498" y="197"/>
                    </a:lnTo>
                    <a:lnTo>
                      <a:pt x="508" y="185"/>
                    </a:lnTo>
                    <a:lnTo>
                      <a:pt x="520" y="174"/>
                    </a:lnTo>
                    <a:lnTo>
                      <a:pt x="529" y="160"/>
                    </a:lnTo>
                    <a:lnTo>
                      <a:pt x="533" y="154"/>
                    </a:lnTo>
                    <a:lnTo>
                      <a:pt x="536" y="150"/>
                    </a:lnTo>
                    <a:lnTo>
                      <a:pt x="539" y="148"/>
                    </a:lnTo>
                    <a:lnTo>
                      <a:pt x="548" y="134"/>
                    </a:lnTo>
                    <a:lnTo>
                      <a:pt x="558" y="121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7" name="Freeform 44"/>
              <p:cNvSpPr/>
              <p:nvPr/>
            </p:nvSpPr>
            <p:spPr>
              <a:xfrm>
                <a:off x="200" y="169"/>
                <a:ext cx="111" cy="44"/>
              </a:xfrm>
              <a:custGeom>
                <a:avLst/>
                <a:gdLst>
                  <a:gd name="txL" fmla="*/ 0 w 555"/>
                  <a:gd name="txT" fmla="*/ 0 h 220"/>
                  <a:gd name="txR" fmla="*/ 555 w 555"/>
                  <a:gd name="txB" fmla="*/ 220 h 22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55" h="220">
                    <a:moveTo>
                      <a:pt x="514" y="104"/>
                    </a:moveTo>
                    <a:lnTo>
                      <a:pt x="529" y="83"/>
                    </a:lnTo>
                    <a:lnTo>
                      <a:pt x="542" y="64"/>
                    </a:lnTo>
                    <a:lnTo>
                      <a:pt x="550" y="45"/>
                    </a:lnTo>
                    <a:lnTo>
                      <a:pt x="555" y="26"/>
                    </a:lnTo>
                    <a:lnTo>
                      <a:pt x="545" y="15"/>
                    </a:lnTo>
                    <a:lnTo>
                      <a:pt x="540" y="8"/>
                    </a:lnTo>
                    <a:lnTo>
                      <a:pt x="538" y="5"/>
                    </a:lnTo>
                    <a:lnTo>
                      <a:pt x="542" y="3"/>
                    </a:lnTo>
                    <a:lnTo>
                      <a:pt x="532" y="0"/>
                    </a:lnTo>
                    <a:lnTo>
                      <a:pt x="525" y="0"/>
                    </a:lnTo>
                    <a:lnTo>
                      <a:pt x="519" y="0"/>
                    </a:lnTo>
                    <a:lnTo>
                      <a:pt x="516" y="3"/>
                    </a:lnTo>
                    <a:lnTo>
                      <a:pt x="512" y="8"/>
                    </a:lnTo>
                    <a:lnTo>
                      <a:pt x="514" y="12"/>
                    </a:lnTo>
                    <a:lnTo>
                      <a:pt x="518" y="17"/>
                    </a:lnTo>
                    <a:lnTo>
                      <a:pt x="472" y="87"/>
                    </a:lnTo>
                    <a:lnTo>
                      <a:pt x="455" y="102"/>
                    </a:lnTo>
                    <a:lnTo>
                      <a:pt x="445" y="109"/>
                    </a:lnTo>
                    <a:lnTo>
                      <a:pt x="441" y="113"/>
                    </a:lnTo>
                    <a:lnTo>
                      <a:pt x="438" y="117"/>
                    </a:lnTo>
                    <a:lnTo>
                      <a:pt x="432" y="119"/>
                    </a:lnTo>
                    <a:lnTo>
                      <a:pt x="427" y="123"/>
                    </a:lnTo>
                    <a:lnTo>
                      <a:pt x="418" y="130"/>
                    </a:lnTo>
                    <a:lnTo>
                      <a:pt x="413" y="132"/>
                    </a:lnTo>
                    <a:lnTo>
                      <a:pt x="408" y="135"/>
                    </a:lnTo>
                    <a:lnTo>
                      <a:pt x="399" y="142"/>
                    </a:lnTo>
                    <a:lnTo>
                      <a:pt x="377" y="151"/>
                    </a:lnTo>
                    <a:lnTo>
                      <a:pt x="357" y="159"/>
                    </a:lnTo>
                    <a:lnTo>
                      <a:pt x="334" y="165"/>
                    </a:lnTo>
                    <a:lnTo>
                      <a:pt x="312" y="169"/>
                    </a:lnTo>
                    <a:lnTo>
                      <a:pt x="278" y="174"/>
                    </a:lnTo>
                    <a:lnTo>
                      <a:pt x="247" y="177"/>
                    </a:lnTo>
                    <a:lnTo>
                      <a:pt x="217" y="178"/>
                    </a:lnTo>
                    <a:lnTo>
                      <a:pt x="190" y="177"/>
                    </a:lnTo>
                    <a:lnTo>
                      <a:pt x="163" y="174"/>
                    </a:lnTo>
                    <a:lnTo>
                      <a:pt x="138" y="168"/>
                    </a:lnTo>
                    <a:lnTo>
                      <a:pt x="114" y="160"/>
                    </a:lnTo>
                    <a:lnTo>
                      <a:pt x="94" y="151"/>
                    </a:lnTo>
                    <a:lnTo>
                      <a:pt x="77" y="142"/>
                    </a:lnTo>
                    <a:lnTo>
                      <a:pt x="64" y="133"/>
                    </a:lnTo>
                    <a:lnTo>
                      <a:pt x="54" y="124"/>
                    </a:lnTo>
                    <a:lnTo>
                      <a:pt x="46" y="117"/>
                    </a:lnTo>
                    <a:lnTo>
                      <a:pt x="39" y="108"/>
                    </a:lnTo>
                    <a:lnTo>
                      <a:pt x="36" y="99"/>
                    </a:lnTo>
                    <a:lnTo>
                      <a:pt x="35" y="90"/>
                    </a:lnTo>
                    <a:lnTo>
                      <a:pt x="36" y="83"/>
                    </a:lnTo>
                    <a:lnTo>
                      <a:pt x="20" y="87"/>
                    </a:lnTo>
                    <a:lnTo>
                      <a:pt x="14" y="88"/>
                    </a:lnTo>
                    <a:lnTo>
                      <a:pt x="11" y="87"/>
                    </a:lnTo>
                    <a:lnTo>
                      <a:pt x="9" y="81"/>
                    </a:lnTo>
                    <a:lnTo>
                      <a:pt x="10" y="73"/>
                    </a:lnTo>
                    <a:lnTo>
                      <a:pt x="5" y="99"/>
                    </a:lnTo>
                    <a:lnTo>
                      <a:pt x="4" y="101"/>
                    </a:lnTo>
                    <a:lnTo>
                      <a:pt x="4" y="105"/>
                    </a:lnTo>
                    <a:lnTo>
                      <a:pt x="3" y="105"/>
                    </a:lnTo>
                    <a:lnTo>
                      <a:pt x="3" y="106"/>
                    </a:lnTo>
                    <a:lnTo>
                      <a:pt x="3" y="107"/>
                    </a:lnTo>
                    <a:lnTo>
                      <a:pt x="1" y="106"/>
                    </a:lnTo>
                    <a:lnTo>
                      <a:pt x="0" y="104"/>
                    </a:lnTo>
                    <a:lnTo>
                      <a:pt x="0" y="101"/>
                    </a:lnTo>
                    <a:lnTo>
                      <a:pt x="9" y="122"/>
                    </a:lnTo>
                    <a:lnTo>
                      <a:pt x="22" y="142"/>
                    </a:lnTo>
                    <a:lnTo>
                      <a:pt x="39" y="161"/>
                    </a:lnTo>
                    <a:lnTo>
                      <a:pt x="62" y="180"/>
                    </a:lnTo>
                    <a:lnTo>
                      <a:pt x="72" y="186"/>
                    </a:lnTo>
                    <a:lnTo>
                      <a:pt x="85" y="193"/>
                    </a:lnTo>
                    <a:lnTo>
                      <a:pt x="111" y="206"/>
                    </a:lnTo>
                    <a:lnTo>
                      <a:pt x="139" y="214"/>
                    </a:lnTo>
                    <a:lnTo>
                      <a:pt x="154" y="216"/>
                    </a:lnTo>
                    <a:lnTo>
                      <a:pt x="171" y="219"/>
                    </a:lnTo>
                    <a:lnTo>
                      <a:pt x="204" y="220"/>
                    </a:lnTo>
                    <a:lnTo>
                      <a:pt x="221" y="220"/>
                    </a:lnTo>
                    <a:lnTo>
                      <a:pt x="240" y="220"/>
                    </a:lnTo>
                    <a:lnTo>
                      <a:pt x="278" y="216"/>
                    </a:lnTo>
                    <a:lnTo>
                      <a:pt x="320" y="209"/>
                    </a:lnTo>
                    <a:lnTo>
                      <a:pt x="349" y="201"/>
                    </a:lnTo>
                    <a:lnTo>
                      <a:pt x="377" y="192"/>
                    </a:lnTo>
                    <a:lnTo>
                      <a:pt x="380" y="190"/>
                    </a:lnTo>
                    <a:lnTo>
                      <a:pt x="381" y="189"/>
                    </a:lnTo>
                    <a:lnTo>
                      <a:pt x="383" y="189"/>
                    </a:lnTo>
                    <a:lnTo>
                      <a:pt x="390" y="186"/>
                    </a:lnTo>
                    <a:lnTo>
                      <a:pt x="403" y="182"/>
                    </a:lnTo>
                    <a:lnTo>
                      <a:pt x="430" y="171"/>
                    </a:lnTo>
                    <a:lnTo>
                      <a:pt x="452" y="156"/>
                    </a:lnTo>
                    <a:lnTo>
                      <a:pt x="474" y="140"/>
                    </a:lnTo>
                    <a:lnTo>
                      <a:pt x="494" y="123"/>
                    </a:lnTo>
                    <a:lnTo>
                      <a:pt x="503" y="113"/>
                    </a:lnTo>
                    <a:lnTo>
                      <a:pt x="514" y="104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8" name="Freeform 45"/>
              <p:cNvSpPr/>
              <p:nvPr/>
            </p:nvSpPr>
            <p:spPr>
              <a:xfrm>
                <a:off x="17" y="18"/>
                <a:ext cx="233" cy="258"/>
              </a:xfrm>
              <a:custGeom>
                <a:avLst/>
                <a:gdLst>
                  <a:gd name="txL" fmla="*/ 0 w 1163"/>
                  <a:gd name="txT" fmla="*/ 0 h 1286"/>
                  <a:gd name="txR" fmla="*/ 1163 w 1163"/>
                  <a:gd name="txB" fmla="*/ 1286 h 128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63" h="1286">
                    <a:moveTo>
                      <a:pt x="572" y="43"/>
                    </a:moveTo>
                    <a:lnTo>
                      <a:pt x="512" y="21"/>
                    </a:lnTo>
                    <a:lnTo>
                      <a:pt x="482" y="14"/>
                    </a:lnTo>
                    <a:lnTo>
                      <a:pt x="455" y="8"/>
                    </a:lnTo>
                    <a:lnTo>
                      <a:pt x="427" y="2"/>
                    </a:lnTo>
                    <a:lnTo>
                      <a:pt x="401" y="0"/>
                    </a:lnTo>
                    <a:lnTo>
                      <a:pt x="350" y="0"/>
                    </a:lnTo>
                    <a:lnTo>
                      <a:pt x="301" y="6"/>
                    </a:lnTo>
                    <a:lnTo>
                      <a:pt x="254" y="18"/>
                    </a:lnTo>
                    <a:lnTo>
                      <a:pt x="210" y="36"/>
                    </a:lnTo>
                    <a:lnTo>
                      <a:pt x="170" y="62"/>
                    </a:lnTo>
                    <a:lnTo>
                      <a:pt x="146" y="76"/>
                    </a:lnTo>
                    <a:lnTo>
                      <a:pt x="126" y="92"/>
                    </a:lnTo>
                    <a:lnTo>
                      <a:pt x="107" y="109"/>
                    </a:lnTo>
                    <a:lnTo>
                      <a:pt x="90" y="128"/>
                    </a:lnTo>
                    <a:lnTo>
                      <a:pt x="73" y="146"/>
                    </a:lnTo>
                    <a:lnTo>
                      <a:pt x="59" y="167"/>
                    </a:lnTo>
                    <a:lnTo>
                      <a:pt x="47" y="188"/>
                    </a:lnTo>
                    <a:lnTo>
                      <a:pt x="36" y="212"/>
                    </a:lnTo>
                    <a:lnTo>
                      <a:pt x="25" y="235"/>
                    </a:lnTo>
                    <a:lnTo>
                      <a:pt x="17" y="260"/>
                    </a:lnTo>
                    <a:lnTo>
                      <a:pt x="6" y="313"/>
                    </a:lnTo>
                    <a:lnTo>
                      <a:pt x="1" y="340"/>
                    </a:lnTo>
                    <a:lnTo>
                      <a:pt x="0" y="370"/>
                    </a:lnTo>
                    <a:lnTo>
                      <a:pt x="0" y="400"/>
                    </a:lnTo>
                    <a:lnTo>
                      <a:pt x="2" y="433"/>
                    </a:lnTo>
                    <a:lnTo>
                      <a:pt x="8" y="492"/>
                    </a:lnTo>
                    <a:lnTo>
                      <a:pt x="19" y="554"/>
                    </a:lnTo>
                    <a:lnTo>
                      <a:pt x="35" y="615"/>
                    </a:lnTo>
                    <a:lnTo>
                      <a:pt x="57" y="676"/>
                    </a:lnTo>
                    <a:lnTo>
                      <a:pt x="83" y="737"/>
                    </a:lnTo>
                    <a:lnTo>
                      <a:pt x="116" y="800"/>
                    </a:lnTo>
                    <a:lnTo>
                      <a:pt x="153" y="862"/>
                    </a:lnTo>
                    <a:lnTo>
                      <a:pt x="196" y="926"/>
                    </a:lnTo>
                    <a:lnTo>
                      <a:pt x="236" y="978"/>
                    </a:lnTo>
                    <a:lnTo>
                      <a:pt x="257" y="1003"/>
                    </a:lnTo>
                    <a:lnTo>
                      <a:pt x="279" y="1028"/>
                    </a:lnTo>
                    <a:lnTo>
                      <a:pt x="326" y="1073"/>
                    </a:lnTo>
                    <a:lnTo>
                      <a:pt x="375" y="1115"/>
                    </a:lnTo>
                    <a:lnTo>
                      <a:pt x="426" y="1153"/>
                    </a:lnTo>
                    <a:lnTo>
                      <a:pt x="452" y="1170"/>
                    </a:lnTo>
                    <a:lnTo>
                      <a:pt x="480" y="1187"/>
                    </a:lnTo>
                    <a:lnTo>
                      <a:pt x="507" y="1201"/>
                    </a:lnTo>
                    <a:lnTo>
                      <a:pt x="537" y="1216"/>
                    </a:lnTo>
                    <a:lnTo>
                      <a:pt x="597" y="1243"/>
                    </a:lnTo>
                    <a:lnTo>
                      <a:pt x="626" y="1254"/>
                    </a:lnTo>
                    <a:lnTo>
                      <a:pt x="657" y="1263"/>
                    </a:lnTo>
                    <a:lnTo>
                      <a:pt x="687" y="1271"/>
                    </a:lnTo>
                    <a:lnTo>
                      <a:pt x="716" y="1277"/>
                    </a:lnTo>
                    <a:lnTo>
                      <a:pt x="743" y="1282"/>
                    </a:lnTo>
                    <a:lnTo>
                      <a:pt x="770" y="1285"/>
                    </a:lnTo>
                    <a:lnTo>
                      <a:pt x="783" y="1285"/>
                    </a:lnTo>
                    <a:lnTo>
                      <a:pt x="797" y="1286"/>
                    </a:lnTo>
                    <a:lnTo>
                      <a:pt x="824" y="1286"/>
                    </a:lnTo>
                    <a:lnTo>
                      <a:pt x="848" y="1284"/>
                    </a:lnTo>
                    <a:lnTo>
                      <a:pt x="873" y="1281"/>
                    </a:lnTo>
                    <a:lnTo>
                      <a:pt x="884" y="1277"/>
                    </a:lnTo>
                    <a:lnTo>
                      <a:pt x="896" y="1275"/>
                    </a:lnTo>
                    <a:lnTo>
                      <a:pt x="920" y="1268"/>
                    </a:lnTo>
                    <a:lnTo>
                      <a:pt x="942" y="1259"/>
                    </a:lnTo>
                    <a:lnTo>
                      <a:pt x="964" y="1249"/>
                    </a:lnTo>
                    <a:lnTo>
                      <a:pt x="985" y="1238"/>
                    </a:lnTo>
                    <a:lnTo>
                      <a:pt x="995" y="1231"/>
                    </a:lnTo>
                    <a:lnTo>
                      <a:pt x="1006" y="1225"/>
                    </a:lnTo>
                    <a:lnTo>
                      <a:pt x="1026" y="1207"/>
                    </a:lnTo>
                    <a:lnTo>
                      <a:pt x="1044" y="1190"/>
                    </a:lnTo>
                    <a:lnTo>
                      <a:pt x="1045" y="1187"/>
                    </a:lnTo>
                    <a:lnTo>
                      <a:pt x="1047" y="1184"/>
                    </a:lnTo>
                    <a:lnTo>
                      <a:pt x="1052" y="1180"/>
                    </a:lnTo>
                    <a:lnTo>
                      <a:pt x="1061" y="1171"/>
                    </a:lnTo>
                    <a:lnTo>
                      <a:pt x="1077" y="1151"/>
                    </a:lnTo>
                    <a:lnTo>
                      <a:pt x="1090" y="1130"/>
                    </a:lnTo>
                    <a:lnTo>
                      <a:pt x="1104" y="1109"/>
                    </a:lnTo>
                    <a:lnTo>
                      <a:pt x="1115" y="1087"/>
                    </a:lnTo>
                    <a:lnTo>
                      <a:pt x="1127" y="1065"/>
                    </a:lnTo>
                    <a:lnTo>
                      <a:pt x="1135" y="1040"/>
                    </a:lnTo>
                    <a:lnTo>
                      <a:pt x="1143" y="1015"/>
                    </a:lnTo>
                    <a:lnTo>
                      <a:pt x="1149" y="989"/>
                    </a:lnTo>
                    <a:lnTo>
                      <a:pt x="1152" y="976"/>
                    </a:lnTo>
                    <a:lnTo>
                      <a:pt x="1153" y="969"/>
                    </a:lnTo>
                    <a:lnTo>
                      <a:pt x="1155" y="963"/>
                    </a:lnTo>
                    <a:lnTo>
                      <a:pt x="1155" y="955"/>
                    </a:lnTo>
                    <a:lnTo>
                      <a:pt x="1156" y="948"/>
                    </a:lnTo>
                    <a:lnTo>
                      <a:pt x="1158" y="935"/>
                    </a:lnTo>
                    <a:lnTo>
                      <a:pt x="1161" y="908"/>
                    </a:lnTo>
                    <a:lnTo>
                      <a:pt x="1162" y="878"/>
                    </a:lnTo>
                    <a:lnTo>
                      <a:pt x="1163" y="849"/>
                    </a:lnTo>
                    <a:lnTo>
                      <a:pt x="1161" y="817"/>
                    </a:lnTo>
                    <a:lnTo>
                      <a:pt x="1157" y="787"/>
                    </a:lnTo>
                    <a:lnTo>
                      <a:pt x="1148" y="726"/>
                    </a:lnTo>
                    <a:lnTo>
                      <a:pt x="1132" y="665"/>
                    </a:lnTo>
                    <a:lnTo>
                      <a:pt x="1123" y="634"/>
                    </a:lnTo>
                    <a:lnTo>
                      <a:pt x="1113" y="605"/>
                    </a:lnTo>
                    <a:lnTo>
                      <a:pt x="1101" y="573"/>
                    </a:lnTo>
                    <a:lnTo>
                      <a:pt x="1087" y="543"/>
                    </a:lnTo>
                    <a:lnTo>
                      <a:pt x="1072" y="513"/>
                    </a:lnTo>
                    <a:lnTo>
                      <a:pt x="1056" y="483"/>
                    </a:lnTo>
                    <a:lnTo>
                      <a:pt x="1020" y="422"/>
                    </a:lnTo>
                    <a:lnTo>
                      <a:pt x="1001" y="392"/>
                    </a:lnTo>
                    <a:lnTo>
                      <a:pt x="980" y="363"/>
                    </a:lnTo>
                    <a:lnTo>
                      <a:pt x="935" y="306"/>
                    </a:lnTo>
                    <a:lnTo>
                      <a:pt x="911" y="280"/>
                    </a:lnTo>
                    <a:lnTo>
                      <a:pt x="888" y="256"/>
                    </a:lnTo>
                    <a:lnTo>
                      <a:pt x="864" y="231"/>
                    </a:lnTo>
                    <a:lnTo>
                      <a:pt x="840" y="209"/>
                    </a:lnTo>
                    <a:lnTo>
                      <a:pt x="790" y="168"/>
                    </a:lnTo>
                    <a:lnTo>
                      <a:pt x="738" y="129"/>
                    </a:lnTo>
                    <a:lnTo>
                      <a:pt x="684" y="96"/>
                    </a:lnTo>
                    <a:lnTo>
                      <a:pt x="656" y="80"/>
                    </a:lnTo>
                    <a:lnTo>
                      <a:pt x="629" y="67"/>
                    </a:lnTo>
                    <a:lnTo>
                      <a:pt x="572" y="43"/>
                    </a:lnTo>
                    <a:close/>
                  </a:path>
                </a:pathLst>
              </a:custGeom>
              <a:solidFill>
                <a:srgbClr val="8DD3C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9" name="Freeform 46"/>
              <p:cNvSpPr>
                <a:spLocks noEditPoints="1"/>
              </p:cNvSpPr>
              <p:nvPr/>
            </p:nvSpPr>
            <p:spPr>
              <a:xfrm>
                <a:off x="16" y="16"/>
                <a:ext cx="237" cy="263"/>
              </a:xfrm>
              <a:custGeom>
                <a:avLst/>
                <a:gdLst>
                  <a:gd name="txL" fmla="*/ 0 w 1187"/>
                  <a:gd name="txT" fmla="*/ 0 h 1316"/>
                  <a:gd name="txR" fmla="*/ 1187 w 1187"/>
                  <a:gd name="txB" fmla="*/ 1316 h 131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87" h="1316">
                    <a:moveTo>
                      <a:pt x="164" y="57"/>
                    </a:moveTo>
                    <a:lnTo>
                      <a:pt x="125" y="87"/>
                    </a:lnTo>
                    <a:lnTo>
                      <a:pt x="93" y="118"/>
                    </a:lnTo>
                    <a:lnTo>
                      <a:pt x="66" y="149"/>
                    </a:lnTo>
                    <a:lnTo>
                      <a:pt x="45" y="183"/>
                    </a:lnTo>
                    <a:lnTo>
                      <a:pt x="28" y="217"/>
                    </a:lnTo>
                    <a:lnTo>
                      <a:pt x="16" y="253"/>
                    </a:lnTo>
                    <a:lnTo>
                      <a:pt x="9" y="289"/>
                    </a:lnTo>
                    <a:lnTo>
                      <a:pt x="8" y="327"/>
                    </a:lnTo>
                    <a:lnTo>
                      <a:pt x="3" y="358"/>
                    </a:lnTo>
                    <a:lnTo>
                      <a:pt x="2" y="391"/>
                    </a:lnTo>
                    <a:lnTo>
                      <a:pt x="0" y="425"/>
                    </a:lnTo>
                    <a:lnTo>
                      <a:pt x="4" y="460"/>
                    </a:lnTo>
                    <a:lnTo>
                      <a:pt x="7" y="495"/>
                    </a:lnTo>
                    <a:lnTo>
                      <a:pt x="13" y="532"/>
                    </a:lnTo>
                    <a:lnTo>
                      <a:pt x="21" y="569"/>
                    </a:lnTo>
                    <a:lnTo>
                      <a:pt x="32" y="609"/>
                    </a:lnTo>
                    <a:lnTo>
                      <a:pt x="42" y="647"/>
                    </a:lnTo>
                    <a:lnTo>
                      <a:pt x="57" y="687"/>
                    </a:lnTo>
                    <a:lnTo>
                      <a:pt x="73" y="728"/>
                    </a:lnTo>
                    <a:lnTo>
                      <a:pt x="92" y="771"/>
                    </a:lnTo>
                    <a:lnTo>
                      <a:pt x="112" y="813"/>
                    </a:lnTo>
                    <a:lnTo>
                      <a:pt x="134" y="857"/>
                    </a:lnTo>
                    <a:lnTo>
                      <a:pt x="158" y="901"/>
                    </a:lnTo>
                    <a:lnTo>
                      <a:pt x="186" y="948"/>
                    </a:lnTo>
                    <a:lnTo>
                      <a:pt x="231" y="1005"/>
                    </a:lnTo>
                    <a:lnTo>
                      <a:pt x="277" y="1059"/>
                    </a:lnTo>
                    <a:lnTo>
                      <a:pt x="326" y="1107"/>
                    </a:lnTo>
                    <a:lnTo>
                      <a:pt x="379" y="1152"/>
                    </a:lnTo>
                    <a:lnTo>
                      <a:pt x="433" y="1191"/>
                    </a:lnTo>
                    <a:lnTo>
                      <a:pt x="461" y="1209"/>
                    </a:lnTo>
                    <a:lnTo>
                      <a:pt x="491" y="1226"/>
                    </a:lnTo>
                    <a:lnTo>
                      <a:pt x="519" y="1241"/>
                    </a:lnTo>
                    <a:lnTo>
                      <a:pt x="550" y="1255"/>
                    </a:lnTo>
                    <a:lnTo>
                      <a:pt x="612" y="1280"/>
                    </a:lnTo>
                    <a:lnTo>
                      <a:pt x="641" y="1289"/>
                    </a:lnTo>
                    <a:lnTo>
                      <a:pt x="671" y="1297"/>
                    </a:lnTo>
                    <a:lnTo>
                      <a:pt x="699" y="1304"/>
                    </a:lnTo>
                    <a:lnTo>
                      <a:pt x="729" y="1310"/>
                    </a:lnTo>
                    <a:lnTo>
                      <a:pt x="756" y="1313"/>
                    </a:lnTo>
                    <a:lnTo>
                      <a:pt x="784" y="1316"/>
                    </a:lnTo>
                    <a:lnTo>
                      <a:pt x="811" y="1316"/>
                    </a:lnTo>
                    <a:lnTo>
                      <a:pt x="838" y="1316"/>
                    </a:lnTo>
                    <a:lnTo>
                      <a:pt x="849" y="1313"/>
                    </a:lnTo>
                    <a:lnTo>
                      <a:pt x="851" y="1312"/>
                    </a:lnTo>
                    <a:lnTo>
                      <a:pt x="855" y="1312"/>
                    </a:lnTo>
                    <a:lnTo>
                      <a:pt x="862" y="1312"/>
                    </a:lnTo>
                    <a:lnTo>
                      <a:pt x="887" y="1309"/>
                    </a:lnTo>
                    <a:lnTo>
                      <a:pt x="898" y="1305"/>
                    </a:lnTo>
                    <a:lnTo>
                      <a:pt x="910" y="1303"/>
                    </a:lnTo>
                    <a:lnTo>
                      <a:pt x="935" y="1296"/>
                    </a:lnTo>
                    <a:lnTo>
                      <a:pt x="958" y="1287"/>
                    </a:lnTo>
                    <a:lnTo>
                      <a:pt x="981" y="1277"/>
                    </a:lnTo>
                    <a:lnTo>
                      <a:pt x="991" y="1270"/>
                    </a:lnTo>
                    <a:lnTo>
                      <a:pt x="1002" y="1265"/>
                    </a:lnTo>
                    <a:lnTo>
                      <a:pt x="1025" y="1252"/>
                    </a:lnTo>
                    <a:lnTo>
                      <a:pt x="1041" y="1238"/>
                    </a:lnTo>
                    <a:lnTo>
                      <a:pt x="1057" y="1225"/>
                    </a:lnTo>
                    <a:lnTo>
                      <a:pt x="1064" y="1217"/>
                    </a:lnTo>
                    <a:lnTo>
                      <a:pt x="1071" y="1210"/>
                    </a:lnTo>
                    <a:lnTo>
                      <a:pt x="1087" y="1195"/>
                    </a:lnTo>
                    <a:lnTo>
                      <a:pt x="1101" y="1178"/>
                    </a:lnTo>
                    <a:lnTo>
                      <a:pt x="1115" y="1162"/>
                    </a:lnTo>
                    <a:lnTo>
                      <a:pt x="1120" y="1153"/>
                    </a:lnTo>
                    <a:lnTo>
                      <a:pt x="1127" y="1145"/>
                    </a:lnTo>
                    <a:lnTo>
                      <a:pt x="1141" y="1128"/>
                    </a:lnTo>
                    <a:lnTo>
                      <a:pt x="1152" y="1108"/>
                    </a:lnTo>
                    <a:lnTo>
                      <a:pt x="1162" y="1089"/>
                    </a:lnTo>
                    <a:lnTo>
                      <a:pt x="1170" y="1069"/>
                    </a:lnTo>
                    <a:lnTo>
                      <a:pt x="1176" y="1051"/>
                    </a:lnTo>
                    <a:lnTo>
                      <a:pt x="1179" y="1033"/>
                    </a:lnTo>
                    <a:lnTo>
                      <a:pt x="1182" y="1016"/>
                    </a:lnTo>
                    <a:lnTo>
                      <a:pt x="1182" y="999"/>
                    </a:lnTo>
                    <a:lnTo>
                      <a:pt x="1180" y="984"/>
                    </a:lnTo>
                    <a:lnTo>
                      <a:pt x="1184" y="946"/>
                    </a:lnTo>
                    <a:lnTo>
                      <a:pt x="1187" y="907"/>
                    </a:lnTo>
                    <a:lnTo>
                      <a:pt x="1187" y="869"/>
                    </a:lnTo>
                    <a:lnTo>
                      <a:pt x="1186" y="863"/>
                    </a:lnTo>
                    <a:lnTo>
                      <a:pt x="1186" y="858"/>
                    </a:lnTo>
                    <a:lnTo>
                      <a:pt x="1186" y="849"/>
                    </a:lnTo>
                    <a:lnTo>
                      <a:pt x="1186" y="831"/>
                    </a:lnTo>
                    <a:lnTo>
                      <a:pt x="1184" y="811"/>
                    </a:lnTo>
                    <a:lnTo>
                      <a:pt x="1183" y="805"/>
                    </a:lnTo>
                    <a:lnTo>
                      <a:pt x="1183" y="801"/>
                    </a:lnTo>
                    <a:lnTo>
                      <a:pt x="1183" y="791"/>
                    </a:lnTo>
                    <a:lnTo>
                      <a:pt x="1177" y="753"/>
                    </a:lnTo>
                    <a:lnTo>
                      <a:pt x="1169" y="714"/>
                    </a:lnTo>
                    <a:lnTo>
                      <a:pt x="1160" y="676"/>
                    </a:lnTo>
                    <a:lnTo>
                      <a:pt x="1147" y="635"/>
                    </a:lnTo>
                    <a:lnTo>
                      <a:pt x="1133" y="596"/>
                    </a:lnTo>
                    <a:lnTo>
                      <a:pt x="1116" y="558"/>
                    </a:lnTo>
                    <a:lnTo>
                      <a:pt x="1098" y="519"/>
                    </a:lnTo>
                    <a:lnTo>
                      <a:pt x="1076" y="478"/>
                    </a:lnTo>
                    <a:lnTo>
                      <a:pt x="1054" y="440"/>
                    </a:lnTo>
                    <a:lnTo>
                      <a:pt x="1041" y="419"/>
                    </a:lnTo>
                    <a:lnTo>
                      <a:pt x="1034" y="409"/>
                    </a:lnTo>
                    <a:lnTo>
                      <a:pt x="1028" y="400"/>
                    </a:lnTo>
                    <a:lnTo>
                      <a:pt x="1002" y="361"/>
                    </a:lnTo>
                    <a:lnTo>
                      <a:pt x="957" y="302"/>
                    </a:lnTo>
                    <a:lnTo>
                      <a:pt x="933" y="274"/>
                    </a:lnTo>
                    <a:lnTo>
                      <a:pt x="910" y="249"/>
                    </a:lnTo>
                    <a:lnTo>
                      <a:pt x="885" y="224"/>
                    </a:lnTo>
                    <a:lnTo>
                      <a:pt x="862" y="201"/>
                    </a:lnTo>
                    <a:lnTo>
                      <a:pt x="835" y="179"/>
                    </a:lnTo>
                    <a:lnTo>
                      <a:pt x="811" y="158"/>
                    </a:lnTo>
                    <a:lnTo>
                      <a:pt x="783" y="138"/>
                    </a:lnTo>
                    <a:lnTo>
                      <a:pt x="757" y="120"/>
                    </a:lnTo>
                    <a:lnTo>
                      <a:pt x="729" y="102"/>
                    </a:lnTo>
                    <a:lnTo>
                      <a:pt x="702" y="87"/>
                    </a:lnTo>
                    <a:lnTo>
                      <a:pt x="672" y="71"/>
                    </a:lnTo>
                    <a:lnTo>
                      <a:pt x="644" y="59"/>
                    </a:lnTo>
                    <a:lnTo>
                      <a:pt x="614" y="46"/>
                    </a:lnTo>
                    <a:lnTo>
                      <a:pt x="586" y="36"/>
                    </a:lnTo>
                    <a:lnTo>
                      <a:pt x="527" y="18"/>
                    </a:lnTo>
                    <a:lnTo>
                      <a:pt x="471" y="6"/>
                    </a:lnTo>
                    <a:lnTo>
                      <a:pt x="416" y="0"/>
                    </a:lnTo>
                    <a:lnTo>
                      <a:pt x="363" y="1"/>
                    </a:lnTo>
                    <a:lnTo>
                      <a:pt x="310" y="5"/>
                    </a:lnTo>
                    <a:lnTo>
                      <a:pt x="260" y="17"/>
                    </a:lnTo>
                    <a:lnTo>
                      <a:pt x="210" y="34"/>
                    </a:lnTo>
                    <a:lnTo>
                      <a:pt x="164" y="57"/>
                    </a:lnTo>
                    <a:close/>
                    <a:moveTo>
                      <a:pt x="61" y="612"/>
                    </a:moveTo>
                    <a:lnTo>
                      <a:pt x="48" y="568"/>
                    </a:lnTo>
                    <a:lnTo>
                      <a:pt x="39" y="528"/>
                    </a:lnTo>
                    <a:lnTo>
                      <a:pt x="32" y="489"/>
                    </a:lnTo>
                    <a:lnTo>
                      <a:pt x="30" y="453"/>
                    </a:lnTo>
                    <a:lnTo>
                      <a:pt x="29" y="419"/>
                    </a:lnTo>
                    <a:lnTo>
                      <a:pt x="32" y="389"/>
                    </a:lnTo>
                    <a:lnTo>
                      <a:pt x="38" y="360"/>
                    </a:lnTo>
                    <a:lnTo>
                      <a:pt x="48" y="334"/>
                    </a:lnTo>
                    <a:lnTo>
                      <a:pt x="56" y="289"/>
                    </a:lnTo>
                    <a:lnTo>
                      <a:pt x="65" y="251"/>
                    </a:lnTo>
                    <a:lnTo>
                      <a:pt x="75" y="220"/>
                    </a:lnTo>
                    <a:lnTo>
                      <a:pt x="87" y="196"/>
                    </a:lnTo>
                    <a:lnTo>
                      <a:pt x="93" y="179"/>
                    </a:lnTo>
                    <a:lnTo>
                      <a:pt x="104" y="164"/>
                    </a:lnTo>
                    <a:lnTo>
                      <a:pt x="126" y="136"/>
                    </a:lnTo>
                    <a:lnTo>
                      <a:pt x="139" y="122"/>
                    </a:lnTo>
                    <a:lnTo>
                      <a:pt x="154" y="111"/>
                    </a:lnTo>
                    <a:lnTo>
                      <a:pt x="188" y="89"/>
                    </a:lnTo>
                    <a:lnTo>
                      <a:pt x="227" y="63"/>
                    </a:lnTo>
                    <a:lnTo>
                      <a:pt x="272" y="44"/>
                    </a:lnTo>
                    <a:lnTo>
                      <a:pt x="316" y="30"/>
                    </a:lnTo>
                    <a:lnTo>
                      <a:pt x="365" y="23"/>
                    </a:lnTo>
                    <a:lnTo>
                      <a:pt x="413" y="21"/>
                    </a:lnTo>
                    <a:lnTo>
                      <a:pt x="464" y="27"/>
                    </a:lnTo>
                    <a:lnTo>
                      <a:pt x="518" y="37"/>
                    </a:lnTo>
                    <a:lnTo>
                      <a:pt x="575" y="55"/>
                    </a:lnTo>
                    <a:lnTo>
                      <a:pt x="602" y="65"/>
                    </a:lnTo>
                    <a:lnTo>
                      <a:pt x="630" y="78"/>
                    </a:lnTo>
                    <a:lnTo>
                      <a:pt x="657" y="90"/>
                    </a:lnTo>
                    <a:lnTo>
                      <a:pt x="686" y="106"/>
                    </a:lnTo>
                    <a:lnTo>
                      <a:pt x="712" y="122"/>
                    </a:lnTo>
                    <a:lnTo>
                      <a:pt x="739" y="140"/>
                    </a:lnTo>
                    <a:lnTo>
                      <a:pt x="764" y="158"/>
                    </a:lnTo>
                    <a:lnTo>
                      <a:pt x="790" y="179"/>
                    </a:lnTo>
                    <a:lnTo>
                      <a:pt x="838" y="222"/>
                    </a:lnTo>
                    <a:lnTo>
                      <a:pt x="860" y="245"/>
                    </a:lnTo>
                    <a:lnTo>
                      <a:pt x="884" y="271"/>
                    </a:lnTo>
                    <a:lnTo>
                      <a:pt x="906" y="297"/>
                    </a:lnTo>
                    <a:lnTo>
                      <a:pt x="929" y="325"/>
                    </a:lnTo>
                    <a:lnTo>
                      <a:pt x="949" y="354"/>
                    </a:lnTo>
                    <a:lnTo>
                      <a:pt x="970" y="385"/>
                    </a:lnTo>
                    <a:lnTo>
                      <a:pt x="997" y="424"/>
                    </a:lnTo>
                    <a:lnTo>
                      <a:pt x="1023" y="462"/>
                    </a:lnTo>
                    <a:lnTo>
                      <a:pt x="1045" y="499"/>
                    </a:lnTo>
                    <a:lnTo>
                      <a:pt x="1067" y="535"/>
                    </a:lnTo>
                    <a:lnTo>
                      <a:pt x="1085" y="569"/>
                    </a:lnTo>
                    <a:lnTo>
                      <a:pt x="1102" y="603"/>
                    </a:lnTo>
                    <a:lnTo>
                      <a:pt x="1109" y="619"/>
                    </a:lnTo>
                    <a:lnTo>
                      <a:pt x="1110" y="622"/>
                    </a:lnTo>
                    <a:lnTo>
                      <a:pt x="1112" y="627"/>
                    </a:lnTo>
                    <a:lnTo>
                      <a:pt x="1117" y="636"/>
                    </a:lnTo>
                    <a:lnTo>
                      <a:pt x="1123" y="652"/>
                    </a:lnTo>
                    <a:lnTo>
                      <a:pt x="1129" y="669"/>
                    </a:lnTo>
                    <a:lnTo>
                      <a:pt x="1138" y="698"/>
                    </a:lnTo>
                    <a:lnTo>
                      <a:pt x="1140" y="705"/>
                    </a:lnTo>
                    <a:lnTo>
                      <a:pt x="1142" y="713"/>
                    </a:lnTo>
                    <a:lnTo>
                      <a:pt x="1146" y="729"/>
                    </a:lnTo>
                    <a:lnTo>
                      <a:pt x="1149" y="743"/>
                    </a:lnTo>
                    <a:lnTo>
                      <a:pt x="1150" y="749"/>
                    </a:lnTo>
                    <a:lnTo>
                      <a:pt x="1152" y="757"/>
                    </a:lnTo>
                    <a:lnTo>
                      <a:pt x="1153" y="771"/>
                    </a:lnTo>
                    <a:lnTo>
                      <a:pt x="1155" y="786"/>
                    </a:lnTo>
                    <a:lnTo>
                      <a:pt x="1155" y="798"/>
                    </a:lnTo>
                    <a:lnTo>
                      <a:pt x="1157" y="812"/>
                    </a:lnTo>
                    <a:lnTo>
                      <a:pt x="1155" y="814"/>
                    </a:lnTo>
                    <a:lnTo>
                      <a:pt x="1155" y="818"/>
                    </a:lnTo>
                    <a:lnTo>
                      <a:pt x="1155" y="824"/>
                    </a:lnTo>
                    <a:lnTo>
                      <a:pt x="1155" y="838"/>
                    </a:lnTo>
                    <a:lnTo>
                      <a:pt x="1153" y="849"/>
                    </a:lnTo>
                    <a:lnTo>
                      <a:pt x="1152" y="852"/>
                    </a:lnTo>
                    <a:lnTo>
                      <a:pt x="1152" y="855"/>
                    </a:lnTo>
                    <a:lnTo>
                      <a:pt x="1152" y="862"/>
                    </a:lnTo>
                    <a:lnTo>
                      <a:pt x="1149" y="873"/>
                    </a:lnTo>
                    <a:lnTo>
                      <a:pt x="1146" y="886"/>
                    </a:lnTo>
                    <a:lnTo>
                      <a:pt x="1138" y="934"/>
                    </a:lnTo>
                    <a:lnTo>
                      <a:pt x="1136" y="947"/>
                    </a:lnTo>
                    <a:lnTo>
                      <a:pt x="1136" y="959"/>
                    </a:lnTo>
                    <a:lnTo>
                      <a:pt x="1137" y="968"/>
                    </a:lnTo>
                    <a:lnTo>
                      <a:pt x="1141" y="976"/>
                    </a:lnTo>
                    <a:lnTo>
                      <a:pt x="1102" y="1124"/>
                    </a:lnTo>
                    <a:lnTo>
                      <a:pt x="1093" y="1140"/>
                    </a:lnTo>
                    <a:lnTo>
                      <a:pt x="1083" y="1156"/>
                    </a:lnTo>
                    <a:lnTo>
                      <a:pt x="1071" y="1169"/>
                    </a:lnTo>
                    <a:lnTo>
                      <a:pt x="1060" y="1183"/>
                    </a:lnTo>
                    <a:lnTo>
                      <a:pt x="1046" y="1193"/>
                    </a:lnTo>
                    <a:lnTo>
                      <a:pt x="1039" y="1198"/>
                    </a:lnTo>
                    <a:lnTo>
                      <a:pt x="1032" y="1203"/>
                    </a:lnTo>
                    <a:lnTo>
                      <a:pt x="1016" y="1212"/>
                    </a:lnTo>
                    <a:lnTo>
                      <a:pt x="1000" y="1220"/>
                    </a:lnTo>
                    <a:lnTo>
                      <a:pt x="980" y="1233"/>
                    </a:lnTo>
                    <a:lnTo>
                      <a:pt x="959" y="1244"/>
                    </a:lnTo>
                    <a:lnTo>
                      <a:pt x="948" y="1249"/>
                    </a:lnTo>
                    <a:lnTo>
                      <a:pt x="942" y="1251"/>
                    </a:lnTo>
                    <a:lnTo>
                      <a:pt x="938" y="1254"/>
                    </a:lnTo>
                    <a:lnTo>
                      <a:pt x="917" y="1263"/>
                    </a:lnTo>
                    <a:lnTo>
                      <a:pt x="894" y="1270"/>
                    </a:lnTo>
                    <a:lnTo>
                      <a:pt x="883" y="1272"/>
                    </a:lnTo>
                    <a:lnTo>
                      <a:pt x="880" y="1272"/>
                    </a:lnTo>
                    <a:lnTo>
                      <a:pt x="877" y="1274"/>
                    </a:lnTo>
                    <a:lnTo>
                      <a:pt x="873" y="1276"/>
                    </a:lnTo>
                    <a:lnTo>
                      <a:pt x="850" y="1280"/>
                    </a:lnTo>
                    <a:lnTo>
                      <a:pt x="828" y="1284"/>
                    </a:lnTo>
                    <a:lnTo>
                      <a:pt x="803" y="1285"/>
                    </a:lnTo>
                    <a:lnTo>
                      <a:pt x="779" y="1285"/>
                    </a:lnTo>
                    <a:lnTo>
                      <a:pt x="754" y="1283"/>
                    </a:lnTo>
                    <a:lnTo>
                      <a:pt x="730" y="1280"/>
                    </a:lnTo>
                    <a:lnTo>
                      <a:pt x="704" y="1276"/>
                    </a:lnTo>
                    <a:lnTo>
                      <a:pt x="679" y="1270"/>
                    </a:lnTo>
                    <a:lnTo>
                      <a:pt x="627" y="1254"/>
                    </a:lnTo>
                    <a:lnTo>
                      <a:pt x="598" y="1243"/>
                    </a:lnTo>
                    <a:lnTo>
                      <a:pt x="571" y="1231"/>
                    </a:lnTo>
                    <a:lnTo>
                      <a:pt x="518" y="1203"/>
                    </a:lnTo>
                    <a:lnTo>
                      <a:pt x="466" y="1169"/>
                    </a:lnTo>
                    <a:lnTo>
                      <a:pt x="439" y="1151"/>
                    </a:lnTo>
                    <a:lnTo>
                      <a:pt x="415" y="1132"/>
                    </a:lnTo>
                    <a:lnTo>
                      <a:pt x="388" y="1110"/>
                    </a:lnTo>
                    <a:lnTo>
                      <a:pt x="363" y="1088"/>
                    </a:lnTo>
                    <a:lnTo>
                      <a:pt x="339" y="1064"/>
                    </a:lnTo>
                    <a:lnTo>
                      <a:pt x="314" y="1039"/>
                    </a:lnTo>
                    <a:lnTo>
                      <a:pt x="265" y="984"/>
                    </a:lnTo>
                    <a:lnTo>
                      <a:pt x="241" y="956"/>
                    </a:lnTo>
                    <a:lnTo>
                      <a:pt x="218" y="926"/>
                    </a:lnTo>
                    <a:lnTo>
                      <a:pt x="167" y="849"/>
                    </a:lnTo>
                    <a:lnTo>
                      <a:pt x="143" y="811"/>
                    </a:lnTo>
                    <a:lnTo>
                      <a:pt x="124" y="772"/>
                    </a:lnTo>
                    <a:lnTo>
                      <a:pt x="89" y="693"/>
                    </a:lnTo>
                    <a:lnTo>
                      <a:pt x="73" y="652"/>
                    </a:lnTo>
                    <a:lnTo>
                      <a:pt x="61" y="612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0" name="Freeform 47"/>
              <p:cNvSpPr/>
              <p:nvPr/>
            </p:nvSpPr>
            <p:spPr>
              <a:xfrm>
                <a:off x="42" y="28"/>
                <a:ext cx="127" cy="124"/>
              </a:xfrm>
              <a:custGeom>
                <a:avLst/>
                <a:gdLst>
                  <a:gd name="txL" fmla="*/ 0 w 635"/>
                  <a:gd name="txT" fmla="*/ 0 h 617"/>
                  <a:gd name="txR" fmla="*/ 635 w 635"/>
                  <a:gd name="txB" fmla="*/ 617 h 61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35" h="617">
                    <a:moveTo>
                      <a:pt x="553" y="88"/>
                    </a:moveTo>
                    <a:lnTo>
                      <a:pt x="626" y="95"/>
                    </a:lnTo>
                    <a:lnTo>
                      <a:pt x="630" y="93"/>
                    </a:lnTo>
                    <a:lnTo>
                      <a:pt x="634" y="91"/>
                    </a:lnTo>
                    <a:lnTo>
                      <a:pt x="634" y="88"/>
                    </a:lnTo>
                    <a:lnTo>
                      <a:pt x="634" y="87"/>
                    </a:lnTo>
                    <a:lnTo>
                      <a:pt x="635" y="87"/>
                    </a:lnTo>
                    <a:lnTo>
                      <a:pt x="634" y="85"/>
                    </a:lnTo>
                    <a:lnTo>
                      <a:pt x="626" y="57"/>
                    </a:lnTo>
                    <a:lnTo>
                      <a:pt x="612" y="47"/>
                    </a:lnTo>
                    <a:lnTo>
                      <a:pt x="600" y="41"/>
                    </a:lnTo>
                    <a:lnTo>
                      <a:pt x="575" y="28"/>
                    </a:lnTo>
                    <a:lnTo>
                      <a:pt x="549" y="18"/>
                    </a:lnTo>
                    <a:lnTo>
                      <a:pt x="524" y="10"/>
                    </a:lnTo>
                    <a:lnTo>
                      <a:pt x="497" y="4"/>
                    </a:lnTo>
                    <a:lnTo>
                      <a:pt x="470" y="1"/>
                    </a:lnTo>
                    <a:lnTo>
                      <a:pt x="442" y="0"/>
                    </a:lnTo>
                    <a:lnTo>
                      <a:pt x="415" y="3"/>
                    </a:lnTo>
                    <a:lnTo>
                      <a:pt x="385" y="7"/>
                    </a:lnTo>
                    <a:lnTo>
                      <a:pt x="371" y="9"/>
                    </a:lnTo>
                    <a:lnTo>
                      <a:pt x="357" y="13"/>
                    </a:lnTo>
                    <a:lnTo>
                      <a:pt x="328" y="21"/>
                    </a:lnTo>
                    <a:lnTo>
                      <a:pt x="298" y="34"/>
                    </a:lnTo>
                    <a:lnTo>
                      <a:pt x="267" y="46"/>
                    </a:lnTo>
                    <a:lnTo>
                      <a:pt x="238" y="63"/>
                    </a:lnTo>
                    <a:lnTo>
                      <a:pt x="206" y="81"/>
                    </a:lnTo>
                    <a:lnTo>
                      <a:pt x="175" y="103"/>
                    </a:lnTo>
                    <a:lnTo>
                      <a:pt x="143" y="130"/>
                    </a:lnTo>
                    <a:lnTo>
                      <a:pt x="114" y="158"/>
                    </a:lnTo>
                    <a:lnTo>
                      <a:pt x="88" y="186"/>
                    </a:lnTo>
                    <a:lnTo>
                      <a:pt x="67" y="215"/>
                    </a:lnTo>
                    <a:lnTo>
                      <a:pt x="47" y="245"/>
                    </a:lnTo>
                    <a:lnTo>
                      <a:pt x="31" y="276"/>
                    </a:lnTo>
                    <a:lnTo>
                      <a:pt x="19" y="306"/>
                    </a:lnTo>
                    <a:lnTo>
                      <a:pt x="10" y="338"/>
                    </a:lnTo>
                    <a:lnTo>
                      <a:pt x="3" y="370"/>
                    </a:lnTo>
                    <a:lnTo>
                      <a:pt x="0" y="401"/>
                    </a:lnTo>
                    <a:lnTo>
                      <a:pt x="0" y="434"/>
                    </a:lnTo>
                    <a:lnTo>
                      <a:pt x="4" y="468"/>
                    </a:lnTo>
                    <a:lnTo>
                      <a:pt x="10" y="502"/>
                    </a:lnTo>
                    <a:lnTo>
                      <a:pt x="20" y="538"/>
                    </a:lnTo>
                    <a:lnTo>
                      <a:pt x="34" y="573"/>
                    </a:lnTo>
                    <a:lnTo>
                      <a:pt x="51" y="609"/>
                    </a:lnTo>
                    <a:lnTo>
                      <a:pt x="76" y="603"/>
                    </a:lnTo>
                    <a:lnTo>
                      <a:pt x="78" y="601"/>
                    </a:lnTo>
                    <a:lnTo>
                      <a:pt x="81" y="601"/>
                    </a:lnTo>
                    <a:lnTo>
                      <a:pt x="82" y="601"/>
                    </a:lnTo>
                    <a:lnTo>
                      <a:pt x="84" y="603"/>
                    </a:lnTo>
                    <a:lnTo>
                      <a:pt x="82" y="605"/>
                    </a:lnTo>
                    <a:lnTo>
                      <a:pt x="82" y="608"/>
                    </a:lnTo>
                    <a:lnTo>
                      <a:pt x="80" y="611"/>
                    </a:lnTo>
                    <a:lnTo>
                      <a:pt x="79" y="617"/>
                    </a:lnTo>
                    <a:lnTo>
                      <a:pt x="87" y="610"/>
                    </a:lnTo>
                    <a:lnTo>
                      <a:pt x="95" y="605"/>
                    </a:lnTo>
                    <a:lnTo>
                      <a:pt x="99" y="600"/>
                    </a:lnTo>
                    <a:lnTo>
                      <a:pt x="103" y="597"/>
                    </a:lnTo>
                    <a:lnTo>
                      <a:pt x="102" y="593"/>
                    </a:lnTo>
                    <a:lnTo>
                      <a:pt x="99" y="591"/>
                    </a:lnTo>
                    <a:lnTo>
                      <a:pt x="94" y="589"/>
                    </a:lnTo>
                    <a:lnTo>
                      <a:pt x="87" y="589"/>
                    </a:lnTo>
                    <a:lnTo>
                      <a:pt x="63" y="539"/>
                    </a:lnTo>
                    <a:lnTo>
                      <a:pt x="37" y="425"/>
                    </a:lnTo>
                    <a:lnTo>
                      <a:pt x="36" y="380"/>
                    </a:lnTo>
                    <a:lnTo>
                      <a:pt x="42" y="338"/>
                    </a:lnTo>
                    <a:lnTo>
                      <a:pt x="53" y="298"/>
                    </a:lnTo>
                    <a:lnTo>
                      <a:pt x="71" y="261"/>
                    </a:lnTo>
                    <a:lnTo>
                      <a:pt x="94" y="224"/>
                    </a:lnTo>
                    <a:lnTo>
                      <a:pt x="123" y="192"/>
                    </a:lnTo>
                    <a:lnTo>
                      <a:pt x="157" y="161"/>
                    </a:lnTo>
                    <a:lnTo>
                      <a:pt x="199" y="133"/>
                    </a:lnTo>
                    <a:lnTo>
                      <a:pt x="229" y="109"/>
                    </a:lnTo>
                    <a:lnTo>
                      <a:pt x="261" y="91"/>
                    </a:lnTo>
                    <a:lnTo>
                      <a:pt x="292" y="76"/>
                    </a:lnTo>
                    <a:lnTo>
                      <a:pt x="325" y="66"/>
                    </a:lnTo>
                    <a:lnTo>
                      <a:pt x="358" y="58"/>
                    </a:lnTo>
                    <a:lnTo>
                      <a:pt x="392" y="55"/>
                    </a:lnTo>
                    <a:lnTo>
                      <a:pt x="427" y="57"/>
                    </a:lnTo>
                    <a:lnTo>
                      <a:pt x="464" y="62"/>
                    </a:lnTo>
                    <a:lnTo>
                      <a:pt x="553" y="88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1" name="Freeform 48"/>
              <p:cNvSpPr/>
              <p:nvPr/>
            </p:nvSpPr>
            <p:spPr>
              <a:xfrm>
                <a:off x="65" y="44"/>
                <a:ext cx="115" cy="108"/>
              </a:xfrm>
              <a:custGeom>
                <a:avLst/>
                <a:gdLst>
                  <a:gd name="txL" fmla="*/ 0 w 574"/>
                  <a:gd name="txT" fmla="*/ 0 h 541"/>
                  <a:gd name="txR" fmla="*/ 574 w 574"/>
                  <a:gd name="txB" fmla="*/ 541 h 54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74" h="541">
                    <a:moveTo>
                      <a:pt x="564" y="26"/>
                    </a:moveTo>
                    <a:lnTo>
                      <a:pt x="540" y="14"/>
                    </a:lnTo>
                    <a:lnTo>
                      <a:pt x="514" y="6"/>
                    </a:lnTo>
                    <a:lnTo>
                      <a:pt x="499" y="2"/>
                    </a:lnTo>
                    <a:lnTo>
                      <a:pt x="485" y="1"/>
                    </a:lnTo>
                    <a:lnTo>
                      <a:pt x="456" y="0"/>
                    </a:lnTo>
                    <a:lnTo>
                      <a:pt x="422" y="1"/>
                    </a:lnTo>
                    <a:lnTo>
                      <a:pt x="389" y="7"/>
                    </a:lnTo>
                    <a:lnTo>
                      <a:pt x="355" y="15"/>
                    </a:lnTo>
                    <a:lnTo>
                      <a:pt x="323" y="27"/>
                    </a:lnTo>
                    <a:lnTo>
                      <a:pt x="289" y="42"/>
                    </a:lnTo>
                    <a:lnTo>
                      <a:pt x="256" y="61"/>
                    </a:lnTo>
                    <a:lnTo>
                      <a:pt x="222" y="84"/>
                    </a:lnTo>
                    <a:lnTo>
                      <a:pt x="205" y="96"/>
                    </a:lnTo>
                    <a:lnTo>
                      <a:pt x="189" y="111"/>
                    </a:lnTo>
                    <a:lnTo>
                      <a:pt x="151" y="143"/>
                    </a:lnTo>
                    <a:lnTo>
                      <a:pt x="118" y="176"/>
                    </a:lnTo>
                    <a:lnTo>
                      <a:pt x="88" y="209"/>
                    </a:lnTo>
                    <a:lnTo>
                      <a:pt x="63" y="243"/>
                    </a:lnTo>
                    <a:lnTo>
                      <a:pt x="42" y="277"/>
                    </a:lnTo>
                    <a:lnTo>
                      <a:pt x="26" y="312"/>
                    </a:lnTo>
                    <a:lnTo>
                      <a:pt x="12" y="348"/>
                    </a:lnTo>
                    <a:lnTo>
                      <a:pt x="5" y="386"/>
                    </a:lnTo>
                    <a:lnTo>
                      <a:pt x="1" y="411"/>
                    </a:lnTo>
                    <a:lnTo>
                      <a:pt x="0" y="434"/>
                    </a:lnTo>
                    <a:lnTo>
                      <a:pt x="2" y="457"/>
                    </a:lnTo>
                    <a:lnTo>
                      <a:pt x="8" y="480"/>
                    </a:lnTo>
                    <a:lnTo>
                      <a:pt x="11" y="495"/>
                    </a:lnTo>
                    <a:lnTo>
                      <a:pt x="17" y="506"/>
                    </a:lnTo>
                    <a:lnTo>
                      <a:pt x="23" y="514"/>
                    </a:lnTo>
                    <a:lnTo>
                      <a:pt x="31" y="518"/>
                    </a:lnTo>
                    <a:lnTo>
                      <a:pt x="53" y="538"/>
                    </a:lnTo>
                    <a:lnTo>
                      <a:pt x="55" y="539"/>
                    </a:lnTo>
                    <a:lnTo>
                      <a:pt x="59" y="541"/>
                    </a:lnTo>
                    <a:lnTo>
                      <a:pt x="60" y="541"/>
                    </a:lnTo>
                    <a:lnTo>
                      <a:pt x="62" y="541"/>
                    </a:lnTo>
                    <a:lnTo>
                      <a:pt x="61" y="539"/>
                    </a:lnTo>
                    <a:lnTo>
                      <a:pt x="61" y="537"/>
                    </a:lnTo>
                    <a:lnTo>
                      <a:pt x="59" y="533"/>
                    </a:lnTo>
                    <a:lnTo>
                      <a:pt x="57" y="531"/>
                    </a:lnTo>
                    <a:lnTo>
                      <a:pt x="57" y="530"/>
                    </a:lnTo>
                    <a:lnTo>
                      <a:pt x="57" y="526"/>
                    </a:lnTo>
                    <a:lnTo>
                      <a:pt x="57" y="524"/>
                    </a:lnTo>
                    <a:lnTo>
                      <a:pt x="57" y="523"/>
                    </a:lnTo>
                    <a:lnTo>
                      <a:pt x="59" y="523"/>
                    </a:lnTo>
                    <a:lnTo>
                      <a:pt x="59" y="517"/>
                    </a:lnTo>
                    <a:lnTo>
                      <a:pt x="59" y="513"/>
                    </a:lnTo>
                    <a:lnTo>
                      <a:pt x="59" y="510"/>
                    </a:lnTo>
                    <a:lnTo>
                      <a:pt x="59" y="509"/>
                    </a:lnTo>
                    <a:lnTo>
                      <a:pt x="60" y="509"/>
                    </a:lnTo>
                    <a:lnTo>
                      <a:pt x="68" y="501"/>
                    </a:lnTo>
                    <a:lnTo>
                      <a:pt x="60" y="473"/>
                    </a:lnTo>
                    <a:lnTo>
                      <a:pt x="56" y="444"/>
                    </a:lnTo>
                    <a:lnTo>
                      <a:pt x="55" y="413"/>
                    </a:lnTo>
                    <a:lnTo>
                      <a:pt x="56" y="396"/>
                    </a:lnTo>
                    <a:lnTo>
                      <a:pt x="60" y="380"/>
                    </a:lnTo>
                    <a:lnTo>
                      <a:pt x="64" y="345"/>
                    </a:lnTo>
                    <a:lnTo>
                      <a:pt x="75" y="312"/>
                    </a:lnTo>
                    <a:lnTo>
                      <a:pt x="88" y="280"/>
                    </a:lnTo>
                    <a:lnTo>
                      <a:pt x="106" y="251"/>
                    </a:lnTo>
                    <a:lnTo>
                      <a:pt x="127" y="221"/>
                    </a:lnTo>
                    <a:lnTo>
                      <a:pt x="152" y="194"/>
                    </a:lnTo>
                    <a:lnTo>
                      <a:pt x="180" y="167"/>
                    </a:lnTo>
                    <a:lnTo>
                      <a:pt x="213" y="142"/>
                    </a:lnTo>
                    <a:lnTo>
                      <a:pt x="241" y="118"/>
                    </a:lnTo>
                    <a:lnTo>
                      <a:pt x="271" y="98"/>
                    </a:lnTo>
                    <a:lnTo>
                      <a:pt x="284" y="87"/>
                    </a:lnTo>
                    <a:lnTo>
                      <a:pt x="299" y="79"/>
                    </a:lnTo>
                    <a:lnTo>
                      <a:pt x="329" y="65"/>
                    </a:lnTo>
                    <a:lnTo>
                      <a:pt x="355" y="52"/>
                    </a:lnTo>
                    <a:lnTo>
                      <a:pt x="382" y="43"/>
                    </a:lnTo>
                    <a:lnTo>
                      <a:pt x="408" y="37"/>
                    </a:lnTo>
                    <a:lnTo>
                      <a:pt x="435" y="34"/>
                    </a:lnTo>
                    <a:lnTo>
                      <a:pt x="452" y="32"/>
                    </a:lnTo>
                    <a:lnTo>
                      <a:pt x="469" y="32"/>
                    </a:lnTo>
                    <a:lnTo>
                      <a:pt x="485" y="33"/>
                    </a:lnTo>
                    <a:lnTo>
                      <a:pt x="501" y="36"/>
                    </a:lnTo>
                    <a:lnTo>
                      <a:pt x="514" y="40"/>
                    </a:lnTo>
                    <a:lnTo>
                      <a:pt x="526" y="45"/>
                    </a:lnTo>
                    <a:lnTo>
                      <a:pt x="537" y="52"/>
                    </a:lnTo>
                    <a:lnTo>
                      <a:pt x="548" y="61"/>
                    </a:lnTo>
                    <a:lnTo>
                      <a:pt x="550" y="69"/>
                    </a:lnTo>
                    <a:lnTo>
                      <a:pt x="574" y="52"/>
                    </a:lnTo>
                    <a:lnTo>
                      <a:pt x="564" y="26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2" name="Freeform 49"/>
              <p:cNvSpPr/>
              <p:nvPr/>
            </p:nvSpPr>
            <p:spPr>
              <a:xfrm>
                <a:off x="126" y="177"/>
                <a:ext cx="130" cy="78"/>
              </a:xfrm>
              <a:custGeom>
                <a:avLst/>
                <a:gdLst>
                  <a:gd name="txL" fmla="*/ 0 w 651"/>
                  <a:gd name="txT" fmla="*/ 0 h 390"/>
                  <a:gd name="txR" fmla="*/ 651 w 651"/>
                  <a:gd name="txB" fmla="*/ 390 h 39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51" h="390">
                    <a:moveTo>
                      <a:pt x="437" y="362"/>
                    </a:moveTo>
                    <a:lnTo>
                      <a:pt x="453" y="351"/>
                    </a:lnTo>
                    <a:lnTo>
                      <a:pt x="470" y="342"/>
                    </a:lnTo>
                    <a:lnTo>
                      <a:pt x="501" y="322"/>
                    </a:lnTo>
                    <a:lnTo>
                      <a:pt x="515" y="311"/>
                    </a:lnTo>
                    <a:lnTo>
                      <a:pt x="522" y="305"/>
                    </a:lnTo>
                    <a:lnTo>
                      <a:pt x="530" y="300"/>
                    </a:lnTo>
                    <a:lnTo>
                      <a:pt x="543" y="288"/>
                    </a:lnTo>
                    <a:lnTo>
                      <a:pt x="557" y="277"/>
                    </a:lnTo>
                    <a:lnTo>
                      <a:pt x="567" y="263"/>
                    </a:lnTo>
                    <a:lnTo>
                      <a:pt x="578" y="251"/>
                    </a:lnTo>
                    <a:lnTo>
                      <a:pt x="599" y="223"/>
                    </a:lnTo>
                    <a:lnTo>
                      <a:pt x="600" y="219"/>
                    </a:lnTo>
                    <a:lnTo>
                      <a:pt x="602" y="215"/>
                    </a:lnTo>
                    <a:lnTo>
                      <a:pt x="607" y="209"/>
                    </a:lnTo>
                    <a:lnTo>
                      <a:pt x="616" y="195"/>
                    </a:lnTo>
                    <a:lnTo>
                      <a:pt x="631" y="165"/>
                    </a:lnTo>
                    <a:lnTo>
                      <a:pt x="639" y="139"/>
                    </a:lnTo>
                    <a:lnTo>
                      <a:pt x="644" y="118"/>
                    </a:lnTo>
                    <a:lnTo>
                      <a:pt x="648" y="96"/>
                    </a:lnTo>
                    <a:lnTo>
                      <a:pt x="651" y="79"/>
                    </a:lnTo>
                    <a:lnTo>
                      <a:pt x="650" y="62"/>
                    </a:lnTo>
                    <a:lnTo>
                      <a:pt x="647" y="50"/>
                    </a:lnTo>
                    <a:lnTo>
                      <a:pt x="641" y="37"/>
                    </a:lnTo>
                    <a:lnTo>
                      <a:pt x="635" y="29"/>
                    </a:lnTo>
                    <a:lnTo>
                      <a:pt x="634" y="22"/>
                    </a:lnTo>
                    <a:lnTo>
                      <a:pt x="634" y="18"/>
                    </a:lnTo>
                    <a:lnTo>
                      <a:pt x="633" y="10"/>
                    </a:lnTo>
                    <a:lnTo>
                      <a:pt x="631" y="4"/>
                    </a:lnTo>
                    <a:lnTo>
                      <a:pt x="630" y="1"/>
                    </a:lnTo>
                    <a:lnTo>
                      <a:pt x="625" y="0"/>
                    </a:lnTo>
                    <a:lnTo>
                      <a:pt x="622" y="1"/>
                    </a:lnTo>
                    <a:lnTo>
                      <a:pt x="617" y="4"/>
                    </a:lnTo>
                    <a:lnTo>
                      <a:pt x="612" y="11"/>
                    </a:lnTo>
                    <a:lnTo>
                      <a:pt x="607" y="15"/>
                    </a:lnTo>
                    <a:lnTo>
                      <a:pt x="594" y="33"/>
                    </a:lnTo>
                    <a:lnTo>
                      <a:pt x="595" y="59"/>
                    </a:lnTo>
                    <a:lnTo>
                      <a:pt x="594" y="86"/>
                    </a:lnTo>
                    <a:lnTo>
                      <a:pt x="590" y="114"/>
                    </a:lnTo>
                    <a:lnTo>
                      <a:pt x="583" y="145"/>
                    </a:lnTo>
                    <a:lnTo>
                      <a:pt x="576" y="159"/>
                    </a:lnTo>
                    <a:lnTo>
                      <a:pt x="573" y="165"/>
                    </a:lnTo>
                    <a:lnTo>
                      <a:pt x="571" y="173"/>
                    </a:lnTo>
                    <a:lnTo>
                      <a:pt x="564" y="186"/>
                    </a:lnTo>
                    <a:lnTo>
                      <a:pt x="557" y="199"/>
                    </a:lnTo>
                    <a:lnTo>
                      <a:pt x="540" y="224"/>
                    </a:lnTo>
                    <a:lnTo>
                      <a:pt x="531" y="236"/>
                    </a:lnTo>
                    <a:lnTo>
                      <a:pt x="522" y="248"/>
                    </a:lnTo>
                    <a:lnTo>
                      <a:pt x="510" y="258"/>
                    </a:lnTo>
                    <a:lnTo>
                      <a:pt x="499" y="270"/>
                    </a:lnTo>
                    <a:lnTo>
                      <a:pt x="475" y="290"/>
                    </a:lnTo>
                    <a:lnTo>
                      <a:pt x="447" y="308"/>
                    </a:lnTo>
                    <a:lnTo>
                      <a:pt x="442" y="310"/>
                    </a:lnTo>
                    <a:lnTo>
                      <a:pt x="439" y="312"/>
                    </a:lnTo>
                    <a:lnTo>
                      <a:pt x="432" y="316"/>
                    </a:lnTo>
                    <a:lnTo>
                      <a:pt x="418" y="325"/>
                    </a:lnTo>
                    <a:lnTo>
                      <a:pt x="389" y="338"/>
                    </a:lnTo>
                    <a:lnTo>
                      <a:pt x="361" y="348"/>
                    </a:lnTo>
                    <a:lnTo>
                      <a:pt x="332" y="356"/>
                    </a:lnTo>
                    <a:lnTo>
                      <a:pt x="305" y="362"/>
                    </a:lnTo>
                    <a:lnTo>
                      <a:pt x="278" y="365"/>
                    </a:lnTo>
                    <a:lnTo>
                      <a:pt x="253" y="366"/>
                    </a:lnTo>
                    <a:lnTo>
                      <a:pt x="228" y="365"/>
                    </a:lnTo>
                    <a:lnTo>
                      <a:pt x="204" y="362"/>
                    </a:lnTo>
                    <a:lnTo>
                      <a:pt x="179" y="354"/>
                    </a:lnTo>
                    <a:lnTo>
                      <a:pt x="156" y="346"/>
                    </a:lnTo>
                    <a:lnTo>
                      <a:pt x="134" y="336"/>
                    </a:lnTo>
                    <a:lnTo>
                      <a:pt x="112" y="323"/>
                    </a:lnTo>
                    <a:lnTo>
                      <a:pt x="91" y="306"/>
                    </a:lnTo>
                    <a:lnTo>
                      <a:pt x="70" y="289"/>
                    </a:lnTo>
                    <a:lnTo>
                      <a:pt x="51" y="269"/>
                    </a:lnTo>
                    <a:lnTo>
                      <a:pt x="33" y="247"/>
                    </a:lnTo>
                    <a:lnTo>
                      <a:pt x="10" y="247"/>
                    </a:lnTo>
                    <a:lnTo>
                      <a:pt x="7" y="249"/>
                    </a:lnTo>
                    <a:lnTo>
                      <a:pt x="0" y="271"/>
                    </a:lnTo>
                    <a:lnTo>
                      <a:pt x="24" y="291"/>
                    </a:lnTo>
                    <a:lnTo>
                      <a:pt x="49" y="311"/>
                    </a:lnTo>
                    <a:lnTo>
                      <a:pt x="74" y="328"/>
                    </a:lnTo>
                    <a:lnTo>
                      <a:pt x="100" y="344"/>
                    </a:lnTo>
                    <a:lnTo>
                      <a:pt x="125" y="356"/>
                    </a:lnTo>
                    <a:lnTo>
                      <a:pt x="152" y="367"/>
                    </a:lnTo>
                    <a:lnTo>
                      <a:pt x="179" y="375"/>
                    </a:lnTo>
                    <a:lnTo>
                      <a:pt x="206" y="383"/>
                    </a:lnTo>
                    <a:lnTo>
                      <a:pt x="234" y="387"/>
                    </a:lnTo>
                    <a:lnTo>
                      <a:pt x="261" y="390"/>
                    </a:lnTo>
                    <a:lnTo>
                      <a:pt x="289" y="390"/>
                    </a:lnTo>
                    <a:lnTo>
                      <a:pt x="319" y="389"/>
                    </a:lnTo>
                    <a:lnTo>
                      <a:pt x="347" y="384"/>
                    </a:lnTo>
                    <a:lnTo>
                      <a:pt x="377" y="379"/>
                    </a:lnTo>
                    <a:lnTo>
                      <a:pt x="406" y="371"/>
                    </a:lnTo>
                    <a:lnTo>
                      <a:pt x="437" y="362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3" name="Freeform 50"/>
              <p:cNvSpPr/>
              <p:nvPr/>
            </p:nvSpPr>
            <p:spPr>
              <a:xfrm>
                <a:off x="135" y="166"/>
                <a:ext cx="115" cy="66"/>
              </a:xfrm>
              <a:custGeom>
                <a:avLst/>
                <a:gdLst>
                  <a:gd name="txL" fmla="*/ 0 w 576"/>
                  <a:gd name="txT" fmla="*/ 0 h 330"/>
                  <a:gd name="txR" fmla="*/ 576 w 576"/>
                  <a:gd name="txB" fmla="*/ 330 h 33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76" h="330">
                    <a:moveTo>
                      <a:pt x="374" y="285"/>
                    </a:moveTo>
                    <a:lnTo>
                      <a:pt x="403" y="269"/>
                    </a:lnTo>
                    <a:lnTo>
                      <a:pt x="430" y="253"/>
                    </a:lnTo>
                    <a:lnTo>
                      <a:pt x="454" y="235"/>
                    </a:lnTo>
                    <a:lnTo>
                      <a:pt x="477" y="217"/>
                    </a:lnTo>
                    <a:lnTo>
                      <a:pt x="496" y="196"/>
                    </a:lnTo>
                    <a:lnTo>
                      <a:pt x="504" y="185"/>
                    </a:lnTo>
                    <a:lnTo>
                      <a:pt x="513" y="175"/>
                    </a:lnTo>
                    <a:lnTo>
                      <a:pt x="528" y="152"/>
                    </a:lnTo>
                    <a:lnTo>
                      <a:pt x="540" y="130"/>
                    </a:lnTo>
                    <a:lnTo>
                      <a:pt x="561" y="63"/>
                    </a:lnTo>
                    <a:lnTo>
                      <a:pt x="576" y="25"/>
                    </a:lnTo>
                    <a:lnTo>
                      <a:pt x="575" y="16"/>
                    </a:lnTo>
                    <a:lnTo>
                      <a:pt x="574" y="10"/>
                    </a:lnTo>
                    <a:lnTo>
                      <a:pt x="572" y="5"/>
                    </a:lnTo>
                    <a:lnTo>
                      <a:pt x="571" y="2"/>
                    </a:lnTo>
                    <a:lnTo>
                      <a:pt x="567" y="0"/>
                    </a:lnTo>
                    <a:lnTo>
                      <a:pt x="565" y="0"/>
                    </a:lnTo>
                    <a:lnTo>
                      <a:pt x="561" y="1"/>
                    </a:lnTo>
                    <a:lnTo>
                      <a:pt x="557" y="5"/>
                    </a:lnTo>
                    <a:lnTo>
                      <a:pt x="534" y="13"/>
                    </a:lnTo>
                    <a:lnTo>
                      <a:pt x="530" y="15"/>
                    </a:lnTo>
                    <a:lnTo>
                      <a:pt x="529" y="18"/>
                    </a:lnTo>
                    <a:lnTo>
                      <a:pt x="531" y="21"/>
                    </a:lnTo>
                    <a:lnTo>
                      <a:pt x="537" y="25"/>
                    </a:lnTo>
                    <a:lnTo>
                      <a:pt x="536" y="44"/>
                    </a:lnTo>
                    <a:lnTo>
                      <a:pt x="532" y="66"/>
                    </a:lnTo>
                    <a:lnTo>
                      <a:pt x="525" y="88"/>
                    </a:lnTo>
                    <a:lnTo>
                      <a:pt x="516" y="111"/>
                    </a:lnTo>
                    <a:lnTo>
                      <a:pt x="509" y="122"/>
                    </a:lnTo>
                    <a:lnTo>
                      <a:pt x="504" y="133"/>
                    </a:lnTo>
                    <a:lnTo>
                      <a:pt x="489" y="153"/>
                    </a:lnTo>
                    <a:lnTo>
                      <a:pt x="480" y="162"/>
                    </a:lnTo>
                    <a:lnTo>
                      <a:pt x="475" y="167"/>
                    </a:lnTo>
                    <a:lnTo>
                      <a:pt x="473" y="169"/>
                    </a:lnTo>
                    <a:lnTo>
                      <a:pt x="472" y="170"/>
                    </a:lnTo>
                    <a:lnTo>
                      <a:pt x="472" y="173"/>
                    </a:lnTo>
                    <a:lnTo>
                      <a:pt x="455" y="191"/>
                    </a:lnTo>
                    <a:lnTo>
                      <a:pt x="433" y="207"/>
                    </a:lnTo>
                    <a:lnTo>
                      <a:pt x="410" y="223"/>
                    </a:lnTo>
                    <a:lnTo>
                      <a:pt x="384" y="236"/>
                    </a:lnTo>
                    <a:lnTo>
                      <a:pt x="370" y="242"/>
                    </a:lnTo>
                    <a:lnTo>
                      <a:pt x="356" y="249"/>
                    </a:lnTo>
                    <a:lnTo>
                      <a:pt x="323" y="261"/>
                    </a:lnTo>
                    <a:lnTo>
                      <a:pt x="293" y="272"/>
                    </a:lnTo>
                    <a:lnTo>
                      <a:pt x="262" y="279"/>
                    </a:lnTo>
                    <a:lnTo>
                      <a:pt x="233" y="285"/>
                    </a:lnTo>
                    <a:lnTo>
                      <a:pt x="203" y="286"/>
                    </a:lnTo>
                    <a:lnTo>
                      <a:pt x="176" y="285"/>
                    </a:lnTo>
                    <a:lnTo>
                      <a:pt x="149" y="280"/>
                    </a:lnTo>
                    <a:lnTo>
                      <a:pt x="123" y="274"/>
                    </a:lnTo>
                    <a:lnTo>
                      <a:pt x="62" y="241"/>
                    </a:lnTo>
                    <a:lnTo>
                      <a:pt x="50" y="235"/>
                    </a:lnTo>
                    <a:lnTo>
                      <a:pt x="42" y="232"/>
                    </a:lnTo>
                    <a:lnTo>
                      <a:pt x="35" y="231"/>
                    </a:lnTo>
                    <a:lnTo>
                      <a:pt x="32" y="232"/>
                    </a:lnTo>
                    <a:lnTo>
                      <a:pt x="10" y="221"/>
                    </a:lnTo>
                    <a:lnTo>
                      <a:pt x="3" y="219"/>
                    </a:lnTo>
                    <a:lnTo>
                      <a:pt x="0" y="220"/>
                    </a:lnTo>
                    <a:lnTo>
                      <a:pt x="0" y="224"/>
                    </a:lnTo>
                    <a:lnTo>
                      <a:pt x="5" y="229"/>
                    </a:lnTo>
                    <a:lnTo>
                      <a:pt x="2" y="253"/>
                    </a:lnTo>
                    <a:lnTo>
                      <a:pt x="5" y="259"/>
                    </a:lnTo>
                    <a:lnTo>
                      <a:pt x="19" y="276"/>
                    </a:lnTo>
                    <a:lnTo>
                      <a:pt x="39" y="291"/>
                    </a:lnTo>
                    <a:lnTo>
                      <a:pt x="61" y="304"/>
                    </a:lnTo>
                    <a:lnTo>
                      <a:pt x="74" y="310"/>
                    </a:lnTo>
                    <a:lnTo>
                      <a:pt x="89" y="317"/>
                    </a:lnTo>
                    <a:lnTo>
                      <a:pt x="117" y="325"/>
                    </a:lnTo>
                    <a:lnTo>
                      <a:pt x="149" y="329"/>
                    </a:lnTo>
                    <a:lnTo>
                      <a:pt x="182" y="330"/>
                    </a:lnTo>
                    <a:lnTo>
                      <a:pt x="218" y="329"/>
                    </a:lnTo>
                    <a:lnTo>
                      <a:pt x="253" y="322"/>
                    </a:lnTo>
                    <a:lnTo>
                      <a:pt x="292" y="313"/>
                    </a:lnTo>
                    <a:lnTo>
                      <a:pt x="331" y="301"/>
                    </a:lnTo>
                    <a:lnTo>
                      <a:pt x="374" y="285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4" name="Freeform 51"/>
              <p:cNvSpPr/>
              <p:nvPr/>
            </p:nvSpPr>
            <p:spPr>
              <a:xfrm>
                <a:off x="48" y="141"/>
                <a:ext cx="147" cy="131"/>
              </a:xfrm>
              <a:custGeom>
                <a:avLst/>
                <a:gdLst>
                  <a:gd name="txL" fmla="*/ 0 w 736"/>
                  <a:gd name="txT" fmla="*/ 0 h 658"/>
                  <a:gd name="txR" fmla="*/ 736 w 736"/>
                  <a:gd name="txB" fmla="*/ 658 h 65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36" h="658">
                    <a:moveTo>
                      <a:pt x="104" y="14"/>
                    </a:moveTo>
                    <a:lnTo>
                      <a:pt x="80" y="21"/>
                    </a:lnTo>
                    <a:lnTo>
                      <a:pt x="61" y="31"/>
                    </a:lnTo>
                    <a:lnTo>
                      <a:pt x="41" y="45"/>
                    </a:lnTo>
                    <a:lnTo>
                      <a:pt x="26" y="62"/>
                    </a:lnTo>
                    <a:lnTo>
                      <a:pt x="15" y="85"/>
                    </a:lnTo>
                    <a:lnTo>
                      <a:pt x="7" y="112"/>
                    </a:lnTo>
                    <a:lnTo>
                      <a:pt x="2" y="138"/>
                    </a:lnTo>
                    <a:lnTo>
                      <a:pt x="0" y="166"/>
                    </a:lnTo>
                    <a:lnTo>
                      <a:pt x="2" y="194"/>
                    </a:lnTo>
                    <a:lnTo>
                      <a:pt x="6" y="224"/>
                    </a:lnTo>
                    <a:lnTo>
                      <a:pt x="13" y="255"/>
                    </a:lnTo>
                    <a:lnTo>
                      <a:pt x="24" y="286"/>
                    </a:lnTo>
                    <a:lnTo>
                      <a:pt x="37" y="318"/>
                    </a:lnTo>
                    <a:lnTo>
                      <a:pt x="54" y="351"/>
                    </a:lnTo>
                    <a:lnTo>
                      <a:pt x="73" y="382"/>
                    </a:lnTo>
                    <a:lnTo>
                      <a:pt x="96" y="413"/>
                    </a:lnTo>
                    <a:lnTo>
                      <a:pt x="107" y="427"/>
                    </a:lnTo>
                    <a:lnTo>
                      <a:pt x="121" y="442"/>
                    </a:lnTo>
                    <a:lnTo>
                      <a:pt x="149" y="471"/>
                    </a:lnTo>
                    <a:lnTo>
                      <a:pt x="180" y="500"/>
                    </a:lnTo>
                    <a:lnTo>
                      <a:pt x="196" y="513"/>
                    </a:lnTo>
                    <a:lnTo>
                      <a:pt x="214" y="528"/>
                    </a:lnTo>
                    <a:lnTo>
                      <a:pt x="243" y="550"/>
                    </a:lnTo>
                    <a:lnTo>
                      <a:pt x="275" y="570"/>
                    </a:lnTo>
                    <a:lnTo>
                      <a:pt x="308" y="588"/>
                    </a:lnTo>
                    <a:lnTo>
                      <a:pt x="342" y="605"/>
                    </a:lnTo>
                    <a:lnTo>
                      <a:pt x="376" y="619"/>
                    </a:lnTo>
                    <a:lnTo>
                      <a:pt x="411" y="631"/>
                    </a:lnTo>
                    <a:lnTo>
                      <a:pt x="447" y="641"/>
                    </a:lnTo>
                    <a:lnTo>
                      <a:pt x="486" y="650"/>
                    </a:lnTo>
                    <a:lnTo>
                      <a:pt x="504" y="653"/>
                    </a:lnTo>
                    <a:lnTo>
                      <a:pt x="513" y="654"/>
                    </a:lnTo>
                    <a:lnTo>
                      <a:pt x="523" y="656"/>
                    </a:lnTo>
                    <a:lnTo>
                      <a:pt x="542" y="657"/>
                    </a:lnTo>
                    <a:lnTo>
                      <a:pt x="560" y="658"/>
                    </a:lnTo>
                    <a:lnTo>
                      <a:pt x="576" y="657"/>
                    </a:lnTo>
                    <a:lnTo>
                      <a:pt x="592" y="657"/>
                    </a:lnTo>
                    <a:lnTo>
                      <a:pt x="606" y="655"/>
                    </a:lnTo>
                    <a:lnTo>
                      <a:pt x="622" y="654"/>
                    </a:lnTo>
                    <a:lnTo>
                      <a:pt x="635" y="649"/>
                    </a:lnTo>
                    <a:lnTo>
                      <a:pt x="648" y="646"/>
                    </a:lnTo>
                    <a:lnTo>
                      <a:pt x="660" y="640"/>
                    </a:lnTo>
                    <a:lnTo>
                      <a:pt x="672" y="636"/>
                    </a:lnTo>
                    <a:lnTo>
                      <a:pt x="677" y="631"/>
                    </a:lnTo>
                    <a:lnTo>
                      <a:pt x="679" y="629"/>
                    </a:lnTo>
                    <a:lnTo>
                      <a:pt x="680" y="628"/>
                    </a:lnTo>
                    <a:lnTo>
                      <a:pt x="682" y="628"/>
                    </a:lnTo>
                    <a:lnTo>
                      <a:pt x="692" y="621"/>
                    </a:lnTo>
                    <a:lnTo>
                      <a:pt x="702" y="612"/>
                    </a:lnTo>
                    <a:lnTo>
                      <a:pt x="711" y="604"/>
                    </a:lnTo>
                    <a:lnTo>
                      <a:pt x="720" y="572"/>
                    </a:lnTo>
                    <a:lnTo>
                      <a:pt x="728" y="544"/>
                    </a:lnTo>
                    <a:lnTo>
                      <a:pt x="732" y="515"/>
                    </a:lnTo>
                    <a:lnTo>
                      <a:pt x="736" y="489"/>
                    </a:lnTo>
                    <a:lnTo>
                      <a:pt x="734" y="463"/>
                    </a:lnTo>
                    <a:lnTo>
                      <a:pt x="733" y="439"/>
                    </a:lnTo>
                    <a:lnTo>
                      <a:pt x="728" y="416"/>
                    </a:lnTo>
                    <a:lnTo>
                      <a:pt x="722" y="394"/>
                    </a:lnTo>
                    <a:lnTo>
                      <a:pt x="721" y="392"/>
                    </a:lnTo>
                    <a:lnTo>
                      <a:pt x="721" y="391"/>
                    </a:lnTo>
                    <a:lnTo>
                      <a:pt x="721" y="388"/>
                    </a:lnTo>
                    <a:lnTo>
                      <a:pt x="721" y="384"/>
                    </a:lnTo>
                    <a:lnTo>
                      <a:pt x="721" y="375"/>
                    </a:lnTo>
                    <a:lnTo>
                      <a:pt x="719" y="365"/>
                    </a:lnTo>
                    <a:lnTo>
                      <a:pt x="716" y="356"/>
                    </a:lnTo>
                    <a:lnTo>
                      <a:pt x="707" y="335"/>
                    </a:lnTo>
                    <a:lnTo>
                      <a:pt x="694" y="315"/>
                    </a:lnTo>
                    <a:lnTo>
                      <a:pt x="675" y="292"/>
                    </a:lnTo>
                    <a:lnTo>
                      <a:pt x="664" y="281"/>
                    </a:lnTo>
                    <a:lnTo>
                      <a:pt x="662" y="278"/>
                    </a:lnTo>
                    <a:lnTo>
                      <a:pt x="661" y="277"/>
                    </a:lnTo>
                    <a:lnTo>
                      <a:pt x="658" y="275"/>
                    </a:lnTo>
                    <a:lnTo>
                      <a:pt x="654" y="270"/>
                    </a:lnTo>
                    <a:lnTo>
                      <a:pt x="640" y="258"/>
                    </a:lnTo>
                    <a:lnTo>
                      <a:pt x="628" y="247"/>
                    </a:lnTo>
                    <a:lnTo>
                      <a:pt x="598" y="224"/>
                    </a:lnTo>
                    <a:lnTo>
                      <a:pt x="588" y="222"/>
                    </a:lnTo>
                    <a:lnTo>
                      <a:pt x="580" y="220"/>
                    </a:lnTo>
                    <a:lnTo>
                      <a:pt x="565" y="216"/>
                    </a:lnTo>
                    <a:lnTo>
                      <a:pt x="553" y="210"/>
                    </a:lnTo>
                    <a:lnTo>
                      <a:pt x="544" y="203"/>
                    </a:lnTo>
                    <a:lnTo>
                      <a:pt x="520" y="179"/>
                    </a:lnTo>
                    <a:lnTo>
                      <a:pt x="504" y="177"/>
                    </a:lnTo>
                    <a:lnTo>
                      <a:pt x="491" y="173"/>
                    </a:lnTo>
                    <a:lnTo>
                      <a:pt x="478" y="165"/>
                    </a:lnTo>
                    <a:lnTo>
                      <a:pt x="468" y="154"/>
                    </a:lnTo>
                    <a:lnTo>
                      <a:pt x="434" y="108"/>
                    </a:lnTo>
                    <a:lnTo>
                      <a:pt x="404" y="84"/>
                    </a:lnTo>
                    <a:lnTo>
                      <a:pt x="377" y="64"/>
                    </a:lnTo>
                    <a:lnTo>
                      <a:pt x="362" y="54"/>
                    </a:lnTo>
                    <a:lnTo>
                      <a:pt x="349" y="46"/>
                    </a:lnTo>
                    <a:lnTo>
                      <a:pt x="321" y="31"/>
                    </a:lnTo>
                    <a:lnTo>
                      <a:pt x="292" y="19"/>
                    </a:lnTo>
                    <a:lnTo>
                      <a:pt x="265" y="9"/>
                    </a:lnTo>
                    <a:lnTo>
                      <a:pt x="235" y="3"/>
                    </a:lnTo>
                    <a:lnTo>
                      <a:pt x="208" y="0"/>
                    </a:lnTo>
                    <a:lnTo>
                      <a:pt x="104" y="14"/>
                    </a:lnTo>
                    <a:close/>
                  </a:path>
                </a:pathLst>
              </a:custGeom>
              <a:solidFill>
                <a:srgbClr val="8DD3C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5" name="Freeform 52"/>
              <p:cNvSpPr>
                <a:spLocks noEditPoints="1"/>
              </p:cNvSpPr>
              <p:nvPr/>
            </p:nvSpPr>
            <p:spPr>
              <a:xfrm>
                <a:off x="43" y="136"/>
                <a:ext cx="158" cy="142"/>
              </a:xfrm>
              <a:custGeom>
                <a:avLst/>
                <a:gdLst>
                  <a:gd name="txL" fmla="*/ 0 w 790"/>
                  <a:gd name="txT" fmla="*/ 0 h 707"/>
                  <a:gd name="txR" fmla="*/ 790 w 790"/>
                  <a:gd name="txB" fmla="*/ 707 h 70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90" h="707">
                    <a:moveTo>
                      <a:pt x="234" y="2"/>
                    </a:moveTo>
                    <a:lnTo>
                      <a:pt x="142" y="0"/>
                    </a:lnTo>
                    <a:lnTo>
                      <a:pt x="111" y="8"/>
                    </a:lnTo>
                    <a:lnTo>
                      <a:pt x="97" y="13"/>
                    </a:lnTo>
                    <a:lnTo>
                      <a:pt x="84" y="22"/>
                    </a:lnTo>
                    <a:lnTo>
                      <a:pt x="71" y="31"/>
                    </a:lnTo>
                    <a:lnTo>
                      <a:pt x="59" y="44"/>
                    </a:lnTo>
                    <a:lnTo>
                      <a:pt x="38" y="72"/>
                    </a:lnTo>
                    <a:lnTo>
                      <a:pt x="22" y="94"/>
                    </a:lnTo>
                    <a:lnTo>
                      <a:pt x="11" y="119"/>
                    </a:lnTo>
                    <a:lnTo>
                      <a:pt x="3" y="145"/>
                    </a:lnTo>
                    <a:lnTo>
                      <a:pt x="0" y="174"/>
                    </a:lnTo>
                    <a:lnTo>
                      <a:pt x="0" y="205"/>
                    </a:lnTo>
                    <a:lnTo>
                      <a:pt x="6" y="238"/>
                    </a:lnTo>
                    <a:lnTo>
                      <a:pt x="15" y="273"/>
                    </a:lnTo>
                    <a:lnTo>
                      <a:pt x="29" y="311"/>
                    </a:lnTo>
                    <a:lnTo>
                      <a:pt x="43" y="346"/>
                    </a:lnTo>
                    <a:lnTo>
                      <a:pt x="51" y="363"/>
                    </a:lnTo>
                    <a:lnTo>
                      <a:pt x="62" y="381"/>
                    </a:lnTo>
                    <a:lnTo>
                      <a:pt x="71" y="397"/>
                    </a:lnTo>
                    <a:lnTo>
                      <a:pt x="82" y="414"/>
                    </a:lnTo>
                    <a:lnTo>
                      <a:pt x="106" y="447"/>
                    </a:lnTo>
                    <a:lnTo>
                      <a:pt x="132" y="477"/>
                    </a:lnTo>
                    <a:lnTo>
                      <a:pt x="160" y="508"/>
                    </a:lnTo>
                    <a:lnTo>
                      <a:pt x="191" y="536"/>
                    </a:lnTo>
                    <a:lnTo>
                      <a:pt x="226" y="566"/>
                    </a:lnTo>
                    <a:lnTo>
                      <a:pt x="243" y="578"/>
                    </a:lnTo>
                    <a:lnTo>
                      <a:pt x="262" y="592"/>
                    </a:lnTo>
                    <a:lnTo>
                      <a:pt x="282" y="603"/>
                    </a:lnTo>
                    <a:lnTo>
                      <a:pt x="303" y="616"/>
                    </a:lnTo>
                    <a:lnTo>
                      <a:pt x="324" y="626"/>
                    </a:lnTo>
                    <a:lnTo>
                      <a:pt x="346" y="637"/>
                    </a:lnTo>
                    <a:lnTo>
                      <a:pt x="369" y="646"/>
                    </a:lnTo>
                    <a:lnTo>
                      <a:pt x="394" y="657"/>
                    </a:lnTo>
                    <a:lnTo>
                      <a:pt x="418" y="663"/>
                    </a:lnTo>
                    <a:lnTo>
                      <a:pt x="444" y="671"/>
                    </a:lnTo>
                    <a:lnTo>
                      <a:pt x="470" y="678"/>
                    </a:lnTo>
                    <a:lnTo>
                      <a:pt x="498" y="686"/>
                    </a:lnTo>
                    <a:lnTo>
                      <a:pt x="526" y="691"/>
                    </a:lnTo>
                    <a:lnTo>
                      <a:pt x="555" y="696"/>
                    </a:lnTo>
                    <a:lnTo>
                      <a:pt x="585" y="701"/>
                    </a:lnTo>
                    <a:lnTo>
                      <a:pt x="616" y="707"/>
                    </a:lnTo>
                    <a:lnTo>
                      <a:pt x="682" y="696"/>
                    </a:lnTo>
                    <a:lnTo>
                      <a:pt x="753" y="638"/>
                    </a:lnTo>
                    <a:lnTo>
                      <a:pt x="762" y="624"/>
                    </a:lnTo>
                    <a:lnTo>
                      <a:pt x="771" y="609"/>
                    </a:lnTo>
                    <a:lnTo>
                      <a:pt x="777" y="590"/>
                    </a:lnTo>
                    <a:lnTo>
                      <a:pt x="784" y="570"/>
                    </a:lnTo>
                    <a:lnTo>
                      <a:pt x="790" y="523"/>
                    </a:lnTo>
                    <a:lnTo>
                      <a:pt x="766" y="408"/>
                    </a:lnTo>
                    <a:lnTo>
                      <a:pt x="724" y="296"/>
                    </a:lnTo>
                    <a:lnTo>
                      <a:pt x="715" y="281"/>
                    </a:lnTo>
                    <a:lnTo>
                      <a:pt x="707" y="270"/>
                    </a:lnTo>
                    <a:lnTo>
                      <a:pt x="697" y="258"/>
                    </a:lnTo>
                    <a:lnTo>
                      <a:pt x="687" y="250"/>
                    </a:lnTo>
                    <a:lnTo>
                      <a:pt x="674" y="242"/>
                    </a:lnTo>
                    <a:lnTo>
                      <a:pt x="662" y="237"/>
                    </a:lnTo>
                    <a:lnTo>
                      <a:pt x="648" y="232"/>
                    </a:lnTo>
                    <a:lnTo>
                      <a:pt x="635" y="230"/>
                    </a:lnTo>
                    <a:lnTo>
                      <a:pt x="632" y="221"/>
                    </a:lnTo>
                    <a:lnTo>
                      <a:pt x="630" y="214"/>
                    </a:lnTo>
                    <a:lnTo>
                      <a:pt x="627" y="208"/>
                    </a:lnTo>
                    <a:lnTo>
                      <a:pt x="622" y="205"/>
                    </a:lnTo>
                    <a:lnTo>
                      <a:pt x="615" y="202"/>
                    </a:lnTo>
                    <a:lnTo>
                      <a:pt x="608" y="202"/>
                    </a:lnTo>
                    <a:lnTo>
                      <a:pt x="600" y="203"/>
                    </a:lnTo>
                    <a:lnTo>
                      <a:pt x="593" y="206"/>
                    </a:lnTo>
                    <a:lnTo>
                      <a:pt x="576" y="208"/>
                    </a:lnTo>
                    <a:lnTo>
                      <a:pt x="563" y="210"/>
                    </a:lnTo>
                    <a:lnTo>
                      <a:pt x="557" y="208"/>
                    </a:lnTo>
                    <a:lnTo>
                      <a:pt x="554" y="208"/>
                    </a:lnTo>
                    <a:lnTo>
                      <a:pt x="548" y="207"/>
                    </a:lnTo>
                    <a:lnTo>
                      <a:pt x="545" y="203"/>
                    </a:lnTo>
                    <a:lnTo>
                      <a:pt x="545" y="198"/>
                    </a:lnTo>
                    <a:lnTo>
                      <a:pt x="548" y="191"/>
                    </a:lnTo>
                    <a:lnTo>
                      <a:pt x="556" y="184"/>
                    </a:lnTo>
                    <a:lnTo>
                      <a:pt x="532" y="172"/>
                    </a:lnTo>
                    <a:lnTo>
                      <a:pt x="513" y="162"/>
                    </a:lnTo>
                    <a:lnTo>
                      <a:pt x="497" y="153"/>
                    </a:lnTo>
                    <a:lnTo>
                      <a:pt x="486" y="144"/>
                    </a:lnTo>
                    <a:lnTo>
                      <a:pt x="477" y="135"/>
                    </a:lnTo>
                    <a:lnTo>
                      <a:pt x="472" y="127"/>
                    </a:lnTo>
                    <a:lnTo>
                      <a:pt x="471" y="120"/>
                    </a:lnTo>
                    <a:lnTo>
                      <a:pt x="475" y="114"/>
                    </a:lnTo>
                    <a:lnTo>
                      <a:pt x="448" y="93"/>
                    </a:lnTo>
                    <a:lnTo>
                      <a:pt x="422" y="75"/>
                    </a:lnTo>
                    <a:lnTo>
                      <a:pt x="394" y="58"/>
                    </a:lnTo>
                    <a:lnTo>
                      <a:pt x="366" y="43"/>
                    </a:lnTo>
                    <a:lnTo>
                      <a:pt x="334" y="28"/>
                    </a:lnTo>
                    <a:lnTo>
                      <a:pt x="302" y="18"/>
                    </a:lnTo>
                    <a:lnTo>
                      <a:pt x="268" y="8"/>
                    </a:lnTo>
                    <a:lnTo>
                      <a:pt x="234" y="2"/>
                    </a:lnTo>
                    <a:close/>
                    <a:moveTo>
                      <a:pt x="232" y="42"/>
                    </a:moveTo>
                    <a:lnTo>
                      <a:pt x="253" y="45"/>
                    </a:lnTo>
                    <a:lnTo>
                      <a:pt x="277" y="52"/>
                    </a:lnTo>
                    <a:lnTo>
                      <a:pt x="302" y="62"/>
                    </a:lnTo>
                    <a:lnTo>
                      <a:pt x="328" y="76"/>
                    </a:lnTo>
                    <a:lnTo>
                      <a:pt x="446" y="144"/>
                    </a:lnTo>
                    <a:lnTo>
                      <a:pt x="462" y="161"/>
                    </a:lnTo>
                    <a:lnTo>
                      <a:pt x="469" y="169"/>
                    </a:lnTo>
                    <a:lnTo>
                      <a:pt x="470" y="170"/>
                    </a:lnTo>
                    <a:lnTo>
                      <a:pt x="472" y="172"/>
                    </a:lnTo>
                    <a:lnTo>
                      <a:pt x="477" y="177"/>
                    </a:lnTo>
                    <a:lnTo>
                      <a:pt x="479" y="179"/>
                    </a:lnTo>
                    <a:lnTo>
                      <a:pt x="480" y="180"/>
                    </a:lnTo>
                    <a:lnTo>
                      <a:pt x="482" y="182"/>
                    </a:lnTo>
                    <a:lnTo>
                      <a:pt x="489" y="189"/>
                    </a:lnTo>
                    <a:lnTo>
                      <a:pt x="492" y="191"/>
                    </a:lnTo>
                    <a:lnTo>
                      <a:pt x="493" y="193"/>
                    </a:lnTo>
                    <a:lnTo>
                      <a:pt x="495" y="195"/>
                    </a:lnTo>
                    <a:lnTo>
                      <a:pt x="502" y="201"/>
                    </a:lnTo>
                    <a:lnTo>
                      <a:pt x="506" y="204"/>
                    </a:lnTo>
                    <a:lnTo>
                      <a:pt x="509" y="205"/>
                    </a:lnTo>
                    <a:lnTo>
                      <a:pt x="512" y="207"/>
                    </a:lnTo>
                    <a:lnTo>
                      <a:pt x="521" y="213"/>
                    </a:lnTo>
                    <a:lnTo>
                      <a:pt x="528" y="215"/>
                    </a:lnTo>
                    <a:lnTo>
                      <a:pt x="535" y="216"/>
                    </a:lnTo>
                    <a:lnTo>
                      <a:pt x="546" y="220"/>
                    </a:lnTo>
                    <a:lnTo>
                      <a:pt x="557" y="224"/>
                    </a:lnTo>
                    <a:lnTo>
                      <a:pt x="577" y="233"/>
                    </a:lnTo>
                    <a:lnTo>
                      <a:pt x="591" y="240"/>
                    </a:lnTo>
                    <a:lnTo>
                      <a:pt x="604" y="247"/>
                    </a:lnTo>
                    <a:lnTo>
                      <a:pt x="611" y="252"/>
                    </a:lnTo>
                    <a:lnTo>
                      <a:pt x="615" y="256"/>
                    </a:lnTo>
                    <a:lnTo>
                      <a:pt x="615" y="258"/>
                    </a:lnTo>
                    <a:lnTo>
                      <a:pt x="614" y="258"/>
                    </a:lnTo>
                    <a:lnTo>
                      <a:pt x="614" y="260"/>
                    </a:lnTo>
                    <a:lnTo>
                      <a:pt x="613" y="262"/>
                    </a:lnTo>
                    <a:lnTo>
                      <a:pt x="628" y="274"/>
                    </a:lnTo>
                    <a:lnTo>
                      <a:pt x="644" y="289"/>
                    </a:lnTo>
                    <a:lnTo>
                      <a:pt x="657" y="306"/>
                    </a:lnTo>
                    <a:lnTo>
                      <a:pt x="672" y="328"/>
                    </a:lnTo>
                    <a:lnTo>
                      <a:pt x="731" y="422"/>
                    </a:lnTo>
                    <a:lnTo>
                      <a:pt x="736" y="438"/>
                    </a:lnTo>
                    <a:lnTo>
                      <a:pt x="740" y="454"/>
                    </a:lnTo>
                    <a:lnTo>
                      <a:pt x="741" y="460"/>
                    </a:lnTo>
                    <a:lnTo>
                      <a:pt x="743" y="468"/>
                    </a:lnTo>
                    <a:lnTo>
                      <a:pt x="747" y="484"/>
                    </a:lnTo>
                    <a:lnTo>
                      <a:pt x="748" y="498"/>
                    </a:lnTo>
                    <a:lnTo>
                      <a:pt x="750" y="511"/>
                    </a:lnTo>
                    <a:lnTo>
                      <a:pt x="750" y="524"/>
                    </a:lnTo>
                    <a:lnTo>
                      <a:pt x="751" y="537"/>
                    </a:lnTo>
                    <a:lnTo>
                      <a:pt x="749" y="548"/>
                    </a:lnTo>
                    <a:lnTo>
                      <a:pt x="748" y="559"/>
                    </a:lnTo>
                    <a:lnTo>
                      <a:pt x="746" y="564"/>
                    </a:lnTo>
                    <a:lnTo>
                      <a:pt x="745" y="566"/>
                    </a:lnTo>
                    <a:lnTo>
                      <a:pt x="745" y="569"/>
                    </a:lnTo>
                    <a:lnTo>
                      <a:pt x="742" y="579"/>
                    </a:lnTo>
                    <a:lnTo>
                      <a:pt x="740" y="581"/>
                    </a:lnTo>
                    <a:lnTo>
                      <a:pt x="739" y="583"/>
                    </a:lnTo>
                    <a:lnTo>
                      <a:pt x="737" y="587"/>
                    </a:lnTo>
                    <a:lnTo>
                      <a:pt x="732" y="596"/>
                    </a:lnTo>
                    <a:lnTo>
                      <a:pt x="730" y="598"/>
                    </a:lnTo>
                    <a:lnTo>
                      <a:pt x="729" y="600"/>
                    </a:lnTo>
                    <a:lnTo>
                      <a:pt x="726" y="604"/>
                    </a:lnTo>
                    <a:lnTo>
                      <a:pt x="724" y="606"/>
                    </a:lnTo>
                    <a:lnTo>
                      <a:pt x="723" y="608"/>
                    </a:lnTo>
                    <a:lnTo>
                      <a:pt x="721" y="612"/>
                    </a:lnTo>
                    <a:lnTo>
                      <a:pt x="712" y="619"/>
                    </a:lnTo>
                    <a:lnTo>
                      <a:pt x="704" y="626"/>
                    </a:lnTo>
                    <a:lnTo>
                      <a:pt x="698" y="628"/>
                    </a:lnTo>
                    <a:lnTo>
                      <a:pt x="694" y="632"/>
                    </a:lnTo>
                    <a:lnTo>
                      <a:pt x="684" y="638"/>
                    </a:lnTo>
                    <a:lnTo>
                      <a:pt x="613" y="668"/>
                    </a:lnTo>
                    <a:lnTo>
                      <a:pt x="560" y="670"/>
                    </a:lnTo>
                    <a:lnTo>
                      <a:pt x="510" y="668"/>
                    </a:lnTo>
                    <a:lnTo>
                      <a:pt x="461" y="659"/>
                    </a:lnTo>
                    <a:lnTo>
                      <a:pt x="438" y="653"/>
                    </a:lnTo>
                    <a:lnTo>
                      <a:pt x="416" y="646"/>
                    </a:lnTo>
                    <a:lnTo>
                      <a:pt x="371" y="626"/>
                    </a:lnTo>
                    <a:lnTo>
                      <a:pt x="350" y="615"/>
                    </a:lnTo>
                    <a:lnTo>
                      <a:pt x="329" y="602"/>
                    </a:lnTo>
                    <a:lnTo>
                      <a:pt x="309" y="587"/>
                    </a:lnTo>
                    <a:lnTo>
                      <a:pt x="290" y="572"/>
                    </a:lnTo>
                    <a:lnTo>
                      <a:pt x="270" y="554"/>
                    </a:lnTo>
                    <a:lnTo>
                      <a:pt x="252" y="536"/>
                    </a:lnTo>
                    <a:lnTo>
                      <a:pt x="219" y="509"/>
                    </a:lnTo>
                    <a:lnTo>
                      <a:pt x="191" y="483"/>
                    </a:lnTo>
                    <a:lnTo>
                      <a:pt x="165" y="455"/>
                    </a:lnTo>
                    <a:lnTo>
                      <a:pt x="142" y="427"/>
                    </a:lnTo>
                    <a:lnTo>
                      <a:pt x="121" y="397"/>
                    </a:lnTo>
                    <a:lnTo>
                      <a:pt x="102" y="367"/>
                    </a:lnTo>
                    <a:lnTo>
                      <a:pt x="93" y="351"/>
                    </a:lnTo>
                    <a:lnTo>
                      <a:pt x="87" y="337"/>
                    </a:lnTo>
                    <a:lnTo>
                      <a:pt x="74" y="306"/>
                    </a:lnTo>
                    <a:lnTo>
                      <a:pt x="64" y="277"/>
                    </a:lnTo>
                    <a:lnTo>
                      <a:pt x="56" y="248"/>
                    </a:lnTo>
                    <a:lnTo>
                      <a:pt x="50" y="221"/>
                    </a:lnTo>
                    <a:lnTo>
                      <a:pt x="49" y="195"/>
                    </a:lnTo>
                    <a:lnTo>
                      <a:pt x="49" y="169"/>
                    </a:lnTo>
                    <a:lnTo>
                      <a:pt x="52" y="144"/>
                    </a:lnTo>
                    <a:lnTo>
                      <a:pt x="58" y="120"/>
                    </a:lnTo>
                    <a:lnTo>
                      <a:pt x="68" y="98"/>
                    </a:lnTo>
                    <a:lnTo>
                      <a:pt x="89" y="71"/>
                    </a:lnTo>
                    <a:lnTo>
                      <a:pt x="111" y="50"/>
                    </a:lnTo>
                    <a:lnTo>
                      <a:pt x="132" y="34"/>
                    </a:lnTo>
                    <a:lnTo>
                      <a:pt x="142" y="28"/>
                    </a:lnTo>
                    <a:lnTo>
                      <a:pt x="153" y="25"/>
                    </a:lnTo>
                    <a:lnTo>
                      <a:pt x="163" y="21"/>
                    </a:lnTo>
                    <a:lnTo>
                      <a:pt x="173" y="20"/>
                    </a:lnTo>
                    <a:lnTo>
                      <a:pt x="193" y="21"/>
                    </a:lnTo>
                    <a:lnTo>
                      <a:pt x="211" y="28"/>
                    </a:lnTo>
                    <a:lnTo>
                      <a:pt x="232" y="42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6" name="Freeform 53"/>
              <p:cNvSpPr/>
              <p:nvPr/>
            </p:nvSpPr>
            <p:spPr>
              <a:xfrm>
                <a:off x="57" y="154"/>
                <a:ext cx="122" cy="107"/>
              </a:xfrm>
              <a:custGeom>
                <a:avLst/>
                <a:gdLst>
                  <a:gd name="txL" fmla="*/ 0 w 612"/>
                  <a:gd name="txT" fmla="*/ 0 h 538"/>
                  <a:gd name="txR" fmla="*/ 612 w 612"/>
                  <a:gd name="txB" fmla="*/ 538 h 53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12" h="538">
                    <a:moveTo>
                      <a:pt x="610" y="394"/>
                    </a:moveTo>
                    <a:lnTo>
                      <a:pt x="611" y="371"/>
                    </a:lnTo>
                    <a:lnTo>
                      <a:pt x="612" y="352"/>
                    </a:lnTo>
                    <a:lnTo>
                      <a:pt x="610" y="334"/>
                    </a:lnTo>
                    <a:lnTo>
                      <a:pt x="607" y="318"/>
                    </a:lnTo>
                    <a:lnTo>
                      <a:pt x="597" y="295"/>
                    </a:lnTo>
                    <a:lnTo>
                      <a:pt x="587" y="275"/>
                    </a:lnTo>
                    <a:lnTo>
                      <a:pt x="576" y="255"/>
                    </a:lnTo>
                    <a:lnTo>
                      <a:pt x="565" y="238"/>
                    </a:lnTo>
                    <a:lnTo>
                      <a:pt x="551" y="221"/>
                    </a:lnTo>
                    <a:lnTo>
                      <a:pt x="538" y="207"/>
                    </a:lnTo>
                    <a:lnTo>
                      <a:pt x="522" y="193"/>
                    </a:lnTo>
                    <a:lnTo>
                      <a:pt x="507" y="182"/>
                    </a:lnTo>
                    <a:lnTo>
                      <a:pt x="500" y="169"/>
                    </a:lnTo>
                    <a:lnTo>
                      <a:pt x="493" y="160"/>
                    </a:lnTo>
                    <a:lnTo>
                      <a:pt x="484" y="154"/>
                    </a:lnTo>
                    <a:lnTo>
                      <a:pt x="479" y="152"/>
                    </a:lnTo>
                    <a:lnTo>
                      <a:pt x="474" y="152"/>
                    </a:lnTo>
                    <a:lnTo>
                      <a:pt x="442" y="144"/>
                    </a:lnTo>
                    <a:lnTo>
                      <a:pt x="439" y="132"/>
                    </a:lnTo>
                    <a:lnTo>
                      <a:pt x="434" y="123"/>
                    </a:lnTo>
                    <a:lnTo>
                      <a:pt x="426" y="114"/>
                    </a:lnTo>
                    <a:lnTo>
                      <a:pt x="416" y="108"/>
                    </a:lnTo>
                    <a:lnTo>
                      <a:pt x="374" y="88"/>
                    </a:lnTo>
                    <a:lnTo>
                      <a:pt x="365" y="83"/>
                    </a:lnTo>
                    <a:lnTo>
                      <a:pt x="356" y="78"/>
                    </a:lnTo>
                    <a:lnTo>
                      <a:pt x="353" y="76"/>
                    </a:lnTo>
                    <a:lnTo>
                      <a:pt x="350" y="75"/>
                    </a:lnTo>
                    <a:lnTo>
                      <a:pt x="346" y="73"/>
                    </a:lnTo>
                    <a:lnTo>
                      <a:pt x="342" y="71"/>
                    </a:lnTo>
                    <a:lnTo>
                      <a:pt x="340" y="69"/>
                    </a:lnTo>
                    <a:lnTo>
                      <a:pt x="336" y="67"/>
                    </a:lnTo>
                    <a:lnTo>
                      <a:pt x="322" y="59"/>
                    </a:lnTo>
                    <a:lnTo>
                      <a:pt x="308" y="51"/>
                    </a:lnTo>
                    <a:lnTo>
                      <a:pt x="304" y="48"/>
                    </a:lnTo>
                    <a:lnTo>
                      <a:pt x="300" y="46"/>
                    </a:lnTo>
                    <a:lnTo>
                      <a:pt x="294" y="41"/>
                    </a:lnTo>
                    <a:lnTo>
                      <a:pt x="278" y="32"/>
                    </a:lnTo>
                    <a:lnTo>
                      <a:pt x="255" y="18"/>
                    </a:lnTo>
                    <a:lnTo>
                      <a:pt x="235" y="9"/>
                    </a:lnTo>
                    <a:lnTo>
                      <a:pt x="213" y="2"/>
                    </a:lnTo>
                    <a:lnTo>
                      <a:pt x="193" y="0"/>
                    </a:lnTo>
                    <a:lnTo>
                      <a:pt x="118" y="18"/>
                    </a:lnTo>
                    <a:lnTo>
                      <a:pt x="93" y="23"/>
                    </a:lnTo>
                    <a:lnTo>
                      <a:pt x="74" y="31"/>
                    </a:lnTo>
                    <a:lnTo>
                      <a:pt x="58" y="40"/>
                    </a:lnTo>
                    <a:lnTo>
                      <a:pt x="46" y="52"/>
                    </a:lnTo>
                    <a:lnTo>
                      <a:pt x="28" y="63"/>
                    </a:lnTo>
                    <a:lnTo>
                      <a:pt x="16" y="76"/>
                    </a:lnTo>
                    <a:lnTo>
                      <a:pt x="10" y="83"/>
                    </a:lnTo>
                    <a:lnTo>
                      <a:pt x="7" y="92"/>
                    </a:lnTo>
                    <a:lnTo>
                      <a:pt x="2" y="111"/>
                    </a:lnTo>
                    <a:lnTo>
                      <a:pt x="0" y="133"/>
                    </a:lnTo>
                    <a:lnTo>
                      <a:pt x="4" y="157"/>
                    </a:lnTo>
                    <a:lnTo>
                      <a:pt x="7" y="169"/>
                    </a:lnTo>
                    <a:lnTo>
                      <a:pt x="11" y="184"/>
                    </a:lnTo>
                    <a:lnTo>
                      <a:pt x="24" y="215"/>
                    </a:lnTo>
                    <a:lnTo>
                      <a:pt x="36" y="243"/>
                    </a:lnTo>
                    <a:lnTo>
                      <a:pt x="53" y="271"/>
                    </a:lnTo>
                    <a:lnTo>
                      <a:pt x="71" y="299"/>
                    </a:lnTo>
                    <a:lnTo>
                      <a:pt x="93" y="326"/>
                    </a:lnTo>
                    <a:lnTo>
                      <a:pt x="114" y="351"/>
                    </a:lnTo>
                    <a:lnTo>
                      <a:pt x="139" y="377"/>
                    </a:lnTo>
                    <a:lnTo>
                      <a:pt x="165" y="402"/>
                    </a:lnTo>
                    <a:lnTo>
                      <a:pt x="196" y="427"/>
                    </a:lnTo>
                    <a:lnTo>
                      <a:pt x="223" y="447"/>
                    </a:lnTo>
                    <a:lnTo>
                      <a:pt x="252" y="466"/>
                    </a:lnTo>
                    <a:lnTo>
                      <a:pt x="280" y="484"/>
                    </a:lnTo>
                    <a:lnTo>
                      <a:pt x="310" y="498"/>
                    </a:lnTo>
                    <a:lnTo>
                      <a:pt x="338" y="511"/>
                    </a:lnTo>
                    <a:lnTo>
                      <a:pt x="367" y="521"/>
                    </a:lnTo>
                    <a:lnTo>
                      <a:pt x="397" y="529"/>
                    </a:lnTo>
                    <a:lnTo>
                      <a:pt x="426" y="535"/>
                    </a:lnTo>
                    <a:lnTo>
                      <a:pt x="440" y="536"/>
                    </a:lnTo>
                    <a:lnTo>
                      <a:pt x="447" y="536"/>
                    </a:lnTo>
                    <a:lnTo>
                      <a:pt x="450" y="536"/>
                    </a:lnTo>
                    <a:lnTo>
                      <a:pt x="455" y="537"/>
                    </a:lnTo>
                    <a:lnTo>
                      <a:pt x="467" y="537"/>
                    </a:lnTo>
                    <a:lnTo>
                      <a:pt x="481" y="538"/>
                    </a:lnTo>
                    <a:lnTo>
                      <a:pt x="492" y="536"/>
                    </a:lnTo>
                    <a:lnTo>
                      <a:pt x="494" y="535"/>
                    </a:lnTo>
                    <a:lnTo>
                      <a:pt x="498" y="535"/>
                    </a:lnTo>
                    <a:lnTo>
                      <a:pt x="505" y="535"/>
                    </a:lnTo>
                    <a:lnTo>
                      <a:pt x="527" y="531"/>
                    </a:lnTo>
                    <a:lnTo>
                      <a:pt x="536" y="527"/>
                    </a:lnTo>
                    <a:lnTo>
                      <a:pt x="541" y="524"/>
                    </a:lnTo>
                    <a:lnTo>
                      <a:pt x="543" y="523"/>
                    </a:lnTo>
                    <a:lnTo>
                      <a:pt x="547" y="523"/>
                    </a:lnTo>
                    <a:lnTo>
                      <a:pt x="556" y="518"/>
                    </a:lnTo>
                    <a:lnTo>
                      <a:pt x="566" y="513"/>
                    </a:lnTo>
                    <a:lnTo>
                      <a:pt x="582" y="501"/>
                    </a:lnTo>
                    <a:lnTo>
                      <a:pt x="589" y="493"/>
                    </a:lnTo>
                    <a:lnTo>
                      <a:pt x="597" y="486"/>
                    </a:lnTo>
                    <a:lnTo>
                      <a:pt x="610" y="394"/>
                    </a:lnTo>
                    <a:close/>
                  </a:path>
                </a:pathLst>
              </a:custGeom>
              <a:solidFill>
                <a:srgbClr val="289D7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7" name="Freeform 54"/>
              <p:cNvSpPr>
                <a:spLocks noEditPoints="1"/>
              </p:cNvSpPr>
              <p:nvPr/>
            </p:nvSpPr>
            <p:spPr>
              <a:xfrm>
                <a:off x="57" y="150"/>
                <a:ext cx="128" cy="115"/>
              </a:xfrm>
              <a:custGeom>
                <a:avLst/>
                <a:gdLst>
                  <a:gd name="txL" fmla="*/ 0 w 642"/>
                  <a:gd name="txT" fmla="*/ 0 h 577"/>
                  <a:gd name="txR" fmla="*/ 642 w 642"/>
                  <a:gd name="txB" fmla="*/ 577 h 57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42" h="577">
                    <a:moveTo>
                      <a:pt x="482" y="164"/>
                    </a:moveTo>
                    <a:lnTo>
                      <a:pt x="467" y="159"/>
                    </a:lnTo>
                    <a:lnTo>
                      <a:pt x="457" y="154"/>
                    </a:lnTo>
                    <a:lnTo>
                      <a:pt x="449" y="151"/>
                    </a:lnTo>
                    <a:lnTo>
                      <a:pt x="445" y="148"/>
                    </a:lnTo>
                    <a:lnTo>
                      <a:pt x="442" y="146"/>
                    </a:lnTo>
                    <a:lnTo>
                      <a:pt x="443" y="146"/>
                    </a:lnTo>
                    <a:lnTo>
                      <a:pt x="447" y="146"/>
                    </a:lnTo>
                    <a:lnTo>
                      <a:pt x="455" y="148"/>
                    </a:lnTo>
                    <a:lnTo>
                      <a:pt x="387" y="92"/>
                    </a:lnTo>
                    <a:lnTo>
                      <a:pt x="365" y="75"/>
                    </a:lnTo>
                    <a:lnTo>
                      <a:pt x="340" y="59"/>
                    </a:lnTo>
                    <a:lnTo>
                      <a:pt x="311" y="44"/>
                    </a:lnTo>
                    <a:lnTo>
                      <a:pt x="278" y="32"/>
                    </a:lnTo>
                    <a:lnTo>
                      <a:pt x="193" y="0"/>
                    </a:lnTo>
                    <a:lnTo>
                      <a:pt x="172" y="0"/>
                    </a:lnTo>
                    <a:lnTo>
                      <a:pt x="152" y="4"/>
                    </a:lnTo>
                    <a:lnTo>
                      <a:pt x="140" y="7"/>
                    </a:lnTo>
                    <a:lnTo>
                      <a:pt x="130" y="11"/>
                    </a:lnTo>
                    <a:lnTo>
                      <a:pt x="110" y="24"/>
                    </a:lnTo>
                    <a:lnTo>
                      <a:pt x="30" y="58"/>
                    </a:lnTo>
                    <a:lnTo>
                      <a:pt x="16" y="108"/>
                    </a:lnTo>
                    <a:lnTo>
                      <a:pt x="13" y="127"/>
                    </a:lnTo>
                    <a:lnTo>
                      <a:pt x="11" y="136"/>
                    </a:lnTo>
                    <a:lnTo>
                      <a:pt x="10" y="140"/>
                    </a:lnTo>
                    <a:lnTo>
                      <a:pt x="10" y="146"/>
                    </a:lnTo>
                    <a:lnTo>
                      <a:pt x="5" y="163"/>
                    </a:lnTo>
                    <a:lnTo>
                      <a:pt x="3" y="167"/>
                    </a:lnTo>
                    <a:lnTo>
                      <a:pt x="2" y="171"/>
                    </a:lnTo>
                    <a:lnTo>
                      <a:pt x="0" y="180"/>
                    </a:lnTo>
                    <a:lnTo>
                      <a:pt x="7" y="214"/>
                    </a:lnTo>
                    <a:lnTo>
                      <a:pt x="18" y="249"/>
                    </a:lnTo>
                    <a:lnTo>
                      <a:pt x="34" y="283"/>
                    </a:lnTo>
                    <a:lnTo>
                      <a:pt x="54" y="320"/>
                    </a:lnTo>
                    <a:lnTo>
                      <a:pt x="79" y="354"/>
                    </a:lnTo>
                    <a:lnTo>
                      <a:pt x="110" y="390"/>
                    </a:lnTo>
                    <a:lnTo>
                      <a:pt x="144" y="426"/>
                    </a:lnTo>
                    <a:lnTo>
                      <a:pt x="185" y="463"/>
                    </a:lnTo>
                    <a:lnTo>
                      <a:pt x="202" y="475"/>
                    </a:lnTo>
                    <a:lnTo>
                      <a:pt x="221" y="489"/>
                    </a:lnTo>
                    <a:lnTo>
                      <a:pt x="263" y="514"/>
                    </a:lnTo>
                    <a:lnTo>
                      <a:pt x="285" y="524"/>
                    </a:lnTo>
                    <a:lnTo>
                      <a:pt x="308" y="535"/>
                    </a:lnTo>
                    <a:lnTo>
                      <a:pt x="332" y="544"/>
                    </a:lnTo>
                    <a:lnTo>
                      <a:pt x="358" y="555"/>
                    </a:lnTo>
                    <a:lnTo>
                      <a:pt x="380" y="561"/>
                    </a:lnTo>
                    <a:lnTo>
                      <a:pt x="390" y="564"/>
                    </a:lnTo>
                    <a:lnTo>
                      <a:pt x="401" y="567"/>
                    </a:lnTo>
                    <a:lnTo>
                      <a:pt x="421" y="572"/>
                    </a:lnTo>
                    <a:lnTo>
                      <a:pt x="430" y="573"/>
                    </a:lnTo>
                    <a:lnTo>
                      <a:pt x="440" y="575"/>
                    </a:lnTo>
                    <a:lnTo>
                      <a:pt x="448" y="575"/>
                    </a:lnTo>
                    <a:lnTo>
                      <a:pt x="457" y="576"/>
                    </a:lnTo>
                    <a:lnTo>
                      <a:pt x="473" y="577"/>
                    </a:lnTo>
                    <a:lnTo>
                      <a:pt x="487" y="577"/>
                    </a:lnTo>
                    <a:lnTo>
                      <a:pt x="500" y="576"/>
                    </a:lnTo>
                    <a:lnTo>
                      <a:pt x="570" y="565"/>
                    </a:lnTo>
                    <a:lnTo>
                      <a:pt x="585" y="556"/>
                    </a:lnTo>
                    <a:lnTo>
                      <a:pt x="587" y="552"/>
                    </a:lnTo>
                    <a:lnTo>
                      <a:pt x="591" y="550"/>
                    </a:lnTo>
                    <a:lnTo>
                      <a:pt x="598" y="545"/>
                    </a:lnTo>
                    <a:lnTo>
                      <a:pt x="601" y="539"/>
                    </a:lnTo>
                    <a:lnTo>
                      <a:pt x="606" y="533"/>
                    </a:lnTo>
                    <a:lnTo>
                      <a:pt x="607" y="528"/>
                    </a:lnTo>
                    <a:lnTo>
                      <a:pt x="609" y="525"/>
                    </a:lnTo>
                    <a:lnTo>
                      <a:pt x="612" y="518"/>
                    </a:lnTo>
                    <a:lnTo>
                      <a:pt x="614" y="514"/>
                    </a:lnTo>
                    <a:lnTo>
                      <a:pt x="616" y="509"/>
                    </a:lnTo>
                    <a:lnTo>
                      <a:pt x="620" y="497"/>
                    </a:lnTo>
                    <a:lnTo>
                      <a:pt x="620" y="492"/>
                    </a:lnTo>
                    <a:lnTo>
                      <a:pt x="620" y="490"/>
                    </a:lnTo>
                    <a:lnTo>
                      <a:pt x="620" y="489"/>
                    </a:lnTo>
                    <a:lnTo>
                      <a:pt x="622" y="489"/>
                    </a:lnTo>
                    <a:lnTo>
                      <a:pt x="624" y="481"/>
                    </a:lnTo>
                    <a:lnTo>
                      <a:pt x="628" y="463"/>
                    </a:lnTo>
                    <a:lnTo>
                      <a:pt x="631" y="446"/>
                    </a:lnTo>
                    <a:lnTo>
                      <a:pt x="634" y="434"/>
                    </a:lnTo>
                    <a:lnTo>
                      <a:pt x="637" y="425"/>
                    </a:lnTo>
                    <a:lnTo>
                      <a:pt x="642" y="422"/>
                    </a:lnTo>
                    <a:lnTo>
                      <a:pt x="641" y="396"/>
                    </a:lnTo>
                    <a:lnTo>
                      <a:pt x="637" y="372"/>
                    </a:lnTo>
                    <a:lnTo>
                      <a:pt x="632" y="349"/>
                    </a:lnTo>
                    <a:lnTo>
                      <a:pt x="625" y="330"/>
                    </a:lnTo>
                    <a:lnTo>
                      <a:pt x="622" y="323"/>
                    </a:lnTo>
                    <a:lnTo>
                      <a:pt x="619" y="317"/>
                    </a:lnTo>
                    <a:lnTo>
                      <a:pt x="611" y="304"/>
                    </a:lnTo>
                    <a:lnTo>
                      <a:pt x="608" y="299"/>
                    </a:lnTo>
                    <a:lnTo>
                      <a:pt x="606" y="296"/>
                    </a:lnTo>
                    <a:lnTo>
                      <a:pt x="601" y="289"/>
                    </a:lnTo>
                    <a:lnTo>
                      <a:pt x="594" y="280"/>
                    </a:lnTo>
                    <a:lnTo>
                      <a:pt x="591" y="275"/>
                    </a:lnTo>
                    <a:lnTo>
                      <a:pt x="589" y="272"/>
                    </a:lnTo>
                    <a:lnTo>
                      <a:pt x="584" y="266"/>
                    </a:lnTo>
                    <a:lnTo>
                      <a:pt x="581" y="262"/>
                    </a:lnTo>
                    <a:lnTo>
                      <a:pt x="574" y="253"/>
                    </a:lnTo>
                    <a:lnTo>
                      <a:pt x="565" y="241"/>
                    </a:lnTo>
                    <a:lnTo>
                      <a:pt x="560" y="236"/>
                    </a:lnTo>
                    <a:lnTo>
                      <a:pt x="557" y="231"/>
                    </a:lnTo>
                    <a:lnTo>
                      <a:pt x="551" y="224"/>
                    </a:lnTo>
                    <a:lnTo>
                      <a:pt x="547" y="219"/>
                    </a:lnTo>
                    <a:lnTo>
                      <a:pt x="538" y="207"/>
                    </a:lnTo>
                    <a:lnTo>
                      <a:pt x="526" y="195"/>
                    </a:lnTo>
                    <a:lnTo>
                      <a:pt x="516" y="184"/>
                    </a:lnTo>
                    <a:lnTo>
                      <a:pt x="506" y="181"/>
                    </a:lnTo>
                    <a:lnTo>
                      <a:pt x="498" y="180"/>
                    </a:lnTo>
                    <a:lnTo>
                      <a:pt x="491" y="178"/>
                    </a:lnTo>
                    <a:lnTo>
                      <a:pt x="487" y="177"/>
                    </a:lnTo>
                    <a:lnTo>
                      <a:pt x="482" y="173"/>
                    </a:lnTo>
                    <a:lnTo>
                      <a:pt x="481" y="171"/>
                    </a:lnTo>
                    <a:lnTo>
                      <a:pt x="482" y="164"/>
                    </a:lnTo>
                    <a:close/>
                    <a:moveTo>
                      <a:pt x="431" y="180"/>
                    </a:moveTo>
                    <a:lnTo>
                      <a:pt x="452" y="185"/>
                    </a:lnTo>
                    <a:lnTo>
                      <a:pt x="471" y="189"/>
                    </a:lnTo>
                    <a:lnTo>
                      <a:pt x="484" y="194"/>
                    </a:lnTo>
                    <a:lnTo>
                      <a:pt x="494" y="198"/>
                    </a:lnTo>
                    <a:lnTo>
                      <a:pt x="500" y="203"/>
                    </a:lnTo>
                    <a:lnTo>
                      <a:pt x="502" y="207"/>
                    </a:lnTo>
                    <a:lnTo>
                      <a:pt x="500" y="212"/>
                    </a:lnTo>
                    <a:lnTo>
                      <a:pt x="494" y="218"/>
                    </a:lnTo>
                    <a:lnTo>
                      <a:pt x="539" y="258"/>
                    </a:lnTo>
                    <a:lnTo>
                      <a:pt x="586" y="345"/>
                    </a:lnTo>
                    <a:lnTo>
                      <a:pt x="586" y="347"/>
                    </a:lnTo>
                    <a:lnTo>
                      <a:pt x="586" y="348"/>
                    </a:lnTo>
                    <a:lnTo>
                      <a:pt x="587" y="350"/>
                    </a:lnTo>
                    <a:lnTo>
                      <a:pt x="590" y="357"/>
                    </a:lnTo>
                    <a:lnTo>
                      <a:pt x="594" y="371"/>
                    </a:lnTo>
                    <a:lnTo>
                      <a:pt x="594" y="373"/>
                    </a:lnTo>
                    <a:lnTo>
                      <a:pt x="594" y="374"/>
                    </a:lnTo>
                    <a:lnTo>
                      <a:pt x="595" y="376"/>
                    </a:lnTo>
                    <a:lnTo>
                      <a:pt x="598" y="383"/>
                    </a:lnTo>
                    <a:lnTo>
                      <a:pt x="598" y="386"/>
                    </a:lnTo>
                    <a:lnTo>
                      <a:pt x="598" y="387"/>
                    </a:lnTo>
                    <a:lnTo>
                      <a:pt x="599" y="389"/>
                    </a:lnTo>
                    <a:lnTo>
                      <a:pt x="601" y="396"/>
                    </a:lnTo>
                    <a:lnTo>
                      <a:pt x="601" y="400"/>
                    </a:lnTo>
                    <a:lnTo>
                      <a:pt x="601" y="403"/>
                    </a:lnTo>
                    <a:lnTo>
                      <a:pt x="601" y="404"/>
                    </a:lnTo>
                    <a:lnTo>
                      <a:pt x="602" y="406"/>
                    </a:lnTo>
                    <a:lnTo>
                      <a:pt x="605" y="417"/>
                    </a:lnTo>
                    <a:lnTo>
                      <a:pt x="605" y="422"/>
                    </a:lnTo>
                    <a:lnTo>
                      <a:pt x="605" y="424"/>
                    </a:lnTo>
                    <a:lnTo>
                      <a:pt x="605" y="425"/>
                    </a:lnTo>
                    <a:lnTo>
                      <a:pt x="606" y="427"/>
                    </a:lnTo>
                    <a:lnTo>
                      <a:pt x="607" y="439"/>
                    </a:lnTo>
                    <a:lnTo>
                      <a:pt x="605" y="447"/>
                    </a:lnTo>
                    <a:lnTo>
                      <a:pt x="603" y="456"/>
                    </a:lnTo>
                    <a:lnTo>
                      <a:pt x="601" y="463"/>
                    </a:lnTo>
                    <a:lnTo>
                      <a:pt x="599" y="471"/>
                    </a:lnTo>
                    <a:lnTo>
                      <a:pt x="594" y="476"/>
                    </a:lnTo>
                    <a:lnTo>
                      <a:pt x="591" y="483"/>
                    </a:lnTo>
                    <a:lnTo>
                      <a:pt x="587" y="485"/>
                    </a:lnTo>
                    <a:lnTo>
                      <a:pt x="585" y="489"/>
                    </a:lnTo>
                    <a:lnTo>
                      <a:pt x="581" y="494"/>
                    </a:lnTo>
                    <a:lnTo>
                      <a:pt x="557" y="534"/>
                    </a:lnTo>
                    <a:lnTo>
                      <a:pt x="494" y="536"/>
                    </a:lnTo>
                    <a:lnTo>
                      <a:pt x="477" y="536"/>
                    </a:lnTo>
                    <a:lnTo>
                      <a:pt x="462" y="538"/>
                    </a:lnTo>
                    <a:lnTo>
                      <a:pt x="452" y="536"/>
                    </a:lnTo>
                    <a:lnTo>
                      <a:pt x="445" y="536"/>
                    </a:lnTo>
                    <a:lnTo>
                      <a:pt x="429" y="535"/>
                    </a:lnTo>
                    <a:lnTo>
                      <a:pt x="395" y="528"/>
                    </a:lnTo>
                    <a:lnTo>
                      <a:pt x="361" y="517"/>
                    </a:lnTo>
                    <a:lnTo>
                      <a:pt x="350" y="513"/>
                    </a:lnTo>
                    <a:lnTo>
                      <a:pt x="341" y="509"/>
                    </a:lnTo>
                    <a:lnTo>
                      <a:pt x="323" y="501"/>
                    </a:lnTo>
                    <a:lnTo>
                      <a:pt x="320" y="499"/>
                    </a:lnTo>
                    <a:lnTo>
                      <a:pt x="317" y="498"/>
                    </a:lnTo>
                    <a:lnTo>
                      <a:pt x="313" y="496"/>
                    </a:lnTo>
                    <a:lnTo>
                      <a:pt x="304" y="491"/>
                    </a:lnTo>
                    <a:lnTo>
                      <a:pt x="286" y="482"/>
                    </a:lnTo>
                    <a:lnTo>
                      <a:pt x="247" y="457"/>
                    </a:lnTo>
                    <a:lnTo>
                      <a:pt x="209" y="430"/>
                    </a:lnTo>
                    <a:lnTo>
                      <a:pt x="164" y="392"/>
                    </a:lnTo>
                    <a:lnTo>
                      <a:pt x="127" y="358"/>
                    </a:lnTo>
                    <a:lnTo>
                      <a:pt x="96" y="324"/>
                    </a:lnTo>
                    <a:lnTo>
                      <a:pt x="72" y="292"/>
                    </a:lnTo>
                    <a:lnTo>
                      <a:pt x="53" y="261"/>
                    </a:lnTo>
                    <a:lnTo>
                      <a:pt x="43" y="231"/>
                    </a:lnTo>
                    <a:lnTo>
                      <a:pt x="37" y="202"/>
                    </a:lnTo>
                    <a:lnTo>
                      <a:pt x="41" y="176"/>
                    </a:lnTo>
                    <a:lnTo>
                      <a:pt x="50" y="134"/>
                    </a:lnTo>
                    <a:lnTo>
                      <a:pt x="55" y="120"/>
                    </a:lnTo>
                    <a:lnTo>
                      <a:pt x="60" y="109"/>
                    </a:lnTo>
                    <a:lnTo>
                      <a:pt x="61" y="95"/>
                    </a:lnTo>
                    <a:lnTo>
                      <a:pt x="62" y="84"/>
                    </a:lnTo>
                    <a:lnTo>
                      <a:pt x="75" y="68"/>
                    </a:lnTo>
                    <a:lnTo>
                      <a:pt x="92" y="55"/>
                    </a:lnTo>
                    <a:lnTo>
                      <a:pt x="112" y="44"/>
                    </a:lnTo>
                    <a:lnTo>
                      <a:pt x="136" y="36"/>
                    </a:lnTo>
                    <a:lnTo>
                      <a:pt x="190" y="39"/>
                    </a:lnTo>
                    <a:lnTo>
                      <a:pt x="222" y="43"/>
                    </a:lnTo>
                    <a:lnTo>
                      <a:pt x="252" y="50"/>
                    </a:lnTo>
                    <a:lnTo>
                      <a:pt x="277" y="57"/>
                    </a:lnTo>
                    <a:lnTo>
                      <a:pt x="300" y="67"/>
                    </a:lnTo>
                    <a:lnTo>
                      <a:pt x="320" y="77"/>
                    </a:lnTo>
                    <a:lnTo>
                      <a:pt x="337" y="91"/>
                    </a:lnTo>
                    <a:lnTo>
                      <a:pt x="349" y="105"/>
                    </a:lnTo>
                    <a:lnTo>
                      <a:pt x="361" y="122"/>
                    </a:lnTo>
                    <a:lnTo>
                      <a:pt x="367" y="131"/>
                    </a:lnTo>
                    <a:lnTo>
                      <a:pt x="371" y="136"/>
                    </a:lnTo>
                    <a:lnTo>
                      <a:pt x="375" y="142"/>
                    </a:lnTo>
                    <a:lnTo>
                      <a:pt x="382" y="150"/>
                    </a:lnTo>
                    <a:lnTo>
                      <a:pt x="390" y="159"/>
                    </a:lnTo>
                    <a:lnTo>
                      <a:pt x="401" y="171"/>
                    </a:lnTo>
                    <a:lnTo>
                      <a:pt x="406" y="176"/>
                    </a:lnTo>
                    <a:lnTo>
                      <a:pt x="408" y="178"/>
                    </a:lnTo>
                    <a:lnTo>
                      <a:pt x="409" y="179"/>
                    </a:lnTo>
                    <a:lnTo>
                      <a:pt x="412" y="181"/>
                    </a:lnTo>
                    <a:lnTo>
                      <a:pt x="415" y="184"/>
                    </a:lnTo>
                    <a:lnTo>
                      <a:pt x="420" y="186"/>
                    </a:lnTo>
                    <a:lnTo>
                      <a:pt x="422" y="187"/>
                    </a:lnTo>
                    <a:lnTo>
                      <a:pt x="423" y="187"/>
                    </a:lnTo>
                    <a:lnTo>
                      <a:pt x="425" y="188"/>
                    </a:lnTo>
                    <a:lnTo>
                      <a:pt x="425" y="187"/>
                    </a:lnTo>
                    <a:lnTo>
                      <a:pt x="426" y="187"/>
                    </a:lnTo>
                    <a:lnTo>
                      <a:pt x="429" y="186"/>
                    </a:lnTo>
                    <a:lnTo>
                      <a:pt x="431" y="180"/>
                    </a:lnTo>
                    <a:close/>
                  </a:path>
                </a:pathLst>
              </a:custGeom>
              <a:solidFill>
                <a:srgbClr val="3657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8" name="Freeform 55"/>
              <p:cNvSpPr/>
              <p:nvPr/>
            </p:nvSpPr>
            <p:spPr>
              <a:xfrm>
                <a:off x="97" y="71"/>
                <a:ext cx="36" cy="35"/>
              </a:xfrm>
              <a:custGeom>
                <a:avLst/>
                <a:gdLst>
                  <a:gd name="txL" fmla="*/ 0 w 179"/>
                  <a:gd name="txT" fmla="*/ 0 h 174"/>
                  <a:gd name="txR" fmla="*/ 179 w 179"/>
                  <a:gd name="txB" fmla="*/ 174 h 17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79" h="174">
                    <a:moveTo>
                      <a:pt x="7" y="167"/>
                    </a:moveTo>
                    <a:lnTo>
                      <a:pt x="12" y="171"/>
                    </a:lnTo>
                    <a:lnTo>
                      <a:pt x="21" y="174"/>
                    </a:lnTo>
                    <a:lnTo>
                      <a:pt x="31" y="171"/>
                    </a:lnTo>
                    <a:lnTo>
                      <a:pt x="45" y="167"/>
                    </a:lnTo>
                    <a:lnTo>
                      <a:pt x="60" y="158"/>
                    </a:lnTo>
                    <a:lnTo>
                      <a:pt x="77" y="146"/>
                    </a:lnTo>
                    <a:lnTo>
                      <a:pt x="95" y="130"/>
                    </a:lnTo>
                    <a:lnTo>
                      <a:pt x="117" y="112"/>
                    </a:lnTo>
                    <a:lnTo>
                      <a:pt x="135" y="92"/>
                    </a:lnTo>
                    <a:lnTo>
                      <a:pt x="151" y="75"/>
                    </a:lnTo>
                    <a:lnTo>
                      <a:pt x="163" y="59"/>
                    </a:lnTo>
                    <a:lnTo>
                      <a:pt x="172" y="45"/>
                    </a:lnTo>
                    <a:lnTo>
                      <a:pt x="177" y="32"/>
                    </a:lnTo>
                    <a:lnTo>
                      <a:pt x="179" y="22"/>
                    </a:lnTo>
                    <a:lnTo>
                      <a:pt x="178" y="12"/>
                    </a:lnTo>
                    <a:lnTo>
                      <a:pt x="174" y="7"/>
                    </a:lnTo>
                    <a:lnTo>
                      <a:pt x="167" y="1"/>
                    </a:lnTo>
                    <a:lnTo>
                      <a:pt x="157" y="0"/>
                    </a:lnTo>
                    <a:lnTo>
                      <a:pt x="152" y="0"/>
                    </a:lnTo>
                    <a:lnTo>
                      <a:pt x="147" y="2"/>
                    </a:lnTo>
                    <a:lnTo>
                      <a:pt x="135" y="8"/>
                    </a:lnTo>
                    <a:lnTo>
                      <a:pt x="120" y="16"/>
                    </a:lnTo>
                    <a:lnTo>
                      <a:pt x="111" y="20"/>
                    </a:lnTo>
                    <a:lnTo>
                      <a:pt x="103" y="27"/>
                    </a:lnTo>
                    <a:lnTo>
                      <a:pt x="84" y="42"/>
                    </a:lnTo>
                    <a:lnTo>
                      <a:pt x="64" y="61"/>
                    </a:lnTo>
                    <a:lnTo>
                      <a:pt x="44" y="79"/>
                    </a:lnTo>
                    <a:lnTo>
                      <a:pt x="35" y="87"/>
                    </a:lnTo>
                    <a:lnTo>
                      <a:pt x="28" y="96"/>
                    </a:lnTo>
                    <a:lnTo>
                      <a:pt x="16" y="112"/>
                    </a:lnTo>
                    <a:lnTo>
                      <a:pt x="8" y="127"/>
                    </a:lnTo>
                    <a:lnTo>
                      <a:pt x="1" y="138"/>
                    </a:lnTo>
                    <a:lnTo>
                      <a:pt x="0" y="150"/>
                    </a:lnTo>
                    <a:lnTo>
                      <a:pt x="1" y="159"/>
                    </a:lnTo>
                    <a:lnTo>
                      <a:pt x="7" y="167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9" name="Freeform 56"/>
              <p:cNvSpPr/>
              <p:nvPr/>
            </p:nvSpPr>
            <p:spPr>
              <a:xfrm>
                <a:off x="138" y="62"/>
                <a:ext cx="11" cy="11"/>
              </a:xfrm>
              <a:custGeom>
                <a:avLst/>
                <a:gdLst>
                  <a:gd name="txL" fmla="*/ 0 w 55"/>
                  <a:gd name="txT" fmla="*/ 0 h 55"/>
                  <a:gd name="txR" fmla="*/ 55 w 55"/>
                  <a:gd name="txB" fmla="*/ 55 h 5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5" h="55">
                    <a:moveTo>
                      <a:pt x="28" y="55"/>
                    </a:moveTo>
                    <a:lnTo>
                      <a:pt x="30" y="54"/>
                    </a:lnTo>
                    <a:lnTo>
                      <a:pt x="34" y="54"/>
                    </a:lnTo>
                    <a:lnTo>
                      <a:pt x="36" y="53"/>
                    </a:lnTo>
                    <a:lnTo>
                      <a:pt x="39" y="53"/>
                    </a:lnTo>
                    <a:lnTo>
                      <a:pt x="44" y="51"/>
                    </a:lnTo>
                    <a:lnTo>
                      <a:pt x="48" y="48"/>
                    </a:lnTo>
                    <a:lnTo>
                      <a:pt x="51" y="44"/>
                    </a:lnTo>
                    <a:lnTo>
                      <a:pt x="53" y="39"/>
                    </a:lnTo>
                    <a:lnTo>
                      <a:pt x="53" y="36"/>
                    </a:lnTo>
                    <a:lnTo>
                      <a:pt x="54" y="34"/>
                    </a:lnTo>
                    <a:lnTo>
                      <a:pt x="54" y="30"/>
                    </a:lnTo>
                    <a:lnTo>
                      <a:pt x="55" y="28"/>
                    </a:lnTo>
                    <a:lnTo>
                      <a:pt x="54" y="20"/>
                    </a:lnTo>
                    <a:lnTo>
                      <a:pt x="53" y="14"/>
                    </a:lnTo>
                    <a:lnTo>
                      <a:pt x="48" y="6"/>
                    </a:lnTo>
                    <a:lnTo>
                      <a:pt x="39" y="1"/>
                    </a:lnTo>
                    <a:lnTo>
                      <a:pt x="28" y="0"/>
                    </a:lnTo>
                    <a:lnTo>
                      <a:pt x="14" y="1"/>
                    </a:lnTo>
                    <a:lnTo>
                      <a:pt x="6" y="6"/>
                    </a:lnTo>
                    <a:lnTo>
                      <a:pt x="1" y="14"/>
                    </a:lnTo>
                    <a:lnTo>
                      <a:pt x="0" y="28"/>
                    </a:lnTo>
                    <a:lnTo>
                      <a:pt x="1" y="39"/>
                    </a:lnTo>
                    <a:lnTo>
                      <a:pt x="6" y="48"/>
                    </a:lnTo>
                    <a:lnTo>
                      <a:pt x="14" y="53"/>
                    </a:lnTo>
                    <a:lnTo>
                      <a:pt x="20" y="54"/>
                    </a:lnTo>
                    <a:lnTo>
                      <a:pt x="28" y="55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aphicFrame>
          <p:nvGraphicFramePr>
            <p:cNvPr id="19500" name="Object 57"/>
            <p:cNvGraphicFramePr>
              <a:graphicFrameLocks noChangeAspect="1"/>
            </p:cNvGraphicFramePr>
            <p:nvPr/>
          </p:nvGraphicFramePr>
          <p:xfrm>
            <a:off x="1139" y="549"/>
            <a:ext cx="569" cy="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13" imgW="2269490" imgH="2091055" progId="Flash.Movie">
                    <p:embed/>
                  </p:oleObj>
                </mc:Choice>
                <mc:Fallback>
                  <p:oleObj name="" r:id="rId13" imgW="2269490" imgH="2091055" progId="Flash.Movie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139" y="549"/>
                          <a:ext cx="569" cy="5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501" name="Object 58"/>
            <p:cNvGraphicFramePr>
              <a:graphicFrameLocks noChangeAspect="1"/>
            </p:cNvGraphicFramePr>
            <p:nvPr/>
          </p:nvGraphicFramePr>
          <p:xfrm>
            <a:off x="247" y="114"/>
            <a:ext cx="1309" cy="10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15" imgW="6713855" imgH="5339715" progId="Flash.Movie">
                    <p:embed/>
                  </p:oleObj>
                </mc:Choice>
                <mc:Fallback>
                  <p:oleObj name="" r:id="rId15" imgW="6713855" imgH="5339715" progId="Flash.Movie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47" y="114"/>
                          <a:ext cx="1309" cy="10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502" name="Object 59"/>
            <p:cNvGraphicFramePr>
              <a:graphicFrameLocks noChangeAspect="1"/>
            </p:cNvGraphicFramePr>
            <p:nvPr/>
          </p:nvGraphicFramePr>
          <p:xfrm>
            <a:off x="493" y="663"/>
            <a:ext cx="171" cy="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17" imgW="1513840" imgH="849630" progId="Flash.Movie">
                    <p:embed/>
                  </p:oleObj>
                </mc:Choice>
                <mc:Fallback>
                  <p:oleObj name="" r:id="rId17" imgW="1513840" imgH="849630" progId="Flash.Movie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493" y="663"/>
                          <a:ext cx="171" cy="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503" name="Object 60"/>
            <p:cNvGraphicFramePr>
              <a:graphicFrameLocks noChangeAspect="1"/>
            </p:cNvGraphicFramePr>
            <p:nvPr/>
          </p:nvGraphicFramePr>
          <p:xfrm>
            <a:off x="721" y="986"/>
            <a:ext cx="127" cy="1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19" imgW="485140" imgH="480695" progId="Flash.Movie">
                    <p:embed/>
                  </p:oleObj>
                </mc:Choice>
                <mc:Fallback>
                  <p:oleObj name="" r:id="rId19" imgW="485140" imgH="480695" progId="Flash.Movie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721" y="986"/>
                          <a:ext cx="127" cy="1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504" name="Object 61"/>
            <p:cNvGraphicFramePr>
              <a:graphicFrameLocks noChangeAspect="1"/>
            </p:cNvGraphicFramePr>
            <p:nvPr/>
          </p:nvGraphicFramePr>
          <p:xfrm>
            <a:off x="899" y="663"/>
            <a:ext cx="389" cy="7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21" imgW="1475105" imgH="2863850" progId="Flash.Movie">
                    <p:embed/>
                  </p:oleObj>
                </mc:Choice>
                <mc:Fallback>
                  <p:oleObj name="" r:id="rId21" imgW="1475105" imgH="2863850" progId="Flash.Movie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2"/>
                        <a:srcRect b="6929"/>
                        <a:stretch>
                          <a:fillRect/>
                        </a:stretch>
                      </p:blipFill>
                      <p:spPr>
                        <a:xfrm>
                          <a:off x="899" y="663"/>
                          <a:ext cx="389" cy="7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505" name="Object 62"/>
            <p:cNvGraphicFramePr>
              <a:graphicFrameLocks noChangeAspect="1"/>
            </p:cNvGraphicFramePr>
            <p:nvPr/>
          </p:nvGraphicFramePr>
          <p:xfrm>
            <a:off x="873" y="645"/>
            <a:ext cx="452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23" imgW="1795145" imgH="960755" progId="Flash.Movie">
                    <p:embed/>
                  </p:oleObj>
                </mc:Choice>
                <mc:Fallback>
                  <p:oleObj name="" r:id="rId23" imgW="1795145" imgH="960755" progId="Flash.Movie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873" y="645"/>
                          <a:ext cx="452" cy="2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506" name="Object 63"/>
            <p:cNvGraphicFramePr>
              <a:graphicFrameLocks noChangeAspect="1"/>
            </p:cNvGraphicFramePr>
            <p:nvPr/>
          </p:nvGraphicFramePr>
          <p:xfrm>
            <a:off x="1275" y="626"/>
            <a:ext cx="429" cy="7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25" imgW="1641475" imgH="4544695" progId="Flash.Movie">
                    <p:embed/>
                  </p:oleObj>
                </mc:Choice>
                <mc:Fallback>
                  <p:oleObj name="" r:id="rId25" imgW="1641475" imgH="4544695" progId="Flash.Movie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26"/>
                        <a:srcRect t="32809" b="4926"/>
                        <a:stretch>
                          <a:fillRect/>
                        </a:stretch>
                      </p:blipFill>
                      <p:spPr>
                        <a:xfrm>
                          <a:off x="1275" y="626"/>
                          <a:ext cx="429" cy="7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9507" name="Group 64"/>
            <p:cNvGrpSpPr>
              <a:grpSpLocks noChangeAspect="1"/>
            </p:cNvGrpSpPr>
            <p:nvPr/>
          </p:nvGrpSpPr>
          <p:grpSpPr>
            <a:xfrm>
              <a:off x="284" y="549"/>
              <a:ext cx="320" cy="721"/>
              <a:chOff x="0" y="0"/>
              <a:chExt cx="1644" cy="3700"/>
            </a:xfrm>
          </p:grpSpPr>
          <p:graphicFrame>
            <p:nvGraphicFramePr>
              <p:cNvPr id="19508" name="Object 65"/>
              <p:cNvGraphicFramePr>
                <a:graphicFrameLocks noChangeAspect="1"/>
              </p:cNvGraphicFramePr>
              <p:nvPr/>
            </p:nvGraphicFramePr>
            <p:xfrm>
              <a:off x="0" y="0"/>
              <a:ext cx="1644" cy="3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8" name="" r:id="rId27" imgW="2610485" imgH="5873750" progId="Flash.Movie">
                      <p:embed/>
                    </p:oleObj>
                  </mc:Choice>
                  <mc:Fallback>
                    <p:oleObj name="" r:id="rId27" imgW="2610485" imgH="5873750" progId="Flash.Movie">
                      <p:embed/>
                      <p:pic>
                        <p:nvPicPr>
                          <p:cNvPr id="0" name="图片 3077"/>
                          <p:cNvPicPr/>
                          <p:nvPr/>
                        </p:nvPicPr>
                        <p:blipFill>
                          <a:blip r:embed="rId28"/>
                          <a:stretch>
                            <a:fillRect/>
                          </a:stretch>
                        </p:blipFill>
                        <p:spPr>
                          <a:xfrm>
                            <a:off x="0" y="0"/>
                            <a:ext cx="1644" cy="370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pic>
            <p:nvPicPr>
              <p:cNvPr id="19509" name="Picture 66" descr="clothes-7"/>
              <p:cNvPicPr>
                <a:picLocks noChangeAspect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 rot="20845957">
                <a:off x="339" y="858"/>
                <a:ext cx="906" cy="42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9510" name="Group 67"/>
            <p:cNvGrpSpPr/>
            <p:nvPr/>
          </p:nvGrpSpPr>
          <p:grpSpPr>
            <a:xfrm>
              <a:off x="171" y="57"/>
              <a:ext cx="322" cy="322"/>
              <a:chOff x="0" y="0"/>
              <a:chExt cx="1270" cy="1270"/>
            </a:xfrm>
          </p:grpSpPr>
          <p:sp>
            <p:nvSpPr>
              <p:cNvPr id="19511" name="Oval 68"/>
              <p:cNvSpPr/>
              <p:nvPr/>
            </p:nvSpPr>
            <p:spPr>
              <a:xfrm>
                <a:off x="0" y="0"/>
                <a:ext cx="1270" cy="1270"/>
              </a:xfrm>
              <a:prstGeom prst="ellipse">
                <a:avLst/>
              </a:prstGeom>
              <a:solidFill>
                <a:srgbClr val="FFFF00">
                  <a:alpha val="50000"/>
                </a:srgbClr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graphicFrame>
            <p:nvGraphicFramePr>
              <p:cNvPr id="19512" name="Object 69"/>
              <p:cNvGraphicFramePr>
                <a:graphicFrameLocks noChangeAspect="1"/>
              </p:cNvGraphicFramePr>
              <p:nvPr/>
            </p:nvGraphicFramePr>
            <p:xfrm>
              <a:off x="36" y="17"/>
              <a:ext cx="1220" cy="12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9" name="" r:id="rId30" imgW="2046605" imgH="2054860" progId="Flash.Movie">
                      <p:embed/>
                    </p:oleObj>
                  </mc:Choice>
                  <mc:Fallback>
                    <p:oleObj name="" r:id="rId30" imgW="2046605" imgH="2054860" progId="Flash.Movie">
                      <p:embed/>
                      <p:pic>
                        <p:nvPicPr>
                          <p:cNvPr id="0" name="图片 3078"/>
                          <p:cNvPicPr/>
                          <p:nvPr/>
                        </p:nvPicPr>
                        <p:blipFill>
                          <a:blip r:embed="rId31"/>
                          <a:stretch>
                            <a:fillRect/>
                          </a:stretch>
                        </p:blipFill>
                        <p:spPr>
                          <a:xfrm>
                            <a:off x="36" y="17"/>
                            <a:ext cx="1220" cy="122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9513" name="Group 70"/>
          <p:cNvGrpSpPr/>
          <p:nvPr/>
        </p:nvGrpSpPr>
        <p:grpSpPr>
          <a:xfrm rot="-995817">
            <a:off x="5868988" y="4076700"/>
            <a:ext cx="2951162" cy="2287588"/>
            <a:chOff x="0" y="0"/>
            <a:chExt cx="2222" cy="1723"/>
          </a:xfrm>
        </p:grpSpPr>
        <p:sp>
          <p:nvSpPr>
            <p:cNvPr id="19514" name="Rectangle 71"/>
            <p:cNvSpPr/>
            <p:nvPr/>
          </p:nvSpPr>
          <p:spPr>
            <a:xfrm>
              <a:off x="0" y="0"/>
              <a:ext cx="2222" cy="172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19515" name="Group 72"/>
            <p:cNvGrpSpPr/>
            <p:nvPr/>
          </p:nvGrpSpPr>
          <p:grpSpPr>
            <a:xfrm>
              <a:off x="136" y="120"/>
              <a:ext cx="1950" cy="1499"/>
              <a:chOff x="0" y="0"/>
              <a:chExt cx="2045" cy="1572"/>
            </a:xfrm>
          </p:grpSpPr>
          <p:pic>
            <p:nvPicPr>
              <p:cNvPr id="19516" name="Picture 73" descr="1"/>
              <p:cNvPicPr>
                <a:picLocks noChangeAspect="1"/>
              </p:cNvPicPr>
              <p:nvPr/>
            </p:nvPicPr>
            <p:blipFill>
              <a:blip r:embed="rId32"/>
              <a:srcRect l="4411" t="9883" r="11902" b="1315"/>
              <a:stretch>
                <a:fillRect/>
              </a:stretch>
            </p:blipFill>
            <p:spPr>
              <a:xfrm>
                <a:off x="24" y="0"/>
                <a:ext cx="2021" cy="15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517" name="Picture 74" descr="2"/>
              <p:cNvPicPr>
                <a:picLocks noChangeAspect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352" y="890"/>
                <a:ext cx="639" cy="65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9518" name="Group 75"/>
              <p:cNvGrpSpPr/>
              <p:nvPr/>
            </p:nvGrpSpPr>
            <p:grpSpPr>
              <a:xfrm>
                <a:off x="601" y="621"/>
                <a:ext cx="339" cy="538"/>
                <a:chOff x="0" y="0"/>
                <a:chExt cx="924" cy="1472"/>
              </a:xfrm>
            </p:grpSpPr>
            <p:grpSp>
              <p:nvGrpSpPr>
                <p:cNvPr id="19519" name="Group 76"/>
                <p:cNvGrpSpPr/>
                <p:nvPr/>
              </p:nvGrpSpPr>
              <p:grpSpPr>
                <a:xfrm>
                  <a:off x="197" y="0"/>
                  <a:ext cx="590" cy="542"/>
                  <a:chOff x="0" y="0"/>
                  <a:chExt cx="590" cy="542"/>
                </a:xfrm>
              </p:grpSpPr>
              <p:sp>
                <p:nvSpPr>
                  <p:cNvPr id="19520" name="Freeform 77"/>
                  <p:cNvSpPr>
                    <a:spLocks noEditPoints="1"/>
                  </p:cNvSpPr>
                  <p:nvPr/>
                </p:nvSpPr>
                <p:spPr>
                  <a:xfrm>
                    <a:off x="81" y="237"/>
                    <a:ext cx="396" cy="305"/>
                  </a:xfrm>
                  <a:custGeom>
                    <a:avLst/>
                    <a:gdLst>
                      <a:gd name="txL" fmla="*/ 0 w 1186"/>
                      <a:gd name="txT" fmla="*/ 0 h 915"/>
                      <a:gd name="txR" fmla="*/ 1186 w 1186"/>
                      <a:gd name="txB" fmla="*/ 915 h 9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86" h="915">
                        <a:moveTo>
                          <a:pt x="1012" y="122"/>
                        </a:moveTo>
                        <a:lnTo>
                          <a:pt x="1011" y="105"/>
                        </a:lnTo>
                        <a:lnTo>
                          <a:pt x="911" y="71"/>
                        </a:lnTo>
                        <a:lnTo>
                          <a:pt x="870" y="46"/>
                        </a:lnTo>
                        <a:lnTo>
                          <a:pt x="864" y="40"/>
                        </a:lnTo>
                        <a:lnTo>
                          <a:pt x="881" y="20"/>
                        </a:lnTo>
                        <a:lnTo>
                          <a:pt x="880" y="12"/>
                        </a:lnTo>
                        <a:lnTo>
                          <a:pt x="876" y="9"/>
                        </a:lnTo>
                        <a:lnTo>
                          <a:pt x="874" y="8"/>
                        </a:lnTo>
                        <a:lnTo>
                          <a:pt x="868" y="5"/>
                        </a:lnTo>
                        <a:lnTo>
                          <a:pt x="854" y="10"/>
                        </a:lnTo>
                        <a:lnTo>
                          <a:pt x="842" y="18"/>
                        </a:lnTo>
                        <a:lnTo>
                          <a:pt x="830" y="28"/>
                        </a:lnTo>
                        <a:lnTo>
                          <a:pt x="820" y="40"/>
                        </a:lnTo>
                        <a:lnTo>
                          <a:pt x="812" y="48"/>
                        </a:lnTo>
                        <a:lnTo>
                          <a:pt x="809" y="48"/>
                        </a:lnTo>
                        <a:lnTo>
                          <a:pt x="808" y="48"/>
                        </a:lnTo>
                        <a:lnTo>
                          <a:pt x="808" y="50"/>
                        </a:lnTo>
                        <a:lnTo>
                          <a:pt x="806" y="52"/>
                        </a:lnTo>
                        <a:lnTo>
                          <a:pt x="801" y="57"/>
                        </a:lnTo>
                        <a:lnTo>
                          <a:pt x="798" y="57"/>
                        </a:lnTo>
                        <a:lnTo>
                          <a:pt x="797" y="57"/>
                        </a:lnTo>
                        <a:lnTo>
                          <a:pt x="797" y="58"/>
                        </a:lnTo>
                        <a:lnTo>
                          <a:pt x="795" y="60"/>
                        </a:lnTo>
                        <a:lnTo>
                          <a:pt x="790" y="65"/>
                        </a:lnTo>
                        <a:lnTo>
                          <a:pt x="778" y="72"/>
                        </a:lnTo>
                        <a:lnTo>
                          <a:pt x="766" y="78"/>
                        </a:lnTo>
                        <a:lnTo>
                          <a:pt x="748" y="86"/>
                        </a:lnTo>
                        <a:lnTo>
                          <a:pt x="724" y="92"/>
                        </a:lnTo>
                        <a:lnTo>
                          <a:pt x="712" y="94"/>
                        </a:lnTo>
                        <a:lnTo>
                          <a:pt x="708" y="94"/>
                        </a:lnTo>
                        <a:lnTo>
                          <a:pt x="706" y="95"/>
                        </a:lnTo>
                        <a:lnTo>
                          <a:pt x="701" y="98"/>
                        </a:lnTo>
                        <a:lnTo>
                          <a:pt x="677" y="102"/>
                        </a:lnTo>
                        <a:lnTo>
                          <a:pt x="656" y="106"/>
                        </a:lnTo>
                        <a:lnTo>
                          <a:pt x="632" y="107"/>
                        </a:lnTo>
                        <a:lnTo>
                          <a:pt x="608" y="107"/>
                        </a:lnTo>
                        <a:lnTo>
                          <a:pt x="560" y="105"/>
                        </a:lnTo>
                        <a:lnTo>
                          <a:pt x="539" y="99"/>
                        </a:lnTo>
                        <a:lnTo>
                          <a:pt x="521" y="93"/>
                        </a:lnTo>
                        <a:lnTo>
                          <a:pt x="503" y="82"/>
                        </a:lnTo>
                        <a:lnTo>
                          <a:pt x="489" y="71"/>
                        </a:lnTo>
                        <a:lnTo>
                          <a:pt x="468" y="56"/>
                        </a:lnTo>
                        <a:lnTo>
                          <a:pt x="472" y="53"/>
                        </a:lnTo>
                        <a:lnTo>
                          <a:pt x="492" y="42"/>
                        </a:lnTo>
                        <a:lnTo>
                          <a:pt x="494" y="36"/>
                        </a:lnTo>
                        <a:lnTo>
                          <a:pt x="489" y="30"/>
                        </a:lnTo>
                        <a:lnTo>
                          <a:pt x="482" y="29"/>
                        </a:lnTo>
                        <a:lnTo>
                          <a:pt x="454" y="39"/>
                        </a:lnTo>
                        <a:lnTo>
                          <a:pt x="376" y="50"/>
                        </a:lnTo>
                        <a:lnTo>
                          <a:pt x="350" y="50"/>
                        </a:lnTo>
                        <a:lnTo>
                          <a:pt x="318" y="45"/>
                        </a:lnTo>
                        <a:lnTo>
                          <a:pt x="287" y="39"/>
                        </a:lnTo>
                        <a:lnTo>
                          <a:pt x="256" y="29"/>
                        </a:lnTo>
                        <a:lnTo>
                          <a:pt x="227" y="18"/>
                        </a:lnTo>
                        <a:lnTo>
                          <a:pt x="227" y="17"/>
                        </a:lnTo>
                        <a:lnTo>
                          <a:pt x="214" y="8"/>
                        </a:lnTo>
                        <a:lnTo>
                          <a:pt x="209" y="5"/>
                        </a:lnTo>
                        <a:lnTo>
                          <a:pt x="197" y="0"/>
                        </a:lnTo>
                        <a:lnTo>
                          <a:pt x="195" y="2"/>
                        </a:lnTo>
                        <a:lnTo>
                          <a:pt x="190" y="2"/>
                        </a:lnTo>
                        <a:lnTo>
                          <a:pt x="187" y="4"/>
                        </a:lnTo>
                        <a:lnTo>
                          <a:pt x="185" y="6"/>
                        </a:lnTo>
                        <a:lnTo>
                          <a:pt x="185" y="11"/>
                        </a:lnTo>
                        <a:lnTo>
                          <a:pt x="186" y="12"/>
                        </a:lnTo>
                        <a:lnTo>
                          <a:pt x="190" y="17"/>
                        </a:lnTo>
                        <a:lnTo>
                          <a:pt x="197" y="20"/>
                        </a:lnTo>
                        <a:lnTo>
                          <a:pt x="207" y="29"/>
                        </a:lnTo>
                        <a:lnTo>
                          <a:pt x="220" y="40"/>
                        </a:lnTo>
                        <a:lnTo>
                          <a:pt x="222" y="36"/>
                        </a:lnTo>
                        <a:lnTo>
                          <a:pt x="226" y="38"/>
                        </a:lnTo>
                        <a:lnTo>
                          <a:pt x="226" y="36"/>
                        </a:lnTo>
                        <a:lnTo>
                          <a:pt x="261" y="60"/>
                        </a:lnTo>
                        <a:lnTo>
                          <a:pt x="283" y="68"/>
                        </a:lnTo>
                        <a:lnTo>
                          <a:pt x="307" y="74"/>
                        </a:lnTo>
                        <a:lnTo>
                          <a:pt x="332" y="77"/>
                        </a:lnTo>
                        <a:lnTo>
                          <a:pt x="356" y="80"/>
                        </a:lnTo>
                        <a:lnTo>
                          <a:pt x="377" y="78"/>
                        </a:lnTo>
                        <a:lnTo>
                          <a:pt x="401" y="76"/>
                        </a:lnTo>
                        <a:lnTo>
                          <a:pt x="423" y="70"/>
                        </a:lnTo>
                        <a:lnTo>
                          <a:pt x="447" y="64"/>
                        </a:lnTo>
                        <a:lnTo>
                          <a:pt x="455" y="77"/>
                        </a:lnTo>
                        <a:lnTo>
                          <a:pt x="466" y="89"/>
                        </a:lnTo>
                        <a:lnTo>
                          <a:pt x="472" y="94"/>
                        </a:lnTo>
                        <a:lnTo>
                          <a:pt x="480" y="100"/>
                        </a:lnTo>
                        <a:lnTo>
                          <a:pt x="498" y="108"/>
                        </a:lnTo>
                        <a:lnTo>
                          <a:pt x="508" y="105"/>
                        </a:lnTo>
                        <a:lnTo>
                          <a:pt x="527" y="113"/>
                        </a:lnTo>
                        <a:lnTo>
                          <a:pt x="546" y="120"/>
                        </a:lnTo>
                        <a:lnTo>
                          <a:pt x="587" y="132"/>
                        </a:lnTo>
                        <a:lnTo>
                          <a:pt x="606" y="135"/>
                        </a:lnTo>
                        <a:lnTo>
                          <a:pt x="659" y="131"/>
                        </a:lnTo>
                        <a:lnTo>
                          <a:pt x="684" y="135"/>
                        </a:lnTo>
                        <a:lnTo>
                          <a:pt x="726" y="128"/>
                        </a:lnTo>
                        <a:lnTo>
                          <a:pt x="807" y="93"/>
                        </a:lnTo>
                        <a:lnTo>
                          <a:pt x="845" y="59"/>
                        </a:lnTo>
                        <a:lnTo>
                          <a:pt x="874" y="77"/>
                        </a:lnTo>
                        <a:lnTo>
                          <a:pt x="904" y="93"/>
                        </a:lnTo>
                        <a:lnTo>
                          <a:pt x="926" y="105"/>
                        </a:lnTo>
                        <a:lnTo>
                          <a:pt x="947" y="116"/>
                        </a:lnTo>
                        <a:lnTo>
                          <a:pt x="988" y="118"/>
                        </a:lnTo>
                        <a:lnTo>
                          <a:pt x="992" y="119"/>
                        </a:lnTo>
                        <a:lnTo>
                          <a:pt x="996" y="129"/>
                        </a:lnTo>
                        <a:lnTo>
                          <a:pt x="996" y="130"/>
                        </a:lnTo>
                        <a:lnTo>
                          <a:pt x="1002" y="131"/>
                        </a:lnTo>
                        <a:lnTo>
                          <a:pt x="1013" y="150"/>
                        </a:lnTo>
                        <a:lnTo>
                          <a:pt x="1026" y="168"/>
                        </a:lnTo>
                        <a:lnTo>
                          <a:pt x="1041" y="184"/>
                        </a:lnTo>
                        <a:lnTo>
                          <a:pt x="1059" y="200"/>
                        </a:lnTo>
                        <a:lnTo>
                          <a:pt x="1071" y="208"/>
                        </a:lnTo>
                        <a:lnTo>
                          <a:pt x="1085" y="215"/>
                        </a:lnTo>
                        <a:lnTo>
                          <a:pt x="1084" y="268"/>
                        </a:lnTo>
                        <a:lnTo>
                          <a:pt x="1082" y="294"/>
                        </a:lnTo>
                        <a:lnTo>
                          <a:pt x="1080" y="297"/>
                        </a:lnTo>
                        <a:lnTo>
                          <a:pt x="1080" y="300"/>
                        </a:lnTo>
                        <a:lnTo>
                          <a:pt x="1080" y="308"/>
                        </a:lnTo>
                        <a:lnTo>
                          <a:pt x="1080" y="322"/>
                        </a:lnTo>
                        <a:lnTo>
                          <a:pt x="1073" y="375"/>
                        </a:lnTo>
                        <a:lnTo>
                          <a:pt x="1062" y="428"/>
                        </a:lnTo>
                        <a:lnTo>
                          <a:pt x="1065" y="431"/>
                        </a:lnTo>
                        <a:lnTo>
                          <a:pt x="1070" y="434"/>
                        </a:lnTo>
                        <a:lnTo>
                          <a:pt x="1074" y="434"/>
                        </a:lnTo>
                        <a:lnTo>
                          <a:pt x="1080" y="432"/>
                        </a:lnTo>
                        <a:lnTo>
                          <a:pt x="1082" y="431"/>
                        </a:lnTo>
                        <a:lnTo>
                          <a:pt x="1083" y="428"/>
                        </a:lnTo>
                        <a:lnTo>
                          <a:pt x="1108" y="428"/>
                        </a:lnTo>
                        <a:lnTo>
                          <a:pt x="1108" y="429"/>
                        </a:lnTo>
                        <a:lnTo>
                          <a:pt x="1113" y="436"/>
                        </a:lnTo>
                        <a:lnTo>
                          <a:pt x="1122" y="440"/>
                        </a:lnTo>
                        <a:lnTo>
                          <a:pt x="1124" y="459"/>
                        </a:lnTo>
                        <a:lnTo>
                          <a:pt x="1126" y="468"/>
                        </a:lnTo>
                        <a:lnTo>
                          <a:pt x="1131" y="479"/>
                        </a:lnTo>
                        <a:lnTo>
                          <a:pt x="1138" y="483"/>
                        </a:lnTo>
                        <a:lnTo>
                          <a:pt x="1138" y="484"/>
                        </a:lnTo>
                        <a:lnTo>
                          <a:pt x="1133" y="518"/>
                        </a:lnTo>
                        <a:lnTo>
                          <a:pt x="1121" y="569"/>
                        </a:lnTo>
                        <a:lnTo>
                          <a:pt x="1110" y="593"/>
                        </a:lnTo>
                        <a:lnTo>
                          <a:pt x="1104" y="605"/>
                        </a:lnTo>
                        <a:lnTo>
                          <a:pt x="1100" y="618"/>
                        </a:lnTo>
                        <a:lnTo>
                          <a:pt x="1088" y="642"/>
                        </a:lnTo>
                        <a:lnTo>
                          <a:pt x="1076" y="666"/>
                        </a:lnTo>
                        <a:lnTo>
                          <a:pt x="1076" y="669"/>
                        </a:lnTo>
                        <a:lnTo>
                          <a:pt x="1064" y="682"/>
                        </a:lnTo>
                        <a:lnTo>
                          <a:pt x="1053" y="694"/>
                        </a:lnTo>
                        <a:lnTo>
                          <a:pt x="1042" y="705"/>
                        </a:lnTo>
                        <a:lnTo>
                          <a:pt x="1034" y="714"/>
                        </a:lnTo>
                        <a:lnTo>
                          <a:pt x="1018" y="729"/>
                        </a:lnTo>
                        <a:lnTo>
                          <a:pt x="1011" y="734"/>
                        </a:lnTo>
                        <a:lnTo>
                          <a:pt x="1006" y="738"/>
                        </a:lnTo>
                        <a:lnTo>
                          <a:pt x="1000" y="742"/>
                        </a:lnTo>
                        <a:lnTo>
                          <a:pt x="993" y="747"/>
                        </a:lnTo>
                        <a:lnTo>
                          <a:pt x="983" y="753"/>
                        </a:lnTo>
                        <a:lnTo>
                          <a:pt x="972" y="760"/>
                        </a:lnTo>
                        <a:lnTo>
                          <a:pt x="959" y="766"/>
                        </a:lnTo>
                        <a:lnTo>
                          <a:pt x="945" y="773"/>
                        </a:lnTo>
                        <a:lnTo>
                          <a:pt x="929" y="782"/>
                        </a:lnTo>
                        <a:lnTo>
                          <a:pt x="912" y="791"/>
                        </a:lnTo>
                        <a:lnTo>
                          <a:pt x="810" y="840"/>
                        </a:lnTo>
                        <a:lnTo>
                          <a:pt x="802" y="843"/>
                        </a:lnTo>
                        <a:lnTo>
                          <a:pt x="792" y="847"/>
                        </a:lnTo>
                        <a:lnTo>
                          <a:pt x="779" y="852"/>
                        </a:lnTo>
                        <a:lnTo>
                          <a:pt x="766" y="857"/>
                        </a:lnTo>
                        <a:lnTo>
                          <a:pt x="748" y="862"/>
                        </a:lnTo>
                        <a:lnTo>
                          <a:pt x="730" y="867"/>
                        </a:lnTo>
                        <a:lnTo>
                          <a:pt x="710" y="873"/>
                        </a:lnTo>
                        <a:lnTo>
                          <a:pt x="687" y="880"/>
                        </a:lnTo>
                        <a:lnTo>
                          <a:pt x="659" y="885"/>
                        </a:lnTo>
                        <a:lnTo>
                          <a:pt x="645" y="886"/>
                        </a:lnTo>
                        <a:lnTo>
                          <a:pt x="630" y="888"/>
                        </a:lnTo>
                        <a:lnTo>
                          <a:pt x="597" y="891"/>
                        </a:lnTo>
                        <a:lnTo>
                          <a:pt x="579" y="891"/>
                        </a:lnTo>
                        <a:lnTo>
                          <a:pt x="562" y="892"/>
                        </a:lnTo>
                        <a:lnTo>
                          <a:pt x="558" y="891"/>
                        </a:lnTo>
                        <a:lnTo>
                          <a:pt x="556" y="891"/>
                        </a:lnTo>
                        <a:lnTo>
                          <a:pt x="551" y="891"/>
                        </a:lnTo>
                        <a:lnTo>
                          <a:pt x="542" y="891"/>
                        </a:lnTo>
                        <a:lnTo>
                          <a:pt x="522" y="891"/>
                        </a:lnTo>
                        <a:lnTo>
                          <a:pt x="480" y="888"/>
                        </a:lnTo>
                        <a:lnTo>
                          <a:pt x="434" y="883"/>
                        </a:lnTo>
                        <a:lnTo>
                          <a:pt x="386" y="879"/>
                        </a:lnTo>
                        <a:lnTo>
                          <a:pt x="371" y="877"/>
                        </a:lnTo>
                        <a:lnTo>
                          <a:pt x="306" y="865"/>
                        </a:lnTo>
                        <a:lnTo>
                          <a:pt x="292" y="861"/>
                        </a:lnTo>
                        <a:lnTo>
                          <a:pt x="277" y="857"/>
                        </a:lnTo>
                        <a:lnTo>
                          <a:pt x="262" y="852"/>
                        </a:lnTo>
                        <a:lnTo>
                          <a:pt x="247" y="847"/>
                        </a:lnTo>
                        <a:lnTo>
                          <a:pt x="231" y="840"/>
                        </a:lnTo>
                        <a:lnTo>
                          <a:pt x="214" y="834"/>
                        </a:lnTo>
                        <a:lnTo>
                          <a:pt x="204" y="829"/>
                        </a:lnTo>
                        <a:lnTo>
                          <a:pt x="199" y="827"/>
                        </a:lnTo>
                        <a:lnTo>
                          <a:pt x="197" y="826"/>
                        </a:lnTo>
                        <a:lnTo>
                          <a:pt x="196" y="826"/>
                        </a:lnTo>
                        <a:lnTo>
                          <a:pt x="179" y="819"/>
                        </a:lnTo>
                        <a:lnTo>
                          <a:pt x="175" y="816"/>
                        </a:lnTo>
                        <a:lnTo>
                          <a:pt x="173" y="815"/>
                        </a:lnTo>
                        <a:lnTo>
                          <a:pt x="168" y="813"/>
                        </a:lnTo>
                        <a:lnTo>
                          <a:pt x="159" y="808"/>
                        </a:lnTo>
                        <a:lnTo>
                          <a:pt x="139" y="798"/>
                        </a:lnTo>
                        <a:lnTo>
                          <a:pt x="119" y="786"/>
                        </a:lnTo>
                        <a:lnTo>
                          <a:pt x="100" y="776"/>
                        </a:lnTo>
                        <a:lnTo>
                          <a:pt x="78" y="761"/>
                        </a:lnTo>
                        <a:lnTo>
                          <a:pt x="67" y="754"/>
                        </a:lnTo>
                        <a:lnTo>
                          <a:pt x="58" y="748"/>
                        </a:lnTo>
                        <a:lnTo>
                          <a:pt x="36" y="732"/>
                        </a:lnTo>
                        <a:lnTo>
                          <a:pt x="16" y="718"/>
                        </a:lnTo>
                        <a:lnTo>
                          <a:pt x="0" y="705"/>
                        </a:lnTo>
                        <a:lnTo>
                          <a:pt x="12" y="719"/>
                        </a:lnTo>
                        <a:lnTo>
                          <a:pt x="27" y="735"/>
                        </a:lnTo>
                        <a:lnTo>
                          <a:pt x="59" y="765"/>
                        </a:lnTo>
                        <a:lnTo>
                          <a:pt x="70" y="773"/>
                        </a:lnTo>
                        <a:lnTo>
                          <a:pt x="72" y="778"/>
                        </a:lnTo>
                        <a:lnTo>
                          <a:pt x="126" y="816"/>
                        </a:lnTo>
                        <a:lnTo>
                          <a:pt x="161" y="835"/>
                        </a:lnTo>
                        <a:lnTo>
                          <a:pt x="197" y="852"/>
                        </a:lnTo>
                        <a:lnTo>
                          <a:pt x="293" y="883"/>
                        </a:lnTo>
                        <a:lnTo>
                          <a:pt x="322" y="889"/>
                        </a:lnTo>
                        <a:lnTo>
                          <a:pt x="351" y="895"/>
                        </a:lnTo>
                        <a:lnTo>
                          <a:pt x="377" y="900"/>
                        </a:lnTo>
                        <a:lnTo>
                          <a:pt x="383" y="900"/>
                        </a:lnTo>
                        <a:lnTo>
                          <a:pt x="390" y="901"/>
                        </a:lnTo>
                        <a:lnTo>
                          <a:pt x="405" y="904"/>
                        </a:lnTo>
                        <a:lnTo>
                          <a:pt x="392" y="901"/>
                        </a:lnTo>
                        <a:lnTo>
                          <a:pt x="424" y="904"/>
                        </a:lnTo>
                        <a:lnTo>
                          <a:pt x="596" y="915"/>
                        </a:lnTo>
                        <a:lnTo>
                          <a:pt x="605" y="912"/>
                        </a:lnTo>
                        <a:lnTo>
                          <a:pt x="610" y="911"/>
                        </a:lnTo>
                        <a:lnTo>
                          <a:pt x="616" y="911"/>
                        </a:lnTo>
                        <a:lnTo>
                          <a:pt x="638" y="909"/>
                        </a:lnTo>
                        <a:lnTo>
                          <a:pt x="647" y="906"/>
                        </a:lnTo>
                        <a:lnTo>
                          <a:pt x="652" y="905"/>
                        </a:lnTo>
                        <a:lnTo>
                          <a:pt x="658" y="905"/>
                        </a:lnTo>
                        <a:lnTo>
                          <a:pt x="680" y="903"/>
                        </a:lnTo>
                        <a:lnTo>
                          <a:pt x="719" y="895"/>
                        </a:lnTo>
                        <a:lnTo>
                          <a:pt x="758" y="888"/>
                        </a:lnTo>
                        <a:lnTo>
                          <a:pt x="792" y="879"/>
                        </a:lnTo>
                        <a:lnTo>
                          <a:pt x="826" y="869"/>
                        </a:lnTo>
                        <a:lnTo>
                          <a:pt x="858" y="857"/>
                        </a:lnTo>
                        <a:lnTo>
                          <a:pt x="890" y="846"/>
                        </a:lnTo>
                        <a:lnTo>
                          <a:pt x="917" y="832"/>
                        </a:lnTo>
                        <a:lnTo>
                          <a:pt x="945" y="817"/>
                        </a:lnTo>
                        <a:lnTo>
                          <a:pt x="957" y="809"/>
                        </a:lnTo>
                        <a:lnTo>
                          <a:pt x="970" y="802"/>
                        </a:lnTo>
                        <a:lnTo>
                          <a:pt x="996" y="788"/>
                        </a:lnTo>
                        <a:lnTo>
                          <a:pt x="1020" y="771"/>
                        </a:lnTo>
                        <a:lnTo>
                          <a:pt x="1044" y="754"/>
                        </a:lnTo>
                        <a:lnTo>
                          <a:pt x="1066" y="736"/>
                        </a:lnTo>
                        <a:lnTo>
                          <a:pt x="1088" y="719"/>
                        </a:lnTo>
                        <a:lnTo>
                          <a:pt x="1101" y="702"/>
                        </a:lnTo>
                        <a:lnTo>
                          <a:pt x="1114" y="686"/>
                        </a:lnTo>
                        <a:lnTo>
                          <a:pt x="1126" y="668"/>
                        </a:lnTo>
                        <a:lnTo>
                          <a:pt x="1138" y="650"/>
                        </a:lnTo>
                        <a:lnTo>
                          <a:pt x="1148" y="629"/>
                        </a:lnTo>
                        <a:lnTo>
                          <a:pt x="1157" y="610"/>
                        </a:lnTo>
                        <a:lnTo>
                          <a:pt x="1164" y="590"/>
                        </a:lnTo>
                        <a:lnTo>
                          <a:pt x="1164" y="586"/>
                        </a:lnTo>
                        <a:lnTo>
                          <a:pt x="1166" y="584"/>
                        </a:lnTo>
                        <a:lnTo>
                          <a:pt x="1168" y="579"/>
                        </a:lnTo>
                        <a:lnTo>
                          <a:pt x="1173" y="569"/>
                        </a:lnTo>
                        <a:lnTo>
                          <a:pt x="1184" y="519"/>
                        </a:lnTo>
                        <a:lnTo>
                          <a:pt x="1184" y="504"/>
                        </a:lnTo>
                        <a:lnTo>
                          <a:pt x="1185" y="494"/>
                        </a:lnTo>
                        <a:lnTo>
                          <a:pt x="1185" y="483"/>
                        </a:lnTo>
                        <a:lnTo>
                          <a:pt x="1186" y="474"/>
                        </a:lnTo>
                        <a:lnTo>
                          <a:pt x="1185" y="466"/>
                        </a:lnTo>
                        <a:lnTo>
                          <a:pt x="1185" y="461"/>
                        </a:lnTo>
                        <a:lnTo>
                          <a:pt x="1185" y="454"/>
                        </a:lnTo>
                        <a:lnTo>
                          <a:pt x="1179" y="454"/>
                        </a:lnTo>
                        <a:lnTo>
                          <a:pt x="1181" y="402"/>
                        </a:lnTo>
                        <a:lnTo>
                          <a:pt x="1156" y="419"/>
                        </a:lnTo>
                        <a:lnTo>
                          <a:pt x="1155" y="418"/>
                        </a:lnTo>
                        <a:lnTo>
                          <a:pt x="1151" y="420"/>
                        </a:lnTo>
                        <a:lnTo>
                          <a:pt x="1149" y="418"/>
                        </a:lnTo>
                        <a:lnTo>
                          <a:pt x="1154" y="412"/>
                        </a:lnTo>
                        <a:lnTo>
                          <a:pt x="1160" y="407"/>
                        </a:lnTo>
                        <a:lnTo>
                          <a:pt x="1163" y="400"/>
                        </a:lnTo>
                        <a:lnTo>
                          <a:pt x="1168" y="394"/>
                        </a:lnTo>
                        <a:lnTo>
                          <a:pt x="1167" y="393"/>
                        </a:lnTo>
                        <a:lnTo>
                          <a:pt x="1163" y="384"/>
                        </a:lnTo>
                        <a:lnTo>
                          <a:pt x="1158" y="381"/>
                        </a:lnTo>
                        <a:lnTo>
                          <a:pt x="1155" y="381"/>
                        </a:lnTo>
                        <a:lnTo>
                          <a:pt x="1145" y="384"/>
                        </a:lnTo>
                        <a:lnTo>
                          <a:pt x="1145" y="382"/>
                        </a:lnTo>
                        <a:lnTo>
                          <a:pt x="1143" y="376"/>
                        </a:lnTo>
                        <a:lnTo>
                          <a:pt x="1139" y="372"/>
                        </a:lnTo>
                        <a:lnTo>
                          <a:pt x="1134" y="369"/>
                        </a:lnTo>
                        <a:lnTo>
                          <a:pt x="1136" y="366"/>
                        </a:lnTo>
                        <a:lnTo>
                          <a:pt x="1142" y="352"/>
                        </a:lnTo>
                        <a:lnTo>
                          <a:pt x="1142" y="351"/>
                        </a:lnTo>
                        <a:lnTo>
                          <a:pt x="1138" y="344"/>
                        </a:lnTo>
                        <a:lnTo>
                          <a:pt x="1127" y="340"/>
                        </a:lnTo>
                        <a:lnTo>
                          <a:pt x="1118" y="346"/>
                        </a:lnTo>
                        <a:lnTo>
                          <a:pt x="1116" y="347"/>
                        </a:lnTo>
                        <a:lnTo>
                          <a:pt x="1115" y="348"/>
                        </a:lnTo>
                        <a:lnTo>
                          <a:pt x="1115" y="344"/>
                        </a:lnTo>
                        <a:lnTo>
                          <a:pt x="1119" y="315"/>
                        </a:lnTo>
                        <a:lnTo>
                          <a:pt x="1127" y="288"/>
                        </a:lnTo>
                        <a:lnTo>
                          <a:pt x="1124" y="278"/>
                        </a:lnTo>
                        <a:lnTo>
                          <a:pt x="1124" y="275"/>
                        </a:lnTo>
                        <a:lnTo>
                          <a:pt x="1139" y="232"/>
                        </a:lnTo>
                        <a:lnTo>
                          <a:pt x="1139" y="230"/>
                        </a:lnTo>
                        <a:lnTo>
                          <a:pt x="1134" y="215"/>
                        </a:lnTo>
                        <a:lnTo>
                          <a:pt x="1127" y="204"/>
                        </a:lnTo>
                        <a:lnTo>
                          <a:pt x="1121" y="206"/>
                        </a:lnTo>
                        <a:lnTo>
                          <a:pt x="1119" y="208"/>
                        </a:lnTo>
                        <a:lnTo>
                          <a:pt x="1118" y="208"/>
                        </a:lnTo>
                        <a:lnTo>
                          <a:pt x="1119" y="209"/>
                        </a:lnTo>
                        <a:lnTo>
                          <a:pt x="1124" y="212"/>
                        </a:lnTo>
                        <a:lnTo>
                          <a:pt x="1122" y="222"/>
                        </a:lnTo>
                        <a:lnTo>
                          <a:pt x="1108" y="255"/>
                        </a:lnTo>
                        <a:lnTo>
                          <a:pt x="1109" y="243"/>
                        </a:lnTo>
                        <a:lnTo>
                          <a:pt x="1106" y="224"/>
                        </a:lnTo>
                        <a:lnTo>
                          <a:pt x="1109" y="226"/>
                        </a:lnTo>
                        <a:lnTo>
                          <a:pt x="1109" y="198"/>
                        </a:lnTo>
                        <a:lnTo>
                          <a:pt x="1064" y="170"/>
                        </a:lnTo>
                        <a:lnTo>
                          <a:pt x="1062" y="166"/>
                        </a:lnTo>
                        <a:lnTo>
                          <a:pt x="1035" y="144"/>
                        </a:lnTo>
                        <a:lnTo>
                          <a:pt x="1012" y="122"/>
                        </a:lnTo>
                        <a:close/>
                        <a:moveTo>
                          <a:pt x="169" y="826"/>
                        </a:moveTo>
                        <a:lnTo>
                          <a:pt x="172" y="826"/>
                        </a:lnTo>
                        <a:lnTo>
                          <a:pt x="168" y="825"/>
                        </a:lnTo>
                        <a:lnTo>
                          <a:pt x="169" y="826"/>
                        </a:lnTo>
                        <a:close/>
                      </a:path>
                    </a:pathLst>
                  </a:custGeom>
                  <a:solidFill>
                    <a:srgbClr val="FEBE9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21" name="Freeform 78"/>
                  <p:cNvSpPr/>
                  <p:nvPr/>
                </p:nvSpPr>
                <p:spPr>
                  <a:xfrm>
                    <a:off x="137" y="512"/>
                    <a:ext cx="2" cy="1"/>
                  </a:xfrm>
                  <a:custGeom>
                    <a:avLst/>
                    <a:gdLst>
                      <a:gd name="txL" fmla="*/ 0 w 4"/>
                      <a:gd name="txT" fmla="*/ 0 h 1"/>
                      <a:gd name="txR" fmla="*/ 4 w 4"/>
                      <a:gd name="txB" fmla="*/ 1 h 1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4" h="1">
                        <a:moveTo>
                          <a:pt x="4" y="1"/>
                        </a:moveTo>
                        <a:lnTo>
                          <a:pt x="1" y="1"/>
                        </a:lnTo>
                        <a:lnTo>
                          <a:pt x="0" y="0"/>
                        </a:lnTo>
                        <a:lnTo>
                          <a:pt x="4" y="1"/>
                        </a:lnTo>
                        <a:close/>
                      </a:path>
                    </a:pathLst>
                  </a:custGeom>
                  <a:solidFill>
                    <a:srgbClr val="FFD9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22" name="Freeform 79"/>
                  <p:cNvSpPr>
                    <a:spLocks noEditPoints="1"/>
                  </p:cNvSpPr>
                  <p:nvPr/>
                </p:nvSpPr>
                <p:spPr>
                  <a:xfrm>
                    <a:off x="47" y="247"/>
                    <a:ext cx="414" cy="288"/>
                  </a:xfrm>
                  <a:custGeom>
                    <a:avLst/>
                    <a:gdLst>
                      <a:gd name="txL" fmla="*/ 0 w 1240"/>
                      <a:gd name="txT" fmla="*/ 0 h 862"/>
                      <a:gd name="txR" fmla="*/ 1240 w 1240"/>
                      <a:gd name="txB" fmla="*/ 862 h 8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40" h="862">
                        <a:moveTo>
                          <a:pt x="1110" y="143"/>
                        </a:moveTo>
                        <a:lnTo>
                          <a:pt x="1114" y="152"/>
                        </a:lnTo>
                        <a:lnTo>
                          <a:pt x="1131" y="230"/>
                        </a:lnTo>
                        <a:lnTo>
                          <a:pt x="1137" y="268"/>
                        </a:lnTo>
                        <a:lnTo>
                          <a:pt x="1142" y="309"/>
                        </a:lnTo>
                        <a:lnTo>
                          <a:pt x="1144" y="347"/>
                        </a:lnTo>
                        <a:lnTo>
                          <a:pt x="1145" y="388"/>
                        </a:lnTo>
                        <a:lnTo>
                          <a:pt x="1145" y="429"/>
                        </a:lnTo>
                        <a:lnTo>
                          <a:pt x="1144" y="470"/>
                        </a:lnTo>
                        <a:lnTo>
                          <a:pt x="1138" y="526"/>
                        </a:lnTo>
                        <a:lnTo>
                          <a:pt x="1134" y="539"/>
                        </a:lnTo>
                        <a:lnTo>
                          <a:pt x="1130" y="546"/>
                        </a:lnTo>
                        <a:lnTo>
                          <a:pt x="1127" y="550"/>
                        </a:lnTo>
                        <a:lnTo>
                          <a:pt x="1126" y="555"/>
                        </a:lnTo>
                        <a:lnTo>
                          <a:pt x="1118" y="572"/>
                        </a:lnTo>
                        <a:lnTo>
                          <a:pt x="1100" y="603"/>
                        </a:lnTo>
                        <a:lnTo>
                          <a:pt x="1078" y="632"/>
                        </a:lnTo>
                        <a:lnTo>
                          <a:pt x="1055" y="660"/>
                        </a:lnTo>
                        <a:lnTo>
                          <a:pt x="1031" y="680"/>
                        </a:lnTo>
                        <a:lnTo>
                          <a:pt x="1008" y="699"/>
                        </a:lnTo>
                        <a:lnTo>
                          <a:pt x="984" y="716"/>
                        </a:lnTo>
                        <a:lnTo>
                          <a:pt x="972" y="724"/>
                        </a:lnTo>
                        <a:lnTo>
                          <a:pt x="962" y="734"/>
                        </a:lnTo>
                        <a:lnTo>
                          <a:pt x="921" y="759"/>
                        </a:lnTo>
                        <a:lnTo>
                          <a:pt x="899" y="769"/>
                        </a:lnTo>
                        <a:lnTo>
                          <a:pt x="888" y="774"/>
                        </a:lnTo>
                        <a:lnTo>
                          <a:pt x="879" y="780"/>
                        </a:lnTo>
                        <a:lnTo>
                          <a:pt x="872" y="784"/>
                        </a:lnTo>
                        <a:lnTo>
                          <a:pt x="828" y="799"/>
                        </a:lnTo>
                        <a:lnTo>
                          <a:pt x="824" y="801"/>
                        </a:lnTo>
                        <a:lnTo>
                          <a:pt x="802" y="803"/>
                        </a:lnTo>
                        <a:lnTo>
                          <a:pt x="798" y="808"/>
                        </a:lnTo>
                        <a:lnTo>
                          <a:pt x="758" y="816"/>
                        </a:lnTo>
                        <a:lnTo>
                          <a:pt x="719" y="822"/>
                        </a:lnTo>
                        <a:lnTo>
                          <a:pt x="708" y="822"/>
                        </a:lnTo>
                        <a:lnTo>
                          <a:pt x="699" y="823"/>
                        </a:lnTo>
                        <a:lnTo>
                          <a:pt x="680" y="826"/>
                        </a:lnTo>
                        <a:lnTo>
                          <a:pt x="641" y="829"/>
                        </a:lnTo>
                        <a:lnTo>
                          <a:pt x="600" y="828"/>
                        </a:lnTo>
                        <a:lnTo>
                          <a:pt x="562" y="825"/>
                        </a:lnTo>
                        <a:lnTo>
                          <a:pt x="524" y="819"/>
                        </a:lnTo>
                        <a:lnTo>
                          <a:pt x="485" y="813"/>
                        </a:lnTo>
                        <a:lnTo>
                          <a:pt x="477" y="809"/>
                        </a:lnTo>
                        <a:lnTo>
                          <a:pt x="412" y="797"/>
                        </a:lnTo>
                        <a:lnTo>
                          <a:pt x="365" y="786"/>
                        </a:lnTo>
                        <a:lnTo>
                          <a:pt x="321" y="773"/>
                        </a:lnTo>
                        <a:lnTo>
                          <a:pt x="279" y="755"/>
                        </a:lnTo>
                        <a:lnTo>
                          <a:pt x="240" y="735"/>
                        </a:lnTo>
                        <a:lnTo>
                          <a:pt x="203" y="710"/>
                        </a:lnTo>
                        <a:lnTo>
                          <a:pt x="168" y="683"/>
                        </a:lnTo>
                        <a:lnTo>
                          <a:pt x="136" y="652"/>
                        </a:lnTo>
                        <a:lnTo>
                          <a:pt x="106" y="618"/>
                        </a:lnTo>
                        <a:lnTo>
                          <a:pt x="90" y="598"/>
                        </a:lnTo>
                        <a:lnTo>
                          <a:pt x="77" y="579"/>
                        </a:lnTo>
                        <a:lnTo>
                          <a:pt x="65" y="558"/>
                        </a:lnTo>
                        <a:lnTo>
                          <a:pt x="55" y="539"/>
                        </a:lnTo>
                        <a:lnTo>
                          <a:pt x="42" y="504"/>
                        </a:lnTo>
                        <a:lnTo>
                          <a:pt x="36" y="490"/>
                        </a:lnTo>
                        <a:lnTo>
                          <a:pt x="33" y="477"/>
                        </a:lnTo>
                        <a:lnTo>
                          <a:pt x="27" y="450"/>
                        </a:lnTo>
                        <a:lnTo>
                          <a:pt x="21" y="401"/>
                        </a:lnTo>
                        <a:lnTo>
                          <a:pt x="19" y="377"/>
                        </a:lnTo>
                        <a:lnTo>
                          <a:pt x="23" y="353"/>
                        </a:lnTo>
                        <a:lnTo>
                          <a:pt x="27" y="329"/>
                        </a:lnTo>
                        <a:lnTo>
                          <a:pt x="33" y="306"/>
                        </a:lnTo>
                        <a:lnTo>
                          <a:pt x="51" y="261"/>
                        </a:lnTo>
                        <a:lnTo>
                          <a:pt x="82" y="197"/>
                        </a:lnTo>
                        <a:lnTo>
                          <a:pt x="102" y="165"/>
                        </a:lnTo>
                        <a:lnTo>
                          <a:pt x="124" y="95"/>
                        </a:lnTo>
                        <a:lnTo>
                          <a:pt x="131" y="88"/>
                        </a:lnTo>
                        <a:lnTo>
                          <a:pt x="144" y="50"/>
                        </a:lnTo>
                        <a:lnTo>
                          <a:pt x="144" y="47"/>
                        </a:lnTo>
                        <a:lnTo>
                          <a:pt x="144" y="40"/>
                        </a:lnTo>
                        <a:lnTo>
                          <a:pt x="153" y="23"/>
                        </a:lnTo>
                        <a:lnTo>
                          <a:pt x="147" y="0"/>
                        </a:lnTo>
                        <a:lnTo>
                          <a:pt x="133" y="45"/>
                        </a:lnTo>
                        <a:lnTo>
                          <a:pt x="119" y="76"/>
                        </a:lnTo>
                        <a:lnTo>
                          <a:pt x="107" y="106"/>
                        </a:lnTo>
                        <a:lnTo>
                          <a:pt x="95" y="131"/>
                        </a:lnTo>
                        <a:lnTo>
                          <a:pt x="83" y="156"/>
                        </a:lnTo>
                        <a:lnTo>
                          <a:pt x="41" y="237"/>
                        </a:lnTo>
                        <a:lnTo>
                          <a:pt x="39" y="240"/>
                        </a:lnTo>
                        <a:lnTo>
                          <a:pt x="18" y="315"/>
                        </a:lnTo>
                        <a:lnTo>
                          <a:pt x="10" y="345"/>
                        </a:lnTo>
                        <a:lnTo>
                          <a:pt x="5" y="376"/>
                        </a:lnTo>
                        <a:lnTo>
                          <a:pt x="1" y="406"/>
                        </a:lnTo>
                        <a:lnTo>
                          <a:pt x="0" y="436"/>
                        </a:lnTo>
                        <a:lnTo>
                          <a:pt x="1" y="459"/>
                        </a:lnTo>
                        <a:lnTo>
                          <a:pt x="5" y="484"/>
                        </a:lnTo>
                        <a:lnTo>
                          <a:pt x="11" y="510"/>
                        </a:lnTo>
                        <a:lnTo>
                          <a:pt x="22" y="539"/>
                        </a:lnTo>
                        <a:lnTo>
                          <a:pt x="31" y="563"/>
                        </a:lnTo>
                        <a:lnTo>
                          <a:pt x="45" y="591"/>
                        </a:lnTo>
                        <a:lnTo>
                          <a:pt x="60" y="618"/>
                        </a:lnTo>
                        <a:lnTo>
                          <a:pt x="77" y="644"/>
                        </a:lnTo>
                        <a:lnTo>
                          <a:pt x="96" y="666"/>
                        </a:lnTo>
                        <a:lnTo>
                          <a:pt x="102" y="675"/>
                        </a:lnTo>
                        <a:lnTo>
                          <a:pt x="118" y="688"/>
                        </a:lnTo>
                        <a:lnTo>
                          <a:pt x="138" y="702"/>
                        </a:lnTo>
                        <a:lnTo>
                          <a:pt x="160" y="718"/>
                        </a:lnTo>
                        <a:lnTo>
                          <a:pt x="169" y="724"/>
                        </a:lnTo>
                        <a:lnTo>
                          <a:pt x="180" y="731"/>
                        </a:lnTo>
                        <a:lnTo>
                          <a:pt x="202" y="746"/>
                        </a:lnTo>
                        <a:lnTo>
                          <a:pt x="221" y="756"/>
                        </a:lnTo>
                        <a:lnTo>
                          <a:pt x="241" y="768"/>
                        </a:lnTo>
                        <a:lnTo>
                          <a:pt x="261" y="778"/>
                        </a:lnTo>
                        <a:lnTo>
                          <a:pt x="270" y="783"/>
                        </a:lnTo>
                        <a:lnTo>
                          <a:pt x="275" y="785"/>
                        </a:lnTo>
                        <a:lnTo>
                          <a:pt x="277" y="786"/>
                        </a:lnTo>
                        <a:lnTo>
                          <a:pt x="281" y="789"/>
                        </a:lnTo>
                        <a:lnTo>
                          <a:pt x="298" y="796"/>
                        </a:lnTo>
                        <a:lnTo>
                          <a:pt x="299" y="796"/>
                        </a:lnTo>
                        <a:lnTo>
                          <a:pt x="301" y="797"/>
                        </a:lnTo>
                        <a:lnTo>
                          <a:pt x="306" y="799"/>
                        </a:lnTo>
                        <a:lnTo>
                          <a:pt x="316" y="804"/>
                        </a:lnTo>
                        <a:lnTo>
                          <a:pt x="333" y="810"/>
                        </a:lnTo>
                        <a:lnTo>
                          <a:pt x="349" y="817"/>
                        </a:lnTo>
                        <a:lnTo>
                          <a:pt x="364" y="822"/>
                        </a:lnTo>
                        <a:lnTo>
                          <a:pt x="379" y="827"/>
                        </a:lnTo>
                        <a:lnTo>
                          <a:pt x="394" y="831"/>
                        </a:lnTo>
                        <a:lnTo>
                          <a:pt x="408" y="835"/>
                        </a:lnTo>
                        <a:lnTo>
                          <a:pt x="473" y="847"/>
                        </a:lnTo>
                        <a:lnTo>
                          <a:pt x="488" y="849"/>
                        </a:lnTo>
                        <a:lnTo>
                          <a:pt x="536" y="853"/>
                        </a:lnTo>
                        <a:lnTo>
                          <a:pt x="582" y="858"/>
                        </a:lnTo>
                        <a:lnTo>
                          <a:pt x="624" y="861"/>
                        </a:lnTo>
                        <a:lnTo>
                          <a:pt x="644" y="861"/>
                        </a:lnTo>
                        <a:lnTo>
                          <a:pt x="653" y="861"/>
                        </a:lnTo>
                        <a:lnTo>
                          <a:pt x="658" y="861"/>
                        </a:lnTo>
                        <a:lnTo>
                          <a:pt x="660" y="861"/>
                        </a:lnTo>
                        <a:lnTo>
                          <a:pt x="664" y="862"/>
                        </a:lnTo>
                        <a:lnTo>
                          <a:pt x="681" y="861"/>
                        </a:lnTo>
                        <a:lnTo>
                          <a:pt x="699" y="861"/>
                        </a:lnTo>
                        <a:lnTo>
                          <a:pt x="732" y="858"/>
                        </a:lnTo>
                        <a:lnTo>
                          <a:pt x="747" y="856"/>
                        </a:lnTo>
                        <a:lnTo>
                          <a:pt x="761" y="855"/>
                        </a:lnTo>
                        <a:lnTo>
                          <a:pt x="789" y="850"/>
                        </a:lnTo>
                        <a:lnTo>
                          <a:pt x="812" y="843"/>
                        </a:lnTo>
                        <a:lnTo>
                          <a:pt x="832" y="837"/>
                        </a:lnTo>
                        <a:lnTo>
                          <a:pt x="850" y="832"/>
                        </a:lnTo>
                        <a:lnTo>
                          <a:pt x="868" y="827"/>
                        </a:lnTo>
                        <a:lnTo>
                          <a:pt x="881" y="822"/>
                        </a:lnTo>
                        <a:lnTo>
                          <a:pt x="894" y="817"/>
                        </a:lnTo>
                        <a:lnTo>
                          <a:pt x="904" y="813"/>
                        </a:lnTo>
                        <a:lnTo>
                          <a:pt x="912" y="810"/>
                        </a:lnTo>
                        <a:lnTo>
                          <a:pt x="1014" y="761"/>
                        </a:lnTo>
                        <a:lnTo>
                          <a:pt x="1031" y="752"/>
                        </a:lnTo>
                        <a:lnTo>
                          <a:pt x="1047" y="743"/>
                        </a:lnTo>
                        <a:lnTo>
                          <a:pt x="1061" y="736"/>
                        </a:lnTo>
                        <a:lnTo>
                          <a:pt x="1074" y="730"/>
                        </a:lnTo>
                        <a:lnTo>
                          <a:pt x="1085" y="723"/>
                        </a:lnTo>
                        <a:lnTo>
                          <a:pt x="1095" y="717"/>
                        </a:lnTo>
                        <a:lnTo>
                          <a:pt x="1102" y="712"/>
                        </a:lnTo>
                        <a:lnTo>
                          <a:pt x="1108" y="708"/>
                        </a:lnTo>
                        <a:lnTo>
                          <a:pt x="1113" y="704"/>
                        </a:lnTo>
                        <a:lnTo>
                          <a:pt x="1120" y="699"/>
                        </a:lnTo>
                        <a:lnTo>
                          <a:pt x="1136" y="684"/>
                        </a:lnTo>
                        <a:lnTo>
                          <a:pt x="1144" y="675"/>
                        </a:lnTo>
                        <a:lnTo>
                          <a:pt x="1155" y="664"/>
                        </a:lnTo>
                        <a:lnTo>
                          <a:pt x="1166" y="652"/>
                        </a:lnTo>
                        <a:lnTo>
                          <a:pt x="1178" y="639"/>
                        </a:lnTo>
                        <a:lnTo>
                          <a:pt x="1178" y="636"/>
                        </a:lnTo>
                        <a:lnTo>
                          <a:pt x="1190" y="612"/>
                        </a:lnTo>
                        <a:lnTo>
                          <a:pt x="1202" y="588"/>
                        </a:lnTo>
                        <a:lnTo>
                          <a:pt x="1206" y="575"/>
                        </a:lnTo>
                        <a:lnTo>
                          <a:pt x="1212" y="563"/>
                        </a:lnTo>
                        <a:lnTo>
                          <a:pt x="1223" y="539"/>
                        </a:lnTo>
                        <a:lnTo>
                          <a:pt x="1235" y="488"/>
                        </a:lnTo>
                        <a:lnTo>
                          <a:pt x="1240" y="454"/>
                        </a:lnTo>
                        <a:lnTo>
                          <a:pt x="1240" y="453"/>
                        </a:lnTo>
                        <a:lnTo>
                          <a:pt x="1233" y="449"/>
                        </a:lnTo>
                        <a:lnTo>
                          <a:pt x="1228" y="438"/>
                        </a:lnTo>
                        <a:lnTo>
                          <a:pt x="1226" y="429"/>
                        </a:lnTo>
                        <a:lnTo>
                          <a:pt x="1224" y="410"/>
                        </a:lnTo>
                        <a:lnTo>
                          <a:pt x="1215" y="406"/>
                        </a:lnTo>
                        <a:lnTo>
                          <a:pt x="1210" y="399"/>
                        </a:lnTo>
                        <a:lnTo>
                          <a:pt x="1210" y="398"/>
                        </a:lnTo>
                        <a:lnTo>
                          <a:pt x="1185" y="398"/>
                        </a:lnTo>
                        <a:lnTo>
                          <a:pt x="1184" y="401"/>
                        </a:lnTo>
                        <a:lnTo>
                          <a:pt x="1182" y="402"/>
                        </a:lnTo>
                        <a:lnTo>
                          <a:pt x="1176" y="404"/>
                        </a:lnTo>
                        <a:lnTo>
                          <a:pt x="1172" y="404"/>
                        </a:lnTo>
                        <a:lnTo>
                          <a:pt x="1167" y="401"/>
                        </a:lnTo>
                        <a:lnTo>
                          <a:pt x="1164" y="398"/>
                        </a:lnTo>
                        <a:lnTo>
                          <a:pt x="1175" y="345"/>
                        </a:lnTo>
                        <a:lnTo>
                          <a:pt x="1182" y="292"/>
                        </a:lnTo>
                        <a:lnTo>
                          <a:pt x="1182" y="278"/>
                        </a:lnTo>
                        <a:lnTo>
                          <a:pt x="1182" y="270"/>
                        </a:lnTo>
                        <a:lnTo>
                          <a:pt x="1182" y="267"/>
                        </a:lnTo>
                        <a:lnTo>
                          <a:pt x="1184" y="264"/>
                        </a:lnTo>
                        <a:lnTo>
                          <a:pt x="1186" y="238"/>
                        </a:lnTo>
                        <a:lnTo>
                          <a:pt x="1187" y="185"/>
                        </a:lnTo>
                        <a:lnTo>
                          <a:pt x="1173" y="178"/>
                        </a:lnTo>
                        <a:lnTo>
                          <a:pt x="1161" y="170"/>
                        </a:lnTo>
                        <a:lnTo>
                          <a:pt x="1143" y="154"/>
                        </a:lnTo>
                        <a:lnTo>
                          <a:pt x="1128" y="138"/>
                        </a:lnTo>
                        <a:lnTo>
                          <a:pt x="1115" y="120"/>
                        </a:lnTo>
                        <a:lnTo>
                          <a:pt x="1104" y="101"/>
                        </a:lnTo>
                        <a:lnTo>
                          <a:pt x="1098" y="100"/>
                        </a:lnTo>
                        <a:lnTo>
                          <a:pt x="1098" y="99"/>
                        </a:lnTo>
                        <a:lnTo>
                          <a:pt x="1094" y="89"/>
                        </a:lnTo>
                        <a:lnTo>
                          <a:pt x="1090" y="88"/>
                        </a:lnTo>
                        <a:lnTo>
                          <a:pt x="1049" y="86"/>
                        </a:lnTo>
                        <a:lnTo>
                          <a:pt x="1028" y="75"/>
                        </a:lnTo>
                        <a:lnTo>
                          <a:pt x="1006" y="63"/>
                        </a:lnTo>
                        <a:lnTo>
                          <a:pt x="976" y="47"/>
                        </a:lnTo>
                        <a:lnTo>
                          <a:pt x="947" y="29"/>
                        </a:lnTo>
                        <a:lnTo>
                          <a:pt x="909" y="63"/>
                        </a:lnTo>
                        <a:lnTo>
                          <a:pt x="828" y="98"/>
                        </a:lnTo>
                        <a:lnTo>
                          <a:pt x="797" y="108"/>
                        </a:lnTo>
                        <a:lnTo>
                          <a:pt x="790" y="110"/>
                        </a:lnTo>
                        <a:lnTo>
                          <a:pt x="790" y="106"/>
                        </a:lnTo>
                        <a:lnTo>
                          <a:pt x="789" y="105"/>
                        </a:lnTo>
                        <a:lnTo>
                          <a:pt x="786" y="105"/>
                        </a:lnTo>
                        <a:lnTo>
                          <a:pt x="761" y="101"/>
                        </a:lnTo>
                        <a:lnTo>
                          <a:pt x="708" y="105"/>
                        </a:lnTo>
                        <a:lnTo>
                          <a:pt x="689" y="102"/>
                        </a:lnTo>
                        <a:lnTo>
                          <a:pt x="648" y="90"/>
                        </a:lnTo>
                        <a:lnTo>
                          <a:pt x="629" y="83"/>
                        </a:lnTo>
                        <a:lnTo>
                          <a:pt x="610" y="75"/>
                        </a:lnTo>
                        <a:lnTo>
                          <a:pt x="600" y="78"/>
                        </a:lnTo>
                        <a:lnTo>
                          <a:pt x="582" y="70"/>
                        </a:lnTo>
                        <a:lnTo>
                          <a:pt x="574" y="64"/>
                        </a:lnTo>
                        <a:lnTo>
                          <a:pt x="568" y="59"/>
                        </a:lnTo>
                        <a:lnTo>
                          <a:pt x="557" y="47"/>
                        </a:lnTo>
                        <a:lnTo>
                          <a:pt x="549" y="34"/>
                        </a:lnTo>
                        <a:lnTo>
                          <a:pt x="525" y="40"/>
                        </a:lnTo>
                        <a:lnTo>
                          <a:pt x="503" y="46"/>
                        </a:lnTo>
                        <a:lnTo>
                          <a:pt x="479" y="48"/>
                        </a:lnTo>
                        <a:lnTo>
                          <a:pt x="458" y="50"/>
                        </a:lnTo>
                        <a:lnTo>
                          <a:pt x="434" y="47"/>
                        </a:lnTo>
                        <a:lnTo>
                          <a:pt x="409" y="44"/>
                        </a:lnTo>
                        <a:lnTo>
                          <a:pt x="385" y="38"/>
                        </a:lnTo>
                        <a:lnTo>
                          <a:pt x="363" y="30"/>
                        </a:lnTo>
                        <a:lnTo>
                          <a:pt x="328" y="6"/>
                        </a:lnTo>
                        <a:lnTo>
                          <a:pt x="328" y="8"/>
                        </a:lnTo>
                        <a:lnTo>
                          <a:pt x="324" y="6"/>
                        </a:lnTo>
                        <a:lnTo>
                          <a:pt x="322" y="10"/>
                        </a:lnTo>
                        <a:lnTo>
                          <a:pt x="321" y="14"/>
                        </a:lnTo>
                        <a:lnTo>
                          <a:pt x="336" y="36"/>
                        </a:lnTo>
                        <a:lnTo>
                          <a:pt x="348" y="47"/>
                        </a:lnTo>
                        <a:lnTo>
                          <a:pt x="364" y="58"/>
                        </a:lnTo>
                        <a:lnTo>
                          <a:pt x="373" y="62"/>
                        </a:lnTo>
                        <a:lnTo>
                          <a:pt x="384" y="66"/>
                        </a:lnTo>
                        <a:lnTo>
                          <a:pt x="406" y="72"/>
                        </a:lnTo>
                        <a:lnTo>
                          <a:pt x="416" y="74"/>
                        </a:lnTo>
                        <a:lnTo>
                          <a:pt x="426" y="76"/>
                        </a:lnTo>
                        <a:lnTo>
                          <a:pt x="448" y="80"/>
                        </a:lnTo>
                        <a:lnTo>
                          <a:pt x="467" y="80"/>
                        </a:lnTo>
                        <a:lnTo>
                          <a:pt x="489" y="78"/>
                        </a:lnTo>
                        <a:lnTo>
                          <a:pt x="498" y="76"/>
                        </a:lnTo>
                        <a:lnTo>
                          <a:pt x="503" y="75"/>
                        </a:lnTo>
                        <a:lnTo>
                          <a:pt x="509" y="75"/>
                        </a:lnTo>
                        <a:lnTo>
                          <a:pt x="531" y="69"/>
                        </a:lnTo>
                        <a:lnTo>
                          <a:pt x="533" y="72"/>
                        </a:lnTo>
                        <a:lnTo>
                          <a:pt x="557" y="96"/>
                        </a:lnTo>
                        <a:lnTo>
                          <a:pt x="584" y="116"/>
                        </a:lnTo>
                        <a:lnTo>
                          <a:pt x="611" y="131"/>
                        </a:lnTo>
                        <a:lnTo>
                          <a:pt x="641" y="143"/>
                        </a:lnTo>
                        <a:lnTo>
                          <a:pt x="671" y="149"/>
                        </a:lnTo>
                        <a:lnTo>
                          <a:pt x="705" y="152"/>
                        </a:lnTo>
                        <a:lnTo>
                          <a:pt x="738" y="149"/>
                        </a:lnTo>
                        <a:lnTo>
                          <a:pt x="776" y="143"/>
                        </a:lnTo>
                        <a:lnTo>
                          <a:pt x="867" y="118"/>
                        </a:lnTo>
                        <a:lnTo>
                          <a:pt x="886" y="110"/>
                        </a:lnTo>
                        <a:lnTo>
                          <a:pt x="905" y="101"/>
                        </a:lnTo>
                        <a:lnTo>
                          <a:pt x="906" y="99"/>
                        </a:lnTo>
                        <a:lnTo>
                          <a:pt x="909" y="98"/>
                        </a:lnTo>
                        <a:lnTo>
                          <a:pt x="914" y="95"/>
                        </a:lnTo>
                        <a:lnTo>
                          <a:pt x="923" y="90"/>
                        </a:lnTo>
                        <a:lnTo>
                          <a:pt x="940" y="78"/>
                        </a:lnTo>
                        <a:lnTo>
                          <a:pt x="954" y="74"/>
                        </a:lnTo>
                        <a:lnTo>
                          <a:pt x="956" y="75"/>
                        </a:lnTo>
                        <a:lnTo>
                          <a:pt x="978" y="93"/>
                        </a:lnTo>
                        <a:lnTo>
                          <a:pt x="990" y="101"/>
                        </a:lnTo>
                        <a:lnTo>
                          <a:pt x="1005" y="110"/>
                        </a:lnTo>
                        <a:lnTo>
                          <a:pt x="1014" y="114"/>
                        </a:lnTo>
                        <a:lnTo>
                          <a:pt x="1026" y="118"/>
                        </a:lnTo>
                        <a:lnTo>
                          <a:pt x="1036" y="120"/>
                        </a:lnTo>
                        <a:lnTo>
                          <a:pt x="1041" y="120"/>
                        </a:lnTo>
                        <a:lnTo>
                          <a:pt x="1043" y="120"/>
                        </a:lnTo>
                        <a:lnTo>
                          <a:pt x="1044" y="120"/>
                        </a:lnTo>
                        <a:lnTo>
                          <a:pt x="1047" y="122"/>
                        </a:lnTo>
                        <a:lnTo>
                          <a:pt x="1047" y="120"/>
                        </a:lnTo>
                        <a:lnTo>
                          <a:pt x="1048" y="120"/>
                        </a:lnTo>
                        <a:lnTo>
                          <a:pt x="1050" y="120"/>
                        </a:lnTo>
                        <a:lnTo>
                          <a:pt x="1055" y="120"/>
                        </a:lnTo>
                        <a:lnTo>
                          <a:pt x="1065" y="119"/>
                        </a:lnTo>
                        <a:lnTo>
                          <a:pt x="1073" y="117"/>
                        </a:lnTo>
                        <a:lnTo>
                          <a:pt x="1083" y="113"/>
                        </a:lnTo>
                        <a:lnTo>
                          <a:pt x="1110" y="143"/>
                        </a:lnTo>
                        <a:close/>
                        <a:moveTo>
                          <a:pt x="85" y="180"/>
                        </a:moveTo>
                        <a:lnTo>
                          <a:pt x="89" y="173"/>
                        </a:lnTo>
                        <a:lnTo>
                          <a:pt x="84" y="188"/>
                        </a:lnTo>
                        <a:lnTo>
                          <a:pt x="84" y="186"/>
                        </a:lnTo>
                        <a:lnTo>
                          <a:pt x="84" y="184"/>
                        </a:lnTo>
                        <a:lnTo>
                          <a:pt x="85" y="180"/>
                        </a:lnTo>
                        <a:close/>
                        <a:moveTo>
                          <a:pt x="636" y="106"/>
                        </a:moveTo>
                        <a:lnTo>
                          <a:pt x="665" y="118"/>
                        </a:lnTo>
                        <a:lnTo>
                          <a:pt x="633" y="108"/>
                        </a:lnTo>
                        <a:lnTo>
                          <a:pt x="603" y="96"/>
                        </a:lnTo>
                        <a:lnTo>
                          <a:pt x="573" y="80"/>
                        </a:lnTo>
                        <a:lnTo>
                          <a:pt x="545" y="59"/>
                        </a:lnTo>
                        <a:lnTo>
                          <a:pt x="545" y="56"/>
                        </a:lnTo>
                        <a:lnTo>
                          <a:pt x="543" y="52"/>
                        </a:lnTo>
                        <a:lnTo>
                          <a:pt x="540" y="51"/>
                        </a:lnTo>
                        <a:lnTo>
                          <a:pt x="537" y="52"/>
                        </a:lnTo>
                        <a:lnTo>
                          <a:pt x="542" y="50"/>
                        </a:lnTo>
                        <a:lnTo>
                          <a:pt x="561" y="70"/>
                        </a:lnTo>
                        <a:lnTo>
                          <a:pt x="584" y="87"/>
                        </a:lnTo>
                        <a:lnTo>
                          <a:pt x="609" y="99"/>
                        </a:lnTo>
                        <a:lnTo>
                          <a:pt x="636" y="106"/>
                        </a:lnTo>
                        <a:close/>
                        <a:moveTo>
                          <a:pt x="372" y="41"/>
                        </a:moveTo>
                        <a:lnTo>
                          <a:pt x="367" y="36"/>
                        </a:lnTo>
                        <a:lnTo>
                          <a:pt x="381" y="42"/>
                        </a:lnTo>
                        <a:lnTo>
                          <a:pt x="372" y="41"/>
                        </a:lnTo>
                        <a:close/>
                        <a:moveTo>
                          <a:pt x="94" y="626"/>
                        </a:moveTo>
                        <a:lnTo>
                          <a:pt x="93" y="626"/>
                        </a:lnTo>
                        <a:lnTo>
                          <a:pt x="91" y="626"/>
                        </a:lnTo>
                        <a:lnTo>
                          <a:pt x="94" y="626"/>
                        </a:lnTo>
                        <a:close/>
                        <a:moveTo>
                          <a:pt x="45" y="539"/>
                        </a:moveTo>
                        <a:lnTo>
                          <a:pt x="39" y="522"/>
                        </a:lnTo>
                        <a:lnTo>
                          <a:pt x="45" y="533"/>
                        </a:lnTo>
                        <a:lnTo>
                          <a:pt x="45" y="539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23" name="Freeform 80"/>
                  <p:cNvSpPr/>
                  <p:nvPr/>
                </p:nvSpPr>
                <p:spPr>
                  <a:xfrm>
                    <a:off x="226" y="264"/>
                    <a:ext cx="43" cy="23"/>
                  </a:xfrm>
                  <a:custGeom>
                    <a:avLst/>
                    <a:gdLst>
                      <a:gd name="txL" fmla="*/ 0 w 128"/>
                      <a:gd name="txT" fmla="*/ 0 h 68"/>
                      <a:gd name="txR" fmla="*/ 128 w 128"/>
                      <a:gd name="txB" fmla="*/ 68 h 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8" h="68">
                        <a:moveTo>
                          <a:pt x="128" y="68"/>
                        </a:moveTo>
                        <a:lnTo>
                          <a:pt x="99" y="56"/>
                        </a:lnTo>
                        <a:lnTo>
                          <a:pt x="72" y="49"/>
                        </a:lnTo>
                        <a:lnTo>
                          <a:pt x="47" y="37"/>
                        </a:lnTo>
                        <a:lnTo>
                          <a:pt x="24" y="20"/>
                        </a:lnTo>
                        <a:lnTo>
                          <a:pt x="5" y="0"/>
                        </a:lnTo>
                        <a:lnTo>
                          <a:pt x="0" y="2"/>
                        </a:lnTo>
                        <a:lnTo>
                          <a:pt x="3" y="1"/>
                        </a:lnTo>
                        <a:lnTo>
                          <a:pt x="6" y="2"/>
                        </a:lnTo>
                        <a:lnTo>
                          <a:pt x="8" y="6"/>
                        </a:lnTo>
                        <a:lnTo>
                          <a:pt x="8" y="9"/>
                        </a:lnTo>
                        <a:lnTo>
                          <a:pt x="36" y="30"/>
                        </a:lnTo>
                        <a:lnTo>
                          <a:pt x="66" y="46"/>
                        </a:lnTo>
                        <a:lnTo>
                          <a:pt x="96" y="58"/>
                        </a:lnTo>
                        <a:lnTo>
                          <a:pt x="128" y="68"/>
                        </a:lnTo>
                        <a:close/>
                      </a:path>
                    </a:pathLst>
                  </a:custGeom>
                  <a:solidFill>
                    <a:srgbClr val="FFD9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24" name="Freeform 81"/>
                  <p:cNvSpPr/>
                  <p:nvPr/>
                </p:nvSpPr>
                <p:spPr>
                  <a:xfrm>
                    <a:off x="170" y="259"/>
                    <a:ext cx="4" cy="2"/>
                  </a:xfrm>
                  <a:custGeom>
                    <a:avLst/>
                    <a:gdLst>
                      <a:gd name="txL" fmla="*/ 0 w 14"/>
                      <a:gd name="txT" fmla="*/ 0 h 6"/>
                      <a:gd name="txR" fmla="*/ 14 w 14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6">
                        <a:moveTo>
                          <a:pt x="0" y="0"/>
                        </a:moveTo>
                        <a:lnTo>
                          <a:pt x="5" y="5"/>
                        </a:lnTo>
                        <a:lnTo>
                          <a:pt x="14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9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25" name="Freeform 82"/>
                  <p:cNvSpPr/>
                  <p:nvPr/>
                </p:nvSpPr>
                <p:spPr>
                  <a:xfrm>
                    <a:off x="78" y="456"/>
                    <a:ext cx="1" cy="1"/>
                  </a:xfrm>
                  <a:custGeom>
                    <a:avLst/>
                    <a:gdLst>
                      <a:gd name="txL" fmla="*/ 0 w 3"/>
                      <a:gd name="txT" fmla="*/ 0 h 1"/>
                      <a:gd name="txR" fmla="*/ 3 w 3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1">
                        <a:moveTo>
                          <a:pt x="2" y="0"/>
                        </a:move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EB89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26" name="Freeform 83"/>
                  <p:cNvSpPr/>
                  <p:nvPr/>
                </p:nvSpPr>
                <p:spPr>
                  <a:xfrm>
                    <a:off x="54" y="247"/>
                    <a:ext cx="375" cy="277"/>
                  </a:xfrm>
                  <a:custGeom>
                    <a:avLst/>
                    <a:gdLst>
                      <a:gd name="txL" fmla="*/ 0 w 1126"/>
                      <a:gd name="txT" fmla="*/ 0 h 830"/>
                      <a:gd name="txR" fmla="*/ 1126 w 1126"/>
                      <a:gd name="txB" fmla="*/ 830 h 8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26" h="830">
                        <a:moveTo>
                          <a:pt x="1095" y="153"/>
                        </a:moveTo>
                        <a:lnTo>
                          <a:pt x="1091" y="144"/>
                        </a:lnTo>
                        <a:lnTo>
                          <a:pt x="1064" y="114"/>
                        </a:lnTo>
                        <a:lnTo>
                          <a:pt x="1054" y="118"/>
                        </a:lnTo>
                        <a:lnTo>
                          <a:pt x="1046" y="120"/>
                        </a:lnTo>
                        <a:lnTo>
                          <a:pt x="1036" y="121"/>
                        </a:lnTo>
                        <a:lnTo>
                          <a:pt x="1031" y="121"/>
                        </a:lnTo>
                        <a:lnTo>
                          <a:pt x="1029" y="121"/>
                        </a:lnTo>
                        <a:lnTo>
                          <a:pt x="1028" y="121"/>
                        </a:lnTo>
                        <a:lnTo>
                          <a:pt x="1028" y="123"/>
                        </a:lnTo>
                        <a:lnTo>
                          <a:pt x="1025" y="121"/>
                        </a:lnTo>
                        <a:lnTo>
                          <a:pt x="1024" y="121"/>
                        </a:lnTo>
                        <a:lnTo>
                          <a:pt x="1022" y="121"/>
                        </a:lnTo>
                        <a:lnTo>
                          <a:pt x="1017" y="121"/>
                        </a:lnTo>
                        <a:lnTo>
                          <a:pt x="1007" y="119"/>
                        </a:lnTo>
                        <a:lnTo>
                          <a:pt x="995" y="115"/>
                        </a:lnTo>
                        <a:lnTo>
                          <a:pt x="986" y="111"/>
                        </a:lnTo>
                        <a:lnTo>
                          <a:pt x="971" y="102"/>
                        </a:lnTo>
                        <a:lnTo>
                          <a:pt x="959" y="94"/>
                        </a:lnTo>
                        <a:lnTo>
                          <a:pt x="937" y="76"/>
                        </a:lnTo>
                        <a:lnTo>
                          <a:pt x="935" y="75"/>
                        </a:lnTo>
                        <a:lnTo>
                          <a:pt x="921" y="79"/>
                        </a:lnTo>
                        <a:lnTo>
                          <a:pt x="904" y="91"/>
                        </a:lnTo>
                        <a:lnTo>
                          <a:pt x="895" y="96"/>
                        </a:lnTo>
                        <a:lnTo>
                          <a:pt x="890" y="99"/>
                        </a:lnTo>
                        <a:lnTo>
                          <a:pt x="887" y="100"/>
                        </a:lnTo>
                        <a:lnTo>
                          <a:pt x="886" y="102"/>
                        </a:lnTo>
                        <a:lnTo>
                          <a:pt x="867" y="111"/>
                        </a:lnTo>
                        <a:lnTo>
                          <a:pt x="848" y="119"/>
                        </a:lnTo>
                        <a:lnTo>
                          <a:pt x="757" y="144"/>
                        </a:lnTo>
                        <a:lnTo>
                          <a:pt x="719" y="150"/>
                        </a:lnTo>
                        <a:lnTo>
                          <a:pt x="686" y="153"/>
                        </a:lnTo>
                        <a:lnTo>
                          <a:pt x="652" y="150"/>
                        </a:lnTo>
                        <a:lnTo>
                          <a:pt x="622" y="144"/>
                        </a:lnTo>
                        <a:lnTo>
                          <a:pt x="592" y="132"/>
                        </a:lnTo>
                        <a:lnTo>
                          <a:pt x="565" y="117"/>
                        </a:lnTo>
                        <a:lnTo>
                          <a:pt x="538" y="97"/>
                        </a:lnTo>
                        <a:lnTo>
                          <a:pt x="514" y="73"/>
                        </a:lnTo>
                        <a:lnTo>
                          <a:pt x="512" y="70"/>
                        </a:lnTo>
                        <a:lnTo>
                          <a:pt x="490" y="76"/>
                        </a:lnTo>
                        <a:lnTo>
                          <a:pt x="484" y="76"/>
                        </a:lnTo>
                        <a:lnTo>
                          <a:pt x="479" y="77"/>
                        </a:lnTo>
                        <a:lnTo>
                          <a:pt x="470" y="79"/>
                        </a:lnTo>
                        <a:lnTo>
                          <a:pt x="448" y="81"/>
                        </a:lnTo>
                        <a:lnTo>
                          <a:pt x="429" y="81"/>
                        </a:lnTo>
                        <a:lnTo>
                          <a:pt x="407" y="77"/>
                        </a:lnTo>
                        <a:lnTo>
                          <a:pt x="397" y="75"/>
                        </a:lnTo>
                        <a:lnTo>
                          <a:pt x="387" y="73"/>
                        </a:lnTo>
                        <a:lnTo>
                          <a:pt x="365" y="67"/>
                        </a:lnTo>
                        <a:lnTo>
                          <a:pt x="354" y="63"/>
                        </a:lnTo>
                        <a:lnTo>
                          <a:pt x="345" y="59"/>
                        </a:lnTo>
                        <a:lnTo>
                          <a:pt x="329" y="48"/>
                        </a:lnTo>
                        <a:lnTo>
                          <a:pt x="317" y="37"/>
                        </a:lnTo>
                        <a:lnTo>
                          <a:pt x="302" y="15"/>
                        </a:lnTo>
                        <a:lnTo>
                          <a:pt x="303" y="11"/>
                        </a:lnTo>
                        <a:lnTo>
                          <a:pt x="290" y="0"/>
                        </a:lnTo>
                        <a:lnTo>
                          <a:pt x="296" y="18"/>
                        </a:lnTo>
                        <a:lnTo>
                          <a:pt x="304" y="35"/>
                        </a:lnTo>
                        <a:lnTo>
                          <a:pt x="312" y="51"/>
                        </a:lnTo>
                        <a:lnTo>
                          <a:pt x="324" y="65"/>
                        </a:lnTo>
                        <a:lnTo>
                          <a:pt x="336" y="77"/>
                        </a:lnTo>
                        <a:lnTo>
                          <a:pt x="351" y="88"/>
                        </a:lnTo>
                        <a:lnTo>
                          <a:pt x="365" y="96"/>
                        </a:lnTo>
                        <a:lnTo>
                          <a:pt x="383" y="103"/>
                        </a:lnTo>
                        <a:lnTo>
                          <a:pt x="384" y="105"/>
                        </a:lnTo>
                        <a:lnTo>
                          <a:pt x="378" y="106"/>
                        </a:lnTo>
                        <a:lnTo>
                          <a:pt x="380" y="108"/>
                        </a:lnTo>
                        <a:lnTo>
                          <a:pt x="410" y="99"/>
                        </a:lnTo>
                        <a:lnTo>
                          <a:pt x="416" y="99"/>
                        </a:lnTo>
                        <a:lnTo>
                          <a:pt x="419" y="106"/>
                        </a:lnTo>
                        <a:lnTo>
                          <a:pt x="419" y="107"/>
                        </a:lnTo>
                        <a:lnTo>
                          <a:pt x="412" y="123"/>
                        </a:lnTo>
                        <a:lnTo>
                          <a:pt x="411" y="124"/>
                        </a:lnTo>
                        <a:lnTo>
                          <a:pt x="434" y="118"/>
                        </a:lnTo>
                        <a:lnTo>
                          <a:pt x="439" y="125"/>
                        </a:lnTo>
                        <a:lnTo>
                          <a:pt x="439" y="126"/>
                        </a:lnTo>
                        <a:lnTo>
                          <a:pt x="440" y="126"/>
                        </a:lnTo>
                        <a:lnTo>
                          <a:pt x="441" y="131"/>
                        </a:lnTo>
                        <a:lnTo>
                          <a:pt x="442" y="136"/>
                        </a:lnTo>
                        <a:lnTo>
                          <a:pt x="441" y="138"/>
                        </a:lnTo>
                        <a:lnTo>
                          <a:pt x="425" y="144"/>
                        </a:lnTo>
                        <a:lnTo>
                          <a:pt x="416" y="153"/>
                        </a:lnTo>
                        <a:lnTo>
                          <a:pt x="412" y="160"/>
                        </a:lnTo>
                        <a:lnTo>
                          <a:pt x="410" y="161"/>
                        </a:lnTo>
                        <a:lnTo>
                          <a:pt x="395" y="165"/>
                        </a:lnTo>
                        <a:lnTo>
                          <a:pt x="386" y="167"/>
                        </a:lnTo>
                        <a:lnTo>
                          <a:pt x="377" y="169"/>
                        </a:lnTo>
                        <a:lnTo>
                          <a:pt x="368" y="171"/>
                        </a:lnTo>
                        <a:lnTo>
                          <a:pt x="359" y="173"/>
                        </a:lnTo>
                        <a:lnTo>
                          <a:pt x="357" y="172"/>
                        </a:lnTo>
                        <a:lnTo>
                          <a:pt x="356" y="172"/>
                        </a:lnTo>
                        <a:lnTo>
                          <a:pt x="353" y="172"/>
                        </a:lnTo>
                        <a:lnTo>
                          <a:pt x="348" y="172"/>
                        </a:lnTo>
                        <a:lnTo>
                          <a:pt x="339" y="172"/>
                        </a:lnTo>
                        <a:lnTo>
                          <a:pt x="336" y="171"/>
                        </a:lnTo>
                        <a:lnTo>
                          <a:pt x="335" y="171"/>
                        </a:lnTo>
                        <a:lnTo>
                          <a:pt x="333" y="171"/>
                        </a:lnTo>
                        <a:lnTo>
                          <a:pt x="328" y="171"/>
                        </a:lnTo>
                        <a:lnTo>
                          <a:pt x="318" y="171"/>
                        </a:lnTo>
                        <a:lnTo>
                          <a:pt x="294" y="167"/>
                        </a:lnTo>
                        <a:lnTo>
                          <a:pt x="272" y="162"/>
                        </a:lnTo>
                        <a:lnTo>
                          <a:pt x="249" y="155"/>
                        </a:lnTo>
                        <a:lnTo>
                          <a:pt x="228" y="147"/>
                        </a:lnTo>
                        <a:lnTo>
                          <a:pt x="208" y="135"/>
                        </a:lnTo>
                        <a:lnTo>
                          <a:pt x="189" y="121"/>
                        </a:lnTo>
                        <a:lnTo>
                          <a:pt x="170" y="106"/>
                        </a:lnTo>
                        <a:lnTo>
                          <a:pt x="152" y="89"/>
                        </a:lnTo>
                        <a:lnTo>
                          <a:pt x="138" y="72"/>
                        </a:lnTo>
                        <a:lnTo>
                          <a:pt x="131" y="57"/>
                        </a:lnTo>
                        <a:lnTo>
                          <a:pt x="130" y="42"/>
                        </a:lnTo>
                        <a:lnTo>
                          <a:pt x="135" y="28"/>
                        </a:lnTo>
                        <a:lnTo>
                          <a:pt x="134" y="24"/>
                        </a:lnTo>
                        <a:lnTo>
                          <a:pt x="125" y="41"/>
                        </a:lnTo>
                        <a:lnTo>
                          <a:pt x="125" y="48"/>
                        </a:lnTo>
                        <a:lnTo>
                          <a:pt x="125" y="51"/>
                        </a:lnTo>
                        <a:lnTo>
                          <a:pt x="112" y="89"/>
                        </a:lnTo>
                        <a:lnTo>
                          <a:pt x="105" y="96"/>
                        </a:lnTo>
                        <a:lnTo>
                          <a:pt x="83" y="166"/>
                        </a:lnTo>
                        <a:lnTo>
                          <a:pt x="63" y="198"/>
                        </a:lnTo>
                        <a:lnTo>
                          <a:pt x="32" y="262"/>
                        </a:lnTo>
                        <a:lnTo>
                          <a:pt x="14" y="307"/>
                        </a:lnTo>
                        <a:lnTo>
                          <a:pt x="8" y="330"/>
                        </a:lnTo>
                        <a:lnTo>
                          <a:pt x="4" y="354"/>
                        </a:lnTo>
                        <a:lnTo>
                          <a:pt x="0" y="378"/>
                        </a:lnTo>
                        <a:lnTo>
                          <a:pt x="2" y="402"/>
                        </a:lnTo>
                        <a:lnTo>
                          <a:pt x="8" y="451"/>
                        </a:lnTo>
                        <a:lnTo>
                          <a:pt x="14" y="478"/>
                        </a:lnTo>
                        <a:lnTo>
                          <a:pt x="17" y="491"/>
                        </a:lnTo>
                        <a:lnTo>
                          <a:pt x="23" y="505"/>
                        </a:lnTo>
                        <a:lnTo>
                          <a:pt x="36" y="540"/>
                        </a:lnTo>
                        <a:lnTo>
                          <a:pt x="46" y="559"/>
                        </a:lnTo>
                        <a:lnTo>
                          <a:pt x="58" y="580"/>
                        </a:lnTo>
                        <a:lnTo>
                          <a:pt x="71" y="599"/>
                        </a:lnTo>
                        <a:lnTo>
                          <a:pt x="87" y="619"/>
                        </a:lnTo>
                        <a:lnTo>
                          <a:pt x="117" y="653"/>
                        </a:lnTo>
                        <a:lnTo>
                          <a:pt x="149" y="684"/>
                        </a:lnTo>
                        <a:lnTo>
                          <a:pt x="184" y="711"/>
                        </a:lnTo>
                        <a:lnTo>
                          <a:pt x="221" y="736"/>
                        </a:lnTo>
                        <a:lnTo>
                          <a:pt x="260" y="756"/>
                        </a:lnTo>
                        <a:lnTo>
                          <a:pt x="302" y="774"/>
                        </a:lnTo>
                        <a:lnTo>
                          <a:pt x="346" y="787"/>
                        </a:lnTo>
                        <a:lnTo>
                          <a:pt x="393" y="798"/>
                        </a:lnTo>
                        <a:lnTo>
                          <a:pt x="458" y="810"/>
                        </a:lnTo>
                        <a:lnTo>
                          <a:pt x="466" y="814"/>
                        </a:lnTo>
                        <a:lnTo>
                          <a:pt x="505" y="820"/>
                        </a:lnTo>
                        <a:lnTo>
                          <a:pt x="543" y="826"/>
                        </a:lnTo>
                        <a:lnTo>
                          <a:pt x="581" y="829"/>
                        </a:lnTo>
                        <a:lnTo>
                          <a:pt x="622" y="830"/>
                        </a:lnTo>
                        <a:lnTo>
                          <a:pt x="661" y="827"/>
                        </a:lnTo>
                        <a:lnTo>
                          <a:pt x="680" y="824"/>
                        </a:lnTo>
                        <a:lnTo>
                          <a:pt x="689" y="823"/>
                        </a:lnTo>
                        <a:lnTo>
                          <a:pt x="700" y="823"/>
                        </a:lnTo>
                        <a:lnTo>
                          <a:pt x="739" y="817"/>
                        </a:lnTo>
                        <a:lnTo>
                          <a:pt x="779" y="809"/>
                        </a:lnTo>
                        <a:lnTo>
                          <a:pt x="783" y="804"/>
                        </a:lnTo>
                        <a:lnTo>
                          <a:pt x="805" y="802"/>
                        </a:lnTo>
                        <a:lnTo>
                          <a:pt x="809" y="800"/>
                        </a:lnTo>
                        <a:lnTo>
                          <a:pt x="853" y="785"/>
                        </a:lnTo>
                        <a:lnTo>
                          <a:pt x="860" y="781"/>
                        </a:lnTo>
                        <a:lnTo>
                          <a:pt x="869" y="775"/>
                        </a:lnTo>
                        <a:lnTo>
                          <a:pt x="880" y="770"/>
                        </a:lnTo>
                        <a:lnTo>
                          <a:pt x="902" y="760"/>
                        </a:lnTo>
                        <a:lnTo>
                          <a:pt x="943" y="735"/>
                        </a:lnTo>
                        <a:lnTo>
                          <a:pt x="953" y="725"/>
                        </a:lnTo>
                        <a:lnTo>
                          <a:pt x="965" y="717"/>
                        </a:lnTo>
                        <a:lnTo>
                          <a:pt x="989" y="700"/>
                        </a:lnTo>
                        <a:lnTo>
                          <a:pt x="1012" y="681"/>
                        </a:lnTo>
                        <a:lnTo>
                          <a:pt x="1036" y="661"/>
                        </a:lnTo>
                        <a:lnTo>
                          <a:pt x="1059" y="633"/>
                        </a:lnTo>
                        <a:lnTo>
                          <a:pt x="1081" y="604"/>
                        </a:lnTo>
                        <a:lnTo>
                          <a:pt x="1099" y="573"/>
                        </a:lnTo>
                        <a:lnTo>
                          <a:pt x="1107" y="556"/>
                        </a:lnTo>
                        <a:lnTo>
                          <a:pt x="1108" y="551"/>
                        </a:lnTo>
                        <a:lnTo>
                          <a:pt x="1111" y="547"/>
                        </a:lnTo>
                        <a:lnTo>
                          <a:pt x="1115" y="540"/>
                        </a:lnTo>
                        <a:lnTo>
                          <a:pt x="1119" y="527"/>
                        </a:lnTo>
                        <a:lnTo>
                          <a:pt x="1125" y="471"/>
                        </a:lnTo>
                        <a:lnTo>
                          <a:pt x="1126" y="430"/>
                        </a:lnTo>
                        <a:lnTo>
                          <a:pt x="1126" y="389"/>
                        </a:lnTo>
                        <a:lnTo>
                          <a:pt x="1125" y="348"/>
                        </a:lnTo>
                        <a:lnTo>
                          <a:pt x="1123" y="310"/>
                        </a:lnTo>
                        <a:lnTo>
                          <a:pt x="1118" y="269"/>
                        </a:lnTo>
                        <a:lnTo>
                          <a:pt x="1112" y="231"/>
                        </a:lnTo>
                        <a:lnTo>
                          <a:pt x="1095" y="153"/>
                        </a:lnTo>
                        <a:close/>
                      </a:path>
                    </a:pathLst>
                  </a:custGeom>
                  <a:solidFill>
                    <a:srgbClr val="FFD9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27" name="Freeform 84"/>
                  <p:cNvSpPr/>
                  <p:nvPr/>
                </p:nvSpPr>
                <p:spPr>
                  <a:xfrm>
                    <a:off x="237" y="255"/>
                    <a:ext cx="103" cy="18"/>
                  </a:xfrm>
                  <a:custGeom>
                    <a:avLst/>
                    <a:gdLst>
                      <a:gd name="txL" fmla="*/ 0 w 309"/>
                      <a:gd name="txT" fmla="*/ 0 h 54"/>
                      <a:gd name="txR" fmla="*/ 309 w 309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9" h="54">
                        <a:moveTo>
                          <a:pt x="280" y="23"/>
                        </a:moveTo>
                        <a:lnTo>
                          <a:pt x="279" y="23"/>
                        </a:lnTo>
                        <a:lnTo>
                          <a:pt x="258" y="33"/>
                        </a:lnTo>
                        <a:lnTo>
                          <a:pt x="237" y="41"/>
                        </a:lnTo>
                        <a:lnTo>
                          <a:pt x="225" y="43"/>
                        </a:lnTo>
                        <a:lnTo>
                          <a:pt x="221" y="43"/>
                        </a:lnTo>
                        <a:lnTo>
                          <a:pt x="219" y="45"/>
                        </a:lnTo>
                        <a:lnTo>
                          <a:pt x="214" y="47"/>
                        </a:lnTo>
                        <a:lnTo>
                          <a:pt x="201" y="49"/>
                        </a:lnTo>
                        <a:lnTo>
                          <a:pt x="189" y="53"/>
                        </a:lnTo>
                        <a:lnTo>
                          <a:pt x="161" y="54"/>
                        </a:lnTo>
                        <a:lnTo>
                          <a:pt x="136" y="53"/>
                        </a:lnTo>
                        <a:lnTo>
                          <a:pt x="111" y="49"/>
                        </a:lnTo>
                        <a:lnTo>
                          <a:pt x="88" y="45"/>
                        </a:lnTo>
                        <a:lnTo>
                          <a:pt x="65" y="36"/>
                        </a:lnTo>
                        <a:lnTo>
                          <a:pt x="44" y="27"/>
                        </a:lnTo>
                        <a:lnTo>
                          <a:pt x="23" y="13"/>
                        </a:lnTo>
                        <a:lnTo>
                          <a:pt x="4" y="0"/>
                        </a:lnTo>
                        <a:lnTo>
                          <a:pt x="0" y="3"/>
                        </a:lnTo>
                        <a:lnTo>
                          <a:pt x="21" y="18"/>
                        </a:lnTo>
                        <a:lnTo>
                          <a:pt x="35" y="29"/>
                        </a:lnTo>
                        <a:lnTo>
                          <a:pt x="53" y="40"/>
                        </a:lnTo>
                        <a:lnTo>
                          <a:pt x="71" y="46"/>
                        </a:lnTo>
                        <a:lnTo>
                          <a:pt x="92" y="52"/>
                        </a:lnTo>
                        <a:lnTo>
                          <a:pt x="140" y="54"/>
                        </a:lnTo>
                        <a:lnTo>
                          <a:pt x="164" y="54"/>
                        </a:lnTo>
                        <a:lnTo>
                          <a:pt x="188" y="53"/>
                        </a:lnTo>
                        <a:lnTo>
                          <a:pt x="209" y="49"/>
                        </a:lnTo>
                        <a:lnTo>
                          <a:pt x="233" y="45"/>
                        </a:lnTo>
                        <a:lnTo>
                          <a:pt x="238" y="42"/>
                        </a:lnTo>
                        <a:lnTo>
                          <a:pt x="240" y="41"/>
                        </a:lnTo>
                        <a:lnTo>
                          <a:pt x="244" y="41"/>
                        </a:lnTo>
                        <a:lnTo>
                          <a:pt x="256" y="39"/>
                        </a:lnTo>
                        <a:lnTo>
                          <a:pt x="280" y="33"/>
                        </a:lnTo>
                        <a:lnTo>
                          <a:pt x="281" y="30"/>
                        </a:lnTo>
                        <a:lnTo>
                          <a:pt x="309" y="9"/>
                        </a:lnTo>
                        <a:lnTo>
                          <a:pt x="304" y="11"/>
                        </a:lnTo>
                        <a:lnTo>
                          <a:pt x="299" y="11"/>
                        </a:lnTo>
                        <a:lnTo>
                          <a:pt x="294" y="12"/>
                        </a:lnTo>
                        <a:lnTo>
                          <a:pt x="280" y="23"/>
                        </a:lnTo>
                        <a:close/>
                      </a:path>
                    </a:pathLst>
                  </a:custGeom>
                  <a:solidFill>
                    <a:srgbClr val="FEB89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28" name="Freeform 85"/>
                  <p:cNvSpPr/>
                  <p:nvPr/>
                </p:nvSpPr>
                <p:spPr>
                  <a:xfrm>
                    <a:off x="331" y="253"/>
                    <a:ext cx="21" cy="13"/>
                  </a:xfrm>
                  <a:custGeom>
                    <a:avLst/>
                    <a:gdLst>
                      <a:gd name="txL" fmla="*/ 0 w 64"/>
                      <a:gd name="txT" fmla="*/ 0 h 38"/>
                      <a:gd name="txR" fmla="*/ 64 w 64"/>
                      <a:gd name="txB" fmla="*/ 38 h 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" h="38">
                        <a:moveTo>
                          <a:pt x="0" y="38"/>
                        </a:moveTo>
                        <a:lnTo>
                          <a:pt x="18" y="30"/>
                        </a:lnTo>
                        <a:lnTo>
                          <a:pt x="30" y="24"/>
                        </a:lnTo>
                        <a:lnTo>
                          <a:pt x="42" y="17"/>
                        </a:lnTo>
                        <a:lnTo>
                          <a:pt x="47" y="12"/>
                        </a:lnTo>
                        <a:lnTo>
                          <a:pt x="49" y="10"/>
                        </a:lnTo>
                        <a:lnTo>
                          <a:pt x="49" y="9"/>
                        </a:lnTo>
                        <a:lnTo>
                          <a:pt x="50" y="9"/>
                        </a:lnTo>
                        <a:lnTo>
                          <a:pt x="53" y="9"/>
                        </a:lnTo>
                        <a:lnTo>
                          <a:pt x="58" y="4"/>
                        </a:lnTo>
                        <a:lnTo>
                          <a:pt x="60" y="2"/>
                        </a:lnTo>
                        <a:lnTo>
                          <a:pt x="60" y="0"/>
                        </a:lnTo>
                        <a:lnTo>
                          <a:pt x="61" y="0"/>
                        </a:lnTo>
                        <a:lnTo>
                          <a:pt x="64" y="0"/>
                        </a:lnTo>
                        <a:lnTo>
                          <a:pt x="29" y="14"/>
                        </a:lnTo>
                        <a:lnTo>
                          <a:pt x="1" y="35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29" name="Freeform 86"/>
                  <p:cNvSpPr/>
                  <p:nvPr/>
                </p:nvSpPr>
                <p:spPr>
                  <a:xfrm>
                    <a:off x="474" y="352"/>
                    <a:ext cx="33" cy="37"/>
                  </a:xfrm>
                  <a:custGeom>
                    <a:avLst/>
                    <a:gdLst>
                      <a:gd name="txL" fmla="*/ 0 w 98"/>
                      <a:gd name="txT" fmla="*/ 0 h 109"/>
                      <a:gd name="txR" fmla="*/ 98 w 98"/>
                      <a:gd name="txB" fmla="*/ 109 h 10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8" h="109">
                        <a:moveTo>
                          <a:pt x="32" y="27"/>
                        </a:moveTo>
                        <a:lnTo>
                          <a:pt x="31" y="27"/>
                        </a:lnTo>
                        <a:lnTo>
                          <a:pt x="3" y="57"/>
                        </a:lnTo>
                        <a:lnTo>
                          <a:pt x="2" y="57"/>
                        </a:lnTo>
                        <a:lnTo>
                          <a:pt x="0" y="109"/>
                        </a:lnTo>
                        <a:lnTo>
                          <a:pt x="6" y="109"/>
                        </a:lnTo>
                        <a:lnTo>
                          <a:pt x="15" y="107"/>
                        </a:lnTo>
                        <a:lnTo>
                          <a:pt x="26" y="104"/>
                        </a:lnTo>
                        <a:lnTo>
                          <a:pt x="36" y="101"/>
                        </a:lnTo>
                        <a:lnTo>
                          <a:pt x="47" y="96"/>
                        </a:lnTo>
                        <a:lnTo>
                          <a:pt x="63" y="81"/>
                        </a:lnTo>
                        <a:lnTo>
                          <a:pt x="71" y="72"/>
                        </a:lnTo>
                        <a:lnTo>
                          <a:pt x="79" y="62"/>
                        </a:lnTo>
                        <a:lnTo>
                          <a:pt x="91" y="31"/>
                        </a:lnTo>
                        <a:lnTo>
                          <a:pt x="98" y="2"/>
                        </a:lnTo>
                        <a:lnTo>
                          <a:pt x="96" y="0"/>
                        </a:lnTo>
                        <a:lnTo>
                          <a:pt x="89" y="17"/>
                        </a:lnTo>
                        <a:lnTo>
                          <a:pt x="80" y="33"/>
                        </a:lnTo>
                        <a:lnTo>
                          <a:pt x="74" y="41"/>
                        </a:lnTo>
                        <a:lnTo>
                          <a:pt x="69" y="49"/>
                        </a:lnTo>
                        <a:lnTo>
                          <a:pt x="63" y="56"/>
                        </a:lnTo>
                        <a:lnTo>
                          <a:pt x="59" y="65"/>
                        </a:lnTo>
                        <a:lnTo>
                          <a:pt x="59" y="67"/>
                        </a:lnTo>
                        <a:lnTo>
                          <a:pt x="53" y="72"/>
                        </a:lnTo>
                        <a:lnTo>
                          <a:pt x="51" y="72"/>
                        </a:lnTo>
                        <a:lnTo>
                          <a:pt x="48" y="75"/>
                        </a:lnTo>
                        <a:lnTo>
                          <a:pt x="44" y="80"/>
                        </a:lnTo>
                        <a:lnTo>
                          <a:pt x="38" y="90"/>
                        </a:lnTo>
                        <a:lnTo>
                          <a:pt x="38" y="92"/>
                        </a:lnTo>
                        <a:lnTo>
                          <a:pt x="32" y="97"/>
                        </a:lnTo>
                        <a:lnTo>
                          <a:pt x="30" y="97"/>
                        </a:lnTo>
                        <a:lnTo>
                          <a:pt x="29" y="97"/>
                        </a:lnTo>
                        <a:lnTo>
                          <a:pt x="29" y="98"/>
                        </a:lnTo>
                        <a:lnTo>
                          <a:pt x="26" y="101"/>
                        </a:lnTo>
                        <a:lnTo>
                          <a:pt x="19" y="103"/>
                        </a:lnTo>
                        <a:lnTo>
                          <a:pt x="15" y="103"/>
                        </a:lnTo>
                        <a:lnTo>
                          <a:pt x="13" y="104"/>
                        </a:lnTo>
                        <a:lnTo>
                          <a:pt x="9" y="98"/>
                        </a:lnTo>
                        <a:lnTo>
                          <a:pt x="11" y="93"/>
                        </a:lnTo>
                        <a:lnTo>
                          <a:pt x="12" y="91"/>
                        </a:lnTo>
                        <a:lnTo>
                          <a:pt x="39" y="35"/>
                        </a:lnTo>
                        <a:lnTo>
                          <a:pt x="39" y="14"/>
                        </a:lnTo>
                        <a:lnTo>
                          <a:pt x="38" y="15"/>
                        </a:lnTo>
                        <a:lnTo>
                          <a:pt x="32" y="27"/>
                        </a:lnTo>
                        <a:close/>
                      </a:path>
                    </a:pathLst>
                  </a:custGeom>
                  <a:solidFill>
                    <a:srgbClr val="FFC7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0" name="Freeform 87"/>
                  <p:cNvSpPr/>
                  <p:nvPr/>
                </p:nvSpPr>
                <p:spPr>
                  <a:xfrm>
                    <a:off x="477" y="358"/>
                    <a:ext cx="14" cy="29"/>
                  </a:xfrm>
                  <a:custGeom>
                    <a:avLst/>
                    <a:gdLst>
                      <a:gd name="txL" fmla="*/ 0 w 42"/>
                      <a:gd name="txT" fmla="*/ 0 h 86"/>
                      <a:gd name="txR" fmla="*/ 42 w 42"/>
                      <a:gd name="txB" fmla="*/ 86 h 8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" h="86">
                        <a:moveTo>
                          <a:pt x="35" y="0"/>
                        </a:moveTo>
                        <a:lnTo>
                          <a:pt x="35" y="1"/>
                        </a:lnTo>
                        <a:lnTo>
                          <a:pt x="30" y="17"/>
                        </a:lnTo>
                        <a:lnTo>
                          <a:pt x="3" y="73"/>
                        </a:lnTo>
                        <a:lnTo>
                          <a:pt x="2" y="75"/>
                        </a:lnTo>
                        <a:lnTo>
                          <a:pt x="0" y="80"/>
                        </a:lnTo>
                        <a:lnTo>
                          <a:pt x="4" y="86"/>
                        </a:lnTo>
                        <a:lnTo>
                          <a:pt x="6" y="85"/>
                        </a:lnTo>
                        <a:lnTo>
                          <a:pt x="10" y="85"/>
                        </a:lnTo>
                        <a:lnTo>
                          <a:pt x="17" y="83"/>
                        </a:lnTo>
                        <a:lnTo>
                          <a:pt x="20" y="80"/>
                        </a:lnTo>
                        <a:lnTo>
                          <a:pt x="20" y="79"/>
                        </a:lnTo>
                        <a:lnTo>
                          <a:pt x="21" y="79"/>
                        </a:lnTo>
                        <a:lnTo>
                          <a:pt x="23" y="79"/>
                        </a:lnTo>
                        <a:lnTo>
                          <a:pt x="29" y="74"/>
                        </a:lnTo>
                        <a:lnTo>
                          <a:pt x="29" y="72"/>
                        </a:lnTo>
                        <a:lnTo>
                          <a:pt x="35" y="62"/>
                        </a:lnTo>
                        <a:lnTo>
                          <a:pt x="40" y="45"/>
                        </a:lnTo>
                        <a:lnTo>
                          <a:pt x="42" y="30"/>
                        </a:lnTo>
                        <a:lnTo>
                          <a:pt x="40" y="14"/>
                        </a:lnTo>
                        <a:lnTo>
                          <a:pt x="35" y="0"/>
                        </a:lnTo>
                        <a:close/>
                      </a:path>
                    </a:pathLst>
                  </a:custGeom>
                  <a:solidFill>
                    <a:srgbClr val="FEBE9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1" name="Freeform 88"/>
                  <p:cNvSpPr/>
                  <p:nvPr/>
                </p:nvSpPr>
                <p:spPr>
                  <a:xfrm>
                    <a:off x="453" y="349"/>
                    <a:ext cx="2" cy="4"/>
                  </a:xfrm>
                  <a:custGeom>
                    <a:avLst/>
                    <a:gdLst>
                      <a:gd name="txL" fmla="*/ 0 w 6"/>
                      <a:gd name="txT" fmla="*/ 0 h 13"/>
                      <a:gd name="txR" fmla="*/ 6 w 6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3">
                        <a:moveTo>
                          <a:pt x="2" y="12"/>
                        </a:moveTo>
                        <a:lnTo>
                          <a:pt x="6" y="0"/>
                        </a:lnTo>
                        <a:lnTo>
                          <a:pt x="0" y="13"/>
                        </a:lnTo>
                        <a:lnTo>
                          <a:pt x="2" y="12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2" name="Freeform 89"/>
                  <p:cNvSpPr/>
                  <p:nvPr/>
                </p:nvSpPr>
                <p:spPr>
                  <a:xfrm>
                    <a:off x="151" y="239"/>
                    <a:ext cx="2" cy="1"/>
                  </a:xfrm>
                  <a:custGeom>
                    <a:avLst/>
                    <a:gdLst>
                      <a:gd name="txL" fmla="*/ 0 w 5"/>
                      <a:gd name="txT" fmla="*/ 0 h 4"/>
                      <a:gd name="txR" fmla="*/ 5 w 5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4">
                        <a:moveTo>
                          <a:pt x="0" y="1"/>
                        </a:moveTo>
                        <a:lnTo>
                          <a:pt x="5" y="4"/>
                        </a:lnTo>
                        <a:lnTo>
                          <a:pt x="2" y="0"/>
                        </a:lnTo>
                        <a:lnTo>
                          <a:pt x="1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FFD9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3" name="Freeform 90"/>
                  <p:cNvSpPr/>
                  <p:nvPr/>
                </p:nvSpPr>
                <p:spPr>
                  <a:xfrm>
                    <a:off x="151" y="237"/>
                    <a:ext cx="1" cy="2"/>
                  </a:xfrm>
                  <a:custGeom>
                    <a:avLst/>
                    <a:gdLst>
                      <a:gd name="txL" fmla="*/ 0 w 2"/>
                      <a:gd name="txT" fmla="*/ 0 h 6"/>
                      <a:gd name="txR" fmla="*/ 2 w 2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6">
                        <a:moveTo>
                          <a:pt x="0" y="0"/>
                        </a:moveTo>
                        <a:lnTo>
                          <a:pt x="1" y="6"/>
                        </a:lnTo>
                        <a:lnTo>
                          <a:pt x="2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4" name="Freeform 91"/>
                  <p:cNvSpPr/>
                  <p:nvPr/>
                </p:nvSpPr>
                <p:spPr>
                  <a:xfrm>
                    <a:off x="151" y="237"/>
                    <a:ext cx="82" cy="17"/>
                  </a:xfrm>
                  <a:custGeom>
                    <a:avLst/>
                    <a:gdLst>
                      <a:gd name="txL" fmla="*/ 0 w 246"/>
                      <a:gd name="txT" fmla="*/ 0 h 52"/>
                      <a:gd name="txR" fmla="*/ 246 w 246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6" h="52">
                        <a:moveTo>
                          <a:pt x="1" y="0"/>
                        </a:moveTo>
                        <a:lnTo>
                          <a:pt x="0" y="1"/>
                        </a:lnTo>
                        <a:lnTo>
                          <a:pt x="2" y="6"/>
                        </a:lnTo>
                        <a:lnTo>
                          <a:pt x="3" y="6"/>
                        </a:lnTo>
                        <a:lnTo>
                          <a:pt x="6" y="10"/>
                        </a:lnTo>
                        <a:lnTo>
                          <a:pt x="19" y="19"/>
                        </a:lnTo>
                        <a:lnTo>
                          <a:pt x="19" y="20"/>
                        </a:lnTo>
                        <a:lnTo>
                          <a:pt x="48" y="31"/>
                        </a:lnTo>
                        <a:lnTo>
                          <a:pt x="79" y="41"/>
                        </a:lnTo>
                        <a:lnTo>
                          <a:pt x="110" y="47"/>
                        </a:lnTo>
                        <a:lnTo>
                          <a:pt x="142" y="52"/>
                        </a:lnTo>
                        <a:lnTo>
                          <a:pt x="148" y="50"/>
                        </a:lnTo>
                        <a:lnTo>
                          <a:pt x="157" y="50"/>
                        </a:lnTo>
                        <a:lnTo>
                          <a:pt x="168" y="52"/>
                        </a:lnTo>
                        <a:lnTo>
                          <a:pt x="246" y="41"/>
                        </a:lnTo>
                        <a:lnTo>
                          <a:pt x="234" y="26"/>
                        </a:lnTo>
                        <a:lnTo>
                          <a:pt x="229" y="26"/>
                        </a:lnTo>
                        <a:lnTo>
                          <a:pt x="227" y="26"/>
                        </a:lnTo>
                        <a:lnTo>
                          <a:pt x="226" y="26"/>
                        </a:lnTo>
                        <a:lnTo>
                          <a:pt x="226" y="28"/>
                        </a:lnTo>
                        <a:lnTo>
                          <a:pt x="218" y="30"/>
                        </a:lnTo>
                        <a:lnTo>
                          <a:pt x="204" y="35"/>
                        </a:lnTo>
                        <a:lnTo>
                          <a:pt x="188" y="37"/>
                        </a:lnTo>
                        <a:lnTo>
                          <a:pt x="174" y="41"/>
                        </a:lnTo>
                        <a:lnTo>
                          <a:pt x="143" y="42"/>
                        </a:lnTo>
                        <a:lnTo>
                          <a:pt x="126" y="41"/>
                        </a:lnTo>
                        <a:lnTo>
                          <a:pt x="110" y="41"/>
                        </a:lnTo>
                        <a:lnTo>
                          <a:pt x="85" y="36"/>
                        </a:lnTo>
                        <a:lnTo>
                          <a:pt x="85" y="38"/>
                        </a:lnTo>
                        <a:lnTo>
                          <a:pt x="85" y="37"/>
                        </a:lnTo>
                        <a:lnTo>
                          <a:pt x="56" y="30"/>
                        </a:lnTo>
                        <a:lnTo>
                          <a:pt x="23" y="14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FEB89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5" name="Freeform 92"/>
                  <p:cNvSpPr/>
                  <p:nvPr/>
                </p:nvSpPr>
                <p:spPr>
                  <a:xfrm>
                    <a:off x="96" y="232"/>
                    <a:ext cx="97" cy="63"/>
                  </a:xfrm>
                  <a:custGeom>
                    <a:avLst/>
                    <a:gdLst>
                      <a:gd name="txL" fmla="*/ 0 w 293"/>
                      <a:gd name="txT" fmla="*/ 0 h 188"/>
                      <a:gd name="txR" fmla="*/ 293 w 293"/>
                      <a:gd name="txB" fmla="*/ 188 h 18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3" h="188">
                        <a:moveTo>
                          <a:pt x="28" y="48"/>
                        </a:moveTo>
                        <a:lnTo>
                          <a:pt x="21" y="29"/>
                        </a:lnTo>
                        <a:lnTo>
                          <a:pt x="18" y="23"/>
                        </a:lnTo>
                        <a:lnTo>
                          <a:pt x="18" y="20"/>
                        </a:lnTo>
                        <a:lnTo>
                          <a:pt x="17" y="13"/>
                        </a:lnTo>
                        <a:lnTo>
                          <a:pt x="16" y="8"/>
                        </a:lnTo>
                        <a:lnTo>
                          <a:pt x="9" y="0"/>
                        </a:lnTo>
                        <a:lnTo>
                          <a:pt x="0" y="20"/>
                        </a:lnTo>
                        <a:lnTo>
                          <a:pt x="2" y="45"/>
                        </a:lnTo>
                        <a:lnTo>
                          <a:pt x="8" y="68"/>
                        </a:lnTo>
                        <a:lnTo>
                          <a:pt x="9" y="72"/>
                        </a:lnTo>
                        <a:lnTo>
                          <a:pt x="9" y="68"/>
                        </a:lnTo>
                        <a:lnTo>
                          <a:pt x="15" y="77"/>
                        </a:lnTo>
                        <a:lnTo>
                          <a:pt x="21" y="90"/>
                        </a:lnTo>
                        <a:lnTo>
                          <a:pt x="21" y="91"/>
                        </a:lnTo>
                        <a:lnTo>
                          <a:pt x="33" y="107"/>
                        </a:lnTo>
                        <a:lnTo>
                          <a:pt x="47" y="122"/>
                        </a:lnTo>
                        <a:lnTo>
                          <a:pt x="62" y="135"/>
                        </a:lnTo>
                        <a:lnTo>
                          <a:pt x="78" y="147"/>
                        </a:lnTo>
                        <a:lnTo>
                          <a:pt x="95" y="157"/>
                        </a:lnTo>
                        <a:lnTo>
                          <a:pt x="114" y="167"/>
                        </a:lnTo>
                        <a:lnTo>
                          <a:pt x="156" y="181"/>
                        </a:lnTo>
                        <a:lnTo>
                          <a:pt x="204" y="188"/>
                        </a:lnTo>
                        <a:lnTo>
                          <a:pt x="206" y="188"/>
                        </a:lnTo>
                        <a:lnTo>
                          <a:pt x="255" y="179"/>
                        </a:lnTo>
                        <a:lnTo>
                          <a:pt x="285" y="168"/>
                        </a:lnTo>
                        <a:lnTo>
                          <a:pt x="286" y="167"/>
                        </a:lnTo>
                        <a:lnTo>
                          <a:pt x="293" y="151"/>
                        </a:lnTo>
                        <a:lnTo>
                          <a:pt x="293" y="150"/>
                        </a:lnTo>
                        <a:lnTo>
                          <a:pt x="290" y="143"/>
                        </a:lnTo>
                        <a:lnTo>
                          <a:pt x="284" y="143"/>
                        </a:lnTo>
                        <a:lnTo>
                          <a:pt x="254" y="152"/>
                        </a:lnTo>
                        <a:lnTo>
                          <a:pt x="184" y="155"/>
                        </a:lnTo>
                        <a:lnTo>
                          <a:pt x="156" y="149"/>
                        </a:lnTo>
                        <a:lnTo>
                          <a:pt x="132" y="141"/>
                        </a:lnTo>
                        <a:lnTo>
                          <a:pt x="110" y="132"/>
                        </a:lnTo>
                        <a:lnTo>
                          <a:pt x="90" y="121"/>
                        </a:lnTo>
                        <a:lnTo>
                          <a:pt x="68" y="102"/>
                        </a:lnTo>
                        <a:lnTo>
                          <a:pt x="50" y="81"/>
                        </a:lnTo>
                        <a:lnTo>
                          <a:pt x="36" y="65"/>
                        </a:lnTo>
                        <a:lnTo>
                          <a:pt x="28" y="48"/>
                        </a:lnTo>
                        <a:close/>
                      </a:path>
                    </a:pathLst>
                  </a:custGeom>
                  <a:solidFill>
                    <a:srgbClr val="FEBE9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6" name="Freeform 93"/>
                  <p:cNvSpPr/>
                  <p:nvPr/>
                </p:nvSpPr>
                <p:spPr>
                  <a:xfrm>
                    <a:off x="103" y="242"/>
                    <a:ext cx="2" cy="6"/>
                  </a:xfrm>
                  <a:custGeom>
                    <a:avLst/>
                    <a:gdLst>
                      <a:gd name="txL" fmla="*/ 0 w 7"/>
                      <a:gd name="txT" fmla="*/ 0 h 19"/>
                      <a:gd name="txR" fmla="*/ 7 w 7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19">
                        <a:moveTo>
                          <a:pt x="0" y="0"/>
                        </a:moveTo>
                        <a:lnTo>
                          <a:pt x="7" y="19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EB89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7" name="Freeform 94"/>
                  <p:cNvSpPr/>
                  <p:nvPr/>
                </p:nvSpPr>
                <p:spPr>
                  <a:xfrm>
                    <a:off x="97" y="255"/>
                    <a:ext cx="104" cy="50"/>
                  </a:xfrm>
                  <a:custGeom>
                    <a:avLst/>
                    <a:gdLst>
                      <a:gd name="txL" fmla="*/ 0 w 312"/>
                      <a:gd name="txT" fmla="*/ 0 h 149"/>
                      <a:gd name="txR" fmla="*/ 312 w 312"/>
                      <a:gd name="txB" fmla="*/ 149 h 1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2" h="149">
                        <a:moveTo>
                          <a:pt x="5" y="4"/>
                        </a:moveTo>
                        <a:lnTo>
                          <a:pt x="0" y="18"/>
                        </a:lnTo>
                        <a:lnTo>
                          <a:pt x="1" y="33"/>
                        </a:lnTo>
                        <a:lnTo>
                          <a:pt x="8" y="48"/>
                        </a:lnTo>
                        <a:lnTo>
                          <a:pt x="22" y="65"/>
                        </a:lnTo>
                        <a:lnTo>
                          <a:pt x="40" y="82"/>
                        </a:lnTo>
                        <a:lnTo>
                          <a:pt x="59" y="97"/>
                        </a:lnTo>
                        <a:lnTo>
                          <a:pt x="78" y="111"/>
                        </a:lnTo>
                        <a:lnTo>
                          <a:pt x="98" y="123"/>
                        </a:lnTo>
                        <a:lnTo>
                          <a:pt x="119" y="131"/>
                        </a:lnTo>
                        <a:lnTo>
                          <a:pt x="142" y="138"/>
                        </a:lnTo>
                        <a:lnTo>
                          <a:pt x="164" y="143"/>
                        </a:lnTo>
                        <a:lnTo>
                          <a:pt x="188" y="147"/>
                        </a:lnTo>
                        <a:lnTo>
                          <a:pt x="198" y="147"/>
                        </a:lnTo>
                        <a:lnTo>
                          <a:pt x="203" y="147"/>
                        </a:lnTo>
                        <a:lnTo>
                          <a:pt x="205" y="147"/>
                        </a:lnTo>
                        <a:lnTo>
                          <a:pt x="206" y="147"/>
                        </a:lnTo>
                        <a:lnTo>
                          <a:pt x="209" y="148"/>
                        </a:lnTo>
                        <a:lnTo>
                          <a:pt x="218" y="148"/>
                        </a:lnTo>
                        <a:lnTo>
                          <a:pt x="223" y="148"/>
                        </a:lnTo>
                        <a:lnTo>
                          <a:pt x="226" y="148"/>
                        </a:lnTo>
                        <a:lnTo>
                          <a:pt x="227" y="148"/>
                        </a:lnTo>
                        <a:lnTo>
                          <a:pt x="229" y="149"/>
                        </a:lnTo>
                        <a:lnTo>
                          <a:pt x="238" y="147"/>
                        </a:lnTo>
                        <a:lnTo>
                          <a:pt x="247" y="145"/>
                        </a:lnTo>
                        <a:lnTo>
                          <a:pt x="256" y="143"/>
                        </a:lnTo>
                        <a:lnTo>
                          <a:pt x="265" y="141"/>
                        </a:lnTo>
                        <a:lnTo>
                          <a:pt x="280" y="137"/>
                        </a:lnTo>
                        <a:lnTo>
                          <a:pt x="282" y="136"/>
                        </a:lnTo>
                        <a:lnTo>
                          <a:pt x="286" y="129"/>
                        </a:lnTo>
                        <a:lnTo>
                          <a:pt x="295" y="120"/>
                        </a:lnTo>
                        <a:lnTo>
                          <a:pt x="311" y="114"/>
                        </a:lnTo>
                        <a:lnTo>
                          <a:pt x="312" y="112"/>
                        </a:lnTo>
                        <a:lnTo>
                          <a:pt x="311" y="107"/>
                        </a:lnTo>
                        <a:lnTo>
                          <a:pt x="310" y="102"/>
                        </a:lnTo>
                        <a:lnTo>
                          <a:pt x="309" y="102"/>
                        </a:lnTo>
                        <a:lnTo>
                          <a:pt x="309" y="101"/>
                        </a:lnTo>
                        <a:lnTo>
                          <a:pt x="304" y="94"/>
                        </a:lnTo>
                        <a:lnTo>
                          <a:pt x="281" y="100"/>
                        </a:lnTo>
                        <a:lnTo>
                          <a:pt x="251" y="111"/>
                        </a:lnTo>
                        <a:lnTo>
                          <a:pt x="252" y="112"/>
                        </a:lnTo>
                        <a:lnTo>
                          <a:pt x="250" y="119"/>
                        </a:lnTo>
                        <a:lnTo>
                          <a:pt x="205" y="120"/>
                        </a:lnTo>
                        <a:lnTo>
                          <a:pt x="202" y="120"/>
                        </a:lnTo>
                        <a:lnTo>
                          <a:pt x="200" y="120"/>
                        </a:lnTo>
                        <a:lnTo>
                          <a:pt x="152" y="113"/>
                        </a:lnTo>
                        <a:lnTo>
                          <a:pt x="110" y="99"/>
                        </a:lnTo>
                        <a:lnTo>
                          <a:pt x="91" y="89"/>
                        </a:lnTo>
                        <a:lnTo>
                          <a:pt x="74" y="79"/>
                        </a:lnTo>
                        <a:lnTo>
                          <a:pt x="58" y="67"/>
                        </a:lnTo>
                        <a:lnTo>
                          <a:pt x="43" y="54"/>
                        </a:lnTo>
                        <a:lnTo>
                          <a:pt x="29" y="39"/>
                        </a:lnTo>
                        <a:lnTo>
                          <a:pt x="17" y="23"/>
                        </a:lnTo>
                        <a:lnTo>
                          <a:pt x="17" y="22"/>
                        </a:lnTo>
                        <a:lnTo>
                          <a:pt x="11" y="9"/>
                        </a:lnTo>
                        <a:lnTo>
                          <a:pt x="5" y="0"/>
                        </a:lnTo>
                        <a:lnTo>
                          <a:pt x="5" y="4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8" name="Freeform 95"/>
                  <p:cNvSpPr/>
                  <p:nvPr/>
                </p:nvSpPr>
                <p:spPr>
                  <a:xfrm>
                    <a:off x="309" y="280"/>
                    <a:ext cx="14" cy="4"/>
                  </a:xfrm>
                  <a:custGeom>
                    <a:avLst/>
                    <a:gdLst>
                      <a:gd name="txL" fmla="*/ 0 w 42"/>
                      <a:gd name="txT" fmla="*/ 0 h 12"/>
                      <a:gd name="txR" fmla="*/ 42 w 42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" h="12">
                        <a:moveTo>
                          <a:pt x="42" y="0"/>
                        </a:moveTo>
                        <a:lnTo>
                          <a:pt x="0" y="7"/>
                        </a:lnTo>
                        <a:lnTo>
                          <a:pt x="3" y="7"/>
                        </a:lnTo>
                        <a:lnTo>
                          <a:pt x="4" y="8"/>
                        </a:lnTo>
                        <a:lnTo>
                          <a:pt x="4" y="12"/>
                        </a:lnTo>
                        <a:lnTo>
                          <a:pt x="11" y="10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solidFill>
                    <a:srgbClr val="FFD9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9" name="Freeform 96"/>
                  <p:cNvSpPr/>
                  <p:nvPr/>
                </p:nvSpPr>
                <p:spPr>
                  <a:xfrm>
                    <a:off x="198" y="253"/>
                    <a:ext cx="9" cy="1"/>
                  </a:xfrm>
                  <a:custGeom>
                    <a:avLst/>
                    <a:gdLst>
                      <a:gd name="txL" fmla="*/ 0 w 26"/>
                      <a:gd name="txT" fmla="*/ 0 h 2"/>
                      <a:gd name="txR" fmla="*/ 26 w 26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26" h="2">
                        <a:moveTo>
                          <a:pt x="26" y="2"/>
                        </a:moveTo>
                        <a:lnTo>
                          <a:pt x="15" y="0"/>
                        </a:lnTo>
                        <a:lnTo>
                          <a:pt x="6" y="0"/>
                        </a:lnTo>
                        <a:lnTo>
                          <a:pt x="0" y="2"/>
                        </a:lnTo>
                        <a:lnTo>
                          <a:pt x="26" y="2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40" name="Freeform 97"/>
                  <p:cNvSpPr/>
                  <p:nvPr/>
                </p:nvSpPr>
                <p:spPr>
                  <a:xfrm>
                    <a:off x="164" y="292"/>
                    <a:ext cx="17" cy="3"/>
                  </a:xfrm>
                  <a:custGeom>
                    <a:avLst/>
                    <a:gdLst>
                      <a:gd name="txL" fmla="*/ 0 w 50"/>
                      <a:gd name="txT" fmla="*/ 0 h 9"/>
                      <a:gd name="txR" fmla="*/ 50 w 50"/>
                      <a:gd name="txB" fmla="*/ 9 h 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" h="9">
                        <a:moveTo>
                          <a:pt x="0" y="9"/>
                        </a:moveTo>
                        <a:lnTo>
                          <a:pt x="3" y="9"/>
                        </a:lnTo>
                        <a:lnTo>
                          <a:pt x="48" y="8"/>
                        </a:lnTo>
                        <a:lnTo>
                          <a:pt x="50" y="1"/>
                        </a:lnTo>
                        <a:lnTo>
                          <a:pt x="49" y="0"/>
                        </a:ln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rgbClr val="FEB89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41" name="Freeform 98"/>
                  <p:cNvSpPr/>
                  <p:nvPr/>
                </p:nvSpPr>
                <p:spPr>
                  <a:xfrm>
                    <a:off x="212" y="538"/>
                    <a:ext cx="36" cy="3"/>
                  </a:xfrm>
                  <a:custGeom>
                    <a:avLst/>
                    <a:gdLst>
                      <a:gd name="txL" fmla="*/ 0 w 109"/>
                      <a:gd name="txT" fmla="*/ 0 h 11"/>
                      <a:gd name="txR" fmla="*/ 109 w 109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9" h="11">
                        <a:moveTo>
                          <a:pt x="32" y="3"/>
                        </a:moveTo>
                        <a:lnTo>
                          <a:pt x="0" y="0"/>
                        </a:lnTo>
                        <a:lnTo>
                          <a:pt x="109" y="11"/>
                        </a:lnTo>
                        <a:lnTo>
                          <a:pt x="32" y="3"/>
                        </a:lnTo>
                        <a:close/>
                      </a:path>
                    </a:pathLst>
                  </a:custGeom>
                  <a:solidFill>
                    <a:srgbClr val="FFD9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42" name="Freeform 99"/>
                  <p:cNvSpPr/>
                  <p:nvPr/>
                </p:nvSpPr>
                <p:spPr>
                  <a:xfrm>
                    <a:off x="223" y="539"/>
                    <a:ext cx="57" cy="3"/>
                  </a:xfrm>
                  <a:custGeom>
                    <a:avLst/>
                    <a:gdLst>
                      <a:gd name="txL" fmla="*/ 0 w 172"/>
                      <a:gd name="txT" fmla="*/ 0 h 11"/>
                      <a:gd name="txR" fmla="*/ 172 w 172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2" h="11">
                        <a:moveTo>
                          <a:pt x="77" y="8"/>
                        </a:moveTo>
                        <a:lnTo>
                          <a:pt x="102" y="11"/>
                        </a:lnTo>
                        <a:lnTo>
                          <a:pt x="172" y="11"/>
                        </a:lnTo>
                        <a:lnTo>
                          <a:pt x="0" y="0"/>
                        </a:lnTo>
                        <a:lnTo>
                          <a:pt x="77" y="8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43" name="Freeform 100"/>
                  <p:cNvSpPr/>
                  <p:nvPr/>
                </p:nvSpPr>
                <p:spPr>
                  <a:xfrm>
                    <a:off x="479" y="98"/>
                    <a:ext cx="105" cy="116"/>
                  </a:xfrm>
                  <a:custGeom>
                    <a:avLst/>
                    <a:gdLst>
                      <a:gd name="txL" fmla="*/ 0 w 316"/>
                      <a:gd name="txT" fmla="*/ 0 h 347"/>
                      <a:gd name="txR" fmla="*/ 316 w 316"/>
                      <a:gd name="txB" fmla="*/ 347 h 3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6" h="347">
                        <a:moveTo>
                          <a:pt x="108" y="51"/>
                        </a:moveTo>
                        <a:lnTo>
                          <a:pt x="79" y="27"/>
                        </a:lnTo>
                        <a:lnTo>
                          <a:pt x="54" y="12"/>
                        </a:lnTo>
                        <a:lnTo>
                          <a:pt x="41" y="5"/>
                        </a:lnTo>
                        <a:lnTo>
                          <a:pt x="29" y="0"/>
                        </a:lnTo>
                        <a:lnTo>
                          <a:pt x="13" y="1"/>
                        </a:lnTo>
                        <a:lnTo>
                          <a:pt x="0" y="8"/>
                        </a:lnTo>
                        <a:lnTo>
                          <a:pt x="28" y="21"/>
                        </a:lnTo>
                        <a:lnTo>
                          <a:pt x="41" y="29"/>
                        </a:lnTo>
                        <a:lnTo>
                          <a:pt x="54" y="38"/>
                        </a:lnTo>
                        <a:lnTo>
                          <a:pt x="65" y="47"/>
                        </a:lnTo>
                        <a:lnTo>
                          <a:pt x="76" y="57"/>
                        </a:lnTo>
                        <a:lnTo>
                          <a:pt x="96" y="80"/>
                        </a:lnTo>
                        <a:lnTo>
                          <a:pt x="112" y="105"/>
                        </a:lnTo>
                        <a:lnTo>
                          <a:pt x="125" y="133"/>
                        </a:lnTo>
                        <a:lnTo>
                          <a:pt x="134" y="163"/>
                        </a:lnTo>
                        <a:lnTo>
                          <a:pt x="143" y="198"/>
                        </a:lnTo>
                        <a:lnTo>
                          <a:pt x="144" y="204"/>
                        </a:lnTo>
                        <a:lnTo>
                          <a:pt x="149" y="213"/>
                        </a:lnTo>
                        <a:lnTo>
                          <a:pt x="146" y="215"/>
                        </a:lnTo>
                        <a:lnTo>
                          <a:pt x="148" y="217"/>
                        </a:lnTo>
                        <a:lnTo>
                          <a:pt x="152" y="233"/>
                        </a:lnTo>
                        <a:lnTo>
                          <a:pt x="160" y="249"/>
                        </a:lnTo>
                        <a:lnTo>
                          <a:pt x="168" y="264"/>
                        </a:lnTo>
                        <a:lnTo>
                          <a:pt x="179" y="278"/>
                        </a:lnTo>
                        <a:lnTo>
                          <a:pt x="188" y="290"/>
                        </a:lnTo>
                        <a:lnTo>
                          <a:pt x="200" y="302"/>
                        </a:lnTo>
                        <a:lnTo>
                          <a:pt x="214" y="312"/>
                        </a:lnTo>
                        <a:lnTo>
                          <a:pt x="229" y="321"/>
                        </a:lnTo>
                        <a:lnTo>
                          <a:pt x="245" y="329"/>
                        </a:lnTo>
                        <a:lnTo>
                          <a:pt x="263" y="336"/>
                        </a:lnTo>
                        <a:lnTo>
                          <a:pt x="282" y="342"/>
                        </a:lnTo>
                        <a:lnTo>
                          <a:pt x="305" y="347"/>
                        </a:lnTo>
                        <a:lnTo>
                          <a:pt x="308" y="344"/>
                        </a:lnTo>
                        <a:lnTo>
                          <a:pt x="312" y="342"/>
                        </a:lnTo>
                        <a:lnTo>
                          <a:pt x="312" y="339"/>
                        </a:lnTo>
                        <a:lnTo>
                          <a:pt x="312" y="338"/>
                        </a:lnTo>
                        <a:lnTo>
                          <a:pt x="313" y="338"/>
                        </a:lnTo>
                        <a:lnTo>
                          <a:pt x="316" y="335"/>
                        </a:lnTo>
                        <a:lnTo>
                          <a:pt x="314" y="332"/>
                        </a:lnTo>
                        <a:lnTo>
                          <a:pt x="289" y="320"/>
                        </a:lnTo>
                        <a:lnTo>
                          <a:pt x="266" y="308"/>
                        </a:lnTo>
                        <a:lnTo>
                          <a:pt x="245" y="295"/>
                        </a:lnTo>
                        <a:lnTo>
                          <a:pt x="227" y="281"/>
                        </a:lnTo>
                        <a:lnTo>
                          <a:pt x="208" y="264"/>
                        </a:lnTo>
                        <a:lnTo>
                          <a:pt x="192" y="246"/>
                        </a:lnTo>
                        <a:lnTo>
                          <a:pt x="176" y="227"/>
                        </a:lnTo>
                        <a:lnTo>
                          <a:pt x="164" y="207"/>
                        </a:lnTo>
                        <a:lnTo>
                          <a:pt x="162" y="203"/>
                        </a:lnTo>
                        <a:lnTo>
                          <a:pt x="162" y="198"/>
                        </a:lnTo>
                        <a:lnTo>
                          <a:pt x="164" y="175"/>
                        </a:lnTo>
                        <a:lnTo>
                          <a:pt x="163" y="173"/>
                        </a:lnTo>
                        <a:lnTo>
                          <a:pt x="156" y="143"/>
                        </a:lnTo>
                        <a:lnTo>
                          <a:pt x="148" y="115"/>
                        </a:lnTo>
                        <a:lnTo>
                          <a:pt x="136" y="90"/>
                        </a:lnTo>
                        <a:lnTo>
                          <a:pt x="122" y="68"/>
                        </a:lnTo>
                        <a:lnTo>
                          <a:pt x="108" y="51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44" name="Freeform 101"/>
                  <p:cNvSpPr/>
                  <p:nvPr/>
                </p:nvSpPr>
                <p:spPr>
                  <a:xfrm>
                    <a:off x="533" y="164"/>
                    <a:ext cx="1" cy="3"/>
                  </a:xfrm>
                  <a:custGeom>
                    <a:avLst/>
                    <a:gdLst>
                      <a:gd name="txL" fmla="*/ 0 w 2"/>
                      <a:gd name="txT" fmla="*/ 0 h 9"/>
                      <a:gd name="txR" fmla="*/ 2 w 2"/>
                      <a:gd name="txB" fmla="*/ 9 h 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9">
                        <a:moveTo>
                          <a:pt x="0" y="5"/>
                        </a:moveTo>
                        <a:lnTo>
                          <a:pt x="2" y="9"/>
                        </a:lnTo>
                        <a:lnTo>
                          <a:pt x="0" y="0"/>
                        </a:lnTo>
                        <a:lnTo>
                          <a:pt x="0" y="5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45" name="Freeform 102"/>
                  <p:cNvSpPr>
                    <a:spLocks noEditPoints="1"/>
                  </p:cNvSpPr>
                  <p:nvPr/>
                </p:nvSpPr>
                <p:spPr>
                  <a:xfrm>
                    <a:off x="19" y="0"/>
                    <a:ext cx="563" cy="309"/>
                  </a:xfrm>
                  <a:custGeom>
                    <a:avLst/>
                    <a:gdLst>
                      <a:gd name="txL" fmla="*/ 0 w 1689"/>
                      <a:gd name="txT" fmla="*/ 0 h 927"/>
                      <a:gd name="txR" fmla="*/ 1689 w 1689"/>
                      <a:gd name="txB" fmla="*/ 927 h 9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89" h="927">
                        <a:moveTo>
                          <a:pt x="1526" y="512"/>
                        </a:moveTo>
                        <a:lnTo>
                          <a:pt x="1524" y="510"/>
                        </a:lnTo>
                        <a:lnTo>
                          <a:pt x="1527" y="508"/>
                        </a:lnTo>
                        <a:lnTo>
                          <a:pt x="1522" y="499"/>
                        </a:lnTo>
                        <a:lnTo>
                          <a:pt x="1521" y="493"/>
                        </a:lnTo>
                        <a:lnTo>
                          <a:pt x="1512" y="458"/>
                        </a:lnTo>
                        <a:lnTo>
                          <a:pt x="1503" y="428"/>
                        </a:lnTo>
                        <a:lnTo>
                          <a:pt x="1490" y="400"/>
                        </a:lnTo>
                        <a:lnTo>
                          <a:pt x="1474" y="375"/>
                        </a:lnTo>
                        <a:lnTo>
                          <a:pt x="1454" y="352"/>
                        </a:lnTo>
                        <a:lnTo>
                          <a:pt x="1443" y="342"/>
                        </a:lnTo>
                        <a:lnTo>
                          <a:pt x="1432" y="333"/>
                        </a:lnTo>
                        <a:lnTo>
                          <a:pt x="1419" y="324"/>
                        </a:lnTo>
                        <a:lnTo>
                          <a:pt x="1406" y="316"/>
                        </a:lnTo>
                        <a:lnTo>
                          <a:pt x="1378" y="303"/>
                        </a:lnTo>
                        <a:lnTo>
                          <a:pt x="1391" y="296"/>
                        </a:lnTo>
                        <a:lnTo>
                          <a:pt x="1407" y="295"/>
                        </a:lnTo>
                        <a:lnTo>
                          <a:pt x="1419" y="300"/>
                        </a:lnTo>
                        <a:lnTo>
                          <a:pt x="1432" y="307"/>
                        </a:lnTo>
                        <a:lnTo>
                          <a:pt x="1457" y="322"/>
                        </a:lnTo>
                        <a:lnTo>
                          <a:pt x="1419" y="291"/>
                        </a:lnTo>
                        <a:lnTo>
                          <a:pt x="1412" y="288"/>
                        </a:lnTo>
                        <a:lnTo>
                          <a:pt x="1390" y="277"/>
                        </a:lnTo>
                        <a:lnTo>
                          <a:pt x="1370" y="271"/>
                        </a:lnTo>
                        <a:lnTo>
                          <a:pt x="1348" y="265"/>
                        </a:lnTo>
                        <a:lnTo>
                          <a:pt x="1326" y="264"/>
                        </a:lnTo>
                        <a:lnTo>
                          <a:pt x="1311" y="271"/>
                        </a:lnTo>
                        <a:lnTo>
                          <a:pt x="1332" y="266"/>
                        </a:lnTo>
                        <a:lnTo>
                          <a:pt x="1335" y="271"/>
                        </a:lnTo>
                        <a:lnTo>
                          <a:pt x="1336" y="277"/>
                        </a:lnTo>
                        <a:lnTo>
                          <a:pt x="1335" y="280"/>
                        </a:lnTo>
                        <a:lnTo>
                          <a:pt x="1323" y="288"/>
                        </a:lnTo>
                        <a:lnTo>
                          <a:pt x="1312" y="295"/>
                        </a:lnTo>
                        <a:lnTo>
                          <a:pt x="1290" y="306"/>
                        </a:lnTo>
                        <a:lnTo>
                          <a:pt x="1266" y="313"/>
                        </a:lnTo>
                        <a:lnTo>
                          <a:pt x="1245" y="316"/>
                        </a:lnTo>
                        <a:lnTo>
                          <a:pt x="1221" y="315"/>
                        </a:lnTo>
                        <a:lnTo>
                          <a:pt x="1197" y="310"/>
                        </a:lnTo>
                        <a:lnTo>
                          <a:pt x="1184" y="306"/>
                        </a:lnTo>
                        <a:lnTo>
                          <a:pt x="1172" y="302"/>
                        </a:lnTo>
                        <a:lnTo>
                          <a:pt x="1148" y="290"/>
                        </a:lnTo>
                        <a:lnTo>
                          <a:pt x="1144" y="279"/>
                        </a:lnTo>
                        <a:lnTo>
                          <a:pt x="1138" y="271"/>
                        </a:lnTo>
                        <a:lnTo>
                          <a:pt x="1134" y="267"/>
                        </a:lnTo>
                        <a:lnTo>
                          <a:pt x="1137" y="248"/>
                        </a:lnTo>
                        <a:lnTo>
                          <a:pt x="1138" y="243"/>
                        </a:lnTo>
                        <a:lnTo>
                          <a:pt x="1144" y="244"/>
                        </a:lnTo>
                        <a:lnTo>
                          <a:pt x="1136" y="236"/>
                        </a:lnTo>
                        <a:lnTo>
                          <a:pt x="1130" y="229"/>
                        </a:lnTo>
                        <a:lnTo>
                          <a:pt x="1124" y="220"/>
                        </a:lnTo>
                        <a:lnTo>
                          <a:pt x="1120" y="213"/>
                        </a:lnTo>
                        <a:lnTo>
                          <a:pt x="1116" y="213"/>
                        </a:lnTo>
                        <a:lnTo>
                          <a:pt x="1107" y="212"/>
                        </a:lnTo>
                        <a:lnTo>
                          <a:pt x="1085" y="184"/>
                        </a:lnTo>
                        <a:lnTo>
                          <a:pt x="1064" y="160"/>
                        </a:lnTo>
                        <a:lnTo>
                          <a:pt x="1040" y="140"/>
                        </a:lnTo>
                        <a:lnTo>
                          <a:pt x="1026" y="130"/>
                        </a:lnTo>
                        <a:lnTo>
                          <a:pt x="1014" y="123"/>
                        </a:lnTo>
                        <a:lnTo>
                          <a:pt x="1000" y="115"/>
                        </a:lnTo>
                        <a:lnTo>
                          <a:pt x="987" y="109"/>
                        </a:lnTo>
                        <a:lnTo>
                          <a:pt x="958" y="98"/>
                        </a:lnTo>
                        <a:lnTo>
                          <a:pt x="928" y="90"/>
                        </a:lnTo>
                        <a:lnTo>
                          <a:pt x="897" y="86"/>
                        </a:lnTo>
                        <a:lnTo>
                          <a:pt x="903" y="75"/>
                        </a:lnTo>
                        <a:lnTo>
                          <a:pt x="911" y="68"/>
                        </a:lnTo>
                        <a:lnTo>
                          <a:pt x="922" y="64"/>
                        </a:lnTo>
                        <a:lnTo>
                          <a:pt x="938" y="64"/>
                        </a:lnTo>
                        <a:lnTo>
                          <a:pt x="968" y="68"/>
                        </a:lnTo>
                        <a:lnTo>
                          <a:pt x="998" y="76"/>
                        </a:lnTo>
                        <a:lnTo>
                          <a:pt x="1025" y="87"/>
                        </a:lnTo>
                        <a:lnTo>
                          <a:pt x="1050" y="103"/>
                        </a:lnTo>
                        <a:lnTo>
                          <a:pt x="1060" y="110"/>
                        </a:lnTo>
                        <a:lnTo>
                          <a:pt x="1071" y="120"/>
                        </a:lnTo>
                        <a:lnTo>
                          <a:pt x="1080" y="129"/>
                        </a:lnTo>
                        <a:lnTo>
                          <a:pt x="1091" y="141"/>
                        </a:lnTo>
                        <a:lnTo>
                          <a:pt x="1100" y="152"/>
                        </a:lnTo>
                        <a:lnTo>
                          <a:pt x="1108" y="165"/>
                        </a:lnTo>
                        <a:lnTo>
                          <a:pt x="1115" y="178"/>
                        </a:lnTo>
                        <a:lnTo>
                          <a:pt x="1124" y="194"/>
                        </a:lnTo>
                        <a:lnTo>
                          <a:pt x="1149" y="196"/>
                        </a:lnTo>
                        <a:lnTo>
                          <a:pt x="1149" y="187"/>
                        </a:lnTo>
                        <a:lnTo>
                          <a:pt x="1152" y="178"/>
                        </a:lnTo>
                        <a:lnTo>
                          <a:pt x="1185" y="195"/>
                        </a:lnTo>
                        <a:lnTo>
                          <a:pt x="1266" y="183"/>
                        </a:lnTo>
                        <a:lnTo>
                          <a:pt x="1282" y="178"/>
                        </a:lnTo>
                        <a:lnTo>
                          <a:pt x="1299" y="153"/>
                        </a:lnTo>
                        <a:lnTo>
                          <a:pt x="1299" y="150"/>
                        </a:lnTo>
                        <a:lnTo>
                          <a:pt x="1293" y="136"/>
                        </a:lnTo>
                        <a:lnTo>
                          <a:pt x="1274" y="142"/>
                        </a:lnTo>
                        <a:lnTo>
                          <a:pt x="1268" y="150"/>
                        </a:lnTo>
                        <a:lnTo>
                          <a:pt x="1262" y="157"/>
                        </a:lnTo>
                        <a:lnTo>
                          <a:pt x="1252" y="162"/>
                        </a:lnTo>
                        <a:lnTo>
                          <a:pt x="1248" y="162"/>
                        </a:lnTo>
                        <a:lnTo>
                          <a:pt x="1246" y="163"/>
                        </a:lnTo>
                        <a:lnTo>
                          <a:pt x="1241" y="165"/>
                        </a:lnTo>
                        <a:lnTo>
                          <a:pt x="1221" y="168"/>
                        </a:lnTo>
                        <a:lnTo>
                          <a:pt x="1202" y="169"/>
                        </a:lnTo>
                        <a:lnTo>
                          <a:pt x="1182" y="168"/>
                        </a:lnTo>
                        <a:lnTo>
                          <a:pt x="1166" y="165"/>
                        </a:lnTo>
                        <a:lnTo>
                          <a:pt x="1148" y="160"/>
                        </a:lnTo>
                        <a:lnTo>
                          <a:pt x="1131" y="154"/>
                        </a:lnTo>
                        <a:lnTo>
                          <a:pt x="1114" y="146"/>
                        </a:lnTo>
                        <a:lnTo>
                          <a:pt x="1098" y="136"/>
                        </a:lnTo>
                        <a:lnTo>
                          <a:pt x="1084" y="126"/>
                        </a:lnTo>
                        <a:lnTo>
                          <a:pt x="1076" y="116"/>
                        </a:lnTo>
                        <a:lnTo>
                          <a:pt x="1073" y="108"/>
                        </a:lnTo>
                        <a:lnTo>
                          <a:pt x="1076" y="102"/>
                        </a:lnTo>
                        <a:lnTo>
                          <a:pt x="1104" y="121"/>
                        </a:lnTo>
                        <a:lnTo>
                          <a:pt x="1137" y="135"/>
                        </a:lnTo>
                        <a:lnTo>
                          <a:pt x="1113" y="118"/>
                        </a:lnTo>
                        <a:lnTo>
                          <a:pt x="1090" y="104"/>
                        </a:lnTo>
                        <a:lnTo>
                          <a:pt x="1044" y="78"/>
                        </a:lnTo>
                        <a:lnTo>
                          <a:pt x="998" y="55"/>
                        </a:lnTo>
                        <a:lnTo>
                          <a:pt x="951" y="37"/>
                        </a:lnTo>
                        <a:lnTo>
                          <a:pt x="875" y="14"/>
                        </a:lnTo>
                        <a:lnTo>
                          <a:pt x="833" y="12"/>
                        </a:lnTo>
                        <a:lnTo>
                          <a:pt x="795" y="14"/>
                        </a:lnTo>
                        <a:lnTo>
                          <a:pt x="812" y="20"/>
                        </a:lnTo>
                        <a:lnTo>
                          <a:pt x="828" y="28"/>
                        </a:lnTo>
                        <a:lnTo>
                          <a:pt x="831" y="31"/>
                        </a:lnTo>
                        <a:lnTo>
                          <a:pt x="831" y="36"/>
                        </a:lnTo>
                        <a:lnTo>
                          <a:pt x="830" y="39"/>
                        </a:lnTo>
                        <a:lnTo>
                          <a:pt x="828" y="42"/>
                        </a:lnTo>
                        <a:lnTo>
                          <a:pt x="826" y="46"/>
                        </a:lnTo>
                        <a:lnTo>
                          <a:pt x="791" y="48"/>
                        </a:lnTo>
                        <a:lnTo>
                          <a:pt x="759" y="52"/>
                        </a:lnTo>
                        <a:lnTo>
                          <a:pt x="726" y="61"/>
                        </a:lnTo>
                        <a:lnTo>
                          <a:pt x="696" y="73"/>
                        </a:lnTo>
                        <a:lnTo>
                          <a:pt x="686" y="76"/>
                        </a:lnTo>
                        <a:lnTo>
                          <a:pt x="636" y="124"/>
                        </a:lnTo>
                        <a:lnTo>
                          <a:pt x="624" y="132"/>
                        </a:lnTo>
                        <a:lnTo>
                          <a:pt x="615" y="136"/>
                        </a:lnTo>
                        <a:lnTo>
                          <a:pt x="603" y="136"/>
                        </a:lnTo>
                        <a:lnTo>
                          <a:pt x="593" y="133"/>
                        </a:lnTo>
                        <a:lnTo>
                          <a:pt x="618" y="98"/>
                        </a:lnTo>
                        <a:lnTo>
                          <a:pt x="633" y="81"/>
                        </a:lnTo>
                        <a:lnTo>
                          <a:pt x="650" y="67"/>
                        </a:lnTo>
                        <a:lnTo>
                          <a:pt x="641" y="72"/>
                        </a:lnTo>
                        <a:lnTo>
                          <a:pt x="618" y="79"/>
                        </a:lnTo>
                        <a:lnTo>
                          <a:pt x="633" y="58"/>
                        </a:lnTo>
                        <a:lnTo>
                          <a:pt x="647" y="40"/>
                        </a:lnTo>
                        <a:lnTo>
                          <a:pt x="659" y="25"/>
                        </a:lnTo>
                        <a:lnTo>
                          <a:pt x="672" y="12"/>
                        </a:lnTo>
                        <a:lnTo>
                          <a:pt x="660" y="4"/>
                        </a:lnTo>
                        <a:lnTo>
                          <a:pt x="650" y="1"/>
                        </a:lnTo>
                        <a:lnTo>
                          <a:pt x="639" y="0"/>
                        </a:lnTo>
                        <a:lnTo>
                          <a:pt x="629" y="2"/>
                        </a:lnTo>
                        <a:lnTo>
                          <a:pt x="603" y="6"/>
                        </a:lnTo>
                        <a:lnTo>
                          <a:pt x="576" y="14"/>
                        </a:lnTo>
                        <a:lnTo>
                          <a:pt x="588" y="25"/>
                        </a:lnTo>
                        <a:lnTo>
                          <a:pt x="591" y="28"/>
                        </a:lnTo>
                        <a:lnTo>
                          <a:pt x="560" y="38"/>
                        </a:lnTo>
                        <a:lnTo>
                          <a:pt x="530" y="52"/>
                        </a:lnTo>
                        <a:lnTo>
                          <a:pt x="501" y="69"/>
                        </a:lnTo>
                        <a:lnTo>
                          <a:pt x="473" y="91"/>
                        </a:lnTo>
                        <a:lnTo>
                          <a:pt x="468" y="94"/>
                        </a:lnTo>
                        <a:lnTo>
                          <a:pt x="484" y="93"/>
                        </a:lnTo>
                        <a:lnTo>
                          <a:pt x="501" y="96"/>
                        </a:lnTo>
                        <a:lnTo>
                          <a:pt x="515" y="99"/>
                        </a:lnTo>
                        <a:lnTo>
                          <a:pt x="531" y="106"/>
                        </a:lnTo>
                        <a:lnTo>
                          <a:pt x="533" y="109"/>
                        </a:lnTo>
                        <a:lnTo>
                          <a:pt x="475" y="129"/>
                        </a:lnTo>
                        <a:lnTo>
                          <a:pt x="445" y="142"/>
                        </a:lnTo>
                        <a:lnTo>
                          <a:pt x="417" y="158"/>
                        </a:lnTo>
                        <a:lnTo>
                          <a:pt x="393" y="170"/>
                        </a:lnTo>
                        <a:lnTo>
                          <a:pt x="371" y="186"/>
                        </a:lnTo>
                        <a:lnTo>
                          <a:pt x="351" y="202"/>
                        </a:lnTo>
                        <a:lnTo>
                          <a:pt x="333" y="222"/>
                        </a:lnTo>
                        <a:lnTo>
                          <a:pt x="330" y="228"/>
                        </a:lnTo>
                        <a:lnTo>
                          <a:pt x="322" y="231"/>
                        </a:lnTo>
                        <a:lnTo>
                          <a:pt x="293" y="259"/>
                        </a:lnTo>
                        <a:lnTo>
                          <a:pt x="280" y="277"/>
                        </a:lnTo>
                        <a:lnTo>
                          <a:pt x="279" y="274"/>
                        </a:lnTo>
                        <a:lnTo>
                          <a:pt x="270" y="270"/>
                        </a:lnTo>
                        <a:lnTo>
                          <a:pt x="263" y="264"/>
                        </a:lnTo>
                        <a:lnTo>
                          <a:pt x="243" y="242"/>
                        </a:lnTo>
                        <a:lnTo>
                          <a:pt x="178" y="238"/>
                        </a:lnTo>
                        <a:lnTo>
                          <a:pt x="177" y="235"/>
                        </a:lnTo>
                        <a:lnTo>
                          <a:pt x="177" y="232"/>
                        </a:lnTo>
                        <a:lnTo>
                          <a:pt x="177" y="226"/>
                        </a:lnTo>
                        <a:lnTo>
                          <a:pt x="178" y="223"/>
                        </a:lnTo>
                        <a:lnTo>
                          <a:pt x="179" y="220"/>
                        </a:lnTo>
                        <a:lnTo>
                          <a:pt x="183" y="220"/>
                        </a:lnTo>
                        <a:lnTo>
                          <a:pt x="207" y="213"/>
                        </a:lnTo>
                        <a:lnTo>
                          <a:pt x="215" y="212"/>
                        </a:lnTo>
                        <a:lnTo>
                          <a:pt x="184" y="205"/>
                        </a:lnTo>
                        <a:lnTo>
                          <a:pt x="167" y="204"/>
                        </a:lnTo>
                        <a:lnTo>
                          <a:pt x="151" y="205"/>
                        </a:lnTo>
                        <a:lnTo>
                          <a:pt x="136" y="226"/>
                        </a:lnTo>
                        <a:lnTo>
                          <a:pt x="121" y="249"/>
                        </a:lnTo>
                        <a:lnTo>
                          <a:pt x="90" y="291"/>
                        </a:lnTo>
                        <a:lnTo>
                          <a:pt x="57" y="332"/>
                        </a:lnTo>
                        <a:lnTo>
                          <a:pt x="39" y="351"/>
                        </a:lnTo>
                        <a:lnTo>
                          <a:pt x="22" y="372"/>
                        </a:lnTo>
                        <a:lnTo>
                          <a:pt x="0" y="385"/>
                        </a:lnTo>
                        <a:lnTo>
                          <a:pt x="1" y="392"/>
                        </a:lnTo>
                        <a:lnTo>
                          <a:pt x="11" y="386"/>
                        </a:lnTo>
                        <a:lnTo>
                          <a:pt x="22" y="381"/>
                        </a:lnTo>
                        <a:lnTo>
                          <a:pt x="41" y="369"/>
                        </a:lnTo>
                        <a:lnTo>
                          <a:pt x="49" y="362"/>
                        </a:lnTo>
                        <a:lnTo>
                          <a:pt x="59" y="356"/>
                        </a:lnTo>
                        <a:lnTo>
                          <a:pt x="77" y="342"/>
                        </a:lnTo>
                        <a:lnTo>
                          <a:pt x="91" y="325"/>
                        </a:lnTo>
                        <a:lnTo>
                          <a:pt x="106" y="307"/>
                        </a:lnTo>
                        <a:lnTo>
                          <a:pt x="118" y="288"/>
                        </a:lnTo>
                        <a:lnTo>
                          <a:pt x="130" y="268"/>
                        </a:lnTo>
                        <a:lnTo>
                          <a:pt x="162" y="219"/>
                        </a:lnTo>
                        <a:lnTo>
                          <a:pt x="163" y="219"/>
                        </a:lnTo>
                        <a:lnTo>
                          <a:pt x="159" y="235"/>
                        </a:lnTo>
                        <a:lnTo>
                          <a:pt x="154" y="252"/>
                        </a:lnTo>
                        <a:lnTo>
                          <a:pt x="150" y="259"/>
                        </a:lnTo>
                        <a:lnTo>
                          <a:pt x="148" y="267"/>
                        </a:lnTo>
                        <a:lnTo>
                          <a:pt x="143" y="283"/>
                        </a:lnTo>
                        <a:lnTo>
                          <a:pt x="136" y="296"/>
                        </a:lnTo>
                        <a:lnTo>
                          <a:pt x="129" y="310"/>
                        </a:lnTo>
                        <a:lnTo>
                          <a:pt x="124" y="316"/>
                        </a:lnTo>
                        <a:lnTo>
                          <a:pt x="120" y="324"/>
                        </a:lnTo>
                        <a:lnTo>
                          <a:pt x="115" y="330"/>
                        </a:lnTo>
                        <a:lnTo>
                          <a:pt x="112" y="337"/>
                        </a:lnTo>
                        <a:lnTo>
                          <a:pt x="101" y="346"/>
                        </a:lnTo>
                        <a:lnTo>
                          <a:pt x="95" y="351"/>
                        </a:lnTo>
                        <a:lnTo>
                          <a:pt x="90" y="357"/>
                        </a:lnTo>
                        <a:lnTo>
                          <a:pt x="78" y="367"/>
                        </a:lnTo>
                        <a:lnTo>
                          <a:pt x="67" y="376"/>
                        </a:lnTo>
                        <a:lnTo>
                          <a:pt x="53" y="384"/>
                        </a:lnTo>
                        <a:lnTo>
                          <a:pt x="46" y="387"/>
                        </a:lnTo>
                        <a:lnTo>
                          <a:pt x="40" y="392"/>
                        </a:lnTo>
                        <a:lnTo>
                          <a:pt x="25" y="398"/>
                        </a:lnTo>
                        <a:lnTo>
                          <a:pt x="11" y="405"/>
                        </a:lnTo>
                        <a:lnTo>
                          <a:pt x="12" y="406"/>
                        </a:lnTo>
                        <a:lnTo>
                          <a:pt x="29" y="399"/>
                        </a:lnTo>
                        <a:lnTo>
                          <a:pt x="48" y="392"/>
                        </a:lnTo>
                        <a:lnTo>
                          <a:pt x="81" y="378"/>
                        </a:lnTo>
                        <a:lnTo>
                          <a:pt x="90" y="369"/>
                        </a:lnTo>
                        <a:lnTo>
                          <a:pt x="101" y="362"/>
                        </a:lnTo>
                        <a:lnTo>
                          <a:pt x="105" y="357"/>
                        </a:lnTo>
                        <a:lnTo>
                          <a:pt x="109" y="354"/>
                        </a:lnTo>
                        <a:lnTo>
                          <a:pt x="119" y="346"/>
                        </a:lnTo>
                        <a:lnTo>
                          <a:pt x="127" y="334"/>
                        </a:lnTo>
                        <a:lnTo>
                          <a:pt x="135" y="321"/>
                        </a:lnTo>
                        <a:lnTo>
                          <a:pt x="141" y="307"/>
                        </a:lnTo>
                        <a:lnTo>
                          <a:pt x="147" y="292"/>
                        </a:lnTo>
                        <a:lnTo>
                          <a:pt x="148" y="289"/>
                        </a:lnTo>
                        <a:lnTo>
                          <a:pt x="151" y="289"/>
                        </a:lnTo>
                        <a:lnTo>
                          <a:pt x="151" y="318"/>
                        </a:lnTo>
                        <a:lnTo>
                          <a:pt x="193" y="272"/>
                        </a:lnTo>
                        <a:lnTo>
                          <a:pt x="193" y="291"/>
                        </a:lnTo>
                        <a:lnTo>
                          <a:pt x="191" y="302"/>
                        </a:lnTo>
                        <a:lnTo>
                          <a:pt x="187" y="314"/>
                        </a:lnTo>
                        <a:lnTo>
                          <a:pt x="228" y="306"/>
                        </a:lnTo>
                        <a:lnTo>
                          <a:pt x="240" y="315"/>
                        </a:lnTo>
                        <a:lnTo>
                          <a:pt x="255" y="322"/>
                        </a:lnTo>
                        <a:lnTo>
                          <a:pt x="261" y="328"/>
                        </a:lnTo>
                        <a:lnTo>
                          <a:pt x="262" y="333"/>
                        </a:lnTo>
                        <a:lnTo>
                          <a:pt x="267" y="337"/>
                        </a:lnTo>
                        <a:lnTo>
                          <a:pt x="268" y="337"/>
                        </a:lnTo>
                        <a:lnTo>
                          <a:pt x="269" y="338"/>
                        </a:lnTo>
                        <a:lnTo>
                          <a:pt x="271" y="340"/>
                        </a:lnTo>
                        <a:lnTo>
                          <a:pt x="267" y="340"/>
                        </a:lnTo>
                        <a:lnTo>
                          <a:pt x="264" y="339"/>
                        </a:lnTo>
                        <a:lnTo>
                          <a:pt x="263" y="338"/>
                        </a:lnTo>
                        <a:lnTo>
                          <a:pt x="253" y="332"/>
                        </a:lnTo>
                        <a:lnTo>
                          <a:pt x="245" y="332"/>
                        </a:lnTo>
                        <a:lnTo>
                          <a:pt x="235" y="322"/>
                        </a:lnTo>
                        <a:lnTo>
                          <a:pt x="214" y="321"/>
                        </a:lnTo>
                        <a:lnTo>
                          <a:pt x="192" y="327"/>
                        </a:lnTo>
                        <a:lnTo>
                          <a:pt x="162" y="354"/>
                        </a:lnTo>
                        <a:lnTo>
                          <a:pt x="124" y="387"/>
                        </a:lnTo>
                        <a:lnTo>
                          <a:pt x="106" y="402"/>
                        </a:lnTo>
                        <a:lnTo>
                          <a:pt x="106" y="399"/>
                        </a:lnTo>
                        <a:lnTo>
                          <a:pt x="107" y="398"/>
                        </a:lnTo>
                        <a:lnTo>
                          <a:pt x="93" y="406"/>
                        </a:lnTo>
                        <a:lnTo>
                          <a:pt x="78" y="412"/>
                        </a:lnTo>
                        <a:lnTo>
                          <a:pt x="63" y="417"/>
                        </a:lnTo>
                        <a:lnTo>
                          <a:pt x="46" y="421"/>
                        </a:lnTo>
                        <a:lnTo>
                          <a:pt x="39" y="436"/>
                        </a:lnTo>
                        <a:lnTo>
                          <a:pt x="57" y="426"/>
                        </a:lnTo>
                        <a:lnTo>
                          <a:pt x="78" y="418"/>
                        </a:lnTo>
                        <a:lnTo>
                          <a:pt x="93" y="412"/>
                        </a:lnTo>
                        <a:lnTo>
                          <a:pt x="105" y="418"/>
                        </a:lnTo>
                        <a:lnTo>
                          <a:pt x="118" y="400"/>
                        </a:lnTo>
                        <a:lnTo>
                          <a:pt x="133" y="387"/>
                        </a:lnTo>
                        <a:lnTo>
                          <a:pt x="151" y="376"/>
                        </a:lnTo>
                        <a:lnTo>
                          <a:pt x="174" y="369"/>
                        </a:lnTo>
                        <a:lnTo>
                          <a:pt x="190" y="366"/>
                        </a:lnTo>
                        <a:lnTo>
                          <a:pt x="211" y="363"/>
                        </a:lnTo>
                        <a:lnTo>
                          <a:pt x="221" y="364"/>
                        </a:lnTo>
                        <a:lnTo>
                          <a:pt x="232" y="368"/>
                        </a:lnTo>
                        <a:lnTo>
                          <a:pt x="240" y="370"/>
                        </a:lnTo>
                        <a:lnTo>
                          <a:pt x="250" y="376"/>
                        </a:lnTo>
                        <a:lnTo>
                          <a:pt x="258" y="382"/>
                        </a:lnTo>
                        <a:lnTo>
                          <a:pt x="268" y="391"/>
                        </a:lnTo>
                        <a:lnTo>
                          <a:pt x="270" y="393"/>
                        </a:lnTo>
                        <a:lnTo>
                          <a:pt x="270" y="400"/>
                        </a:lnTo>
                        <a:lnTo>
                          <a:pt x="294" y="382"/>
                        </a:lnTo>
                        <a:lnTo>
                          <a:pt x="300" y="369"/>
                        </a:lnTo>
                        <a:lnTo>
                          <a:pt x="309" y="358"/>
                        </a:lnTo>
                        <a:lnTo>
                          <a:pt x="330" y="340"/>
                        </a:lnTo>
                        <a:lnTo>
                          <a:pt x="342" y="332"/>
                        </a:lnTo>
                        <a:lnTo>
                          <a:pt x="357" y="326"/>
                        </a:lnTo>
                        <a:lnTo>
                          <a:pt x="371" y="320"/>
                        </a:lnTo>
                        <a:lnTo>
                          <a:pt x="388" y="316"/>
                        </a:lnTo>
                        <a:lnTo>
                          <a:pt x="396" y="314"/>
                        </a:lnTo>
                        <a:lnTo>
                          <a:pt x="407" y="310"/>
                        </a:lnTo>
                        <a:lnTo>
                          <a:pt x="444" y="302"/>
                        </a:lnTo>
                        <a:lnTo>
                          <a:pt x="459" y="300"/>
                        </a:lnTo>
                        <a:lnTo>
                          <a:pt x="474" y="300"/>
                        </a:lnTo>
                        <a:lnTo>
                          <a:pt x="487" y="301"/>
                        </a:lnTo>
                        <a:lnTo>
                          <a:pt x="502" y="306"/>
                        </a:lnTo>
                        <a:lnTo>
                          <a:pt x="514" y="309"/>
                        </a:lnTo>
                        <a:lnTo>
                          <a:pt x="527" y="316"/>
                        </a:lnTo>
                        <a:lnTo>
                          <a:pt x="539" y="325"/>
                        </a:lnTo>
                        <a:lnTo>
                          <a:pt x="551" y="337"/>
                        </a:lnTo>
                        <a:lnTo>
                          <a:pt x="582" y="350"/>
                        </a:lnTo>
                        <a:lnTo>
                          <a:pt x="612" y="368"/>
                        </a:lnTo>
                        <a:lnTo>
                          <a:pt x="626" y="378"/>
                        </a:lnTo>
                        <a:lnTo>
                          <a:pt x="639" y="390"/>
                        </a:lnTo>
                        <a:lnTo>
                          <a:pt x="664" y="417"/>
                        </a:lnTo>
                        <a:lnTo>
                          <a:pt x="664" y="420"/>
                        </a:lnTo>
                        <a:lnTo>
                          <a:pt x="659" y="427"/>
                        </a:lnTo>
                        <a:lnTo>
                          <a:pt x="654" y="429"/>
                        </a:lnTo>
                        <a:lnTo>
                          <a:pt x="650" y="432"/>
                        </a:lnTo>
                        <a:lnTo>
                          <a:pt x="612" y="410"/>
                        </a:lnTo>
                        <a:lnTo>
                          <a:pt x="576" y="393"/>
                        </a:lnTo>
                        <a:lnTo>
                          <a:pt x="540" y="381"/>
                        </a:lnTo>
                        <a:lnTo>
                          <a:pt x="504" y="375"/>
                        </a:lnTo>
                        <a:lnTo>
                          <a:pt x="468" y="373"/>
                        </a:lnTo>
                        <a:lnTo>
                          <a:pt x="432" y="378"/>
                        </a:lnTo>
                        <a:lnTo>
                          <a:pt x="396" y="386"/>
                        </a:lnTo>
                        <a:lnTo>
                          <a:pt x="361" y="400"/>
                        </a:lnTo>
                        <a:lnTo>
                          <a:pt x="370" y="392"/>
                        </a:lnTo>
                        <a:lnTo>
                          <a:pt x="373" y="386"/>
                        </a:lnTo>
                        <a:lnTo>
                          <a:pt x="348" y="392"/>
                        </a:lnTo>
                        <a:lnTo>
                          <a:pt x="325" y="403"/>
                        </a:lnTo>
                        <a:lnTo>
                          <a:pt x="305" y="415"/>
                        </a:lnTo>
                        <a:lnTo>
                          <a:pt x="288" y="430"/>
                        </a:lnTo>
                        <a:lnTo>
                          <a:pt x="292" y="442"/>
                        </a:lnTo>
                        <a:lnTo>
                          <a:pt x="292" y="447"/>
                        </a:lnTo>
                        <a:lnTo>
                          <a:pt x="280" y="474"/>
                        </a:lnTo>
                        <a:lnTo>
                          <a:pt x="275" y="487"/>
                        </a:lnTo>
                        <a:lnTo>
                          <a:pt x="273" y="501"/>
                        </a:lnTo>
                        <a:lnTo>
                          <a:pt x="269" y="528"/>
                        </a:lnTo>
                        <a:lnTo>
                          <a:pt x="269" y="541"/>
                        </a:lnTo>
                        <a:lnTo>
                          <a:pt x="271" y="555"/>
                        </a:lnTo>
                        <a:lnTo>
                          <a:pt x="275" y="579"/>
                        </a:lnTo>
                        <a:lnTo>
                          <a:pt x="279" y="591"/>
                        </a:lnTo>
                        <a:lnTo>
                          <a:pt x="285" y="604"/>
                        </a:lnTo>
                        <a:lnTo>
                          <a:pt x="298" y="628"/>
                        </a:lnTo>
                        <a:lnTo>
                          <a:pt x="316" y="654"/>
                        </a:lnTo>
                        <a:lnTo>
                          <a:pt x="305" y="633"/>
                        </a:lnTo>
                        <a:lnTo>
                          <a:pt x="297" y="614"/>
                        </a:lnTo>
                        <a:lnTo>
                          <a:pt x="291" y="594"/>
                        </a:lnTo>
                        <a:lnTo>
                          <a:pt x="288" y="573"/>
                        </a:lnTo>
                        <a:lnTo>
                          <a:pt x="286" y="550"/>
                        </a:lnTo>
                        <a:lnTo>
                          <a:pt x="287" y="528"/>
                        </a:lnTo>
                        <a:lnTo>
                          <a:pt x="289" y="504"/>
                        </a:lnTo>
                        <a:lnTo>
                          <a:pt x="295" y="481"/>
                        </a:lnTo>
                        <a:lnTo>
                          <a:pt x="307" y="472"/>
                        </a:lnTo>
                        <a:lnTo>
                          <a:pt x="322" y="469"/>
                        </a:lnTo>
                        <a:lnTo>
                          <a:pt x="325" y="471"/>
                        </a:lnTo>
                        <a:lnTo>
                          <a:pt x="328" y="476"/>
                        </a:lnTo>
                        <a:lnTo>
                          <a:pt x="328" y="478"/>
                        </a:lnTo>
                        <a:lnTo>
                          <a:pt x="327" y="483"/>
                        </a:lnTo>
                        <a:lnTo>
                          <a:pt x="335" y="477"/>
                        </a:lnTo>
                        <a:lnTo>
                          <a:pt x="337" y="476"/>
                        </a:lnTo>
                        <a:lnTo>
                          <a:pt x="330" y="507"/>
                        </a:lnTo>
                        <a:lnTo>
                          <a:pt x="331" y="540"/>
                        </a:lnTo>
                        <a:lnTo>
                          <a:pt x="337" y="573"/>
                        </a:lnTo>
                        <a:lnTo>
                          <a:pt x="351" y="609"/>
                        </a:lnTo>
                        <a:lnTo>
                          <a:pt x="366" y="642"/>
                        </a:lnTo>
                        <a:lnTo>
                          <a:pt x="387" y="673"/>
                        </a:lnTo>
                        <a:lnTo>
                          <a:pt x="403" y="686"/>
                        </a:lnTo>
                        <a:lnTo>
                          <a:pt x="423" y="699"/>
                        </a:lnTo>
                        <a:lnTo>
                          <a:pt x="442" y="709"/>
                        </a:lnTo>
                        <a:lnTo>
                          <a:pt x="462" y="717"/>
                        </a:lnTo>
                        <a:lnTo>
                          <a:pt x="439" y="704"/>
                        </a:lnTo>
                        <a:lnTo>
                          <a:pt x="421" y="691"/>
                        </a:lnTo>
                        <a:lnTo>
                          <a:pt x="405" y="675"/>
                        </a:lnTo>
                        <a:lnTo>
                          <a:pt x="391" y="661"/>
                        </a:lnTo>
                        <a:lnTo>
                          <a:pt x="383" y="650"/>
                        </a:lnTo>
                        <a:lnTo>
                          <a:pt x="372" y="634"/>
                        </a:lnTo>
                        <a:lnTo>
                          <a:pt x="365" y="620"/>
                        </a:lnTo>
                        <a:lnTo>
                          <a:pt x="358" y="604"/>
                        </a:lnTo>
                        <a:lnTo>
                          <a:pt x="353" y="590"/>
                        </a:lnTo>
                        <a:lnTo>
                          <a:pt x="348" y="572"/>
                        </a:lnTo>
                        <a:lnTo>
                          <a:pt x="347" y="555"/>
                        </a:lnTo>
                        <a:lnTo>
                          <a:pt x="346" y="537"/>
                        </a:lnTo>
                        <a:lnTo>
                          <a:pt x="347" y="520"/>
                        </a:lnTo>
                        <a:lnTo>
                          <a:pt x="347" y="516"/>
                        </a:lnTo>
                        <a:lnTo>
                          <a:pt x="353" y="505"/>
                        </a:lnTo>
                        <a:lnTo>
                          <a:pt x="358" y="502"/>
                        </a:lnTo>
                        <a:lnTo>
                          <a:pt x="365" y="502"/>
                        </a:lnTo>
                        <a:lnTo>
                          <a:pt x="366" y="505"/>
                        </a:lnTo>
                        <a:lnTo>
                          <a:pt x="366" y="507"/>
                        </a:lnTo>
                        <a:lnTo>
                          <a:pt x="364" y="513"/>
                        </a:lnTo>
                        <a:lnTo>
                          <a:pt x="361" y="517"/>
                        </a:lnTo>
                        <a:lnTo>
                          <a:pt x="369" y="548"/>
                        </a:lnTo>
                        <a:lnTo>
                          <a:pt x="379" y="578"/>
                        </a:lnTo>
                        <a:lnTo>
                          <a:pt x="388" y="572"/>
                        </a:lnTo>
                        <a:lnTo>
                          <a:pt x="385" y="594"/>
                        </a:lnTo>
                        <a:lnTo>
                          <a:pt x="391" y="607"/>
                        </a:lnTo>
                        <a:lnTo>
                          <a:pt x="400" y="621"/>
                        </a:lnTo>
                        <a:lnTo>
                          <a:pt x="408" y="633"/>
                        </a:lnTo>
                        <a:lnTo>
                          <a:pt x="419" y="646"/>
                        </a:lnTo>
                        <a:lnTo>
                          <a:pt x="442" y="669"/>
                        </a:lnTo>
                        <a:lnTo>
                          <a:pt x="469" y="692"/>
                        </a:lnTo>
                        <a:lnTo>
                          <a:pt x="493" y="701"/>
                        </a:lnTo>
                        <a:lnTo>
                          <a:pt x="477" y="691"/>
                        </a:lnTo>
                        <a:lnTo>
                          <a:pt x="463" y="679"/>
                        </a:lnTo>
                        <a:lnTo>
                          <a:pt x="450" y="664"/>
                        </a:lnTo>
                        <a:lnTo>
                          <a:pt x="442" y="650"/>
                        </a:lnTo>
                        <a:lnTo>
                          <a:pt x="432" y="632"/>
                        </a:lnTo>
                        <a:lnTo>
                          <a:pt x="426" y="614"/>
                        </a:lnTo>
                        <a:lnTo>
                          <a:pt x="421" y="594"/>
                        </a:lnTo>
                        <a:lnTo>
                          <a:pt x="420" y="572"/>
                        </a:lnTo>
                        <a:lnTo>
                          <a:pt x="419" y="556"/>
                        </a:lnTo>
                        <a:lnTo>
                          <a:pt x="420" y="543"/>
                        </a:lnTo>
                        <a:lnTo>
                          <a:pt x="423" y="530"/>
                        </a:lnTo>
                        <a:lnTo>
                          <a:pt x="427" y="519"/>
                        </a:lnTo>
                        <a:lnTo>
                          <a:pt x="424" y="537"/>
                        </a:lnTo>
                        <a:lnTo>
                          <a:pt x="424" y="555"/>
                        </a:lnTo>
                        <a:lnTo>
                          <a:pt x="424" y="571"/>
                        </a:lnTo>
                        <a:lnTo>
                          <a:pt x="427" y="588"/>
                        </a:lnTo>
                        <a:lnTo>
                          <a:pt x="431" y="601"/>
                        </a:lnTo>
                        <a:lnTo>
                          <a:pt x="437" y="615"/>
                        </a:lnTo>
                        <a:lnTo>
                          <a:pt x="444" y="627"/>
                        </a:lnTo>
                        <a:lnTo>
                          <a:pt x="454" y="639"/>
                        </a:lnTo>
                        <a:lnTo>
                          <a:pt x="443" y="597"/>
                        </a:lnTo>
                        <a:lnTo>
                          <a:pt x="442" y="576"/>
                        </a:lnTo>
                        <a:lnTo>
                          <a:pt x="443" y="556"/>
                        </a:lnTo>
                        <a:lnTo>
                          <a:pt x="442" y="552"/>
                        </a:lnTo>
                        <a:lnTo>
                          <a:pt x="439" y="530"/>
                        </a:lnTo>
                        <a:lnTo>
                          <a:pt x="441" y="510"/>
                        </a:lnTo>
                        <a:lnTo>
                          <a:pt x="444" y="498"/>
                        </a:lnTo>
                        <a:lnTo>
                          <a:pt x="453" y="490"/>
                        </a:lnTo>
                        <a:lnTo>
                          <a:pt x="453" y="511"/>
                        </a:lnTo>
                        <a:lnTo>
                          <a:pt x="455" y="505"/>
                        </a:lnTo>
                        <a:lnTo>
                          <a:pt x="460" y="501"/>
                        </a:lnTo>
                        <a:lnTo>
                          <a:pt x="462" y="507"/>
                        </a:lnTo>
                        <a:lnTo>
                          <a:pt x="463" y="504"/>
                        </a:lnTo>
                        <a:lnTo>
                          <a:pt x="465" y="499"/>
                        </a:lnTo>
                        <a:lnTo>
                          <a:pt x="468" y="496"/>
                        </a:lnTo>
                        <a:lnTo>
                          <a:pt x="477" y="493"/>
                        </a:lnTo>
                        <a:lnTo>
                          <a:pt x="475" y="499"/>
                        </a:lnTo>
                        <a:lnTo>
                          <a:pt x="471" y="502"/>
                        </a:lnTo>
                        <a:lnTo>
                          <a:pt x="468" y="529"/>
                        </a:lnTo>
                        <a:lnTo>
                          <a:pt x="496" y="621"/>
                        </a:lnTo>
                        <a:lnTo>
                          <a:pt x="512" y="636"/>
                        </a:lnTo>
                        <a:lnTo>
                          <a:pt x="532" y="649"/>
                        </a:lnTo>
                        <a:lnTo>
                          <a:pt x="555" y="660"/>
                        </a:lnTo>
                        <a:lnTo>
                          <a:pt x="582" y="668"/>
                        </a:lnTo>
                        <a:lnTo>
                          <a:pt x="560" y="654"/>
                        </a:lnTo>
                        <a:lnTo>
                          <a:pt x="539" y="634"/>
                        </a:lnTo>
                        <a:lnTo>
                          <a:pt x="530" y="624"/>
                        </a:lnTo>
                        <a:lnTo>
                          <a:pt x="522" y="614"/>
                        </a:lnTo>
                        <a:lnTo>
                          <a:pt x="524" y="583"/>
                        </a:lnTo>
                        <a:lnTo>
                          <a:pt x="533" y="554"/>
                        </a:lnTo>
                        <a:lnTo>
                          <a:pt x="536" y="554"/>
                        </a:lnTo>
                        <a:lnTo>
                          <a:pt x="533" y="571"/>
                        </a:lnTo>
                        <a:lnTo>
                          <a:pt x="534" y="573"/>
                        </a:lnTo>
                        <a:lnTo>
                          <a:pt x="531" y="589"/>
                        </a:lnTo>
                        <a:lnTo>
                          <a:pt x="534" y="607"/>
                        </a:lnTo>
                        <a:lnTo>
                          <a:pt x="536" y="609"/>
                        </a:lnTo>
                        <a:lnTo>
                          <a:pt x="548" y="621"/>
                        </a:lnTo>
                        <a:lnTo>
                          <a:pt x="560" y="632"/>
                        </a:lnTo>
                        <a:lnTo>
                          <a:pt x="585" y="649"/>
                        </a:lnTo>
                        <a:lnTo>
                          <a:pt x="597" y="655"/>
                        </a:lnTo>
                        <a:lnTo>
                          <a:pt x="611" y="660"/>
                        </a:lnTo>
                        <a:lnTo>
                          <a:pt x="624" y="663"/>
                        </a:lnTo>
                        <a:lnTo>
                          <a:pt x="639" y="666"/>
                        </a:lnTo>
                        <a:lnTo>
                          <a:pt x="641" y="654"/>
                        </a:lnTo>
                        <a:lnTo>
                          <a:pt x="641" y="644"/>
                        </a:lnTo>
                        <a:lnTo>
                          <a:pt x="628" y="612"/>
                        </a:lnTo>
                        <a:lnTo>
                          <a:pt x="608" y="596"/>
                        </a:lnTo>
                        <a:lnTo>
                          <a:pt x="590" y="580"/>
                        </a:lnTo>
                        <a:lnTo>
                          <a:pt x="574" y="562"/>
                        </a:lnTo>
                        <a:lnTo>
                          <a:pt x="561" y="543"/>
                        </a:lnTo>
                        <a:lnTo>
                          <a:pt x="548" y="522"/>
                        </a:lnTo>
                        <a:lnTo>
                          <a:pt x="539" y="499"/>
                        </a:lnTo>
                        <a:lnTo>
                          <a:pt x="532" y="474"/>
                        </a:lnTo>
                        <a:lnTo>
                          <a:pt x="528" y="448"/>
                        </a:lnTo>
                        <a:lnTo>
                          <a:pt x="527" y="440"/>
                        </a:lnTo>
                        <a:lnTo>
                          <a:pt x="530" y="435"/>
                        </a:lnTo>
                        <a:lnTo>
                          <a:pt x="532" y="430"/>
                        </a:lnTo>
                        <a:lnTo>
                          <a:pt x="538" y="429"/>
                        </a:lnTo>
                        <a:lnTo>
                          <a:pt x="544" y="432"/>
                        </a:lnTo>
                        <a:lnTo>
                          <a:pt x="548" y="436"/>
                        </a:lnTo>
                        <a:lnTo>
                          <a:pt x="549" y="442"/>
                        </a:lnTo>
                        <a:lnTo>
                          <a:pt x="548" y="451"/>
                        </a:lnTo>
                        <a:lnTo>
                          <a:pt x="548" y="454"/>
                        </a:lnTo>
                        <a:lnTo>
                          <a:pt x="562" y="482"/>
                        </a:lnTo>
                        <a:lnTo>
                          <a:pt x="580" y="508"/>
                        </a:lnTo>
                        <a:lnTo>
                          <a:pt x="599" y="532"/>
                        </a:lnTo>
                        <a:lnTo>
                          <a:pt x="622" y="555"/>
                        </a:lnTo>
                        <a:lnTo>
                          <a:pt x="645" y="576"/>
                        </a:lnTo>
                        <a:lnTo>
                          <a:pt x="671" y="596"/>
                        </a:lnTo>
                        <a:lnTo>
                          <a:pt x="698" y="614"/>
                        </a:lnTo>
                        <a:lnTo>
                          <a:pt x="728" y="631"/>
                        </a:lnTo>
                        <a:lnTo>
                          <a:pt x="725" y="634"/>
                        </a:lnTo>
                        <a:lnTo>
                          <a:pt x="724" y="639"/>
                        </a:lnTo>
                        <a:lnTo>
                          <a:pt x="722" y="643"/>
                        </a:lnTo>
                        <a:lnTo>
                          <a:pt x="720" y="643"/>
                        </a:lnTo>
                        <a:lnTo>
                          <a:pt x="720" y="644"/>
                        </a:lnTo>
                        <a:lnTo>
                          <a:pt x="720" y="646"/>
                        </a:lnTo>
                        <a:lnTo>
                          <a:pt x="717" y="649"/>
                        </a:lnTo>
                        <a:lnTo>
                          <a:pt x="672" y="634"/>
                        </a:lnTo>
                        <a:lnTo>
                          <a:pt x="674" y="649"/>
                        </a:lnTo>
                        <a:lnTo>
                          <a:pt x="675" y="663"/>
                        </a:lnTo>
                        <a:lnTo>
                          <a:pt x="716" y="649"/>
                        </a:lnTo>
                        <a:lnTo>
                          <a:pt x="687" y="673"/>
                        </a:lnTo>
                        <a:lnTo>
                          <a:pt x="695" y="674"/>
                        </a:lnTo>
                        <a:lnTo>
                          <a:pt x="705" y="679"/>
                        </a:lnTo>
                        <a:lnTo>
                          <a:pt x="708" y="687"/>
                        </a:lnTo>
                        <a:lnTo>
                          <a:pt x="708" y="688"/>
                        </a:lnTo>
                        <a:lnTo>
                          <a:pt x="774" y="687"/>
                        </a:lnTo>
                        <a:lnTo>
                          <a:pt x="766" y="682"/>
                        </a:lnTo>
                        <a:lnTo>
                          <a:pt x="762" y="679"/>
                        </a:lnTo>
                        <a:lnTo>
                          <a:pt x="761" y="676"/>
                        </a:lnTo>
                        <a:lnTo>
                          <a:pt x="762" y="670"/>
                        </a:lnTo>
                        <a:lnTo>
                          <a:pt x="800" y="686"/>
                        </a:lnTo>
                        <a:lnTo>
                          <a:pt x="860" y="676"/>
                        </a:lnTo>
                        <a:lnTo>
                          <a:pt x="920" y="663"/>
                        </a:lnTo>
                        <a:lnTo>
                          <a:pt x="914" y="662"/>
                        </a:lnTo>
                        <a:lnTo>
                          <a:pt x="887" y="663"/>
                        </a:lnTo>
                        <a:lnTo>
                          <a:pt x="863" y="662"/>
                        </a:lnTo>
                        <a:lnTo>
                          <a:pt x="839" y="657"/>
                        </a:lnTo>
                        <a:lnTo>
                          <a:pt x="818" y="650"/>
                        </a:lnTo>
                        <a:lnTo>
                          <a:pt x="796" y="638"/>
                        </a:lnTo>
                        <a:lnTo>
                          <a:pt x="777" y="622"/>
                        </a:lnTo>
                        <a:lnTo>
                          <a:pt x="759" y="603"/>
                        </a:lnTo>
                        <a:lnTo>
                          <a:pt x="742" y="582"/>
                        </a:lnTo>
                        <a:lnTo>
                          <a:pt x="736" y="571"/>
                        </a:lnTo>
                        <a:lnTo>
                          <a:pt x="732" y="561"/>
                        </a:lnTo>
                        <a:lnTo>
                          <a:pt x="730" y="542"/>
                        </a:lnTo>
                        <a:lnTo>
                          <a:pt x="726" y="536"/>
                        </a:lnTo>
                        <a:lnTo>
                          <a:pt x="725" y="532"/>
                        </a:lnTo>
                        <a:lnTo>
                          <a:pt x="726" y="511"/>
                        </a:lnTo>
                        <a:lnTo>
                          <a:pt x="730" y="492"/>
                        </a:lnTo>
                        <a:lnTo>
                          <a:pt x="732" y="489"/>
                        </a:lnTo>
                        <a:lnTo>
                          <a:pt x="738" y="518"/>
                        </a:lnTo>
                        <a:lnTo>
                          <a:pt x="747" y="525"/>
                        </a:lnTo>
                        <a:lnTo>
                          <a:pt x="778" y="540"/>
                        </a:lnTo>
                        <a:lnTo>
                          <a:pt x="810" y="553"/>
                        </a:lnTo>
                        <a:lnTo>
                          <a:pt x="842" y="562"/>
                        </a:lnTo>
                        <a:lnTo>
                          <a:pt x="875" y="570"/>
                        </a:lnTo>
                        <a:lnTo>
                          <a:pt x="908" y="572"/>
                        </a:lnTo>
                        <a:lnTo>
                          <a:pt x="941" y="572"/>
                        </a:lnTo>
                        <a:lnTo>
                          <a:pt x="975" y="568"/>
                        </a:lnTo>
                        <a:lnTo>
                          <a:pt x="1010" y="564"/>
                        </a:lnTo>
                        <a:lnTo>
                          <a:pt x="1014" y="566"/>
                        </a:lnTo>
                        <a:lnTo>
                          <a:pt x="998" y="577"/>
                        </a:lnTo>
                        <a:lnTo>
                          <a:pt x="981" y="588"/>
                        </a:lnTo>
                        <a:lnTo>
                          <a:pt x="971" y="590"/>
                        </a:lnTo>
                        <a:lnTo>
                          <a:pt x="966" y="591"/>
                        </a:lnTo>
                        <a:lnTo>
                          <a:pt x="963" y="594"/>
                        </a:lnTo>
                        <a:lnTo>
                          <a:pt x="953" y="596"/>
                        </a:lnTo>
                        <a:lnTo>
                          <a:pt x="948" y="597"/>
                        </a:lnTo>
                        <a:lnTo>
                          <a:pt x="945" y="600"/>
                        </a:lnTo>
                        <a:lnTo>
                          <a:pt x="923" y="601"/>
                        </a:lnTo>
                        <a:lnTo>
                          <a:pt x="902" y="601"/>
                        </a:lnTo>
                        <a:lnTo>
                          <a:pt x="890" y="598"/>
                        </a:lnTo>
                        <a:lnTo>
                          <a:pt x="887" y="597"/>
                        </a:lnTo>
                        <a:lnTo>
                          <a:pt x="886" y="597"/>
                        </a:lnTo>
                        <a:lnTo>
                          <a:pt x="884" y="597"/>
                        </a:lnTo>
                        <a:lnTo>
                          <a:pt x="879" y="597"/>
                        </a:lnTo>
                        <a:lnTo>
                          <a:pt x="867" y="595"/>
                        </a:lnTo>
                        <a:lnTo>
                          <a:pt x="856" y="592"/>
                        </a:lnTo>
                        <a:lnTo>
                          <a:pt x="826" y="582"/>
                        </a:lnTo>
                        <a:lnTo>
                          <a:pt x="798" y="568"/>
                        </a:lnTo>
                        <a:lnTo>
                          <a:pt x="772" y="554"/>
                        </a:lnTo>
                        <a:lnTo>
                          <a:pt x="747" y="538"/>
                        </a:lnTo>
                        <a:lnTo>
                          <a:pt x="760" y="562"/>
                        </a:lnTo>
                        <a:lnTo>
                          <a:pt x="778" y="585"/>
                        </a:lnTo>
                        <a:lnTo>
                          <a:pt x="797" y="595"/>
                        </a:lnTo>
                        <a:lnTo>
                          <a:pt x="818" y="603"/>
                        </a:lnTo>
                        <a:lnTo>
                          <a:pt x="860" y="615"/>
                        </a:lnTo>
                        <a:lnTo>
                          <a:pt x="881" y="619"/>
                        </a:lnTo>
                        <a:lnTo>
                          <a:pt x="904" y="621"/>
                        </a:lnTo>
                        <a:lnTo>
                          <a:pt x="953" y="621"/>
                        </a:lnTo>
                        <a:lnTo>
                          <a:pt x="988" y="620"/>
                        </a:lnTo>
                        <a:lnTo>
                          <a:pt x="1001" y="603"/>
                        </a:lnTo>
                        <a:lnTo>
                          <a:pt x="1018" y="590"/>
                        </a:lnTo>
                        <a:lnTo>
                          <a:pt x="1018" y="597"/>
                        </a:lnTo>
                        <a:lnTo>
                          <a:pt x="1018" y="601"/>
                        </a:lnTo>
                        <a:lnTo>
                          <a:pt x="1019" y="606"/>
                        </a:lnTo>
                        <a:lnTo>
                          <a:pt x="1018" y="622"/>
                        </a:lnTo>
                        <a:lnTo>
                          <a:pt x="1031" y="625"/>
                        </a:lnTo>
                        <a:lnTo>
                          <a:pt x="1035" y="632"/>
                        </a:lnTo>
                        <a:lnTo>
                          <a:pt x="1035" y="640"/>
                        </a:lnTo>
                        <a:lnTo>
                          <a:pt x="1036" y="637"/>
                        </a:lnTo>
                        <a:lnTo>
                          <a:pt x="1042" y="636"/>
                        </a:lnTo>
                        <a:lnTo>
                          <a:pt x="1050" y="652"/>
                        </a:lnTo>
                        <a:lnTo>
                          <a:pt x="1050" y="631"/>
                        </a:lnTo>
                        <a:lnTo>
                          <a:pt x="1058" y="610"/>
                        </a:lnTo>
                        <a:lnTo>
                          <a:pt x="1059" y="626"/>
                        </a:lnTo>
                        <a:lnTo>
                          <a:pt x="1062" y="643"/>
                        </a:lnTo>
                        <a:lnTo>
                          <a:pt x="1066" y="657"/>
                        </a:lnTo>
                        <a:lnTo>
                          <a:pt x="1073" y="673"/>
                        </a:lnTo>
                        <a:lnTo>
                          <a:pt x="1079" y="685"/>
                        </a:lnTo>
                        <a:lnTo>
                          <a:pt x="1089" y="698"/>
                        </a:lnTo>
                        <a:lnTo>
                          <a:pt x="1098" y="709"/>
                        </a:lnTo>
                        <a:lnTo>
                          <a:pt x="1112" y="721"/>
                        </a:lnTo>
                        <a:lnTo>
                          <a:pt x="1134" y="733"/>
                        </a:lnTo>
                        <a:lnTo>
                          <a:pt x="1162" y="742"/>
                        </a:lnTo>
                        <a:lnTo>
                          <a:pt x="1192" y="748"/>
                        </a:lnTo>
                        <a:lnTo>
                          <a:pt x="1208" y="749"/>
                        </a:lnTo>
                        <a:lnTo>
                          <a:pt x="1226" y="752"/>
                        </a:lnTo>
                        <a:lnTo>
                          <a:pt x="1246" y="752"/>
                        </a:lnTo>
                        <a:lnTo>
                          <a:pt x="1266" y="755"/>
                        </a:lnTo>
                        <a:lnTo>
                          <a:pt x="1284" y="761"/>
                        </a:lnTo>
                        <a:lnTo>
                          <a:pt x="1302" y="770"/>
                        </a:lnTo>
                        <a:lnTo>
                          <a:pt x="1301" y="782"/>
                        </a:lnTo>
                        <a:lnTo>
                          <a:pt x="1300" y="784"/>
                        </a:lnTo>
                        <a:lnTo>
                          <a:pt x="1269" y="788"/>
                        </a:lnTo>
                        <a:lnTo>
                          <a:pt x="1270" y="789"/>
                        </a:lnTo>
                        <a:lnTo>
                          <a:pt x="1269" y="790"/>
                        </a:lnTo>
                        <a:lnTo>
                          <a:pt x="1292" y="820"/>
                        </a:lnTo>
                        <a:lnTo>
                          <a:pt x="1305" y="833"/>
                        </a:lnTo>
                        <a:lnTo>
                          <a:pt x="1320" y="848"/>
                        </a:lnTo>
                        <a:lnTo>
                          <a:pt x="1335" y="859"/>
                        </a:lnTo>
                        <a:lnTo>
                          <a:pt x="1352" y="871"/>
                        </a:lnTo>
                        <a:lnTo>
                          <a:pt x="1368" y="880"/>
                        </a:lnTo>
                        <a:lnTo>
                          <a:pt x="1388" y="891"/>
                        </a:lnTo>
                        <a:lnTo>
                          <a:pt x="1389" y="887"/>
                        </a:lnTo>
                        <a:lnTo>
                          <a:pt x="1394" y="886"/>
                        </a:lnTo>
                        <a:lnTo>
                          <a:pt x="1400" y="890"/>
                        </a:lnTo>
                        <a:lnTo>
                          <a:pt x="1401" y="892"/>
                        </a:lnTo>
                        <a:lnTo>
                          <a:pt x="1403" y="897"/>
                        </a:lnTo>
                        <a:lnTo>
                          <a:pt x="1415" y="903"/>
                        </a:lnTo>
                        <a:lnTo>
                          <a:pt x="1402" y="880"/>
                        </a:lnTo>
                        <a:lnTo>
                          <a:pt x="1394" y="855"/>
                        </a:lnTo>
                        <a:lnTo>
                          <a:pt x="1388" y="827"/>
                        </a:lnTo>
                        <a:lnTo>
                          <a:pt x="1386" y="800"/>
                        </a:lnTo>
                        <a:lnTo>
                          <a:pt x="1389" y="784"/>
                        </a:lnTo>
                        <a:lnTo>
                          <a:pt x="1396" y="773"/>
                        </a:lnTo>
                        <a:lnTo>
                          <a:pt x="1419" y="766"/>
                        </a:lnTo>
                        <a:lnTo>
                          <a:pt x="1424" y="773"/>
                        </a:lnTo>
                        <a:lnTo>
                          <a:pt x="1425" y="783"/>
                        </a:lnTo>
                        <a:lnTo>
                          <a:pt x="1421" y="794"/>
                        </a:lnTo>
                        <a:lnTo>
                          <a:pt x="1415" y="807"/>
                        </a:lnTo>
                        <a:lnTo>
                          <a:pt x="1414" y="811"/>
                        </a:lnTo>
                        <a:lnTo>
                          <a:pt x="1418" y="833"/>
                        </a:lnTo>
                        <a:lnTo>
                          <a:pt x="1436" y="859"/>
                        </a:lnTo>
                        <a:lnTo>
                          <a:pt x="1457" y="883"/>
                        </a:lnTo>
                        <a:lnTo>
                          <a:pt x="1480" y="905"/>
                        </a:lnTo>
                        <a:lnTo>
                          <a:pt x="1505" y="927"/>
                        </a:lnTo>
                        <a:lnTo>
                          <a:pt x="1536" y="922"/>
                        </a:lnTo>
                        <a:lnTo>
                          <a:pt x="1536" y="921"/>
                        </a:lnTo>
                        <a:lnTo>
                          <a:pt x="1517" y="913"/>
                        </a:lnTo>
                        <a:lnTo>
                          <a:pt x="1500" y="903"/>
                        </a:lnTo>
                        <a:lnTo>
                          <a:pt x="1484" y="890"/>
                        </a:lnTo>
                        <a:lnTo>
                          <a:pt x="1468" y="874"/>
                        </a:lnTo>
                        <a:lnTo>
                          <a:pt x="1458" y="863"/>
                        </a:lnTo>
                        <a:lnTo>
                          <a:pt x="1451" y="854"/>
                        </a:lnTo>
                        <a:lnTo>
                          <a:pt x="1442" y="832"/>
                        </a:lnTo>
                        <a:lnTo>
                          <a:pt x="1437" y="820"/>
                        </a:lnTo>
                        <a:lnTo>
                          <a:pt x="1434" y="809"/>
                        </a:lnTo>
                        <a:lnTo>
                          <a:pt x="1433" y="785"/>
                        </a:lnTo>
                        <a:lnTo>
                          <a:pt x="1440" y="769"/>
                        </a:lnTo>
                        <a:lnTo>
                          <a:pt x="1440" y="765"/>
                        </a:lnTo>
                        <a:lnTo>
                          <a:pt x="1462" y="746"/>
                        </a:lnTo>
                        <a:lnTo>
                          <a:pt x="1464" y="746"/>
                        </a:lnTo>
                        <a:lnTo>
                          <a:pt x="1464" y="751"/>
                        </a:lnTo>
                        <a:lnTo>
                          <a:pt x="1463" y="758"/>
                        </a:lnTo>
                        <a:lnTo>
                          <a:pt x="1460" y="763"/>
                        </a:lnTo>
                        <a:lnTo>
                          <a:pt x="1456" y="770"/>
                        </a:lnTo>
                        <a:lnTo>
                          <a:pt x="1455" y="772"/>
                        </a:lnTo>
                        <a:lnTo>
                          <a:pt x="1457" y="775"/>
                        </a:lnTo>
                        <a:lnTo>
                          <a:pt x="1458" y="779"/>
                        </a:lnTo>
                        <a:lnTo>
                          <a:pt x="1458" y="784"/>
                        </a:lnTo>
                        <a:lnTo>
                          <a:pt x="1457" y="789"/>
                        </a:lnTo>
                        <a:lnTo>
                          <a:pt x="1455" y="795"/>
                        </a:lnTo>
                        <a:lnTo>
                          <a:pt x="1467" y="819"/>
                        </a:lnTo>
                        <a:lnTo>
                          <a:pt x="1482" y="842"/>
                        </a:lnTo>
                        <a:lnTo>
                          <a:pt x="1476" y="823"/>
                        </a:lnTo>
                        <a:lnTo>
                          <a:pt x="1474" y="803"/>
                        </a:lnTo>
                        <a:lnTo>
                          <a:pt x="1473" y="783"/>
                        </a:lnTo>
                        <a:lnTo>
                          <a:pt x="1475" y="761"/>
                        </a:lnTo>
                        <a:lnTo>
                          <a:pt x="1472" y="751"/>
                        </a:lnTo>
                        <a:lnTo>
                          <a:pt x="1478" y="745"/>
                        </a:lnTo>
                        <a:lnTo>
                          <a:pt x="1480" y="745"/>
                        </a:lnTo>
                        <a:lnTo>
                          <a:pt x="1484" y="764"/>
                        </a:lnTo>
                        <a:lnTo>
                          <a:pt x="1491" y="783"/>
                        </a:lnTo>
                        <a:lnTo>
                          <a:pt x="1498" y="801"/>
                        </a:lnTo>
                        <a:lnTo>
                          <a:pt x="1508" y="820"/>
                        </a:lnTo>
                        <a:lnTo>
                          <a:pt x="1512" y="796"/>
                        </a:lnTo>
                        <a:lnTo>
                          <a:pt x="1512" y="791"/>
                        </a:lnTo>
                        <a:lnTo>
                          <a:pt x="1515" y="789"/>
                        </a:lnTo>
                        <a:lnTo>
                          <a:pt x="1521" y="787"/>
                        </a:lnTo>
                        <a:lnTo>
                          <a:pt x="1521" y="785"/>
                        </a:lnTo>
                        <a:lnTo>
                          <a:pt x="1518" y="779"/>
                        </a:lnTo>
                        <a:lnTo>
                          <a:pt x="1518" y="775"/>
                        </a:lnTo>
                        <a:lnTo>
                          <a:pt x="1520" y="764"/>
                        </a:lnTo>
                        <a:lnTo>
                          <a:pt x="1521" y="764"/>
                        </a:lnTo>
                        <a:lnTo>
                          <a:pt x="1509" y="757"/>
                        </a:lnTo>
                        <a:lnTo>
                          <a:pt x="1499" y="749"/>
                        </a:lnTo>
                        <a:lnTo>
                          <a:pt x="1490" y="740"/>
                        </a:lnTo>
                        <a:lnTo>
                          <a:pt x="1482" y="730"/>
                        </a:lnTo>
                        <a:lnTo>
                          <a:pt x="1469" y="706"/>
                        </a:lnTo>
                        <a:lnTo>
                          <a:pt x="1461" y="679"/>
                        </a:lnTo>
                        <a:lnTo>
                          <a:pt x="1461" y="675"/>
                        </a:lnTo>
                        <a:lnTo>
                          <a:pt x="1463" y="668"/>
                        </a:lnTo>
                        <a:lnTo>
                          <a:pt x="1468" y="663"/>
                        </a:lnTo>
                        <a:lnTo>
                          <a:pt x="1473" y="658"/>
                        </a:lnTo>
                        <a:lnTo>
                          <a:pt x="1480" y="657"/>
                        </a:lnTo>
                        <a:lnTo>
                          <a:pt x="1486" y="658"/>
                        </a:lnTo>
                        <a:lnTo>
                          <a:pt x="1491" y="663"/>
                        </a:lnTo>
                        <a:lnTo>
                          <a:pt x="1492" y="669"/>
                        </a:lnTo>
                        <a:lnTo>
                          <a:pt x="1493" y="679"/>
                        </a:lnTo>
                        <a:lnTo>
                          <a:pt x="1493" y="683"/>
                        </a:lnTo>
                        <a:lnTo>
                          <a:pt x="1500" y="694"/>
                        </a:lnTo>
                        <a:lnTo>
                          <a:pt x="1503" y="701"/>
                        </a:lnTo>
                        <a:lnTo>
                          <a:pt x="1619" y="758"/>
                        </a:lnTo>
                        <a:lnTo>
                          <a:pt x="1622" y="763"/>
                        </a:lnTo>
                        <a:lnTo>
                          <a:pt x="1620" y="767"/>
                        </a:lnTo>
                        <a:lnTo>
                          <a:pt x="1654" y="757"/>
                        </a:lnTo>
                        <a:lnTo>
                          <a:pt x="1667" y="737"/>
                        </a:lnTo>
                        <a:lnTo>
                          <a:pt x="1664" y="734"/>
                        </a:lnTo>
                        <a:lnTo>
                          <a:pt x="1662" y="735"/>
                        </a:lnTo>
                        <a:lnTo>
                          <a:pt x="1634" y="747"/>
                        </a:lnTo>
                        <a:lnTo>
                          <a:pt x="1641" y="741"/>
                        </a:lnTo>
                        <a:lnTo>
                          <a:pt x="1647" y="736"/>
                        </a:lnTo>
                        <a:lnTo>
                          <a:pt x="1652" y="730"/>
                        </a:lnTo>
                        <a:lnTo>
                          <a:pt x="1656" y="725"/>
                        </a:lnTo>
                        <a:lnTo>
                          <a:pt x="1629" y="721"/>
                        </a:lnTo>
                        <a:lnTo>
                          <a:pt x="1606" y="713"/>
                        </a:lnTo>
                        <a:lnTo>
                          <a:pt x="1583" y="703"/>
                        </a:lnTo>
                        <a:lnTo>
                          <a:pt x="1565" y="691"/>
                        </a:lnTo>
                        <a:lnTo>
                          <a:pt x="1547" y="673"/>
                        </a:lnTo>
                        <a:lnTo>
                          <a:pt x="1532" y="654"/>
                        </a:lnTo>
                        <a:lnTo>
                          <a:pt x="1518" y="630"/>
                        </a:lnTo>
                        <a:lnTo>
                          <a:pt x="1508" y="604"/>
                        </a:lnTo>
                        <a:lnTo>
                          <a:pt x="1505" y="594"/>
                        </a:lnTo>
                        <a:lnTo>
                          <a:pt x="1506" y="588"/>
                        </a:lnTo>
                        <a:lnTo>
                          <a:pt x="1510" y="582"/>
                        </a:lnTo>
                        <a:lnTo>
                          <a:pt x="1518" y="579"/>
                        </a:lnTo>
                        <a:lnTo>
                          <a:pt x="1541" y="608"/>
                        </a:lnTo>
                        <a:lnTo>
                          <a:pt x="1553" y="621"/>
                        </a:lnTo>
                        <a:lnTo>
                          <a:pt x="1568" y="634"/>
                        </a:lnTo>
                        <a:lnTo>
                          <a:pt x="1550" y="615"/>
                        </a:lnTo>
                        <a:lnTo>
                          <a:pt x="1536" y="595"/>
                        </a:lnTo>
                        <a:lnTo>
                          <a:pt x="1526" y="572"/>
                        </a:lnTo>
                        <a:lnTo>
                          <a:pt x="1517" y="548"/>
                        </a:lnTo>
                        <a:lnTo>
                          <a:pt x="1514" y="536"/>
                        </a:lnTo>
                        <a:lnTo>
                          <a:pt x="1514" y="526"/>
                        </a:lnTo>
                        <a:lnTo>
                          <a:pt x="1515" y="518"/>
                        </a:lnTo>
                        <a:lnTo>
                          <a:pt x="1518" y="512"/>
                        </a:lnTo>
                        <a:lnTo>
                          <a:pt x="1524" y="534"/>
                        </a:lnTo>
                        <a:lnTo>
                          <a:pt x="1534" y="555"/>
                        </a:lnTo>
                        <a:lnTo>
                          <a:pt x="1545" y="574"/>
                        </a:lnTo>
                        <a:lnTo>
                          <a:pt x="1559" y="594"/>
                        </a:lnTo>
                        <a:lnTo>
                          <a:pt x="1575" y="609"/>
                        </a:lnTo>
                        <a:lnTo>
                          <a:pt x="1593" y="625"/>
                        </a:lnTo>
                        <a:lnTo>
                          <a:pt x="1613" y="639"/>
                        </a:lnTo>
                        <a:lnTo>
                          <a:pt x="1637" y="652"/>
                        </a:lnTo>
                        <a:lnTo>
                          <a:pt x="1647" y="658"/>
                        </a:lnTo>
                        <a:lnTo>
                          <a:pt x="1655" y="668"/>
                        </a:lnTo>
                        <a:lnTo>
                          <a:pt x="1689" y="666"/>
                        </a:lnTo>
                        <a:lnTo>
                          <a:pt x="1665" y="655"/>
                        </a:lnTo>
                        <a:lnTo>
                          <a:pt x="1644" y="644"/>
                        </a:lnTo>
                        <a:lnTo>
                          <a:pt x="1624" y="631"/>
                        </a:lnTo>
                        <a:lnTo>
                          <a:pt x="1607" y="616"/>
                        </a:lnTo>
                        <a:lnTo>
                          <a:pt x="1592" y="607"/>
                        </a:lnTo>
                        <a:lnTo>
                          <a:pt x="1578" y="597"/>
                        </a:lnTo>
                        <a:lnTo>
                          <a:pt x="1566" y="585"/>
                        </a:lnTo>
                        <a:lnTo>
                          <a:pt x="1557" y="573"/>
                        </a:lnTo>
                        <a:lnTo>
                          <a:pt x="1546" y="559"/>
                        </a:lnTo>
                        <a:lnTo>
                          <a:pt x="1538" y="544"/>
                        </a:lnTo>
                        <a:lnTo>
                          <a:pt x="1530" y="528"/>
                        </a:lnTo>
                        <a:lnTo>
                          <a:pt x="1526" y="512"/>
                        </a:lnTo>
                        <a:close/>
                        <a:moveTo>
                          <a:pt x="1473" y="494"/>
                        </a:moveTo>
                        <a:lnTo>
                          <a:pt x="1462" y="495"/>
                        </a:lnTo>
                        <a:lnTo>
                          <a:pt x="1449" y="469"/>
                        </a:lnTo>
                        <a:lnTo>
                          <a:pt x="1434" y="446"/>
                        </a:lnTo>
                        <a:lnTo>
                          <a:pt x="1418" y="424"/>
                        </a:lnTo>
                        <a:lnTo>
                          <a:pt x="1401" y="406"/>
                        </a:lnTo>
                        <a:lnTo>
                          <a:pt x="1382" y="388"/>
                        </a:lnTo>
                        <a:lnTo>
                          <a:pt x="1361" y="375"/>
                        </a:lnTo>
                        <a:lnTo>
                          <a:pt x="1340" y="363"/>
                        </a:lnTo>
                        <a:lnTo>
                          <a:pt x="1317" y="355"/>
                        </a:lnTo>
                        <a:lnTo>
                          <a:pt x="1272" y="367"/>
                        </a:lnTo>
                        <a:lnTo>
                          <a:pt x="1276" y="375"/>
                        </a:lnTo>
                        <a:lnTo>
                          <a:pt x="1280" y="388"/>
                        </a:lnTo>
                        <a:lnTo>
                          <a:pt x="1280" y="391"/>
                        </a:lnTo>
                        <a:lnTo>
                          <a:pt x="1269" y="408"/>
                        </a:lnTo>
                        <a:lnTo>
                          <a:pt x="1259" y="426"/>
                        </a:lnTo>
                        <a:lnTo>
                          <a:pt x="1247" y="441"/>
                        </a:lnTo>
                        <a:lnTo>
                          <a:pt x="1235" y="458"/>
                        </a:lnTo>
                        <a:lnTo>
                          <a:pt x="1216" y="464"/>
                        </a:lnTo>
                        <a:lnTo>
                          <a:pt x="1197" y="469"/>
                        </a:lnTo>
                        <a:lnTo>
                          <a:pt x="1178" y="470"/>
                        </a:lnTo>
                        <a:lnTo>
                          <a:pt x="1161" y="469"/>
                        </a:lnTo>
                        <a:lnTo>
                          <a:pt x="1146" y="478"/>
                        </a:lnTo>
                        <a:lnTo>
                          <a:pt x="1132" y="484"/>
                        </a:lnTo>
                        <a:lnTo>
                          <a:pt x="1119" y="492"/>
                        </a:lnTo>
                        <a:lnTo>
                          <a:pt x="1092" y="504"/>
                        </a:lnTo>
                        <a:lnTo>
                          <a:pt x="1078" y="507"/>
                        </a:lnTo>
                        <a:lnTo>
                          <a:pt x="1071" y="508"/>
                        </a:lnTo>
                        <a:lnTo>
                          <a:pt x="1065" y="511"/>
                        </a:lnTo>
                        <a:lnTo>
                          <a:pt x="1038" y="517"/>
                        </a:lnTo>
                        <a:lnTo>
                          <a:pt x="1020" y="530"/>
                        </a:lnTo>
                        <a:lnTo>
                          <a:pt x="1050" y="528"/>
                        </a:lnTo>
                        <a:lnTo>
                          <a:pt x="1052" y="532"/>
                        </a:lnTo>
                        <a:lnTo>
                          <a:pt x="1053" y="538"/>
                        </a:lnTo>
                        <a:lnTo>
                          <a:pt x="1052" y="544"/>
                        </a:lnTo>
                        <a:lnTo>
                          <a:pt x="1030" y="552"/>
                        </a:lnTo>
                        <a:lnTo>
                          <a:pt x="1011" y="558"/>
                        </a:lnTo>
                        <a:lnTo>
                          <a:pt x="992" y="561"/>
                        </a:lnTo>
                        <a:lnTo>
                          <a:pt x="972" y="564"/>
                        </a:lnTo>
                        <a:lnTo>
                          <a:pt x="953" y="562"/>
                        </a:lnTo>
                        <a:lnTo>
                          <a:pt x="935" y="561"/>
                        </a:lnTo>
                        <a:lnTo>
                          <a:pt x="918" y="558"/>
                        </a:lnTo>
                        <a:lnTo>
                          <a:pt x="902" y="552"/>
                        </a:lnTo>
                        <a:lnTo>
                          <a:pt x="848" y="541"/>
                        </a:lnTo>
                        <a:lnTo>
                          <a:pt x="839" y="537"/>
                        </a:lnTo>
                        <a:lnTo>
                          <a:pt x="833" y="535"/>
                        </a:lnTo>
                        <a:lnTo>
                          <a:pt x="822" y="530"/>
                        </a:lnTo>
                        <a:lnTo>
                          <a:pt x="814" y="523"/>
                        </a:lnTo>
                        <a:lnTo>
                          <a:pt x="808" y="517"/>
                        </a:lnTo>
                        <a:lnTo>
                          <a:pt x="804" y="508"/>
                        </a:lnTo>
                        <a:lnTo>
                          <a:pt x="803" y="501"/>
                        </a:lnTo>
                        <a:lnTo>
                          <a:pt x="804" y="493"/>
                        </a:lnTo>
                        <a:lnTo>
                          <a:pt x="810" y="484"/>
                        </a:lnTo>
                        <a:lnTo>
                          <a:pt x="814" y="492"/>
                        </a:lnTo>
                        <a:lnTo>
                          <a:pt x="820" y="498"/>
                        </a:lnTo>
                        <a:lnTo>
                          <a:pt x="827" y="502"/>
                        </a:lnTo>
                        <a:lnTo>
                          <a:pt x="836" y="506"/>
                        </a:lnTo>
                        <a:lnTo>
                          <a:pt x="830" y="499"/>
                        </a:lnTo>
                        <a:lnTo>
                          <a:pt x="822" y="494"/>
                        </a:lnTo>
                        <a:lnTo>
                          <a:pt x="821" y="492"/>
                        </a:lnTo>
                        <a:lnTo>
                          <a:pt x="821" y="489"/>
                        </a:lnTo>
                        <a:lnTo>
                          <a:pt x="824" y="488"/>
                        </a:lnTo>
                        <a:lnTo>
                          <a:pt x="831" y="486"/>
                        </a:lnTo>
                        <a:lnTo>
                          <a:pt x="795" y="469"/>
                        </a:lnTo>
                        <a:lnTo>
                          <a:pt x="791" y="463"/>
                        </a:lnTo>
                        <a:lnTo>
                          <a:pt x="790" y="458"/>
                        </a:lnTo>
                        <a:lnTo>
                          <a:pt x="789" y="447"/>
                        </a:lnTo>
                        <a:lnTo>
                          <a:pt x="789" y="439"/>
                        </a:lnTo>
                        <a:lnTo>
                          <a:pt x="790" y="436"/>
                        </a:lnTo>
                        <a:lnTo>
                          <a:pt x="792" y="436"/>
                        </a:lnTo>
                        <a:lnTo>
                          <a:pt x="797" y="438"/>
                        </a:lnTo>
                        <a:lnTo>
                          <a:pt x="801" y="441"/>
                        </a:lnTo>
                        <a:lnTo>
                          <a:pt x="804" y="447"/>
                        </a:lnTo>
                        <a:lnTo>
                          <a:pt x="807" y="451"/>
                        </a:lnTo>
                        <a:lnTo>
                          <a:pt x="845" y="460"/>
                        </a:lnTo>
                        <a:lnTo>
                          <a:pt x="886" y="468"/>
                        </a:lnTo>
                        <a:lnTo>
                          <a:pt x="875" y="462"/>
                        </a:lnTo>
                        <a:lnTo>
                          <a:pt x="838" y="451"/>
                        </a:lnTo>
                        <a:lnTo>
                          <a:pt x="804" y="438"/>
                        </a:lnTo>
                        <a:lnTo>
                          <a:pt x="771" y="420"/>
                        </a:lnTo>
                        <a:lnTo>
                          <a:pt x="740" y="399"/>
                        </a:lnTo>
                        <a:lnTo>
                          <a:pt x="728" y="368"/>
                        </a:lnTo>
                        <a:lnTo>
                          <a:pt x="726" y="364"/>
                        </a:lnTo>
                        <a:lnTo>
                          <a:pt x="728" y="363"/>
                        </a:lnTo>
                        <a:lnTo>
                          <a:pt x="732" y="362"/>
                        </a:lnTo>
                        <a:lnTo>
                          <a:pt x="758" y="381"/>
                        </a:lnTo>
                        <a:lnTo>
                          <a:pt x="785" y="399"/>
                        </a:lnTo>
                        <a:lnTo>
                          <a:pt x="814" y="414"/>
                        </a:lnTo>
                        <a:lnTo>
                          <a:pt x="845" y="427"/>
                        </a:lnTo>
                        <a:lnTo>
                          <a:pt x="839" y="418"/>
                        </a:lnTo>
                        <a:lnTo>
                          <a:pt x="839" y="416"/>
                        </a:lnTo>
                        <a:lnTo>
                          <a:pt x="905" y="424"/>
                        </a:lnTo>
                        <a:lnTo>
                          <a:pt x="917" y="420"/>
                        </a:lnTo>
                        <a:lnTo>
                          <a:pt x="923" y="417"/>
                        </a:lnTo>
                        <a:lnTo>
                          <a:pt x="930" y="416"/>
                        </a:lnTo>
                        <a:lnTo>
                          <a:pt x="957" y="409"/>
                        </a:lnTo>
                        <a:lnTo>
                          <a:pt x="1010" y="391"/>
                        </a:lnTo>
                        <a:lnTo>
                          <a:pt x="983" y="384"/>
                        </a:lnTo>
                        <a:lnTo>
                          <a:pt x="970" y="379"/>
                        </a:lnTo>
                        <a:lnTo>
                          <a:pt x="958" y="375"/>
                        </a:lnTo>
                        <a:lnTo>
                          <a:pt x="932" y="363"/>
                        </a:lnTo>
                        <a:lnTo>
                          <a:pt x="918" y="356"/>
                        </a:lnTo>
                        <a:lnTo>
                          <a:pt x="906" y="349"/>
                        </a:lnTo>
                        <a:lnTo>
                          <a:pt x="888" y="338"/>
                        </a:lnTo>
                        <a:lnTo>
                          <a:pt x="872" y="331"/>
                        </a:lnTo>
                        <a:lnTo>
                          <a:pt x="855" y="325"/>
                        </a:lnTo>
                        <a:lnTo>
                          <a:pt x="838" y="321"/>
                        </a:lnTo>
                        <a:lnTo>
                          <a:pt x="820" y="319"/>
                        </a:lnTo>
                        <a:lnTo>
                          <a:pt x="803" y="320"/>
                        </a:lnTo>
                        <a:lnTo>
                          <a:pt x="770" y="326"/>
                        </a:lnTo>
                        <a:lnTo>
                          <a:pt x="773" y="318"/>
                        </a:lnTo>
                        <a:lnTo>
                          <a:pt x="779" y="314"/>
                        </a:lnTo>
                        <a:lnTo>
                          <a:pt x="788" y="304"/>
                        </a:lnTo>
                        <a:lnTo>
                          <a:pt x="816" y="302"/>
                        </a:lnTo>
                        <a:lnTo>
                          <a:pt x="832" y="306"/>
                        </a:lnTo>
                        <a:lnTo>
                          <a:pt x="789" y="284"/>
                        </a:lnTo>
                        <a:lnTo>
                          <a:pt x="767" y="273"/>
                        </a:lnTo>
                        <a:lnTo>
                          <a:pt x="756" y="270"/>
                        </a:lnTo>
                        <a:lnTo>
                          <a:pt x="747" y="268"/>
                        </a:lnTo>
                        <a:lnTo>
                          <a:pt x="725" y="266"/>
                        </a:lnTo>
                        <a:lnTo>
                          <a:pt x="705" y="270"/>
                        </a:lnTo>
                        <a:lnTo>
                          <a:pt x="686" y="273"/>
                        </a:lnTo>
                        <a:lnTo>
                          <a:pt x="670" y="282"/>
                        </a:lnTo>
                        <a:lnTo>
                          <a:pt x="654" y="291"/>
                        </a:lnTo>
                        <a:lnTo>
                          <a:pt x="641" y="304"/>
                        </a:lnTo>
                        <a:lnTo>
                          <a:pt x="646" y="289"/>
                        </a:lnTo>
                        <a:lnTo>
                          <a:pt x="650" y="282"/>
                        </a:lnTo>
                        <a:lnTo>
                          <a:pt x="656" y="277"/>
                        </a:lnTo>
                        <a:lnTo>
                          <a:pt x="676" y="259"/>
                        </a:lnTo>
                        <a:lnTo>
                          <a:pt x="675" y="258"/>
                        </a:lnTo>
                        <a:lnTo>
                          <a:pt x="675" y="249"/>
                        </a:lnTo>
                        <a:lnTo>
                          <a:pt x="689" y="230"/>
                        </a:lnTo>
                        <a:lnTo>
                          <a:pt x="707" y="214"/>
                        </a:lnTo>
                        <a:lnTo>
                          <a:pt x="728" y="202"/>
                        </a:lnTo>
                        <a:lnTo>
                          <a:pt x="750" y="194"/>
                        </a:lnTo>
                        <a:lnTo>
                          <a:pt x="724" y="198"/>
                        </a:lnTo>
                        <a:lnTo>
                          <a:pt x="700" y="204"/>
                        </a:lnTo>
                        <a:lnTo>
                          <a:pt x="677" y="212"/>
                        </a:lnTo>
                        <a:lnTo>
                          <a:pt x="656" y="224"/>
                        </a:lnTo>
                        <a:lnTo>
                          <a:pt x="652" y="228"/>
                        </a:lnTo>
                        <a:lnTo>
                          <a:pt x="647" y="234"/>
                        </a:lnTo>
                        <a:lnTo>
                          <a:pt x="647" y="237"/>
                        </a:lnTo>
                        <a:lnTo>
                          <a:pt x="647" y="238"/>
                        </a:lnTo>
                        <a:lnTo>
                          <a:pt x="647" y="241"/>
                        </a:lnTo>
                        <a:lnTo>
                          <a:pt x="645" y="246"/>
                        </a:lnTo>
                        <a:lnTo>
                          <a:pt x="639" y="248"/>
                        </a:lnTo>
                        <a:lnTo>
                          <a:pt x="636" y="244"/>
                        </a:lnTo>
                        <a:lnTo>
                          <a:pt x="633" y="228"/>
                        </a:lnTo>
                        <a:lnTo>
                          <a:pt x="639" y="216"/>
                        </a:lnTo>
                        <a:lnTo>
                          <a:pt x="639" y="212"/>
                        </a:lnTo>
                        <a:lnTo>
                          <a:pt x="656" y="196"/>
                        </a:lnTo>
                        <a:lnTo>
                          <a:pt x="676" y="183"/>
                        </a:lnTo>
                        <a:lnTo>
                          <a:pt x="696" y="172"/>
                        </a:lnTo>
                        <a:lnTo>
                          <a:pt x="720" y="166"/>
                        </a:lnTo>
                        <a:lnTo>
                          <a:pt x="767" y="158"/>
                        </a:lnTo>
                        <a:lnTo>
                          <a:pt x="784" y="154"/>
                        </a:lnTo>
                        <a:lnTo>
                          <a:pt x="802" y="154"/>
                        </a:lnTo>
                        <a:lnTo>
                          <a:pt x="819" y="156"/>
                        </a:lnTo>
                        <a:lnTo>
                          <a:pt x="837" y="160"/>
                        </a:lnTo>
                        <a:lnTo>
                          <a:pt x="852" y="164"/>
                        </a:lnTo>
                        <a:lnTo>
                          <a:pt x="869" y="171"/>
                        </a:lnTo>
                        <a:lnTo>
                          <a:pt x="884" y="180"/>
                        </a:lnTo>
                        <a:lnTo>
                          <a:pt x="899" y="192"/>
                        </a:lnTo>
                        <a:lnTo>
                          <a:pt x="899" y="193"/>
                        </a:lnTo>
                        <a:lnTo>
                          <a:pt x="893" y="193"/>
                        </a:lnTo>
                        <a:lnTo>
                          <a:pt x="918" y="204"/>
                        </a:lnTo>
                        <a:lnTo>
                          <a:pt x="942" y="220"/>
                        </a:lnTo>
                        <a:lnTo>
                          <a:pt x="944" y="223"/>
                        </a:lnTo>
                        <a:lnTo>
                          <a:pt x="944" y="226"/>
                        </a:lnTo>
                        <a:lnTo>
                          <a:pt x="941" y="235"/>
                        </a:lnTo>
                        <a:lnTo>
                          <a:pt x="935" y="241"/>
                        </a:lnTo>
                        <a:lnTo>
                          <a:pt x="909" y="232"/>
                        </a:lnTo>
                        <a:lnTo>
                          <a:pt x="884" y="229"/>
                        </a:lnTo>
                        <a:lnTo>
                          <a:pt x="860" y="225"/>
                        </a:lnTo>
                        <a:lnTo>
                          <a:pt x="836" y="226"/>
                        </a:lnTo>
                        <a:lnTo>
                          <a:pt x="812" y="228"/>
                        </a:lnTo>
                        <a:lnTo>
                          <a:pt x="788" y="231"/>
                        </a:lnTo>
                        <a:lnTo>
                          <a:pt x="765" y="237"/>
                        </a:lnTo>
                        <a:lnTo>
                          <a:pt x="743" y="246"/>
                        </a:lnTo>
                        <a:lnTo>
                          <a:pt x="767" y="248"/>
                        </a:lnTo>
                        <a:lnTo>
                          <a:pt x="792" y="253"/>
                        </a:lnTo>
                        <a:lnTo>
                          <a:pt x="840" y="268"/>
                        </a:lnTo>
                        <a:lnTo>
                          <a:pt x="863" y="277"/>
                        </a:lnTo>
                        <a:lnTo>
                          <a:pt x="887" y="289"/>
                        </a:lnTo>
                        <a:lnTo>
                          <a:pt x="910" y="302"/>
                        </a:lnTo>
                        <a:lnTo>
                          <a:pt x="934" y="318"/>
                        </a:lnTo>
                        <a:lnTo>
                          <a:pt x="952" y="328"/>
                        </a:lnTo>
                        <a:lnTo>
                          <a:pt x="974" y="337"/>
                        </a:lnTo>
                        <a:lnTo>
                          <a:pt x="1067" y="362"/>
                        </a:lnTo>
                        <a:lnTo>
                          <a:pt x="1091" y="338"/>
                        </a:lnTo>
                        <a:lnTo>
                          <a:pt x="1092" y="338"/>
                        </a:lnTo>
                        <a:lnTo>
                          <a:pt x="1058" y="316"/>
                        </a:lnTo>
                        <a:lnTo>
                          <a:pt x="1052" y="310"/>
                        </a:lnTo>
                        <a:lnTo>
                          <a:pt x="1028" y="295"/>
                        </a:lnTo>
                        <a:lnTo>
                          <a:pt x="1007" y="277"/>
                        </a:lnTo>
                        <a:lnTo>
                          <a:pt x="996" y="265"/>
                        </a:lnTo>
                        <a:lnTo>
                          <a:pt x="992" y="253"/>
                        </a:lnTo>
                        <a:lnTo>
                          <a:pt x="989" y="241"/>
                        </a:lnTo>
                        <a:lnTo>
                          <a:pt x="990" y="235"/>
                        </a:lnTo>
                        <a:lnTo>
                          <a:pt x="994" y="230"/>
                        </a:lnTo>
                        <a:lnTo>
                          <a:pt x="1011" y="253"/>
                        </a:lnTo>
                        <a:lnTo>
                          <a:pt x="1031" y="274"/>
                        </a:lnTo>
                        <a:lnTo>
                          <a:pt x="1035" y="260"/>
                        </a:lnTo>
                        <a:lnTo>
                          <a:pt x="1046" y="248"/>
                        </a:lnTo>
                        <a:lnTo>
                          <a:pt x="1049" y="249"/>
                        </a:lnTo>
                        <a:lnTo>
                          <a:pt x="1053" y="253"/>
                        </a:lnTo>
                        <a:lnTo>
                          <a:pt x="1054" y="258"/>
                        </a:lnTo>
                        <a:lnTo>
                          <a:pt x="1054" y="265"/>
                        </a:lnTo>
                        <a:lnTo>
                          <a:pt x="1053" y="267"/>
                        </a:lnTo>
                        <a:lnTo>
                          <a:pt x="1064" y="285"/>
                        </a:lnTo>
                        <a:lnTo>
                          <a:pt x="1070" y="294"/>
                        </a:lnTo>
                        <a:lnTo>
                          <a:pt x="1078" y="302"/>
                        </a:lnTo>
                        <a:lnTo>
                          <a:pt x="1128" y="314"/>
                        </a:lnTo>
                        <a:lnTo>
                          <a:pt x="1131" y="313"/>
                        </a:lnTo>
                        <a:lnTo>
                          <a:pt x="1131" y="314"/>
                        </a:lnTo>
                        <a:lnTo>
                          <a:pt x="1158" y="315"/>
                        </a:lnTo>
                        <a:lnTo>
                          <a:pt x="1199" y="316"/>
                        </a:lnTo>
                        <a:lnTo>
                          <a:pt x="1240" y="327"/>
                        </a:lnTo>
                        <a:lnTo>
                          <a:pt x="1242" y="332"/>
                        </a:lnTo>
                        <a:lnTo>
                          <a:pt x="1242" y="336"/>
                        </a:lnTo>
                        <a:lnTo>
                          <a:pt x="1276" y="337"/>
                        </a:lnTo>
                        <a:lnTo>
                          <a:pt x="1292" y="331"/>
                        </a:lnTo>
                        <a:lnTo>
                          <a:pt x="1304" y="327"/>
                        </a:lnTo>
                        <a:lnTo>
                          <a:pt x="1334" y="336"/>
                        </a:lnTo>
                        <a:lnTo>
                          <a:pt x="1348" y="340"/>
                        </a:lnTo>
                        <a:lnTo>
                          <a:pt x="1362" y="348"/>
                        </a:lnTo>
                        <a:lnTo>
                          <a:pt x="1388" y="363"/>
                        </a:lnTo>
                        <a:lnTo>
                          <a:pt x="1400" y="372"/>
                        </a:lnTo>
                        <a:lnTo>
                          <a:pt x="1412" y="382"/>
                        </a:lnTo>
                        <a:lnTo>
                          <a:pt x="1421" y="392"/>
                        </a:lnTo>
                        <a:lnTo>
                          <a:pt x="1432" y="404"/>
                        </a:lnTo>
                        <a:lnTo>
                          <a:pt x="1450" y="429"/>
                        </a:lnTo>
                        <a:lnTo>
                          <a:pt x="1464" y="457"/>
                        </a:lnTo>
                        <a:lnTo>
                          <a:pt x="1470" y="471"/>
                        </a:lnTo>
                        <a:lnTo>
                          <a:pt x="1478" y="488"/>
                        </a:lnTo>
                        <a:lnTo>
                          <a:pt x="1478" y="492"/>
                        </a:lnTo>
                        <a:lnTo>
                          <a:pt x="1473" y="494"/>
                        </a:lnTo>
                        <a:close/>
                        <a:moveTo>
                          <a:pt x="1479" y="580"/>
                        </a:moveTo>
                        <a:lnTo>
                          <a:pt x="1478" y="584"/>
                        </a:lnTo>
                        <a:lnTo>
                          <a:pt x="1473" y="586"/>
                        </a:lnTo>
                        <a:lnTo>
                          <a:pt x="1474" y="601"/>
                        </a:lnTo>
                        <a:lnTo>
                          <a:pt x="1473" y="618"/>
                        </a:lnTo>
                        <a:lnTo>
                          <a:pt x="1468" y="634"/>
                        </a:lnTo>
                        <a:lnTo>
                          <a:pt x="1462" y="654"/>
                        </a:lnTo>
                        <a:lnTo>
                          <a:pt x="1446" y="680"/>
                        </a:lnTo>
                        <a:lnTo>
                          <a:pt x="1430" y="706"/>
                        </a:lnTo>
                        <a:lnTo>
                          <a:pt x="1420" y="718"/>
                        </a:lnTo>
                        <a:lnTo>
                          <a:pt x="1415" y="724"/>
                        </a:lnTo>
                        <a:lnTo>
                          <a:pt x="1412" y="731"/>
                        </a:lnTo>
                        <a:lnTo>
                          <a:pt x="1392" y="757"/>
                        </a:lnTo>
                        <a:lnTo>
                          <a:pt x="1383" y="765"/>
                        </a:lnTo>
                        <a:lnTo>
                          <a:pt x="1373" y="772"/>
                        </a:lnTo>
                        <a:lnTo>
                          <a:pt x="1361" y="778"/>
                        </a:lnTo>
                        <a:lnTo>
                          <a:pt x="1350" y="783"/>
                        </a:lnTo>
                        <a:lnTo>
                          <a:pt x="1322" y="778"/>
                        </a:lnTo>
                        <a:lnTo>
                          <a:pt x="1335" y="764"/>
                        </a:lnTo>
                        <a:lnTo>
                          <a:pt x="1349" y="751"/>
                        </a:lnTo>
                        <a:lnTo>
                          <a:pt x="1376" y="721"/>
                        </a:lnTo>
                        <a:lnTo>
                          <a:pt x="1400" y="688"/>
                        </a:lnTo>
                        <a:lnTo>
                          <a:pt x="1404" y="679"/>
                        </a:lnTo>
                        <a:lnTo>
                          <a:pt x="1407" y="674"/>
                        </a:lnTo>
                        <a:lnTo>
                          <a:pt x="1408" y="672"/>
                        </a:lnTo>
                        <a:lnTo>
                          <a:pt x="1410" y="670"/>
                        </a:lnTo>
                        <a:lnTo>
                          <a:pt x="1422" y="654"/>
                        </a:lnTo>
                        <a:lnTo>
                          <a:pt x="1410" y="664"/>
                        </a:lnTo>
                        <a:lnTo>
                          <a:pt x="1398" y="675"/>
                        </a:lnTo>
                        <a:lnTo>
                          <a:pt x="1385" y="685"/>
                        </a:lnTo>
                        <a:lnTo>
                          <a:pt x="1378" y="688"/>
                        </a:lnTo>
                        <a:lnTo>
                          <a:pt x="1372" y="693"/>
                        </a:lnTo>
                        <a:lnTo>
                          <a:pt x="1355" y="699"/>
                        </a:lnTo>
                        <a:lnTo>
                          <a:pt x="1338" y="705"/>
                        </a:lnTo>
                        <a:lnTo>
                          <a:pt x="1320" y="710"/>
                        </a:lnTo>
                        <a:lnTo>
                          <a:pt x="1302" y="715"/>
                        </a:lnTo>
                        <a:lnTo>
                          <a:pt x="1300" y="713"/>
                        </a:lnTo>
                        <a:lnTo>
                          <a:pt x="1298" y="709"/>
                        </a:lnTo>
                        <a:lnTo>
                          <a:pt x="1299" y="704"/>
                        </a:lnTo>
                        <a:lnTo>
                          <a:pt x="1300" y="701"/>
                        </a:lnTo>
                        <a:lnTo>
                          <a:pt x="1322" y="693"/>
                        </a:lnTo>
                        <a:lnTo>
                          <a:pt x="1342" y="683"/>
                        </a:lnTo>
                        <a:lnTo>
                          <a:pt x="1361" y="672"/>
                        </a:lnTo>
                        <a:lnTo>
                          <a:pt x="1379" y="660"/>
                        </a:lnTo>
                        <a:lnTo>
                          <a:pt x="1386" y="651"/>
                        </a:lnTo>
                        <a:lnTo>
                          <a:pt x="1395" y="644"/>
                        </a:lnTo>
                        <a:lnTo>
                          <a:pt x="1402" y="636"/>
                        </a:lnTo>
                        <a:lnTo>
                          <a:pt x="1410" y="628"/>
                        </a:lnTo>
                        <a:lnTo>
                          <a:pt x="1425" y="610"/>
                        </a:lnTo>
                        <a:lnTo>
                          <a:pt x="1438" y="591"/>
                        </a:lnTo>
                        <a:lnTo>
                          <a:pt x="1445" y="583"/>
                        </a:lnTo>
                        <a:lnTo>
                          <a:pt x="1439" y="582"/>
                        </a:lnTo>
                        <a:lnTo>
                          <a:pt x="1431" y="567"/>
                        </a:lnTo>
                        <a:lnTo>
                          <a:pt x="1424" y="555"/>
                        </a:lnTo>
                        <a:lnTo>
                          <a:pt x="1407" y="534"/>
                        </a:lnTo>
                        <a:lnTo>
                          <a:pt x="1388" y="516"/>
                        </a:lnTo>
                        <a:lnTo>
                          <a:pt x="1377" y="508"/>
                        </a:lnTo>
                        <a:lnTo>
                          <a:pt x="1367" y="504"/>
                        </a:lnTo>
                        <a:lnTo>
                          <a:pt x="1366" y="528"/>
                        </a:lnTo>
                        <a:lnTo>
                          <a:pt x="1365" y="532"/>
                        </a:lnTo>
                        <a:lnTo>
                          <a:pt x="1365" y="538"/>
                        </a:lnTo>
                        <a:lnTo>
                          <a:pt x="1364" y="550"/>
                        </a:lnTo>
                        <a:lnTo>
                          <a:pt x="1358" y="572"/>
                        </a:lnTo>
                        <a:lnTo>
                          <a:pt x="1353" y="582"/>
                        </a:lnTo>
                        <a:lnTo>
                          <a:pt x="1350" y="586"/>
                        </a:lnTo>
                        <a:lnTo>
                          <a:pt x="1349" y="589"/>
                        </a:lnTo>
                        <a:lnTo>
                          <a:pt x="1349" y="592"/>
                        </a:lnTo>
                        <a:lnTo>
                          <a:pt x="1342" y="601"/>
                        </a:lnTo>
                        <a:lnTo>
                          <a:pt x="1336" y="610"/>
                        </a:lnTo>
                        <a:lnTo>
                          <a:pt x="1328" y="618"/>
                        </a:lnTo>
                        <a:lnTo>
                          <a:pt x="1320" y="626"/>
                        </a:lnTo>
                        <a:lnTo>
                          <a:pt x="1301" y="640"/>
                        </a:lnTo>
                        <a:lnTo>
                          <a:pt x="1295" y="643"/>
                        </a:lnTo>
                        <a:lnTo>
                          <a:pt x="1290" y="646"/>
                        </a:lnTo>
                        <a:lnTo>
                          <a:pt x="1280" y="654"/>
                        </a:lnTo>
                        <a:lnTo>
                          <a:pt x="1234" y="657"/>
                        </a:lnTo>
                        <a:lnTo>
                          <a:pt x="1233" y="656"/>
                        </a:lnTo>
                        <a:lnTo>
                          <a:pt x="1230" y="656"/>
                        </a:lnTo>
                        <a:lnTo>
                          <a:pt x="1228" y="656"/>
                        </a:lnTo>
                        <a:lnTo>
                          <a:pt x="1227" y="656"/>
                        </a:lnTo>
                        <a:lnTo>
                          <a:pt x="1217" y="655"/>
                        </a:lnTo>
                        <a:lnTo>
                          <a:pt x="1209" y="655"/>
                        </a:lnTo>
                        <a:lnTo>
                          <a:pt x="1192" y="654"/>
                        </a:lnTo>
                        <a:lnTo>
                          <a:pt x="1182" y="651"/>
                        </a:lnTo>
                        <a:lnTo>
                          <a:pt x="1178" y="650"/>
                        </a:lnTo>
                        <a:lnTo>
                          <a:pt x="1174" y="650"/>
                        </a:lnTo>
                        <a:lnTo>
                          <a:pt x="1157" y="646"/>
                        </a:lnTo>
                        <a:lnTo>
                          <a:pt x="1154" y="643"/>
                        </a:lnTo>
                        <a:lnTo>
                          <a:pt x="1155" y="638"/>
                        </a:lnTo>
                        <a:lnTo>
                          <a:pt x="1157" y="632"/>
                        </a:lnTo>
                        <a:lnTo>
                          <a:pt x="1155" y="634"/>
                        </a:lnTo>
                        <a:lnTo>
                          <a:pt x="1148" y="634"/>
                        </a:lnTo>
                        <a:lnTo>
                          <a:pt x="1140" y="633"/>
                        </a:lnTo>
                        <a:lnTo>
                          <a:pt x="1127" y="626"/>
                        </a:lnTo>
                        <a:lnTo>
                          <a:pt x="1121" y="615"/>
                        </a:lnTo>
                        <a:lnTo>
                          <a:pt x="1119" y="603"/>
                        </a:lnTo>
                        <a:lnTo>
                          <a:pt x="1120" y="600"/>
                        </a:lnTo>
                        <a:lnTo>
                          <a:pt x="1127" y="610"/>
                        </a:lnTo>
                        <a:lnTo>
                          <a:pt x="1132" y="613"/>
                        </a:lnTo>
                        <a:lnTo>
                          <a:pt x="1204" y="560"/>
                        </a:lnTo>
                        <a:lnTo>
                          <a:pt x="1186" y="562"/>
                        </a:lnTo>
                        <a:lnTo>
                          <a:pt x="1169" y="564"/>
                        </a:lnTo>
                        <a:lnTo>
                          <a:pt x="1160" y="562"/>
                        </a:lnTo>
                        <a:lnTo>
                          <a:pt x="1151" y="562"/>
                        </a:lnTo>
                        <a:lnTo>
                          <a:pt x="1142" y="561"/>
                        </a:lnTo>
                        <a:lnTo>
                          <a:pt x="1133" y="561"/>
                        </a:lnTo>
                        <a:lnTo>
                          <a:pt x="1086" y="560"/>
                        </a:lnTo>
                        <a:lnTo>
                          <a:pt x="1085" y="559"/>
                        </a:lnTo>
                        <a:lnTo>
                          <a:pt x="1118" y="553"/>
                        </a:lnTo>
                        <a:lnTo>
                          <a:pt x="1116" y="546"/>
                        </a:lnTo>
                        <a:lnTo>
                          <a:pt x="1142" y="544"/>
                        </a:lnTo>
                        <a:lnTo>
                          <a:pt x="1143" y="542"/>
                        </a:lnTo>
                        <a:lnTo>
                          <a:pt x="1145" y="541"/>
                        </a:lnTo>
                        <a:lnTo>
                          <a:pt x="1150" y="538"/>
                        </a:lnTo>
                        <a:lnTo>
                          <a:pt x="1160" y="534"/>
                        </a:lnTo>
                        <a:lnTo>
                          <a:pt x="1179" y="523"/>
                        </a:lnTo>
                        <a:lnTo>
                          <a:pt x="1187" y="516"/>
                        </a:lnTo>
                        <a:lnTo>
                          <a:pt x="1197" y="510"/>
                        </a:lnTo>
                        <a:lnTo>
                          <a:pt x="1216" y="494"/>
                        </a:lnTo>
                        <a:lnTo>
                          <a:pt x="1220" y="493"/>
                        </a:lnTo>
                        <a:lnTo>
                          <a:pt x="1208" y="512"/>
                        </a:lnTo>
                        <a:lnTo>
                          <a:pt x="1200" y="520"/>
                        </a:lnTo>
                        <a:lnTo>
                          <a:pt x="1194" y="530"/>
                        </a:lnTo>
                        <a:lnTo>
                          <a:pt x="1227" y="516"/>
                        </a:lnTo>
                        <a:lnTo>
                          <a:pt x="1258" y="474"/>
                        </a:lnTo>
                        <a:lnTo>
                          <a:pt x="1289" y="436"/>
                        </a:lnTo>
                        <a:lnTo>
                          <a:pt x="1294" y="446"/>
                        </a:lnTo>
                        <a:lnTo>
                          <a:pt x="1295" y="438"/>
                        </a:lnTo>
                        <a:lnTo>
                          <a:pt x="1294" y="435"/>
                        </a:lnTo>
                        <a:lnTo>
                          <a:pt x="1298" y="434"/>
                        </a:lnTo>
                        <a:lnTo>
                          <a:pt x="1310" y="440"/>
                        </a:lnTo>
                        <a:lnTo>
                          <a:pt x="1316" y="469"/>
                        </a:lnTo>
                        <a:lnTo>
                          <a:pt x="1323" y="492"/>
                        </a:lnTo>
                        <a:lnTo>
                          <a:pt x="1329" y="490"/>
                        </a:lnTo>
                        <a:lnTo>
                          <a:pt x="1328" y="487"/>
                        </a:lnTo>
                        <a:lnTo>
                          <a:pt x="1328" y="475"/>
                        </a:lnTo>
                        <a:lnTo>
                          <a:pt x="1335" y="469"/>
                        </a:lnTo>
                        <a:lnTo>
                          <a:pt x="1343" y="468"/>
                        </a:lnTo>
                        <a:lnTo>
                          <a:pt x="1343" y="465"/>
                        </a:lnTo>
                        <a:lnTo>
                          <a:pt x="1347" y="462"/>
                        </a:lnTo>
                        <a:lnTo>
                          <a:pt x="1355" y="466"/>
                        </a:lnTo>
                        <a:lnTo>
                          <a:pt x="1359" y="468"/>
                        </a:lnTo>
                        <a:lnTo>
                          <a:pt x="1373" y="472"/>
                        </a:lnTo>
                        <a:lnTo>
                          <a:pt x="1388" y="480"/>
                        </a:lnTo>
                        <a:lnTo>
                          <a:pt x="1400" y="487"/>
                        </a:lnTo>
                        <a:lnTo>
                          <a:pt x="1412" y="496"/>
                        </a:lnTo>
                        <a:lnTo>
                          <a:pt x="1391" y="476"/>
                        </a:lnTo>
                        <a:lnTo>
                          <a:pt x="1368" y="460"/>
                        </a:lnTo>
                        <a:lnTo>
                          <a:pt x="1355" y="453"/>
                        </a:lnTo>
                        <a:lnTo>
                          <a:pt x="1342" y="448"/>
                        </a:lnTo>
                        <a:lnTo>
                          <a:pt x="1314" y="440"/>
                        </a:lnTo>
                        <a:lnTo>
                          <a:pt x="1310" y="438"/>
                        </a:lnTo>
                        <a:lnTo>
                          <a:pt x="1311" y="429"/>
                        </a:lnTo>
                        <a:lnTo>
                          <a:pt x="1316" y="424"/>
                        </a:lnTo>
                        <a:lnTo>
                          <a:pt x="1322" y="420"/>
                        </a:lnTo>
                        <a:lnTo>
                          <a:pt x="1331" y="418"/>
                        </a:lnTo>
                        <a:lnTo>
                          <a:pt x="1344" y="416"/>
                        </a:lnTo>
                        <a:lnTo>
                          <a:pt x="1373" y="427"/>
                        </a:lnTo>
                        <a:lnTo>
                          <a:pt x="1400" y="440"/>
                        </a:lnTo>
                        <a:lnTo>
                          <a:pt x="1422" y="456"/>
                        </a:lnTo>
                        <a:lnTo>
                          <a:pt x="1442" y="476"/>
                        </a:lnTo>
                        <a:lnTo>
                          <a:pt x="1456" y="496"/>
                        </a:lnTo>
                        <a:lnTo>
                          <a:pt x="1467" y="522"/>
                        </a:lnTo>
                        <a:lnTo>
                          <a:pt x="1474" y="549"/>
                        </a:lnTo>
                        <a:lnTo>
                          <a:pt x="1476" y="564"/>
                        </a:lnTo>
                        <a:lnTo>
                          <a:pt x="1479" y="580"/>
                        </a:lnTo>
                        <a:close/>
                        <a:moveTo>
                          <a:pt x="1269" y="709"/>
                        </a:moveTo>
                        <a:lnTo>
                          <a:pt x="1271" y="707"/>
                        </a:lnTo>
                        <a:lnTo>
                          <a:pt x="1275" y="710"/>
                        </a:lnTo>
                        <a:lnTo>
                          <a:pt x="1276" y="712"/>
                        </a:lnTo>
                        <a:lnTo>
                          <a:pt x="1278" y="717"/>
                        </a:lnTo>
                        <a:lnTo>
                          <a:pt x="1276" y="719"/>
                        </a:lnTo>
                        <a:lnTo>
                          <a:pt x="1275" y="719"/>
                        </a:lnTo>
                        <a:lnTo>
                          <a:pt x="1275" y="721"/>
                        </a:lnTo>
                        <a:lnTo>
                          <a:pt x="1275" y="723"/>
                        </a:lnTo>
                        <a:lnTo>
                          <a:pt x="1272" y="723"/>
                        </a:lnTo>
                        <a:lnTo>
                          <a:pt x="1271" y="723"/>
                        </a:lnTo>
                        <a:lnTo>
                          <a:pt x="1271" y="724"/>
                        </a:lnTo>
                        <a:lnTo>
                          <a:pt x="1269" y="727"/>
                        </a:lnTo>
                        <a:lnTo>
                          <a:pt x="1238" y="730"/>
                        </a:lnTo>
                        <a:lnTo>
                          <a:pt x="1210" y="731"/>
                        </a:lnTo>
                        <a:lnTo>
                          <a:pt x="1184" y="728"/>
                        </a:lnTo>
                        <a:lnTo>
                          <a:pt x="1161" y="721"/>
                        </a:lnTo>
                        <a:lnTo>
                          <a:pt x="1138" y="709"/>
                        </a:lnTo>
                        <a:lnTo>
                          <a:pt x="1119" y="694"/>
                        </a:lnTo>
                        <a:lnTo>
                          <a:pt x="1100" y="675"/>
                        </a:lnTo>
                        <a:lnTo>
                          <a:pt x="1084" y="654"/>
                        </a:lnTo>
                        <a:lnTo>
                          <a:pt x="1078" y="644"/>
                        </a:lnTo>
                        <a:lnTo>
                          <a:pt x="1077" y="637"/>
                        </a:lnTo>
                        <a:lnTo>
                          <a:pt x="1078" y="627"/>
                        </a:lnTo>
                        <a:lnTo>
                          <a:pt x="1082" y="620"/>
                        </a:lnTo>
                        <a:lnTo>
                          <a:pt x="1083" y="616"/>
                        </a:lnTo>
                        <a:lnTo>
                          <a:pt x="1089" y="618"/>
                        </a:lnTo>
                        <a:lnTo>
                          <a:pt x="1090" y="622"/>
                        </a:lnTo>
                        <a:lnTo>
                          <a:pt x="1089" y="631"/>
                        </a:lnTo>
                        <a:lnTo>
                          <a:pt x="1089" y="633"/>
                        </a:lnTo>
                        <a:lnTo>
                          <a:pt x="1103" y="654"/>
                        </a:lnTo>
                        <a:lnTo>
                          <a:pt x="1121" y="672"/>
                        </a:lnTo>
                        <a:lnTo>
                          <a:pt x="1140" y="685"/>
                        </a:lnTo>
                        <a:lnTo>
                          <a:pt x="1163" y="697"/>
                        </a:lnTo>
                        <a:lnTo>
                          <a:pt x="1186" y="704"/>
                        </a:lnTo>
                        <a:lnTo>
                          <a:pt x="1212" y="709"/>
                        </a:lnTo>
                        <a:lnTo>
                          <a:pt x="1239" y="710"/>
                        </a:lnTo>
                        <a:lnTo>
                          <a:pt x="1269" y="709"/>
                        </a:lnTo>
                        <a:close/>
                        <a:moveTo>
                          <a:pt x="912" y="130"/>
                        </a:moveTo>
                        <a:lnTo>
                          <a:pt x="914" y="132"/>
                        </a:lnTo>
                        <a:lnTo>
                          <a:pt x="906" y="139"/>
                        </a:lnTo>
                        <a:lnTo>
                          <a:pt x="902" y="141"/>
                        </a:lnTo>
                        <a:lnTo>
                          <a:pt x="927" y="159"/>
                        </a:lnTo>
                        <a:lnTo>
                          <a:pt x="928" y="162"/>
                        </a:lnTo>
                        <a:lnTo>
                          <a:pt x="926" y="165"/>
                        </a:lnTo>
                        <a:lnTo>
                          <a:pt x="921" y="171"/>
                        </a:lnTo>
                        <a:lnTo>
                          <a:pt x="915" y="174"/>
                        </a:lnTo>
                        <a:lnTo>
                          <a:pt x="884" y="163"/>
                        </a:lnTo>
                        <a:lnTo>
                          <a:pt x="852" y="157"/>
                        </a:lnTo>
                        <a:lnTo>
                          <a:pt x="821" y="152"/>
                        </a:lnTo>
                        <a:lnTo>
                          <a:pt x="791" y="151"/>
                        </a:lnTo>
                        <a:lnTo>
                          <a:pt x="760" y="151"/>
                        </a:lnTo>
                        <a:lnTo>
                          <a:pt x="731" y="154"/>
                        </a:lnTo>
                        <a:lnTo>
                          <a:pt x="701" y="160"/>
                        </a:lnTo>
                        <a:lnTo>
                          <a:pt x="672" y="169"/>
                        </a:lnTo>
                        <a:lnTo>
                          <a:pt x="671" y="174"/>
                        </a:lnTo>
                        <a:lnTo>
                          <a:pt x="659" y="189"/>
                        </a:lnTo>
                        <a:lnTo>
                          <a:pt x="644" y="190"/>
                        </a:lnTo>
                        <a:lnTo>
                          <a:pt x="642" y="187"/>
                        </a:lnTo>
                        <a:lnTo>
                          <a:pt x="641" y="180"/>
                        </a:lnTo>
                        <a:lnTo>
                          <a:pt x="645" y="175"/>
                        </a:lnTo>
                        <a:lnTo>
                          <a:pt x="653" y="166"/>
                        </a:lnTo>
                        <a:lnTo>
                          <a:pt x="647" y="163"/>
                        </a:lnTo>
                        <a:lnTo>
                          <a:pt x="657" y="145"/>
                        </a:lnTo>
                        <a:lnTo>
                          <a:pt x="674" y="132"/>
                        </a:lnTo>
                        <a:lnTo>
                          <a:pt x="693" y="117"/>
                        </a:lnTo>
                        <a:lnTo>
                          <a:pt x="713" y="106"/>
                        </a:lnTo>
                        <a:lnTo>
                          <a:pt x="734" y="98"/>
                        </a:lnTo>
                        <a:lnTo>
                          <a:pt x="756" y="93"/>
                        </a:lnTo>
                        <a:lnTo>
                          <a:pt x="777" y="90"/>
                        </a:lnTo>
                        <a:lnTo>
                          <a:pt x="798" y="88"/>
                        </a:lnTo>
                        <a:lnTo>
                          <a:pt x="819" y="90"/>
                        </a:lnTo>
                        <a:lnTo>
                          <a:pt x="839" y="93"/>
                        </a:lnTo>
                        <a:lnTo>
                          <a:pt x="857" y="98"/>
                        </a:lnTo>
                        <a:lnTo>
                          <a:pt x="876" y="106"/>
                        </a:lnTo>
                        <a:lnTo>
                          <a:pt x="894" y="117"/>
                        </a:lnTo>
                        <a:lnTo>
                          <a:pt x="912" y="130"/>
                        </a:lnTo>
                        <a:close/>
                        <a:moveTo>
                          <a:pt x="427" y="260"/>
                        </a:moveTo>
                        <a:lnTo>
                          <a:pt x="423" y="255"/>
                        </a:lnTo>
                        <a:lnTo>
                          <a:pt x="421" y="249"/>
                        </a:lnTo>
                        <a:lnTo>
                          <a:pt x="421" y="246"/>
                        </a:lnTo>
                        <a:lnTo>
                          <a:pt x="433" y="229"/>
                        </a:lnTo>
                        <a:lnTo>
                          <a:pt x="448" y="214"/>
                        </a:lnTo>
                        <a:lnTo>
                          <a:pt x="478" y="188"/>
                        </a:lnTo>
                        <a:lnTo>
                          <a:pt x="497" y="172"/>
                        </a:lnTo>
                        <a:lnTo>
                          <a:pt x="519" y="159"/>
                        </a:lnTo>
                        <a:lnTo>
                          <a:pt x="540" y="148"/>
                        </a:lnTo>
                        <a:lnTo>
                          <a:pt x="566" y="141"/>
                        </a:lnTo>
                        <a:lnTo>
                          <a:pt x="579" y="136"/>
                        </a:lnTo>
                        <a:lnTo>
                          <a:pt x="586" y="138"/>
                        </a:lnTo>
                        <a:lnTo>
                          <a:pt x="593" y="141"/>
                        </a:lnTo>
                        <a:lnTo>
                          <a:pt x="598" y="146"/>
                        </a:lnTo>
                        <a:lnTo>
                          <a:pt x="604" y="153"/>
                        </a:lnTo>
                        <a:lnTo>
                          <a:pt x="605" y="157"/>
                        </a:lnTo>
                        <a:lnTo>
                          <a:pt x="514" y="207"/>
                        </a:lnTo>
                        <a:lnTo>
                          <a:pt x="427" y="260"/>
                        </a:lnTo>
                        <a:close/>
                        <a:moveTo>
                          <a:pt x="500" y="289"/>
                        </a:moveTo>
                        <a:lnTo>
                          <a:pt x="500" y="290"/>
                        </a:lnTo>
                        <a:lnTo>
                          <a:pt x="498" y="295"/>
                        </a:lnTo>
                        <a:lnTo>
                          <a:pt x="496" y="296"/>
                        </a:lnTo>
                        <a:lnTo>
                          <a:pt x="495" y="298"/>
                        </a:lnTo>
                        <a:lnTo>
                          <a:pt x="490" y="301"/>
                        </a:lnTo>
                        <a:lnTo>
                          <a:pt x="462" y="294"/>
                        </a:lnTo>
                        <a:lnTo>
                          <a:pt x="437" y="291"/>
                        </a:lnTo>
                        <a:lnTo>
                          <a:pt x="413" y="291"/>
                        </a:lnTo>
                        <a:lnTo>
                          <a:pt x="391" y="296"/>
                        </a:lnTo>
                        <a:lnTo>
                          <a:pt x="369" y="302"/>
                        </a:lnTo>
                        <a:lnTo>
                          <a:pt x="348" y="313"/>
                        </a:lnTo>
                        <a:lnTo>
                          <a:pt x="329" y="326"/>
                        </a:lnTo>
                        <a:lnTo>
                          <a:pt x="311" y="344"/>
                        </a:lnTo>
                        <a:lnTo>
                          <a:pt x="294" y="358"/>
                        </a:lnTo>
                        <a:lnTo>
                          <a:pt x="299" y="333"/>
                        </a:lnTo>
                        <a:lnTo>
                          <a:pt x="311" y="313"/>
                        </a:lnTo>
                        <a:lnTo>
                          <a:pt x="318" y="303"/>
                        </a:lnTo>
                        <a:lnTo>
                          <a:pt x="328" y="296"/>
                        </a:lnTo>
                        <a:lnTo>
                          <a:pt x="353" y="285"/>
                        </a:lnTo>
                        <a:lnTo>
                          <a:pt x="408" y="265"/>
                        </a:lnTo>
                        <a:lnTo>
                          <a:pt x="432" y="262"/>
                        </a:lnTo>
                        <a:lnTo>
                          <a:pt x="456" y="266"/>
                        </a:lnTo>
                        <a:lnTo>
                          <a:pt x="478" y="274"/>
                        </a:lnTo>
                        <a:lnTo>
                          <a:pt x="500" y="289"/>
                        </a:lnTo>
                        <a:close/>
                        <a:moveTo>
                          <a:pt x="307" y="279"/>
                        </a:moveTo>
                        <a:lnTo>
                          <a:pt x="303" y="285"/>
                        </a:lnTo>
                        <a:lnTo>
                          <a:pt x="300" y="286"/>
                        </a:lnTo>
                        <a:lnTo>
                          <a:pt x="307" y="279"/>
                        </a:lnTo>
                        <a:close/>
                        <a:moveTo>
                          <a:pt x="359" y="267"/>
                        </a:moveTo>
                        <a:lnTo>
                          <a:pt x="377" y="231"/>
                        </a:lnTo>
                        <a:lnTo>
                          <a:pt x="400" y="223"/>
                        </a:lnTo>
                        <a:lnTo>
                          <a:pt x="426" y="218"/>
                        </a:lnTo>
                        <a:lnTo>
                          <a:pt x="403" y="236"/>
                        </a:lnTo>
                        <a:lnTo>
                          <a:pt x="384" y="259"/>
                        </a:lnTo>
                        <a:lnTo>
                          <a:pt x="377" y="264"/>
                        </a:lnTo>
                        <a:lnTo>
                          <a:pt x="372" y="267"/>
                        </a:lnTo>
                        <a:lnTo>
                          <a:pt x="365" y="268"/>
                        </a:lnTo>
                        <a:lnTo>
                          <a:pt x="363" y="267"/>
                        </a:lnTo>
                        <a:lnTo>
                          <a:pt x="361" y="267"/>
                        </a:lnTo>
                        <a:lnTo>
                          <a:pt x="359" y="267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46" name="Freeform 103"/>
                  <p:cNvSpPr/>
                  <p:nvPr/>
                </p:nvSpPr>
                <p:spPr>
                  <a:xfrm>
                    <a:off x="445" y="109"/>
                    <a:ext cx="67" cy="56"/>
                  </a:xfrm>
                  <a:custGeom>
                    <a:avLst/>
                    <a:gdLst>
                      <a:gd name="txL" fmla="*/ 0 w 202"/>
                      <a:gd name="txT" fmla="*/ 0 h 168"/>
                      <a:gd name="txR" fmla="*/ 202 w 202"/>
                      <a:gd name="txB" fmla="*/ 168 h 1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" h="168">
                        <a:moveTo>
                          <a:pt x="186" y="168"/>
                        </a:moveTo>
                        <a:lnTo>
                          <a:pt x="197" y="167"/>
                        </a:lnTo>
                        <a:lnTo>
                          <a:pt x="202" y="165"/>
                        </a:lnTo>
                        <a:lnTo>
                          <a:pt x="202" y="161"/>
                        </a:lnTo>
                        <a:lnTo>
                          <a:pt x="194" y="144"/>
                        </a:lnTo>
                        <a:lnTo>
                          <a:pt x="188" y="130"/>
                        </a:lnTo>
                        <a:lnTo>
                          <a:pt x="174" y="102"/>
                        </a:lnTo>
                        <a:lnTo>
                          <a:pt x="156" y="77"/>
                        </a:lnTo>
                        <a:lnTo>
                          <a:pt x="145" y="65"/>
                        </a:lnTo>
                        <a:lnTo>
                          <a:pt x="136" y="55"/>
                        </a:lnTo>
                        <a:lnTo>
                          <a:pt x="124" y="45"/>
                        </a:lnTo>
                        <a:lnTo>
                          <a:pt x="112" y="36"/>
                        </a:lnTo>
                        <a:lnTo>
                          <a:pt x="86" y="21"/>
                        </a:lnTo>
                        <a:lnTo>
                          <a:pt x="72" y="13"/>
                        </a:lnTo>
                        <a:lnTo>
                          <a:pt x="58" y="9"/>
                        </a:lnTo>
                        <a:lnTo>
                          <a:pt x="28" y="0"/>
                        </a:lnTo>
                        <a:lnTo>
                          <a:pt x="16" y="4"/>
                        </a:lnTo>
                        <a:lnTo>
                          <a:pt x="0" y="10"/>
                        </a:lnTo>
                        <a:lnTo>
                          <a:pt x="46" y="13"/>
                        </a:lnTo>
                        <a:lnTo>
                          <a:pt x="47" y="18"/>
                        </a:lnTo>
                        <a:lnTo>
                          <a:pt x="46" y="23"/>
                        </a:lnTo>
                        <a:lnTo>
                          <a:pt x="42" y="28"/>
                        </a:lnTo>
                        <a:lnTo>
                          <a:pt x="41" y="28"/>
                        </a:lnTo>
                        <a:lnTo>
                          <a:pt x="64" y="36"/>
                        </a:lnTo>
                        <a:lnTo>
                          <a:pt x="85" y="48"/>
                        </a:lnTo>
                        <a:lnTo>
                          <a:pt x="106" y="61"/>
                        </a:lnTo>
                        <a:lnTo>
                          <a:pt x="125" y="79"/>
                        </a:lnTo>
                        <a:lnTo>
                          <a:pt x="142" y="97"/>
                        </a:lnTo>
                        <a:lnTo>
                          <a:pt x="158" y="119"/>
                        </a:lnTo>
                        <a:lnTo>
                          <a:pt x="173" y="142"/>
                        </a:lnTo>
                        <a:lnTo>
                          <a:pt x="186" y="168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47" name="Freeform 104"/>
                  <p:cNvSpPr/>
                  <p:nvPr/>
                </p:nvSpPr>
                <p:spPr>
                  <a:xfrm>
                    <a:off x="244" y="60"/>
                    <a:ext cx="90" cy="28"/>
                  </a:xfrm>
                  <a:custGeom>
                    <a:avLst/>
                    <a:gdLst>
                      <a:gd name="txL" fmla="*/ 0 w 269"/>
                      <a:gd name="txT" fmla="*/ 0 h 83"/>
                      <a:gd name="txR" fmla="*/ 269 w 269"/>
                      <a:gd name="txB" fmla="*/ 83 h 8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9" h="83">
                        <a:moveTo>
                          <a:pt x="260" y="59"/>
                        </a:moveTo>
                        <a:lnTo>
                          <a:pt x="266" y="53"/>
                        </a:lnTo>
                        <a:lnTo>
                          <a:pt x="269" y="44"/>
                        </a:lnTo>
                        <a:lnTo>
                          <a:pt x="269" y="41"/>
                        </a:lnTo>
                        <a:lnTo>
                          <a:pt x="267" y="38"/>
                        </a:lnTo>
                        <a:lnTo>
                          <a:pt x="243" y="22"/>
                        </a:lnTo>
                        <a:lnTo>
                          <a:pt x="218" y="11"/>
                        </a:lnTo>
                        <a:lnTo>
                          <a:pt x="199" y="5"/>
                        </a:lnTo>
                        <a:lnTo>
                          <a:pt x="181" y="2"/>
                        </a:lnTo>
                        <a:lnTo>
                          <a:pt x="162" y="0"/>
                        </a:lnTo>
                        <a:lnTo>
                          <a:pt x="144" y="1"/>
                        </a:lnTo>
                        <a:lnTo>
                          <a:pt x="75" y="12"/>
                        </a:lnTo>
                        <a:lnTo>
                          <a:pt x="53" y="20"/>
                        </a:lnTo>
                        <a:lnTo>
                          <a:pt x="32" y="32"/>
                        </a:lnTo>
                        <a:lnTo>
                          <a:pt x="14" y="48"/>
                        </a:lnTo>
                        <a:lnTo>
                          <a:pt x="0" y="67"/>
                        </a:lnTo>
                        <a:lnTo>
                          <a:pt x="0" y="76"/>
                        </a:lnTo>
                        <a:lnTo>
                          <a:pt x="1" y="77"/>
                        </a:lnTo>
                        <a:lnTo>
                          <a:pt x="6" y="83"/>
                        </a:lnTo>
                        <a:lnTo>
                          <a:pt x="31" y="80"/>
                        </a:lnTo>
                        <a:lnTo>
                          <a:pt x="49" y="70"/>
                        </a:lnTo>
                        <a:lnTo>
                          <a:pt x="68" y="64"/>
                        </a:lnTo>
                        <a:lnTo>
                          <a:pt x="90" y="55"/>
                        </a:lnTo>
                        <a:lnTo>
                          <a:pt x="113" y="49"/>
                        </a:lnTo>
                        <a:lnTo>
                          <a:pt x="137" y="46"/>
                        </a:lnTo>
                        <a:lnTo>
                          <a:pt x="161" y="44"/>
                        </a:lnTo>
                        <a:lnTo>
                          <a:pt x="185" y="43"/>
                        </a:lnTo>
                        <a:lnTo>
                          <a:pt x="209" y="47"/>
                        </a:lnTo>
                        <a:lnTo>
                          <a:pt x="234" y="50"/>
                        </a:lnTo>
                        <a:lnTo>
                          <a:pt x="260" y="59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48" name="Freeform 105"/>
                  <p:cNvSpPr/>
                  <p:nvPr/>
                </p:nvSpPr>
                <p:spPr>
                  <a:xfrm>
                    <a:off x="363" y="82"/>
                    <a:ext cx="28" cy="30"/>
                  </a:xfrm>
                  <a:custGeom>
                    <a:avLst/>
                    <a:gdLst>
                      <a:gd name="txL" fmla="*/ 0 w 83"/>
                      <a:gd name="txT" fmla="*/ 0 h 90"/>
                      <a:gd name="txR" fmla="*/ 83 w 83"/>
                      <a:gd name="txB" fmla="*/ 90 h 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3" h="90">
                        <a:moveTo>
                          <a:pt x="23" y="17"/>
                        </a:moveTo>
                        <a:lnTo>
                          <a:pt x="23" y="10"/>
                        </a:lnTo>
                        <a:lnTo>
                          <a:pt x="22" y="5"/>
                        </a:lnTo>
                        <a:lnTo>
                          <a:pt x="18" y="1"/>
                        </a:lnTo>
                        <a:lnTo>
                          <a:pt x="15" y="0"/>
                        </a:lnTo>
                        <a:lnTo>
                          <a:pt x="4" y="12"/>
                        </a:lnTo>
                        <a:lnTo>
                          <a:pt x="0" y="26"/>
                        </a:lnTo>
                        <a:lnTo>
                          <a:pt x="0" y="34"/>
                        </a:lnTo>
                        <a:lnTo>
                          <a:pt x="4" y="43"/>
                        </a:lnTo>
                        <a:lnTo>
                          <a:pt x="10" y="53"/>
                        </a:lnTo>
                        <a:lnTo>
                          <a:pt x="21" y="62"/>
                        </a:lnTo>
                        <a:lnTo>
                          <a:pt x="27" y="68"/>
                        </a:lnTo>
                        <a:lnTo>
                          <a:pt x="61" y="90"/>
                        </a:lnTo>
                        <a:lnTo>
                          <a:pt x="75" y="86"/>
                        </a:lnTo>
                        <a:lnTo>
                          <a:pt x="83" y="78"/>
                        </a:lnTo>
                        <a:lnTo>
                          <a:pt x="63" y="67"/>
                        </a:lnTo>
                        <a:lnTo>
                          <a:pt x="47" y="54"/>
                        </a:lnTo>
                        <a:lnTo>
                          <a:pt x="39" y="46"/>
                        </a:lnTo>
                        <a:lnTo>
                          <a:pt x="33" y="37"/>
                        </a:lnTo>
                        <a:lnTo>
                          <a:pt x="22" y="19"/>
                        </a:lnTo>
                        <a:lnTo>
                          <a:pt x="23" y="17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49" name="Freeform 106"/>
                  <p:cNvSpPr/>
                  <p:nvPr/>
                </p:nvSpPr>
                <p:spPr>
                  <a:xfrm>
                    <a:off x="349" y="76"/>
                    <a:ext cx="21" cy="27"/>
                  </a:xfrm>
                  <a:custGeom>
                    <a:avLst/>
                    <a:gdLst>
                      <a:gd name="txL" fmla="*/ 0 w 63"/>
                      <a:gd name="txT" fmla="*/ 0 h 80"/>
                      <a:gd name="txR" fmla="*/ 63 w 63"/>
                      <a:gd name="txB" fmla="*/ 80 h 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3" h="80">
                        <a:moveTo>
                          <a:pt x="42" y="44"/>
                        </a:moveTo>
                        <a:lnTo>
                          <a:pt x="22" y="23"/>
                        </a:lnTo>
                        <a:lnTo>
                          <a:pt x="5" y="0"/>
                        </a:lnTo>
                        <a:lnTo>
                          <a:pt x="1" y="5"/>
                        </a:lnTo>
                        <a:lnTo>
                          <a:pt x="0" y="11"/>
                        </a:lnTo>
                        <a:lnTo>
                          <a:pt x="3" y="23"/>
                        </a:lnTo>
                        <a:lnTo>
                          <a:pt x="7" y="35"/>
                        </a:lnTo>
                        <a:lnTo>
                          <a:pt x="18" y="47"/>
                        </a:lnTo>
                        <a:lnTo>
                          <a:pt x="39" y="65"/>
                        </a:lnTo>
                        <a:lnTo>
                          <a:pt x="63" y="80"/>
                        </a:lnTo>
                        <a:lnTo>
                          <a:pt x="52" y="71"/>
                        </a:lnTo>
                        <a:lnTo>
                          <a:pt x="46" y="61"/>
                        </a:lnTo>
                        <a:lnTo>
                          <a:pt x="42" y="52"/>
                        </a:lnTo>
                        <a:lnTo>
                          <a:pt x="42" y="44"/>
                        </a:lnTo>
                        <a:close/>
                      </a:path>
                    </a:pathLst>
                  </a:custGeom>
                  <a:solidFill>
                    <a:srgbClr val="946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50" name="Freeform 107"/>
                  <p:cNvSpPr/>
                  <p:nvPr/>
                </p:nvSpPr>
                <p:spPr>
                  <a:xfrm>
                    <a:off x="310" y="104"/>
                    <a:ext cx="86" cy="47"/>
                  </a:xfrm>
                  <a:custGeom>
                    <a:avLst/>
                    <a:gdLst>
                      <a:gd name="txL" fmla="*/ 0 w 258"/>
                      <a:gd name="txT" fmla="*/ 0 h 141"/>
                      <a:gd name="txR" fmla="*/ 258 w 258"/>
                      <a:gd name="txB" fmla="*/ 141 h 1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8" h="141">
                        <a:moveTo>
                          <a:pt x="258" y="0"/>
                        </a:moveTo>
                        <a:lnTo>
                          <a:pt x="255" y="1"/>
                        </a:lnTo>
                        <a:lnTo>
                          <a:pt x="253" y="2"/>
                        </a:lnTo>
                        <a:lnTo>
                          <a:pt x="241" y="13"/>
                        </a:lnTo>
                        <a:lnTo>
                          <a:pt x="233" y="21"/>
                        </a:lnTo>
                        <a:lnTo>
                          <a:pt x="219" y="25"/>
                        </a:lnTo>
                        <a:lnTo>
                          <a:pt x="218" y="25"/>
                        </a:lnTo>
                        <a:lnTo>
                          <a:pt x="194" y="49"/>
                        </a:lnTo>
                        <a:lnTo>
                          <a:pt x="163" y="68"/>
                        </a:lnTo>
                        <a:lnTo>
                          <a:pt x="145" y="75"/>
                        </a:lnTo>
                        <a:lnTo>
                          <a:pt x="137" y="78"/>
                        </a:lnTo>
                        <a:lnTo>
                          <a:pt x="84" y="96"/>
                        </a:lnTo>
                        <a:lnTo>
                          <a:pt x="57" y="103"/>
                        </a:lnTo>
                        <a:lnTo>
                          <a:pt x="50" y="104"/>
                        </a:lnTo>
                        <a:lnTo>
                          <a:pt x="44" y="107"/>
                        </a:lnTo>
                        <a:lnTo>
                          <a:pt x="32" y="111"/>
                        </a:lnTo>
                        <a:lnTo>
                          <a:pt x="0" y="119"/>
                        </a:lnTo>
                        <a:lnTo>
                          <a:pt x="2" y="122"/>
                        </a:lnTo>
                        <a:lnTo>
                          <a:pt x="6" y="127"/>
                        </a:lnTo>
                        <a:lnTo>
                          <a:pt x="13" y="132"/>
                        </a:lnTo>
                        <a:lnTo>
                          <a:pt x="20" y="134"/>
                        </a:lnTo>
                        <a:lnTo>
                          <a:pt x="30" y="137"/>
                        </a:lnTo>
                        <a:lnTo>
                          <a:pt x="44" y="138"/>
                        </a:lnTo>
                        <a:lnTo>
                          <a:pt x="60" y="140"/>
                        </a:lnTo>
                        <a:lnTo>
                          <a:pt x="89" y="141"/>
                        </a:lnTo>
                        <a:lnTo>
                          <a:pt x="115" y="138"/>
                        </a:lnTo>
                        <a:lnTo>
                          <a:pt x="127" y="135"/>
                        </a:lnTo>
                        <a:lnTo>
                          <a:pt x="140" y="133"/>
                        </a:lnTo>
                        <a:lnTo>
                          <a:pt x="162" y="123"/>
                        </a:lnTo>
                        <a:lnTo>
                          <a:pt x="171" y="117"/>
                        </a:lnTo>
                        <a:lnTo>
                          <a:pt x="176" y="114"/>
                        </a:lnTo>
                        <a:lnTo>
                          <a:pt x="182" y="111"/>
                        </a:lnTo>
                        <a:lnTo>
                          <a:pt x="186" y="107"/>
                        </a:lnTo>
                        <a:lnTo>
                          <a:pt x="191" y="103"/>
                        </a:lnTo>
                        <a:lnTo>
                          <a:pt x="200" y="96"/>
                        </a:lnTo>
                        <a:lnTo>
                          <a:pt x="217" y="78"/>
                        </a:lnTo>
                        <a:lnTo>
                          <a:pt x="239" y="39"/>
                        </a:lnTo>
                        <a:lnTo>
                          <a:pt x="241" y="35"/>
                        </a:lnTo>
                        <a:lnTo>
                          <a:pt x="243" y="29"/>
                        </a:lnTo>
                        <a:lnTo>
                          <a:pt x="254" y="18"/>
                        </a:lnTo>
                        <a:lnTo>
                          <a:pt x="258" y="8"/>
                        </a:lnTo>
                        <a:lnTo>
                          <a:pt x="258" y="1"/>
                        </a:lnTo>
                        <a:lnTo>
                          <a:pt x="258" y="0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51" name="Freeform 108"/>
                  <p:cNvSpPr/>
                  <p:nvPr/>
                </p:nvSpPr>
                <p:spPr>
                  <a:xfrm>
                    <a:off x="395" y="104"/>
                    <a:ext cx="38" cy="8"/>
                  </a:xfrm>
                  <a:custGeom>
                    <a:avLst/>
                    <a:gdLst>
                      <a:gd name="txL" fmla="*/ 0 w 115"/>
                      <a:gd name="txT" fmla="*/ 0 h 23"/>
                      <a:gd name="txR" fmla="*/ 115 w 115"/>
                      <a:gd name="txB" fmla="*/ 23 h 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5" h="23">
                        <a:moveTo>
                          <a:pt x="31" y="1"/>
                        </a:moveTo>
                        <a:lnTo>
                          <a:pt x="4" y="0"/>
                        </a:lnTo>
                        <a:lnTo>
                          <a:pt x="4" y="7"/>
                        </a:lnTo>
                        <a:lnTo>
                          <a:pt x="0" y="17"/>
                        </a:lnTo>
                        <a:lnTo>
                          <a:pt x="60" y="23"/>
                        </a:lnTo>
                        <a:lnTo>
                          <a:pt x="115" y="22"/>
                        </a:lnTo>
                        <a:lnTo>
                          <a:pt x="115" y="18"/>
                        </a:lnTo>
                        <a:lnTo>
                          <a:pt x="113" y="13"/>
                        </a:lnTo>
                        <a:lnTo>
                          <a:pt x="72" y="2"/>
                        </a:lnTo>
                        <a:lnTo>
                          <a:pt x="31" y="1"/>
                        </a:lnTo>
                        <a:close/>
                      </a:path>
                    </a:pathLst>
                  </a:custGeom>
                  <a:solidFill>
                    <a:srgbClr val="946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52" name="Freeform 109"/>
                  <p:cNvSpPr/>
                  <p:nvPr/>
                </p:nvSpPr>
                <p:spPr>
                  <a:xfrm>
                    <a:off x="391" y="110"/>
                    <a:ext cx="69" cy="14"/>
                  </a:xfrm>
                  <a:custGeom>
                    <a:avLst/>
                    <a:gdLst>
                      <a:gd name="txL" fmla="*/ 0 w 209"/>
                      <a:gd name="txT" fmla="*/ 0 h 41"/>
                      <a:gd name="txR" fmla="*/ 209 w 209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9" h="41">
                        <a:moveTo>
                          <a:pt x="73" y="6"/>
                        </a:moveTo>
                        <a:lnTo>
                          <a:pt x="13" y="0"/>
                        </a:lnTo>
                        <a:lnTo>
                          <a:pt x="2" y="11"/>
                        </a:lnTo>
                        <a:lnTo>
                          <a:pt x="0" y="17"/>
                        </a:lnTo>
                        <a:lnTo>
                          <a:pt x="2" y="18"/>
                        </a:lnTo>
                        <a:lnTo>
                          <a:pt x="5" y="19"/>
                        </a:lnTo>
                        <a:lnTo>
                          <a:pt x="38" y="31"/>
                        </a:lnTo>
                        <a:lnTo>
                          <a:pt x="73" y="38"/>
                        </a:lnTo>
                        <a:lnTo>
                          <a:pt x="109" y="41"/>
                        </a:lnTo>
                        <a:lnTo>
                          <a:pt x="146" y="38"/>
                        </a:lnTo>
                        <a:lnTo>
                          <a:pt x="158" y="36"/>
                        </a:lnTo>
                        <a:lnTo>
                          <a:pt x="203" y="24"/>
                        </a:lnTo>
                        <a:lnTo>
                          <a:pt x="204" y="24"/>
                        </a:lnTo>
                        <a:lnTo>
                          <a:pt x="208" y="19"/>
                        </a:lnTo>
                        <a:lnTo>
                          <a:pt x="209" y="14"/>
                        </a:lnTo>
                        <a:lnTo>
                          <a:pt x="208" y="9"/>
                        </a:lnTo>
                        <a:lnTo>
                          <a:pt x="162" y="6"/>
                        </a:lnTo>
                        <a:lnTo>
                          <a:pt x="128" y="5"/>
                        </a:lnTo>
                        <a:lnTo>
                          <a:pt x="73" y="6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53" name="Freeform 110"/>
                  <p:cNvSpPr/>
                  <p:nvPr/>
                </p:nvSpPr>
                <p:spPr>
                  <a:xfrm>
                    <a:off x="379" y="100"/>
                    <a:ext cx="16" cy="8"/>
                  </a:xfrm>
                  <a:custGeom>
                    <a:avLst/>
                    <a:gdLst>
                      <a:gd name="txL" fmla="*/ 0 w 50"/>
                      <a:gd name="txT" fmla="*/ 0 h 24"/>
                      <a:gd name="txR" fmla="*/ 50 w 50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" h="24">
                        <a:moveTo>
                          <a:pt x="36" y="24"/>
                        </a:moveTo>
                        <a:lnTo>
                          <a:pt x="48" y="13"/>
                        </a:lnTo>
                        <a:lnTo>
                          <a:pt x="50" y="12"/>
                        </a:lnTo>
                        <a:lnTo>
                          <a:pt x="0" y="0"/>
                        </a:lnTo>
                        <a:lnTo>
                          <a:pt x="16" y="13"/>
                        </a:lnTo>
                        <a:lnTo>
                          <a:pt x="36" y="24"/>
                        </a:lnTo>
                        <a:close/>
                      </a:path>
                    </a:pathLst>
                  </a:custGeom>
                  <a:solidFill>
                    <a:srgbClr val="946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54" name="Freeform 111"/>
                  <p:cNvSpPr/>
                  <p:nvPr/>
                </p:nvSpPr>
                <p:spPr>
                  <a:xfrm>
                    <a:off x="390" y="116"/>
                    <a:ext cx="1" cy="1"/>
                  </a:xfrm>
                  <a:custGeom>
                    <a:avLst/>
                    <a:gdLst>
                      <a:gd name="txL" fmla="*/ 0 w 4"/>
                      <a:gd name="txT" fmla="*/ 0 h 4"/>
                      <a:gd name="txR" fmla="*/ 4 w 4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4">
                        <a:moveTo>
                          <a:pt x="4" y="1"/>
                        </a:moveTo>
                        <a:lnTo>
                          <a:pt x="2" y="0"/>
                        </a:lnTo>
                        <a:lnTo>
                          <a:pt x="0" y="4"/>
                        </a:lnTo>
                        <a:lnTo>
                          <a:pt x="4" y="1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55" name="Freeform 112"/>
                  <p:cNvSpPr/>
                  <p:nvPr/>
                </p:nvSpPr>
                <p:spPr>
                  <a:xfrm>
                    <a:off x="379" y="116"/>
                    <a:ext cx="14" cy="22"/>
                  </a:xfrm>
                  <a:custGeom>
                    <a:avLst/>
                    <a:gdLst>
                      <a:gd name="txL" fmla="*/ 0 w 41"/>
                      <a:gd name="txT" fmla="*/ 0 h 67"/>
                      <a:gd name="txR" fmla="*/ 41 w 41"/>
                      <a:gd name="txB" fmla="*/ 67 h 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1" h="67">
                        <a:moveTo>
                          <a:pt x="40" y="1"/>
                        </a:moveTo>
                        <a:lnTo>
                          <a:pt x="37" y="0"/>
                        </a:lnTo>
                        <a:lnTo>
                          <a:pt x="33" y="3"/>
                        </a:lnTo>
                        <a:lnTo>
                          <a:pt x="11" y="42"/>
                        </a:lnTo>
                        <a:lnTo>
                          <a:pt x="7" y="54"/>
                        </a:lnTo>
                        <a:lnTo>
                          <a:pt x="0" y="67"/>
                        </a:lnTo>
                        <a:lnTo>
                          <a:pt x="12" y="59"/>
                        </a:lnTo>
                        <a:lnTo>
                          <a:pt x="21" y="51"/>
                        </a:lnTo>
                        <a:lnTo>
                          <a:pt x="28" y="44"/>
                        </a:lnTo>
                        <a:lnTo>
                          <a:pt x="37" y="30"/>
                        </a:lnTo>
                        <a:lnTo>
                          <a:pt x="40" y="23"/>
                        </a:lnTo>
                        <a:lnTo>
                          <a:pt x="41" y="15"/>
                        </a:lnTo>
                        <a:lnTo>
                          <a:pt x="41" y="8"/>
                        </a:lnTo>
                        <a:lnTo>
                          <a:pt x="40" y="1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56" name="Freeform 113"/>
                  <p:cNvSpPr/>
                  <p:nvPr/>
                </p:nvSpPr>
                <p:spPr>
                  <a:xfrm>
                    <a:off x="363" y="116"/>
                    <a:ext cx="76" cy="43"/>
                  </a:xfrm>
                  <a:custGeom>
                    <a:avLst/>
                    <a:gdLst>
                      <a:gd name="txL" fmla="*/ 0 w 228"/>
                      <a:gd name="txT" fmla="*/ 0 h 128"/>
                      <a:gd name="txR" fmla="*/ 228 w 228"/>
                      <a:gd name="txB" fmla="*/ 128 h 1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8" h="128">
                        <a:moveTo>
                          <a:pt x="47" y="66"/>
                        </a:moveTo>
                        <a:lnTo>
                          <a:pt x="33" y="79"/>
                        </a:lnTo>
                        <a:lnTo>
                          <a:pt x="39" y="80"/>
                        </a:lnTo>
                        <a:lnTo>
                          <a:pt x="42" y="85"/>
                        </a:lnTo>
                        <a:lnTo>
                          <a:pt x="44" y="91"/>
                        </a:lnTo>
                        <a:lnTo>
                          <a:pt x="45" y="100"/>
                        </a:lnTo>
                        <a:lnTo>
                          <a:pt x="44" y="102"/>
                        </a:lnTo>
                        <a:lnTo>
                          <a:pt x="22" y="115"/>
                        </a:lnTo>
                        <a:lnTo>
                          <a:pt x="0" y="128"/>
                        </a:lnTo>
                        <a:lnTo>
                          <a:pt x="41" y="115"/>
                        </a:lnTo>
                        <a:lnTo>
                          <a:pt x="60" y="107"/>
                        </a:lnTo>
                        <a:lnTo>
                          <a:pt x="81" y="100"/>
                        </a:lnTo>
                        <a:lnTo>
                          <a:pt x="96" y="90"/>
                        </a:lnTo>
                        <a:lnTo>
                          <a:pt x="113" y="82"/>
                        </a:lnTo>
                        <a:lnTo>
                          <a:pt x="144" y="62"/>
                        </a:lnTo>
                        <a:lnTo>
                          <a:pt x="147" y="70"/>
                        </a:lnTo>
                        <a:lnTo>
                          <a:pt x="149" y="78"/>
                        </a:lnTo>
                        <a:lnTo>
                          <a:pt x="149" y="85"/>
                        </a:lnTo>
                        <a:lnTo>
                          <a:pt x="148" y="95"/>
                        </a:lnTo>
                        <a:lnTo>
                          <a:pt x="160" y="88"/>
                        </a:lnTo>
                        <a:lnTo>
                          <a:pt x="173" y="80"/>
                        </a:lnTo>
                        <a:lnTo>
                          <a:pt x="178" y="76"/>
                        </a:lnTo>
                        <a:lnTo>
                          <a:pt x="180" y="73"/>
                        </a:lnTo>
                        <a:lnTo>
                          <a:pt x="180" y="72"/>
                        </a:lnTo>
                        <a:lnTo>
                          <a:pt x="182" y="72"/>
                        </a:lnTo>
                        <a:lnTo>
                          <a:pt x="184" y="72"/>
                        </a:lnTo>
                        <a:lnTo>
                          <a:pt x="196" y="64"/>
                        </a:lnTo>
                        <a:lnTo>
                          <a:pt x="196" y="61"/>
                        </a:lnTo>
                        <a:lnTo>
                          <a:pt x="196" y="60"/>
                        </a:lnTo>
                        <a:lnTo>
                          <a:pt x="197" y="60"/>
                        </a:lnTo>
                        <a:lnTo>
                          <a:pt x="200" y="58"/>
                        </a:lnTo>
                        <a:lnTo>
                          <a:pt x="204" y="53"/>
                        </a:lnTo>
                        <a:lnTo>
                          <a:pt x="214" y="43"/>
                        </a:lnTo>
                        <a:lnTo>
                          <a:pt x="221" y="31"/>
                        </a:lnTo>
                        <a:lnTo>
                          <a:pt x="228" y="19"/>
                        </a:lnTo>
                        <a:lnTo>
                          <a:pt x="191" y="22"/>
                        </a:lnTo>
                        <a:lnTo>
                          <a:pt x="155" y="19"/>
                        </a:lnTo>
                        <a:lnTo>
                          <a:pt x="120" y="12"/>
                        </a:lnTo>
                        <a:lnTo>
                          <a:pt x="87" y="0"/>
                        </a:lnTo>
                        <a:lnTo>
                          <a:pt x="88" y="7"/>
                        </a:lnTo>
                        <a:lnTo>
                          <a:pt x="88" y="14"/>
                        </a:lnTo>
                        <a:lnTo>
                          <a:pt x="87" y="22"/>
                        </a:lnTo>
                        <a:lnTo>
                          <a:pt x="84" y="29"/>
                        </a:lnTo>
                        <a:lnTo>
                          <a:pt x="75" y="43"/>
                        </a:lnTo>
                        <a:lnTo>
                          <a:pt x="68" y="50"/>
                        </a:lnTo>
                        <a:lnTo>
                          <a:pt x="59" y="58"/>
                        </a:lnTo>
                        <a:lnTo>
                          <a:pt x="47" y="66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57" name="Freeform 114"/>
                  <p:cNvSpPr/>
                  <p:nvPr/>
                </p:nvSpPr>
                <p:spPr>
                  <a:xfrm>
                    <a:off x="261" y="120"/>
                    <a:ext cx="122" cy="39"/>
                  </a:xfrm>
                  <a:custGeom>
                    <a:avLst/>
                    <a:gdLst>
                      <a:gd name="txL" fmla="*/ 0 w 364"/>
                      <a:gd name="txT" fmla="*/ 0 h 116"/>
                      <a:gd name="txR" fmla="*/ 364 w 364"/>
                      <a:gd name="txB" fmla="*/ 116 h 1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4" h="116">
                        <a:moveTo>
                          <a:pt x="339" y="67"/>
                        </a:moveTo>
                        <a:lnTo>
                          <a:pt x="353" y="54"/>
                        </a:lnTo>
                        <a:lnTo>
                          <a:pt x="360" y="41"/>
                        </a:lnTo>
                        <a:lnTo>
                          <a:pt x="364" y="29"/>
                        </a:lnTo>
                        <a:lnTo>
                          <a:pt x="347" y="47"/>
                        </a:lnTo>
                        <a:lnTo>
                          <a:pt x="338" y="54"/>
                        </a:lnTo>
                        <a:lnTo>
                          <a:pt x="333" y="58"/>
                        </a:lnTo>
                        <a:lnTo>
                          <a:pt x="329" y="62"/>
                        </a:lnTo>
                        <a:lnTo>
                          <a:pt x="323" y="65"/>
                        </a:lnTo>
                        <a:lnTo>
                          <a:pt x="318" y="68"/>
                        </a:lnTo>
                        <a:lnTo>
                          <a:pt x="309" y="74"/>
                        </a:lnTo>
                        <a:lnTo>
                          <a:pt x="287" y="84"/>
                        </a:lnTo>
                        <a:lnTo>
                          <a:pt x="274" y="86"/>
                        </a:lnTo>
                        <a:lnTo>
                          <a:pt x="262" y="89"/>
                        </a:lnTo>
                        <a:lnTo>
                          <a:pt x="236" y="92"/>
                        </a:lnTo>
                        <a:lnTo>
                          <a:pt x="207" y="91"/>
                        </a:lnTo>
                        <a:lnTo>
                          <a:pt x="191" y="89"/>
                        </a:lnTo>
                        <a:lnTo>
                          <a:pt x="177" y="88"/>
                        </a:lnTo>
                        <a:lnTo>
                          <a:pt x="167" y="85"/>
                        </a:lnTo>
                        <a:lnTo>
                          <a:pt x="160" y="83"/>
                        </a:lnTo>
                        <a:lnTo>
                          <a:pt x="153" y="78"/>
                        </a:lnTo>
                        <a:lnTo>
                          <a:pt x="149" y="73"/>
                        </a:lnTo>
                        <a:lnTo>
                          <a:pt x="119" y="65"/>
                        </a:lnTo>
                        <a:lnTo>
                          <a:pt x="88" y="52"/>
                        </a:lnTo>
                        <a:lnTo>
                          <a:pt x="59" y="37"/>
                        </a:lnTo>
                        <a:lnTo>
                          <a:pt x="32" y="19"/>
                        </a:lnTo>
                        <a:lnTo>
                          <a:pt x="6" y="0"/>
                        </a:lnTo>
                        <a:lnTo>
                          <a:pt x="2" y="1"/>
                        </a:lnTo>
                        <a:lnTo>
                          <a:pt x="0" y="2"/>
                        </a:lnTo>
                        <a:lnTo>
                          <a:pt x="2" y="6"/>
                        </a:lnTo>
                        <a:lnTo>
                          <a:pt x="14" y="37"/>
                        </a:lnTo>
                        <a:lnTo>
                          <a:pt x="45" y="58"/>
                        </a:lnTo>
                        <a:lnTo>
                          <a:pt x="78" y="76"/>
                        </a:lnTo>
                        <a:lnTo>
                          <a:pt x="112" y="89"/>
                        </a:lnTo>
                        <a:lnTo>
                          <a:pt x="149" y="100"/>
                        </a:lnTo>
                        <a:lnTo>
                          <a:pt x="160" y="106"/>
                        </a:lnTo>
                        <a:lnTo>
                          <a:pt x="171" y="108"/>
                        </a:lnTo>
                        <a:lnTo>
                          <a:pt x="183" y="112"/>
                        </a:lnTo>
                        <a:lnTo>
                          <a:pt x="207" y="116"/>
                        </a:lnTo>
                        <a:lnTo>
                          <a:pt x="228" y="116"/>
                        </a:lnTo>
                        <a:lnTo>
                          <a:pt x="252" y="114"/>
                        </a:lnTo>
                        <a:lnTo>
                          <a:pt x="274" y="107"/>
                        </a:lnTo>
                        <a:lnTo>
                          <a:pt x="296" y="97"/>
                        </a:lnTo>
                        <a:lnTo>
                          <a:pt x="317" y="83"/>
                        </a:lnTo>
                        <a:lnTo>
                          <a:pt x="339" y="67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58" name="Freeform 115"/>
                  <p:cNvSpPr/>
                  <p:nvPr/>
                </p:nvSpPr>
                <p:spPr>
                  <a:xfrm>
                    <a:off x="282" y="122"/>
                    <a:ext cx="164" cy="50"/>
                  </a:xfrm>
                  <a:custGeom>
                    <a:avLst/>
                    <a:gdLst>
                      <a:gd name="txL" fmla="*/ 0 w 491"/>
                      <a:gd name="txT" fmla="*/ 0 h 150"/>
                      <a:gd name="txR" fmla="*/ 491 w 491"/>
                      <a:gd name="txB" fmla="*/ 150 h 1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1" h="150">
                        <a:moveTo>
                          <a:pt x="288" y="83"/>
                        </a:moveTo>
                        <a:lnTo>
                          <a:pt x="287" y="74"/>
                        </a:lnTo>
                        <a:lnTo>
                          <a:pt x="285" y="68"/>
                        </a:lnTo>
                        <a:lnTo>
                          <a:pt x="282" y="63"/>
                        </a:lnTo>
                        <a:lnTo>
                          <a:pt x="276" y="62"/>
                        </a:lnTo>
                        <a:lnTo>
                          <a:pt x="254" y="78"/>
                        </a:lnTo>
                        <a:lnTo>
                          <a:pt x="233" y="92"/>
                        </a:lnTo>
                        <a:lnTo>
                          <a:pt x="211" y="102"/>
                        </a:lnTo>
                        <a:lnTo>
                          <a:pt x="189" y="109"/>
                        </a:lnTo>
                        <a:lnTo>
                          <a:pt x="165" y="111"/>
                        </a:lnTo>
                        <a:lnTo>
                          <a:pt x="144" y="111"/>
                        </a:lnTo>
                        <a:lnTo>
                          <a:pt x="120" y="107"/>
                        </a:lnTo>
                        <a:lnTo>
                          <a:pt x="108" y="103"/>
                        </a:lnTo>
                        <a:lnTo>
                          <a:pt x="97" y="101"/>
                        </a:lnTo>
                        <a:lnTo>
                          <a:pt x="56" y="93"/>
                        </a:lnTo>
                        <a:lnTo>
                          <a:pt x="18" y="84"/>
                        </a:lnTo>
                        <a:lnTo>
                          <a:pt x="15" y="80"/>
                        </a:lnTo>
                        <a:lnTo>
                          <a:pt x="12" y="74"/>
                        </a:lnTo>
                        <a:lnTo>
                          <a:pt x="8" y="71"/>
                        </a:lnTo>
                        <a:lnTo>
                          <a:pt x="3" y="69"/>
                        </a:lnTo>
                        <a:lnTo>
                          <a:pt x="1" y="69"/>
                        </a:lnTo>
                        <a:lnTo>
                          <a:pt x="0" y="72"/>
                        </a:lnTo>
                        <a:lnTo>
                          <a:pt x="0" y="80"/>
                        </a:lnTo>
                        <a:lnTo>
                          <a:pt x="1" y="91"/>
                        </a:lnTo>
                        <a:lnTo>
                          <a:pt x="2" y="96"/>
                        </a:lnTo>
                        <a:lnTo>
                          <a:pt x="6" y="102"/>
                        </a:lnTo>
                        <a:lnTo>
                          <a:pt x="42" y="119"/>
                        </a:lnTo>
                        <a:lnTo>
                          <a:pt x="44" y="117"/>
                        </a:lnTo>
                        <a:lnTo>
                          <a:pt x="51" y="117"/>
                        </a:lnTo>
                        <a:lnTo>
                          <a:pt x="59" y="120"/>
                        </a:lnTo>
                        <a:lnTo>
                          <a:pt x="61" y="126"/>
                        </a:lnTo>
                        <a:lnTo>
                          <a:pt x="168" y="149"/>
                        </a:lnTo>
                        <a:lnTo>
                          <a:pt x="194" y="145"/>
                        </a:lnTo>
                        <a:lnTo>
                          <a:pt x="221" y="140"/>
                        </a:lnTo>
                        <a:lnTo>
                          <a:pt x="233" y="137"/>
                        </a:lnTo>
                        <a:lnTo>
                          <a:pt x="246" y="134"/>
                        </a:lnTo>
                        <a:lnTo>
                          <a:pt x="272" y="127"/>
                        </a:lnTo>
                        <a:lnTo>
                          <a:pt x="249" y="150"/>
                        </a:lnTo>
                        <a:lnTo>
                          <a:pt x="276" y="144"/>
                        </a:lnTo>
                        <a:lnTo>
                          <a:pt x="282" y="141"/>
                        </a:lnTo>
                        <a:lnTo>
                          <a:pt x="289" y="140"/>
                        </a:lnTo>
                        <a:lnTo>
                          <a:pt x="303" y="137"/>
                        </a:lnTo>
                        <a:lnTo>
                          <a:pt x="330" y="125"/>
                        </a:lnTo>
                        <a:lnTo>
                          <a:pt x="343" y="117"/>
                        </a:lnTo>
                        <a:lnTo>
                          <a:pt x="357" y="111"/>
                        </a:lnTo>
                        <a:lnTo>
                          <a:pt x="372" y="102"/>
                        </a:lnTo>
                        <a:lnTo>
                          <a:pt x="389" y="103"/>
                        </a:lnTo>
                        <a:lnTo>
                          <a:pt x="408" y="102"/>
                        </a:lnTo>
                        <a:lnTo>
                          <a:pt x="427" y="97"/>
                        </a:lnTo>
                        <a:lnTo>
                          <a:pt x="446" y="91"/>
                        </a:lnTo>
                        <a:lnTo>
                          <a:pt x="458" y="74"/>
                        </a:lnTo>
                        <a:lnTo>
                          <a:pt x="470" y="59"/>
                        </a:lnTo>
                        <a:lnTo>
                          <a:pt x="480" y="41"/>
                        </a:lnTo>
                        <a:lnTo>
                          <a:pt x="491" y="24"/>
                        </a:lnTo>
                        <a:lnTo>
                          <a:pt x="491" y="21"/>
                        </a:lnTo>
                        <a:lnTo>
                          <a:pt x="487" y="8"/>
                        </a:lnTo>
                        <a:lnTo>
                          <a:pt x="483" y="0"/>
                        </a:lnTo>
                        <a:lnTo>
                          <a:pt x="471" y="2"/>
                        </a:lnTo>
                        <a:lnTo>
                          <a:pt x="464" y="14"/>
                        </a:lnTo>
                        <a:lnTo>
                          <a:pt x="457" y="26"/>
                        </a:lnTo>
                        <a:lnTo>
                          <a:pt x="447" y="36"/>
                        </a:lnTo>
                        <a:lnTo>
                          <a:pt x="443" y="41"/>
                        </a:lnTo>
                        <a:lnTo>
                          <a:pt x="440" y="43"/>
                        </a:lnTo>
                        <a:lnTo>
                          <a:pt x="439" y="43"/>
                        </a:lnTo>
                        <a:lnTo>
                          <a:pt x="439" y="44"/>
                        </a:lnTo>
                        <a:lnTo>
                          <a:pt x="439" y="47"/>
                        </a:lnTo>
                        <a:lnTo>
                          <a:pt x="427" y="55"/>
                        </a:lnTo>
                        <a:lnTo>
                          <a:pt x="425" y="55"/>
                        </a:lnTo>
                        <a:lnTo>
                          <a:pt x="423" y="55"/>
                        </a:lnTo>
                        <a:lnTo>
                          <a:pt x="423" y="56"/>
                        </a:lnTo>
                        <a:lnTo>
                          <a:pt x="421" y="59"/>
                        </a:lnTo>
                        <a:lnTo>
                          <a:pt x="416" y="63"/>
                        </a:lnTo>
                        <a:lnTo>
                          <a:pt x="403" y="71"/>
                        </a:lnTo>
                        <a:lnTo>
                          <a:pt x="391" y="78"/>
                        </a:lnTo>
                        <a:lnTo>
                          <a:pt x="392" y="68"/>
                        </a:lnTo>
                        <a:lnTo>
                          <a:pt x="392" y="61"/>
                        </a:lnTo>
                        <a:lnTo>
                          <a:pt x="390" y="53"/>
                        </a:lnTo>
                        <a:lnTo>
                          <a:pt x="387" y="45"/>
                        </a:lnTo>
                        <a:lnTo>
                          <a:pt x="356" y="65"/>
                        </a:lnTo>
                        <a:lnTo>
                          <a:pt x="339" y="73"/>
                        </a:lnTo>
                        <a:lnTo>
                          <a:pt x="324" y="83"/>
                        </a:lnTo>
                        <a:lnTo>
                          <a:pt x="303" y="90"/>
                        </a:lnTo>
                        <a:lnTo>
                          <a:pt x="284" y="98"/>
                        </a:lnTo>
                        <a:lnTo>
                          <a:pt x="243" y="111"/>
                        </a:lnTo>
                        <a:lnTo>
                          <a:pt x="265" y="98"/>
                        </a:lnTo>
                        <a:lnTo>
                          <a:pt x="287" y="85"/>
                        </a:lnTo>
                        <a:lnTo>
                          <a:pt x="288" y="83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59" name="Freeform 116"/>
                  <p:cNvSpPr/>
                  <p:nvPr/>
                </p:nvSpPr>
                <p:spPr>
                  <a:xfrm>
                    <a:off x="353" y="126"/>
                    <a:ext cx="12" cy="3"/>
                  </a:xfrm>
                  <a:custGeom>
                    <a:avLst/>
                    <a:gdLst>
                      <a:gd name="txL" fmla="*/ 0 w 35"/>
                      <a:gd name="txT" fmla="*/ 0 h 10"/>
                      <a:gd name="txR" fmla="*/ 35 w 35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10">
                        <a:moveTo>
                          <a:pt x="0" y="0"/>
                        </a:moveTo>
                        <a:lnTo>
                          <a:pt x="17" y="10"/>
                        </a:lnTo>
                        <a:lnTo>
                          <a:pt x="35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60" name="Freeform 117"/>
                  <p:cNvSpPr/>
                  <p:nvPr/>
                </p:nvSpPr>
                <p:spPr>
                  <a:xfrm>
                    <a:off x="276" y="100"/>
                    <a:ext cx="83" cy="30"/>
                  </a:xfrm>
                  <a:custGeom>
                    <a:avLst/>
                    <a:gdLst>
                      <a:gd name="txL" fmla="*/ 0 w 248"/>
                      <a:gd name="txT" fmla="*/ 0 h 89"/>
                      <a:gd name="txR" fmla="*/ 248 w 248"/>
                      <a:gd name="txB" fmla="*/ 89 h 8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8" h="89">
                        <a:moveTo>
                          <a:pt x="248" y="86"/>
                        </a:moveTo>
                        <a:lnTo>
                          <a:pt x="231" y="76"/>
                        </a:lnTo>
                        <a:lnTo>
                          <a:pt x="210" y="62"/>
                        </a:lnTo>
                        <a:lnTo>
                          <a:pt x="189" y="52"/>
                        </a:lnTo>
                        <a:lnTo>
                          <a:pt x="148" y="32"/>
                        </a:lnTo>
                        <a:lnTo>
                          <a:pt x="105" y="16"/>
                        </a:lnTo>
                        <a:lnTo>
                          <a:pt x="62" y="4"/>
                        </a:lnTo>
                        <a:lnTo>
                          <a:pt x="46" y="0"/>
                        </a:lnTo>
                        <a:lnTo>
                          <a:pt x="18" y="2"/>
                        </a:lnTo>
                        <a:lnTo>
                          <a:pt x="9" y="12"/>
                        </a:lnTo>
                        <a:lnTo>
                          <a:pt x="3" y="16"/>
                        </a:lnTo>
                        <a:lnTo>
                          <a:pt x="0" y="24"/>
                        </a:lnTo>
                        <a:lnTo>
                          <a:pt x="33" y="18"/>
                        </a:lnTo>
                        <a:lnTo>
                          <a:pt x="50" y="17"/>
                        </a:lnTo>
                        <a:lnTo>
                          <a:pt x="68" y="19"/>
                        </a:lnTo>
                        <a:lnTo>
                          <a:pt x="85" y="23"/>
                        </a:lnTo>
                        <a:lnTo>
                          <a:pt x="102" y="29"/>
                        </a:lnTo>
                        <a:lnTo>
                          <a:pt x="118" y="36"/>
                        </a:lnTo>
                        <a:lnTo>
                          <a:pt x="136" y="47"/>
                        </a:lnTo>
                        <a:lnTo>
                          <a:pt x="148" y="54"/>
                        </a:lnTo>
                        <a:lnTo>
                          <a:pt x="162" y="61"/>
                        </a:lnTo>
                        <a:lnTo>
                          <a:pt x="188" y="73"/>
                        </a:lnTo>
                        <a:lnTo>
                          <a:pt x="200" y="77"/>
                        </a:lnTo>
                        <a:lnTo>
                          <a:pt x="213" y="82"/>
                        </a:lnTo>
                        <a:lnTo>
                          <a:pt x="240" y="89"/>
                        </a:lnTo>
                        <a:lnTo>
                          <a:pt x="248" y="86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61" name="Freeform 118"/>
                  <p:cNvSpPr/>
                  <p:nvPr/>
                </p:nvSpPr>
                <p:spPr>
                  <a:xfrm>
                    <a:off x="233" y="82"/>
                    <a:ext cx="142" cy="45"/>
                  </a:xfrm>
                  <a:custGeom>
                    <a:avLst/>
                    <a:gdLst>
                      <a:gd name="txL" fmla="*/ 0 w 426"/>
                      <a:gd name="txT" fmla="*/ 0 h 135"/>
                      <a:gd name="txR" fmla="*/ 426 w 426"/>
                      <a:gd name="txB" fmla="*/ 135 h 1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6" h="135">
                        <a:moveTo>
                          <a:pt x="360" y="132"/>
                        </a:moveTo>
                        <a:lnTo>
                          <a:pt x="395" y="135"/>
                        </a:lnTo>
                        <a:lnTo>
                          <a:pt x="426" y="116"/>
                        </a:lnTo>
                        <a:lnTo>
                          <a:pt x="333" y="91"/>
                        </a:lnTo>
                        <a:lnTo>
                          <a:pt x="311" y="82"/>
                        </a:lnTo>
                        <a:lnTo>
                          <a:pt x="293" y="72"/>
                        </a:lnTo>
                        <a:lnTo>
                          <a:pt x="269" y="56"/>
                        </a:lnTo>
                        <a:lnTo>
                          <a:pt x="246" y="43"/>
                        </a:lnTo>
                        <a:lnTo>
                          <a:pt x="222" y="31"/>
                        </a:lnTo>
                        <a:lnTo>
                          <a:pt x="199" y="22"/>
                        </a:lnTo>
                        <a:lnTo>
                          <a:pt x="151" y="7"/>
                        </a:lnTo>
                        <a:lnTo>
                          <a:pt x="126" y="2"/>
                        </a:lnTo>
                        <a:lnTo>
                          <a:pt x="102" y="0"/>
                        </a:lnTo>
                        <a:lnTo>
                          <a:pt x="83" y="6"/>
                        </a:lnTo>
                        <a:lnTo>
                          <a:pt x="65" y="16"/>
                        </a:lnTo>
                        <a:lnTo>
                          <a:pt x="40" y="19"/>
                        </a:lnTo>
                        <a:lnTo>
                          <a:pt x="35" y="13"/>
                        </a:lnTo>
                        <a:lnTo>
                          <a:pt x="15" y="31"/>
                        </a:lnTo>
                        <a:lnTo>
                          <a:pt x="9" y="36"/>
                        </a:lnTo>
                        <a:lnTo>
                          <a:pt x="5" y="43"/>
                        </a:lnTo>
                        <a:lnTo>
                          <a:pt x="0" y="58"/>
                        </a:lnTo>
                        <a:lnTo>
                          <a:pt x="13" y="45"/>
                        </a:lnTo>
                        <a:lnTo>
                          <a:pt x="29" y="36"/>
                        </a:lnTo>
                        <a:lnTo>
                          <a:pt x="45" y="27"/>
                        </a:lnTo>
                        <a:lnTo>
                          <a:pt x="64" y="24"/>
                        </a:lnTo>
                        <a:lnTo>
                          <a:pt x="84" y="20"/>
                        </a:lnTo>
                        <a:lnTo>
                          <a:pt x="106" y="22"/>
                        </a:lnTo>
                        <a:lnTo>
                          <a:pt x="115" y="24"/>
                        </a:lnTo>
                        <a:lnTo>
                          <a:pt x="126" y="27"/>
                        </a:lnTo>
                        <a:lnTo>
                          <a:pt x="148" y="38"/>
                        </a:lnTo>
                        <a:lnTo>
                          <a:pt x="191" y="60"/>
                        </a:lnTo>
                        <a:lnTo>
                          <a:pt x="234" y="72"/>
                        </a:lnTo>
                        <a:lnTo>
                          <a:pt x="277" y="88"/>
                        </a:lnTo>
                        <a:lnTo>
                          <a:pt x="318" y="108"/>
                        </a:lnTo>
                        <a:lnTo>
                          <a:pt x="339" y="118"/>
                        </a:lnTo>
                        <a:lnTo>
                          <a:pt x="360" y="13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62" name="Freeform 119"/>
                  <p:cNvSpPr/>
                  <p:nvPr/>
                </p:nvSpPr>
                <p:spPr>
                  <a:xfrm>
                    <a:off x="287" y="161"/>
                    <a:ext cx="86" cy="23"/>
                  </a:xfrm>
                  <a:custGeom>
                    <a:avLst/>
                    <a:gdLst>
                      <a:gd name="txL" fmla="*/ 0 w 258"/>
                      <a:gd name="txT" fmla="*/ 0 h 68"/>
                      <a:gd name="txR" fmla="*/ 258 w 258"/>
                      <a:gd name="txB" fmla="*/ 68 h 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8" h="68">
                        <a:moveTo>
                          <a:pt x="217" y="46"/>
                        </a:moveTo>
                        <a:lnTo>
                          <a:pt x="235" y="33"/>
                        </a:lnTo>
                        <a:lnTo>
                          <a:pt x="258" y="10"/>
                        </a:lnTo>
                        <a:lnTo>
                          <a:pt x="232" y="17"/>
                        </a:lnTo>
                        <a:lnTo>
                          <a:pt x="219" y="20"/>
                        </a:lnTo>
                        <a:lnTo>
                          <a:pt x="207" y="23"/>
                        </a:lnTo>
                        <a:lnTo>
                          <a:pt x="180" y="28"/>
                        </a:lnTo>
                        <a:lnTo>
                          <a:pt x="154" y="32"/>
                        </a:lnTo>
                        <a:lnTo>
                          <a:pt x="64" y="28"/>
                        </a:lnTo>
                        <a:lnTo>
                          <a:pt x="39" y="23"/>
                        </a:lnTo>
                        <a:lnTo>
                          <a:pt x="33" y="22"/>
                        </a:lnTo>
                        <a:lnTo>
                          <a:pt x="24" y="18"/>
                        </a:lnTo>
                        <a:lnTo>
                          <a:pt x="17" y="14"/>
                        </a:lnTo>
                        <a:lnTo>
                          <a:pt x="11" y="8"/>
                        </a:lnTo>
                        <a:lnTo>
                          <a:pt x="7" y="0"/>
                        </a:lnTo>
                        <a:lnTo>
                          <a:pt x="1" y="9"/>
                        </a:lnTo>
                        <a:lnTo>
                          <a:pt x="0" y="17"/>
                        </a:lnTo>
                        <a:lnTo>
                          <a:pt x="1" y="24"/>
                        </a:lnTo>
                        <a:lnTo>
                          <a:pt x="5" y="33"/>
                        </a:lnTo>
                        <a:lnTo>
                          <a:pt x="11" y="39"/>
                        </a:lnTo>
                        <a:lnTo>
                          <a:pt x="19" y="46"/>
                        </a:lnTo>
                        <a:lnTo>
                          <a:pt x="30" y="51"/>
                        </a:lnTo>
                        <a:lnTo>
                          <a:pt x="36" y="53"/>
                        </a:lnTo>
                        <a:lnTo>
                          <a:pt x="45" y="57"/>
                        </a:lnTo>
                        <a:lnTo>
                          <a:pt x="99" y="68"/>
                        </a:lnTo>
                        <a:lnTo>
                          <a:pt x="114" y="68"/>
                        </a:lnTo>
                        <a:lnTo>
                          <a:pt x="131" y="68"/>
                        </a:lnTo>
                        <a:lnTo>
                          <a:pt x="162" y="65"/>
                        </a:lnTo>
                        <a:lnTo>
                          <a:pt x="168" y="63"/>
                        </a:lnTo>
                        <a:lnTo>
                          <a:pt x="175" y="62"/>
                        </a:lnTo>
                        <a:lnTo>
                          <a:pt x="190" y="58"/>
                        </a:lnTo>
                        <a:lnTo>
                          <a:pt x="192" y="56"/>
                        </a:lnTo>
                        <a:lnTo>
                          <a:pt x="192" y="54"/>
                        </a:lnTo>
                        <a:lnTo>
                          <a:pt x="193" y="54"/>
                        </a:lnTo>
                        <a:lnTo>
                          <a:pt x="196" y="54"/>
                        </a:lnTo>
                        <a:lnTo>
                          <a:pt x="203" y="52"/>
                        </a:lnTo>
                        <a:lnTo>
                          <a:pt x="217" y="46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63" name="Freeform 120"/>
                  <p:cNvSpPr/>
                  <p:nvPr/>
                </p:nvSpPr>
                <p:spPr>
                  <a:xfrm>
                    <a:off x="320" y="176"/>
                    <a:ext cx="50" cy="12"/>
                  </a:xfrm>
                  <a:custGeom>
                    <a:avLst/>
                    <a:gdLst>
                      <a:gd name="txL" fmla="*/ 0 w 151"/>
                      <a:gd name="txT" fmla="*/ 0 h 36"/>
                      <a:gd name="txR" fmla="*/ 151 w 151"/>
                      <a:gd name="txB" fmla="*/ 36 h 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1" h="36">
                        <a:moveTo>
                          <a:pt x="148" y="0"/>
                        </a:moveTo>
                        <a:lnTo>
                          <a:pt x="118" y="2"/>
                        </a:lnTo>
                        <a:lnTo>
                          <a:pt x="104" y="8"/>
                        </a:lnTo>
                        <a:lnTo>
                          <a:pt x="97" y="10"/>
                        </a:lnTo>
                        <a:lnTo>
                          <a:pt x="94" y="10"/>
                        </a:lnTo>
                        <a:lnTo>
                          <a:pt x="93" y="10"/>
                        </a:lnTo>
                        <a:lnTo>
                          <a:pt x="93" y="12"/>
                        </a:lnTo>
                        <a:lnTo>
                          <a:pt x="91" y="14"/>
                        </a:lnTo>
                        <a:lnTo>
                          <a:pt x="76" y="18"/>
                        </a:lnTo>
                        <a:lnTo>
                          <a:pt x="69" y="19"/>
                        </a:lnTo>
                        <a:lnTo>
                          <a:pt x="63" y="21"/>
                        </a:lnTo>
                        <a:lnTo>
                          <a:pt x="32" y="24"/>
                        </a:lnTo>
                        <a:lnTo>
                          <a:pt x="15" y="24"/>
                        </a:lnTo>
                        <a:lnTo>
                          <a:pt x="0" y="24"/>
                        </a:lnTo>
                        <a:lnTo>
                          <a:pt x="16" y="30"/>
                        </a:lnTo>
                        <a:lnTo>
                          <a:pt x="33" y="33"/>
                        </a:lnTo>
                        <a:lnTo>
                          <a:pt x="51" y="34"/>
                        </a:lnTo>
                        <a:lnTo>
                          <a:pt x="70" y="36"/>
                        </a:lnTo>
                        <a:lnTo>
                          <a:pt x="90" y="33"/>
                        </a:lnTo>
                        <a:lnTo>
                          <a:pt x="109" y="30"/>
                        </a:lnTo>
                        <a:lnTo>
                          <a:pt x="128" y="24"/>
                        </a:lnTo>
                        <a:lnTo>
                          <a:pt x="150" y="16"/>
                        </a:lnTo>
                        <a:lnTo>
                          <a:pt x="151" y="10"/>
                        </a:lnTo>
                        <a:lnTo>
                          <a:pt x="150" y="4"/>
                        </a:lnTo>
                        <a:lnTo>
                          <a:pt x="148" y="0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64" name="Freeform 121"/>
                  <p:cNvSpPr/>
                  <p:nvPr/>
                </p:nvSpPr>
                <p:spPr>
                  <a:xfrm>
                    <a:off x="230" y="51"/>
                    <a:ext cx="89" cy="31"/>
                  </a:xfrm>
                  <a:custGeom>
                    <a:avLst/>
                    <a:gdLst>
                      <a:gd name="txL" fmla="*/ 0 w 266"/>
                      <a:gd name="txT" fmla="*/ 0 h 94"/>
                      <a:gd name="txR" fmla="*/ 266 w 266"/>
                      <a:gd name="txB" fmla="*/ 94 h 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6" h="94">
                        <a:moveTo>
                          <a:pt x="134" y="4"/>
                        </a:moveTo>
                        <a:lnTo>
                          <a:pt x="87" y="12"/>
                        </a:lnTo>
                        <a:lnTo>
                          <a:pt x="63" y="18"/>
                        </a:lnTo>
                        <a:lnTo>
                          <a:pt x="43" y="29"/>
                        </a:lnTo>
                        <a:lnTo>
                          <a:pt x="23" y="42"/>
                        </a:lnTo>
                        <a:lnTo>
                          <a:pt x="6" y="58"/>
                        </a:lnTo>
                        <a:lnTo>
                          <a:pt x="6" y="62"/>
                        </a:lnTo>
                        <a:lnTo>
                          <a:pt x="0" y="74"/>
                        </a:lnTo>
                        <a:lnTo>
                          <a:pt x="3" y="90"/>
                        </a:lnTo>
                        <a:lnTo>
                          <a:pt x="6" y="94"/>
                        </a:lnTo>
                        <a:lnTo>
                          <a:pt x="12" y="92"/>
                        </a:lnTo>
                        <a:lnTo>
                          <a:pt x="14" y="87"/>
                        </a:lnTo>
                        <a:lnTo>
                          <a:pt x="14" y="84"/>
                        </a:lnTo>
                        <a:lnTo>
                          <a:pt x="14" y="83"/>
                        </a:lnTo>
                        <a:lnTo>
                          <a:pt x="14" y="80"/>
                        </a:lnTo>
                        <a:lnTo>
                          <a:pt x="19" y="74"/>
                        </a:lnTo>
                        <a:lnTo>
                          <a:pt x="23" y="70"/>
                        </a:lnTo>
                        <a:lnTo>
                          <a:pt x="44" y="58"/>
                        </a:lnTo>
                        <a:lnTo>
                          <a:pt x="67" y="50"/>
                        </a:lnTo>
                        <a:lnTo>
                          <a:pt x="91" y="44"/>
                        </a:lnTo>
                        <a:lnTo>
                          <a:pt x="117" y="40"/>
                        </a:lnTo>
                        <a:lnTo>
                          <a:pt x="186" y="29"/>
                        </a:lnTo>
                        <a:lnTo>
                          <a:pt x="204" y="28"/>
                        </a:lnTo>
                        <a:lnTo>
                          <a:pt x="223" y="30"/>
                        </a:lnTo>
                        <a:lnTo>
                          <a:pt x="241" y="33"/>
                        </a:lnTo>
                        <a:lnTo>
                          <a:pt x="260" y="39"/>
                        </a:lnTo>
                        <a:lnTo>
                          <a:pt x="266" y="39"/>
                        </a:lnTo>
                        <a:lnTo>
                          <a:pt x="266" y="38"/>
                        </a:lnTo>
                        <a:lnTo>
                          <a:pt x="251" y="26"/>
                        </a:lnTo>
                        <a:lnTo>
                          <a:pt x="236" y="17"/>
                        </a:lnTo>
                        <a:lnTo>
                          <a:pt x="219" y="10"/>
                        </a:lnTo>
                        <a:lnTo>
                          <a:pt x="204" y="6"/>
                        </a:lnTo>
                        <a:lnTo>
                          <a:pt x="186" y="2"/>
                        </a:lnTo>
                        <a:lnTo>
                          <a:pt x="169" y="0"/>
                        </a:lnTo>
                        <a:lnTo>
                          <a:pt x="151" y="0"/>
                        </a:lnTo>
                        <a:lnTo>
                          <a:pt x="134" y="4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65" name="Freeform 122"/>
                  <p:cNvSpPr/>
                  <p:nvPr/>
                </p:nvSpPr>
                <p:spPr>
                  <a:xfrm>
                    <a:off x="299" y="138"/>
                    <a:ext cx="22" cy="7"/>
                  </a:xfrm>
                  <a:custGeom>
                    <a:avLst/>
                    <a:gdLst>
                      <a:gd name="txL" fmla="*/ 0 w 66"/>
                      <a:gd name="txT" fmla="*/ 0 h 19"/>
                      <a:gd name="txR" fmla="*/ 66 w 66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19">
                        <a:moveTo>
                          <a:pt x="0" y="2"/>
                        </a:moveTo>
                        <a:lnTo>
                          <a:pt x="6" y="11"/>
                        </a:lnTo>
                        <a:lnTo>
                          <a:pt x="36" y="19"/>
                        </a:lnTo>
                        <a:lnTo>
                          <a:pt x="34" y="16"/>
                        </a:lnTo>
                        <a:lnTo>
                          <a:pt x="66" y="8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66" name="Freeform 123"/>
                  <p:cNvSpPr/>
                  <p:nvPr/>
                </p:nvSpPr>
                <p:spPr>
                  <a:xfrm>
                    <a:off x="303" y="164"/>
                    <a:ext cx="35" cy="8"/>
                  </a:xfrm>
                  <a:custGeom>
                    <a:avLst/>
                    <a:gdLst>
                      <a:gd name="txL" fmla="*/ 0 w 107"/>
                      <a:gd name="txT" fmla="*/ 0 h 23"/>
                      <a:gd name="txR" fmla="*/ 107 w 107"/>
                      <a:gd name="txB" fmla="*/ 23 h 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7" h="23">
                        <a:moveTo>
                          <a:pt x="16" y="17"/>
                        </a:moveTo>
                        <a:lnTo>
                          <a:pt x="17" y="19"/>
                        </a:lnTo>
                        <a:lnTo>
                          <a:pt x="107" y="23"/>
                        </a:lnTo>
                        <a:lnTo>
                          <a:pt x="0" y="0"/>
                        </a:lnTo>
                        <a:lnTo>
                          <a:pt x="4" y="5"/>
                        </a:lnTo>
                        <a:lnTo>
                          <a:pt x="16" y="17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67" name="Freeform 124"/>
                  <p:cNvSpPr/>
                  <p:nvPr/>
                </p:nvSpPr>
                <p:spPr>
                  <a:xfrm>
                    <a:off x="293" y="161"/>
                    <a:ext cx="15" cy="9"/>
                  </a:xfrm>
                  <a:custGeom>
                    <a:avLst/>
                    <a:gdLst>
                      <a:gd name="txL" fmla="*/ 0 w 46"/>
                      <a:gd name="txT" fmla="*/ 0 h 28"/>
                      <a:gd name="txR" fmla="*/ 46 w 46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6" h="28">
                        <a:moveTo>
                          <a:pt x="46" y="28"/>
                        </a:moveTo>
                        <a:lnTo>
                          <a:pt x="45" y="26"/>
                        </a:lnTo>
                        <a:lnTo>
                          <a:pt x="33" y="14"/>
                        </a:lnTo>
                        <a:lnTo>
                          <a:pt x="29" y="9"/>
                        </a:lnTo>
                        <a:lnTo>
                          <a:pt x="27" y="3"/>
                        </a:lnTo>
                        <a:lnTo>
                          <a:pt x="19" y="0"/>
                        </a:lnTo>
                        <a:lnTo>
                          <a:pt x="12" y="0"/>
                        </a:lnTo>
                        <a:lnTo>
                          <a:pt x="10" y="2"/>
                        </a:lnTo>
                        <a:lnTo>
                          <a:pt x="3" y="4"/>
                        </a:lnTo>
                        <a:lnTo>
                          <a:pt x="0" y="5"/>
                        </a:lnTo>
                        <a:lnTo>
                          <a:pt x="0" y="8"/>
                        </a:lnTo>
                        <a:lnTo>
                          <a:pt x="1" y="10"/>
                        </a:lnTo>
                        <a:lnTo>
                          <a:pt x="9" y="15"/>
                        </a:lnTo>
                        <a:lnTo>
                          <a:pt x="15" y="22"/>
                        </a:lnTo>
                        <a:lnTo>
                          <a:pt x="21" y="23"/>
                        </a:lnTo>
                        <a:lnTo>
                          <a:pt x="46" y="28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68" name="Freeform 125"/>
                  <p:cNvSpPr/>
                  <p:nvPr/>
                </p:nvSpPr>
                <p:spPr>
                  <a:xfrm>
                    <a:off x="456" y="138"/>
                    <a:ext cx="56" cy="57"/>
                  </a:xfrm>
                  <a:custGeom>
                    <a:avLst/>
                    <a:gdLst>
                      <a:gd name="txL" fmla="*/ 0 w 169"/>
                      <a:gd name="txT" fmla="*/ 0 h 170"/>
                      <a:gd name="txR" fmla="*/ 169 w 169"/>
                      <a:gd name="txB" fmla="*/ 170 h 17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9" h="170">
                        <a:moveTo>
                          <a:pt x="168" y="168"/>
                        </a:moveTo>
                        <a:lnTo>
                          <a:pt x="169" y="164"/>
                        </a:lnTo>
                        <a:lnTo>
                          <a:pt x="166" y="148"/>
                        </a:lnTo>
                        <a:lnTo>
                          <a:pt x="164" y="133"/>
                        </a:lnTo>
                        <a:lnTo>
                          <a:pt x="157" y="106"/>
                        </a:lnTo>
                        <a:lnTo>
                          <a:pt x="146" y="80"/>
                        </a:lnTo>
                        <a:lnTo>
                          <a:pt x="132" y="60"/>
                        </a:lnTo>
                        <a:lnTo>
                          <a:pt x="112" y="40"/>
                        </a:lnTo>
                        <a:lnTo>
                          <a:pt x="90" y="24"/>
                        </a:lnTo>
                        <a:lnTo>
                          <a:pt x="63" y="11"/>
                        </a:lnTo>
                        <a:lnTo>
                          <a:pt x="34" y="0"/>
                        </a:lnTo>
                        <a:lnTo>
                          <a:pt x="21" y="2"/>
                        </a:lnTo>
                        <a:lnTo>
                          <a:pt x="12" y="4"/>
                        </a:lnTo>
                        <a:lnTo>
                          <a:pt x="6" y="8"/>
                        </a:lnTo>
                        <a:lnTo>
                          <a:pt x="1" y="13"/>
                        </a:lnTo>
                        <a:lnTo>
                          <a:pt x="0" y="22"/>
                        </a:lnTo>
                        <a:lnTo>
                          <a:pt x="4" y="24"/>
                        </a:lnTo>
                        <a:lnTo>
                          <a:pt x="32" y="32"/>
                        </a:lnTo>
                        <a:lnTo>
                          <a:pt x="45" y="37"/>
                        </a:lnTo>
                        <a:lnTo>
                          <a:pt x="58" y="44"/>
                        </a:lnTo>
                        <a:lnTo>
                          <a:pt x="81" y="60"/>
                        </a:lnTo>
                        <a:lnTo>
                          <a:pt x="102" y="80"/>
                        </a:lnTo>
                        <a:lnTo>
                          <a:pt x="115" y="96"/>
                        </a:lnTo>
                        <a:lnTo>
                          <a:pt x="128" y="114"/>
                        </a:lnTo>
                        <a:lnTo>
                          <a:pt x="136" y="134"/>
                        </a:lnTo>
                        <a:lnTo>
                          <a:pt x="145" y="157"/>
                        </a:lnTo>
                        <a:lnTo>
                          <a:pt x="146" y="160"/>
                        </a:lnTo>
                        <a:lnTo>
                          <a:pt x="142" y="164"/>
                        </a:lnTo>
                        <a:lnTo>
                          <a:pt x="142" y="167"/>
                        </a:lnTo>
                        <a:lnTo>
                          <a:pt x="144" y="167"/>
                        </a:lnTo>
                        <a:lnTo>
                          <a:pt x="145" y="168"/>
                        </a:lnTo>
                        <a:lnTo>
                          <a:pt x="157" y="170"/>
                        </a:lnTo>
                        <a:lnTo>
                          <a:pt x="163" y="170"/>
                        </a:lnTo>
                        <a:lnTo>
                          <a:pt x="168" y="168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69" name="Freeform 126"/>
                  <p:cNvSpPr/>
                  <p:nvPr/>
                </p:nvSpPr>
                <p:spPr>
                  <a:xfrm>
                    <a:off x="460" y="194"/>
                    <a:ext cx="51" cy="67"/>
                  </a:xfrm>
                  <a:custGeom>
                    <a:avLst/>
                    <a:gdLst>
                      <a:gd name="txL" fmla="*/ 0 w 152"/>
                      <a:gd name="txT" fmla="*/ 0 h 199"/>
                      <a:gd name="txR" fmla="*/ 152 w 152"/>
                      <a:gd name="txB" fmla="*/ 199 h 19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2" h="199">
                        <a:moveTo>
                          <a:pt x="151" y="2"/>
                        </a:moveTo>
                        <a:lnTo>
                          <a:pt x="145" y="2"/>
                        </a:lnTo>
                        <a:lnTo>
                          <a:pt x="133" y="0"/>
                        </a:lnTo>
                        <a:lnTo>
                          <a:pt x="129" y="11"/>
                        </a:lnTo>
                        <a:lnTo>
                          <a:pt x="100" y="70"/>
                        </a:lnTo>
                        <a:lnTo>
                          <a:pt x="88" y="86"/>
                        </a:lnTo>
                        <a:lnTo>
                          <a:pt x="86" y="88"/>
                        </a:lnTo>
                        <a:lnTo>
                          <a:pt x="85" y="90"/>
                        </a:lnTo>
                        <a:lnTo>
                          <a:pt x="82" y="95"/>
                        </a:lnTo>
                        <a:lnTo>
                          <a:pt x="78" y="104"/>
                        </a:lnTo>
                        <a:lnTo>
                          <a:pt x="54" y="137"/>
                        </a:lnTo>
                        <a:lnTo>
                          <a:pt x="27" y="167"/>
                        </a:lnTo>
                        <a:lnTo>
                          <a:pt x="13" y="180"/>
                        </a:lnTo>
                        <a:lnTo>
                          <a:pt x="0" y="194"/>
                        </a:lnTo>
                        <a:lnTo>
                          <a:pt x="28" y="199"/>
                        </a:lnTo>
                        <a:lnTo>
                          <a:pt x="39" y="194"/>
                        </a:lnTo>
                        <a:lnTo>
                          <a:pt x="51" y="188"/>
                        </a:lnTo>
                        <a:lnTo>
                          <a:pt x="61" y="181"/>
                        </a:lnTo>
                        <a:lnTo>
                          <a:pt x="70" y="173"/>
                        </a:lnTo>
                        <a:lnTo>
                          <a:pt x="90" y="147"/>
                        </a:lnTo>
                        <a:lnTo>
                          <a:pt x="93" y="140"/>
                        </a:lnTo>
                        <a:lnTo>
                          <a:pt x="98" y="134"/>
                        </a:lnTo>
                        <a:lnTo>
                          <a:pt x="108" y="122"/>
                        </a:lnTo>
                        <a:lnTo>
                          <a:pt x="124" y="96"/>
                        </a:lnTo>
                        <a:lnTo>
                          <a:pt x="140" y="70"/>
                        </a:lnTo>
                        <a:lnTo>
                          <a:pt x="146" y="50"/>
                        </a:lnTo>
                        <a:lnTo>
                          <a:pt x="151" y="34"/>
                        </a:lnTo>
                        <a:lnTo>
                          <a:pt x="152" y="17"/>
                        </a:lnTo>
                        <a:lnTo>
                          <a:pt x="151" y="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0" name="Freeform 127"/>
                  <p:cNvSpPr/>
                  <p:nvPr/>
                </p:nvSpPr>
                <p:spPr>
                  <a:xfrm>
                    <a:off x="392" y="168"/>
                    <a:ext cx="56" cy="43"/>
                  </a:xfrm>
                  <a:custGeom>
                    <a:avLst/>
                    <a:gdLst>
                      <a:gd name="txL" fmla="*/ 0 w 168"/>
                      <a:gd name="txT" fmla="*/ 0 h 128"/>
                      <a:gd name="txR" fmla="*/ 168 w 168"/>
                      <a:gd name="txB" fmla="*/ 128 h 1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8" h="128">
                        <a:moveTo>
                          <a:pt x="1" y="94"/>
                        </a:moveTo>
                        <a:lnTo>
                          <a:pt x="0" y="97"/>
                        </a:lnTo>
                        <a:lnTo>
                          <a:pt x="2" y="109"/>
                        </a:lnTo>
                        <a:lnTo>
                          <a:pt x="8" y="120"/>
                        </a:lnTo>
                        <a:lnTo>
                          <a:pt x="21" y="127"/>
                        </a:lnTo>
                        <a:lnTo>
                          <a:pt x="29" y="128"/>
                        </a:lnTo>
                        <a:lnTo>
                          <a:pt x="36" y="128"/>
                        </a:lnTo>
                        <a:lnTo>
                          <a:pt x="38" y="126"/>
                        </a:lnTo>
                        <a:lnTo>
                          <a:pt x="39" y="126"/>
                        </a:lnTo>
                        <a:lnTo>
                          <a:pt x="41" y="126"/>
                        </a:lnTo>
                        <a:lnTo>
                          <a:pt x="65" y="113"/>
                        </a:lnTo>
                        <a:lnTo>
                          <a:pt x="77" y="106"/>
                        </a:lnTo>
                        <a:lnTo>
                          <a:pt x="79" y="103"/>
                        </a:lnTo>
                        <a:lnTo>
                          <a:pt x="79" y="102"/>
                        </a:lnTo>
                        <a:lnTo>
                          <a:pt x="80" y="102"/>
                        </a:lnTo>
                        <a:lnTo>
                          <a:pt x="83" y="102"/>
                        </a:lnTo>
                        <a:lnTo>
                          <a:pt x="90" y="100"/>
                        </a:lnTo>
                        <a:lnTo>
                          <a:pt x="95" y="95"/>
                        </a:lnTo>
                        <a:lnTo>
                          <a:pt x="97" y="92"/>
                        </a:lnTo>
                        <a:lnTo>
                          <a:pt x="97" y="91"/>
                        </a:lnTo>
                        <a:lnTo>
                          <a:pt x="98" y="91"/>
                        </a:lnTo>
                        <a:lnTo>
                          <a:pt x="101" y="91"/>
                        </a:lnTo>
                        <a:lnTo>
                          <a:pt x="113" y="84"/>
                        </a:lnTo>
                        <a:lnTo>
                          <a:pt x="137" y="70"/>
                        </a:lnTo>
                        <a:lnTo>
                          <a:pt x="155" y="54"/>
                        </a:lnTo>
                        <a:lnTo>
                          <a:pt x="163" y="42"/>
                        </a:lnTo>
                        <a:lnTo>
                          <a:pt x="168" y="30"/>
                        </a:lnTo>
                        <a:lnTo>
                          <a:pt x="168" y="18"/>
                        </a:lnTo>
                        <a:lnTo>
                          <a:pt x="164" y="8"/>
                        </a:lnTo>
                        <a:lnTo>
                          <a:pt x="159" y="0"/>
                        </a:lnTo>
                        <a:lnTo>
                          <a:pt x="158" y="1"/>
                        </a:lnTo>
                        <a:lnTo>
                          <a:pt x="85" y="54"/>
                        </a:lnTo>
                        <a:lnTo>
                          <a:pt x="13" y="107"/>
                        </a:lnTo>
                        <a:lnTo>
                          <a:pt x="8" y="104"/>
                        </a:lnTo>
                        <a:lnTo>
                          <a:pt x="1" y="94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1" name="Freeform 128"/>
                  <p:cNvSpPr/>
                  <p:nvPr/>
                </p:nvSpPr>
                <p:spPr>
                  <a:xfrm>
                    <a:off x="381" y="164"/>
                    <a:ext cx="45" cy="23"/>
                  </a:xfrm>
                  <a:custGeom>
                    <a:avLst/>
                    <a:gdLst>
                      <a:gd name="txL" fmla="*/ 0 w 135"/>
                      <a:gd name="txT" fmla="*/ 0 h 68"/>
                      <a:gd name="txR" fmla="*/ 135 w 135"/>
                      <a:gd name="txB" fmla="*/ 68 h 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5" h="68">
                        <a:moveTo>
                          <a:pt x="0" y="66"/>
                        </a:moveTo>
                        <a:lnTo>
                          <a:pt x="1" y="67"/>
                        </a:lnTo>
                        <a:lnTo>
                          <a:pt x="48" y="68"/>
                        </a:lnTo>
                        <a:lnTo>
                          <a:pt x="65" y="62"/>
                        </a:lnTo>
                        <a:lnTo>
                          <a:pt x="82" y="56"/>
                        </a:lnTo>
                        <a:lnTo>
                          <a:pt x="96" y="48"/>
                        </a:lnTo>
                        <a:lnTo>
                          <a:pt x="99" y="44"/>
                        </a:lnTo>
                        <a:lnTo>
                          <a:pt x="102" y="42"/>
                        </a:lnTo>
                        <a:lnTo>
                          <a:pt x="109" y="37"/>
                        </a:lnTo>
                        <a:lnTo>
                          <a:pt x="115" y="27"/>
                        </a:lnTo>
                        <a:lnTo>
                          <a:pt x="123" y="19"/>
                        </a:lnTo>
                        <a:lnTo>
                          <a:pt x="135" y="0"/>
                        </a:lnTo>
                        <a:lnTo>
                          <a:pt x="131" y="1"/>
                        </a:lnTo>
                        <a:lnTo>
                          <a:pt x="112" y="17"/>
                        </a:lnTo>
                        <a:lnTo>
                          <a:pt x="102" y="23"/>
                        </a:lnTo>
                        <a:lnTo>
                          <a:pt x="94" y="30"/>
                        </a:lnTo>
                        <a:lnTo>
                          <a:pt x="75" y="41"/>
                        </a:lnTo>
                        <a:lnTo>
                          <a:pt x="65" y="45"/>
                        </a:lnTo>
                        <a:lnTo>
                          <a:pt x="60" y="48"/>
                        </a:lnTo>
                        <a:lnTo>
                          <a:pt x="58" y="49"/>
                        </a:lnTo>
                        <a:lnTo>
                          <a:pt x="57" y="51"/>
                        </a:lnTo>
                        <a:lnTo>
                          <a:pt x="33" y="60"/>
                        </a:ln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2" name="Freeform 129"/>
                  <p:cNvSpPr/>
                  <p:nvPr/>
                </p:nvSpPr>
                <p:spPr>
                  <a:xfrm>
                    <a:off x="391" y="181"/>
                    <a:ext cx="9" cy="3"/>
                  </a:xfrm>
                  <a:custGeom>
                    <a:avLst/>
                    <a:gdLst>
                      <a:gd name="txL" fmla="*/ 0 w 26"/>
                      <a:gd name="txT" fmla="*/ 0 h 9"/>
                      <a:gd name="txR" fmla="*/ 26 w 26"/>
                      <a:gd name="txB" fmla="*/ 9 h 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" h="9">
                        <a:moveTo>
                          <a:pt x="0" y="2"/>
                        </a:moveTo>
                        <a:lnTo>
                          <a:pt x="2" y="9"/>
                        </a:lnTo>
                        <a:lnTo>
                          <a:pt x="26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3" name="Freeform 130"/>
                  <p:cNvSpPr/>
                  <p:nvPr/>
                </p:nvSpPr>
                <p:spPr>
                  <a:xfrm>
                    <a:off x="397" y="144"/>
                    <a:ext cx="61" cy="61"/>
                  </a:xfrm>
                  <a:custGeom>
                    <a:avLst/>
                    <a:gdLst>
                      <a:gd name="txL" fmla="*/ 0 w 183"/>
                      <a:gd name="txT" fmla="*/ 0 h 181"/>
                      <a:gd name="txR" fmla="*/ 183 w 183"/>
                      <a:gd name="txB" fmla="*/ 181 h 18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3" h="181">
                        <a:moveTo>
                          <a:pt x="177" y="6"/>
                        </a:moveTo>
                        <a:lnTo>
                          <a:pt x="165" y="0"/>
                        </a:lnTo>
                        <a:lnTo>
                          <a:pt x="161" y="1"/>
                        </a:lnTo>
                        <a:lnTo>
                          <a:pt x="162" y="4"/>
                        </a:lnTo>
                        <a:lnTo>
                          <a:pt x="161" y="12"/>
                        </a:lnTo>
                        <a:lnTo>
                          <a:pt x="156" y="2"/>
                        </a:lnTo>
                        <a:lnTo>
                          <a:pt x="125" y="40"/>
                        </a:lnTo>
                        <a:lnTo>
                          <a:pt x="94" y="82"/>
                        </a:lnTo>
                        <a:lnTo>
                          <a:pt x="61" y="96"/>
                        </a:lnTo>
                        <a:lnTo>
                          <a:pt x="54" y="101"/>
                        </a:lnTo>
                        <a:lnTo>
                          <a:pt x="51" y="103"/>
                        </a:lnTo>
                        <a:lnTo>
                          <a:pt x="48" y="107"/>
                        </a:lnTo>
                        <a:lnTo>
                          <a:pt x="34" y="115"/>
                        </a:lnTo>
                        <a:lnTo>
                          <a:pt x="17" y="121"/>
                        </a:lnTo>
                        <a:lnTo>
                          <a:pt x="0" y="127"/>
                        </a:lnTo>
                        <a:lnTo>
                          <a:pt x="9" y="127"/>
                        </a:lnTo>
                        <a:lnTo>
                          <a:pt x="18" y="128"/>
                        </a:lnTo>
                        <a:lnTo>
                          <a:pt x="27" y="128"/>
                        </a:lnTo>
                        <a:lnTo>
                          <a:pt x="36" y="130"/>
                        </a:lnTo>
                        <a:lnTo>
                          <a:pt x="53" y="128"/>
                        </a:lnTo>
                        <a:lnTo>
                          <a:pt x="71" y="126"/>
                        </a:lnTo>
                        <a:lnTo>
                          <a:pt x="144" y="73"/>
                        </a:lnTo>
                        <a:lnTo>
                          <a:pt x="154" y="55"/>
                        </a:lnTo>
                        <a:lnTo>
                          <a:pt x="150" y="80"/>
                        </a:lnTo>
                        <a:lnTo>
                          <a:pt x="154" y="90"/>
                        </a:lnTo>
                        <a:lnTo>
                          <a:pt x="154" y="102"/>
                        </a:lnTo>
                        <a:lnTo>
                          <a:pt x="149" y="114"/>
                        </a:lnTo>
                        <a:lnTo>
                          <a:pt x="141" y="126"/>
                        </a:lnTo>
                        <a:lnTo>
                          <a:pt x="133" y="142"/>
                        </a:lnTo>
                        <a:lnTo>
                          <a:pt x="125" y="156"/>
                        </a:lnTo>
                        <a:lnTo>
                          <a:pt x="115" y="169"/>
                        </a:lnTo>
                        <a:lnTo>
                          <a:pt x="105" y="181"/>
                        </a:lnTo>
                        <a:lnTo>
                          <a:pt x="120" y="169"/>
                        </a:lnTo>
                        <a:lnTo>
                          <a:pt x="133" y="157"/>
                        </a:lnTo>
                        <a:lnTo>
                          <a:pt x="144" y="143"/>
                        </a:lnTo>
                        <a:lnTo>
                          <a:pt x="149" y="134"/>
                        </a:lnTo>
                        <a:lnTo>
                          <a:pt x="154" y="127"/>
                        </a:lnTo>
                        <a:lnTo>
                          <a:pt x="156" y="118"/>
                        </a:lnTo>
                        <a:lnTo>
                          <a:pt x="159" y="109"/>
                        </a:lnTo>
                        <a:lnTo>
                          <a:pt x="160" y="100"/>
                        </a:lnTo>
                        <a:lnTo>
                          <a:pt x="162" y="91"/>
                        </a:lnTo>
                        <a:lnTo>
                          <a:pt x="162" y="80"/>
                        </a:lnTo>
                        <a:lnTo>
                          <a:pt x="162" y="71"/>
                        </a:lnTo>
                        <a:lnTo>
                          <a:pt x="161" y="68"/>
                        </a:lnTo>
                        <a:lnTo>
                          <a:pt x="161" y="67"/>
                        </a:lnTo>
                        <a:lnTo>
                          <a:pt x="161" y="65"/>
                        </a:lnTo>
                        <a:lnTo>
                          <a:pt x="161" y="60"/>
                        </a:lnTo>
                        <a:lnTo>
                          <a:pt x="161" y="50"/>
                        </a:lnTo>
                        <a:lnTo>
                          <a:pt x="160" y="37"/>
                        </a:lnTo>
                        <a:lnTo>
                          <a:pt x="161" y="26"/>
                        </a:lnTo>
                        <a:lnTo>
                          <a:pt x="165" y="17"/>
                        </a:lnTo>
                        <a:lnTo>
                          <a:pt x="172" y="11"/>
                        </a:lnTo>
                        <a:lnTo>
                          <a:pt x="183" y="35"/>
                        </a:lnTo>
                        <a:lnTo>
                          <a:pt x="177" y="6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4" name="Freeform 131"/>
                  <p:cNvSpPr/>
                  <p:nvPr/>
                </p:nvSpPr>
                <p:spPr>
                  <a:xfrm>
                    <a:off x="404" y="148"/>
                    <a:ext cx="71" cy="71"/>
                  </a:xfrm>
                  <a:custGeom>
                    <a:avLst/>
                    <a:gdLst>
                      <a:gd name="txL" fmla="*/ 0 w 213"/>
                      <a:gd name="txT" fmla="*/ 0 h 212"/>
                      <a:gd name="txR" fmla="*/ 213 w 213"/>
                      <a:gd name="txB" fmla="*/ 212 h 2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3" h="212">
                        <a:moveTo>
                          <a:pt x="169" y="47"/>
                        </a:moveTo>
                        <a:lnTo>
                          <a:pt x="162" y="24"/>
                        </a:lnTo>
                        <a:lnTo>
                          <a:pt x="151" y="0"/>
                        </a:lnTo>
                        <a:lnTo>
                          <a:pt x="144" y="6"/>
                        </a:lnTo>
                        <a:lnTo>
                          <a:pt x="140" y="15"/>
                        </a:lnTo>
                        <a:lnTo>
                          <a:pt x="139" y="26"/>
                        </a:lnTo>
                        <a:lnTo>
                          <a:pt x="140" y="39"/>
                        </a:lnTo>
                        <a:lnTo>
                          <a:pt x="140" y="49"/>
                        </a:lnTo>
                        <a:lnTo>
                          <a:pt x="140" y="54"/>
                        </a:lnTo>
                        <a:lnTo>
                          <a:pt x="140" y="56"/>
                        </a:lnTo>
                        <a:lnTo>
                          <a:pt x="140" y="57"/>
                        </a:lnTo>
                        <a:lnTo>
                          <a:pt x="141" y="60"/>
                        </a:lnTo>
                        <a:lnTo>
                          <a:pt x="141" y="69"/>
                        </a:lnTo>
                        <a:lnTo>
                          <a:pt x="141" y="80"/>
                        </a:lnTo>
                        <a:lnTo>
                          <a:pt x="139" y="89"/>
                        </a:lnTo>
                        <a:lnTo>
                          <a:pt x="138" y="98"/>
                        </a:lnTo>
                        <a:lnTo>
                          <a:pt x="135" y="107"/>
                        </a:lnTo>
                        <a:lnTo>
                          <a:pt x="133" y="116"/>
                        </a:lnTo>
                        <a:lnTo>
                          <a:pt x="128" y="123"/>
                        </a:lnTo>
                        <a:lnTo>
                          <a:pt x="123" y="132"/>
                        </a:lnTo>
                        <a:lnTo>
                          <a:pt x="112" y="146"/>
                        </a:lnTo>
                        <a:lnTo>
                          <a:pt x="99" y="158"/>
                        </a:lnTo>
                        <a:lnTo>
                          <a:pt x="84" y="170"/>
                        </a:lnTo>
                        <a:lnTo>
                          <a:pt x="94" y="158"/>
                        </a:lnTo>
                        <a:lnTo>
                          <a:pt x="104" y="145"/>
                        </a:lnTo>
                        <a:lnTo>
                          <a:pt x="112" y="131"/>
                        </a:lnTo>
                        <a:lnTo>
                          <a:pt x="120" y="115"/>
                        </a:lnTo>
                        <a:lnTo>
                          <a:pt x="102" y="131"/>
                        </a:lnTo>
                        <a:lnTo>
                          <a:pt x="78" y="145"/>
                        </a:lnTo>
                        <a:lnTo>
                          <a:pt x="66" y="152"/>
                        </a:lnTo>
                        <a:lnTo>
                          <a:pt x="63" y="152"/>
                        </a:lnTo>
                        <a:lnTo>
                          <a:pt x="62" y="152"/>
                        </a:lnTo>
                        <a:lnTo>
                          <a:pt x="62" y="153"/>
                        </a:lnTo>
                        <a:lnTo>
                          <a:pt x="60" y="156"/>
                        </a:lnTo>
                        <a:lnTo>
                          <a:pt x="55" y="161"/>
                        </a:lnTo>
                        <a:lnTo>
                          <a:pt x="48" y="163"/>
                        </a:lnTo>
                        <a:lnTo>
                          <a:pt x="45" y="163"/>
                        </a:lnTo>
                        <a:lnTo>
                          <a:pt x="44" y="163"/>
                        </a:lnTo>
                        <a:lnTo>
                          <a:pt x="44" y="164"/>
                        </a:lnTo>
                        <a:lnTo>
                          <a:pt x="42" y="167"/>
                        </a:lnTo>
                        <a:lnTo>
                          <a:pt x="30" y="174"/>
                        </a:lnTo>
                        <a:lnTo>
                          <a:pt x="6" y="187"/>
                        </a:lnTo>
                        <a:lnTo>
                          <a:pt x="4" y="187"/>
                        </a:lnTo>
                        <a:lnTo>
                          <a:pt x="3" y="187"/>
                        </a:lnTo>
                        <a:lnTo>
                          <a:pt x="1" y="193"/>
                        </a:lnTo>
                        <a:lnTo>
                          <a:pt x="0" y="198"/>
                        </a:lnTo>
                        <a:lnTo>
                          <a:pt x="3" y="201"/>
                        </a:lnTo>
                        <a:lnTo>
                          <a:pt x="20" y="205"/>
                        </a:lnTo>
                        <a:lnTo>
                          <a:pt x="24" y="205"/>
                        </a:lnTo>
                        <a:lnTo>
                          <a:pt x="28" y="206"/>
                        </a:lnTo>
                        <a:lnTo>
                          <a:pt x="38" y="209"/>
                        </a:lnTo>
                        <a:lnTo>
                          <a:pt x="55" y="210"/>
                        </a:lnTo>
                        <a:lnTo>
                          <a:pt x="63" y="210"/>
                        </a:lnTo>
                        <a:lnTo>
                          <a:pt x="73" y="211"/>
                        </a:lnTo>
                        <a:lnTo>
                          <a:pt x="74" y="211"/>
                        </a:lnTo>
                        <a:lnTo>
                          <a:pt x="76" y="211"/>
                        </a:lnTo>
                        <a:lnTo>
                          <a:pt x="79" y="211"/>
                        </a:lnTo>
                        <a:lnTo>
                          <a:pt x="80" y="212"/>
                        </a:lnTo>
                        <a:lnTo>
                          <a:pt x="126" y="209"/>
                        </a:lnTo>
                        <a:lnTo>
                          <a:pt x="136" y="201"/>
                        </a:lnTo>
                        <a:lnTo>
                          <a:pt x="141" y="198"/>
                        </a:lnTo>
                        <a:lnTo>
                          <a:pt x="147" y="195"/>
                        </a:lnTo>
                        <a:lnTo>
                          <a:pt x="166" y="181"/>
                        </a:lnTo>
                        <a:lnTo>
                          <a:pt x="174" y="173"/>
                        </a:lnTo>
                        <a:lnTo>
                          <a:pt x="182" y="165"/>
                        </a:lnTo>
                        <a:lnTo>
                          <a:pt x="188" y="156"/>
                        </a:lnTo>
                        <a:lnTo>
                          <a:pt x="195" y="147"/>
                        </a:lnTo>
                        <a:lnTo>
                          <a:pt x="195" y="144"/>
                        </a:lnTo>
                        <a:lnTo>
                          <a:pt x="196" y="141"/>
                        </a:lnTo>
                        <a:lnTo>
                          <a:pt x="199" y="137"/>
                        </a:lnTo>
                        <a:lnTo>
                          <a:pt x="204" y="127"/>
                        </a:lnTo>
                        <a:lnTo>
                          <a:pt x="210" y="105"/>
                        </a:lnTo>
                        <a:lnTo>
                          <a:pt x="211" y="93"/>
                        </a:lnTo>
                        <a:lnTo>
                          <a:pt x="211" y="87"/>
                        </a:lnTo>
                        <a:lnTo>
                          <a:pt x="212" y="83"/>
                        </a:lnTo>
                        <a:lnTo>
                          <a:pt x="213" y="59"/>
                        </a:lnTo>
                        <a:lnTo>
                          <a:pt x="210" y="30"/>
                        </a:lnTo>
                        <a:lnTo>
                          <a:pt x="205" y="26"/>
                        </a:lnTo>
                        <a:lnTo>
                          <a:pt x="201" y="21"/>
                        </a:lnTo>
                        <a:lnTo>
                          <a:pt x="193" y="17"/>
                        </a:lnTo>
                        <a:lnTo>
                          <a:pt x="189" y="20"/>
                        </a:lnTo>
                        <a:lnTo>
                          <a:pt x="189" y="23"/>
                        </a:lnTo>
                        <a:lnTo>
                          <a:pt x="188" y="29"/>
                        </a:lnTo>
                        <a:lnTo>
                          <a:pt x="193" y="36"/>
                        </a:lnTo>
                        <a:lnTo>
                          <a:pt x="192" y="42"/>
                        </a:lnTo>
                        <a:lnTo>
                          <a:pt x="193" y="50"/>
                        </a:lnTo>
                        <a:lnTo>
                          <a:pt x="193" y="53"/>
                        </a:lnTo>
                        <a:lnTo>
                          <a:pt x="189" y="74"/>
                        </a:lnTo>
                        <a:lnTo>
                          <a:pt x="184" y="95"/>
                        </a:lnTo>
                        <a:lnTo>
                          <a:pt x="182" y="98"/>
                        </a:lnTo>
                        <a:lnTo>
                          <a:pt x="181" y="103"/>
                        </a:lnTo>
                        <a:lnTo>
                          <a:pt x="178" y="113"/>
                        </a:lnTo>
                        <a:lnTo>
                          <a:pt x="174" y="121"/>
                        </a:lnTo>
                        <a:lnTo>
                          <a:pt x="170" y="131"/>
                        </a:lnTo>
                        <a:lnTo>
                          <a:pt x="163" y="137"/>
                        </a:lnTo>
                        <a:lnTo>
                          <a:pt x="165" y="126"/>
                        </a:lnTo>
                        <a:lnTo>
                          <a:pt x="169" y="116"/>
                        </a:lnTo>
                        <a:lnTo>
                          <a:pt x="174" y="95"/>
                        </a:lnTo>
                        <a:lnTo>
                          <a:pt x="174" y="83"/>
                        </a:lnTo>
                        <a:lnTo>
                          <a:pt x="174" y="77"/>
                        </a:lnTo>
                        <a:lnTo>
                          <a:pt x="175" y="72"/>
                        </a:lnTo>
                        <a:lnTo>
                          <a:pt x="175" y="59"/>
                        </a:lnTo>
                        <a:lnTo>
                          <a:pt x="175" y="47"/>
                        </a:lnTo>
                        <a:lnTo>
                          <a:pt x="175" y="45"/>
                        </a:lnTo>
                        <a:lnTo>
                          <a:pt x="169" y="47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5" name="Freeform 132"/>
                  <p:cNvSpPr/>
                  <p:nvPr/>
                </p:nvSpPr>
                <p:spPr>
                  <a:xfrm>
                    <a:off x="445" y="163"/>
                    <a:ext cx="3" cy="8"/>
                  </a:xfrm>
                  <a:custGeom>
                    <a:avLst/>
                    <a:gdLst>
                      <a:gd name="txL" fmla="*/ 0 w 10"/>
                      <a:gd name="txT" fmla="*/ 0 h 25"/>
                      <a:gd name="txR" fmla="*/ 10 w 10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" h="25">
                        <a:moveTo>
                          <a:pt x="6" y="25"/>
                        </a:moveTo>
                        <a:lnTo>
                          <a:pt x="10" y="0"/>
                        </a:lnTo>
                        <a:lnTo>
                          <a:pt x="0" y="18"/>
                        </a:lnTo>
                        <a:lnTo>
                          <a:pt x="1" y="17"/>
                        </a:lnTo>
                        <a:lnTo>
                          <a:pt x="6" y="25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6" name="Freeform 133"/>
                  <p:cNvSpPr/>
                  <p:nvPr/>
                </p:nvSpPr>
                <p:spPr>
                  <a:xfrm>
                    <a:off x="458" y="164"/>
                    <a:ext cx="10" cy="30"/>
                  </a:xfrm>
                  <a:custGeom>
                    <a:avLst/>
                    <a:gdLst>
                      <a:gd name="txL" fmla="*/ 0 w 30"/>
                      <a:gd name="txT" fmla="*/ 0 h 90"/>
                      <a:gd name="txR" fmla="*/ 30 w 30"/>
                      <a:gd name="txB" fmla="*/ 90 h 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90">
                        <a:moveTo>
                          <a:pt x="0" y="90"/>
                        </a:moveTo>
                        <a:lnTo>
                          <a:pt x="7" y="84"/>
                        </a:lnTo>
                        <a:lnTo>
                          <a:pt x="11" y="74"/>
                        </a:lnTo>
                        <a:lnTo>
                          <a:pt x="15" y="66"/>
                        </a:lnTo>
                        <a:lnTo>
                          <a:pt x="18" y="56"/>
                        </a:lnTo>
                        <a:lnTo>
                          <a:pt x="19" y="51"/>
                        </a:lnTo>
                        <a:lnTo>
                          <a:pt x="21" y="48"/>
                        </a:lnTo>
                        <a:lnTo>
                          <a:pt x="26" y="27"/>
                        </a:lnTo>
                        <a:lnTo>
                          <a:pt x="30" y="6"/>
                        </a:lnTo>
                        <a:lnTo>
                          <a:pt x="30" y="3"/>
                        </a:lnTo>
                        <a:lnTo>
                          <a:pt x="15" y="0"/>
                        </a:lnTo>
                        <a:lnTo>
                          <a:pt x="12" y="0"/>
                        </a:lnTo>
                        <a:lnTo>
                          <a:pt x="12" y="12"/>
                        </a:lnTo>
                        <a:lnTo>
                          <a:pt x="12" y="25"/>
                        </a:lnTo>
                        <a:lnTo>
                          <a:pt x="11" y="30"/>
                        </a:lnTo>
                        <a:lnTo>
                          <a:pt x="11" y="36"/>
                        </a:lnTo>
                        <a:lnTo>
                          <a:pt x="11" y="48"/>
                        </a:lnTo>
                        <a:lnTo>
                          <a:pt x="6" y="69"/>
                        </a:lnTo>
                        <a:lnTo>
                          <a:pt x="2" y="79"/>
                        </a:lnTo>
                        <a:lnTo>
                          <a:pt x="0" y="9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7" name="Freeform 134"/>
                  <p:cNvSpPr/>
                  <p:nvPr/>
                </p:nvSpPr>
                <p:spPr>
                  <a:xfrm>
                    <a:off x="471" y="155"/>
                    <a:ext cx="34" cy="39"/>
                  </a:xfrm>
                  <a:custGeom>
                    <a:avLst/>
                    <a:gdLst>
                      <a:gd name="txL" fmla="*/ 0 w 101"/>
                      <a:gd name="txT" fmla="*/ 0 h 117"/>
                      <a:gd name="txR" fmla="*/ 101 w 101"/>
                      <a:gd name="txB" fmla="*/ 117 h 1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117">
                        <a:moveTo>
                          <a:pt x="4" y="5"/>
                        </a:moveTo>
                        <a:lnTo>
                          <a:pt x="9" y="9"/>
                        </a:lnTo>
                        <a:lnTo>
                          <a:pt x="12" y="38"/>
                        </a:lnTo>
                        <a:lnTo>
                          <a:pt x="22" y="42"/>
                        </a:lnTo>
                        <a:lnTo>
                          <a:pt x="33" y="50"/>
                        </a:lnTo>
                        <a:lnTo>
                          <a:pt x="52" y="68"/>
                        </a:lnTo>
                        <a:lnTo>
                          <a:pt x="69" y="89"/>
                        </a:lnTo>
                        <a:lnTo>
                          <a:pt x="76" y="101"/>
                        </a:lnTo>
                        <a:lnTo>
                          <a:pt x="84" y="116"/>
                        </a:lnTo>
                        <a:lnTo>
                          <a:pt x="90" y="117"/>
                        </a:lnTo>
                        <a:lnTo>
                          <a:pt x="97" y="114"/>
                        </a:lnTo>
                        <a:lnTo>
                          <a:pt x="101" y="110"/>
                        </a:lnTo>
                        <a:lnTo>
                          <a:pt x="100" y="107"/>
                        </a:lnTo>
                        <a:lnTo>
                          <a:pt x="91" y="84"/>
                        </a:lnTo>
                        <a:lnTo>
                          <a:pt x="83" y="64"/>
                        </a:lnTo>
                        <a:lnTo>
                          <a:pt x="70" y="46"/>
                        </a:lnTo>
                        <a:lnTo>
                          <a:pt x="57" y="30"/>
                        </a:lnTo>
                        <a:lnTo>
                          <a:pt x="45" y="21"/>
                        </a:lnTo>
                        <a:lnTo>
                          <a:pt x="33" y="14"/>
                        </a:lnTo>
                        <a:lnTo>
                          <a:pt x="18" y="6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4" y="5"/>
                        </a:lnTo>
                        <a:close/>
                      </a:path>
                    </a:pathLst>
                  </a:custGeom>
                  <a:solidFill>
                    <a:srgbClr val="946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8" name="Freeform 135"/>
                  <p:cNvSpPr/>
                  <p:nvPr/>
                </p:nvSpPr>
                <p:spPr>
                  <a:xfrm>
                    <a:off x="462" y="156"/>
                    <a:ext cx="6" cy="9"/>
                  </a:xfrm>
                  <a:custGeom>
                    <a:avLst/>
                    <a:gdLst>
                      <a:gd name="txL" fmla="*/ 0 w 19"/>
                      <a:gd name="txT" fmla="*/ 0 h 27"/>
                      <a:gd name="txR" fmla="*/ 19 w 19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" h="27">
                        <a:moveTo>
                          <a:pt x="0" y="19"/>
                        </a:moveTo>
                        <a:lnTo>
                          <a:pt x="1" y="22"/>
                        </a:lnTo>
                        <a:lnTo>
                          <a:pt x="1" y="24"/>
                        </a:lnTo>
                        <a:lnTo>
                          <a:pt x="4" y="24"/>
                        </a:lnTo>
                        <a:lnTo>
                          <a:pt x="19" y="27"/>
                        </a:lnTo>
                        <a:lnTo>
                          <a:pt x="18" y="19"/>
                        </a:lnTo>
                        <a:lnTo>
                          <a:pt x="19" y="13"/>
                        </a:lnTo>
                        <a:lnTo>
                          <a:pt x="14" y="6"/>
                        </a:lnTo>
                        <a:lnTo>
                          <a:pt x="15" y="0"/>
                        </a:lnTo>
                        <a:lnTo>
                          <a:pt x="7" y="1"/>
                        </a:lnTo>
                        <a:lnTo>
                          <a:pt x="0" y="7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946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9" name="Freeform 136"/>
                  <p:cNvSpPr/>
                  <p:nvPr/>
                </p:nvSpPr>
                <p:spPr>
                  <a:xfrm>
                    <a:off x="452" y="193"/>
                    <a:ext cx="52" cy="45"/>
                  </a:xfrm>
                  <a:custGeom>
                    <a:avLst/>
                    <a:gdLst>
                      <a:gd name="txL" fmla="*/ 0 w 156"/>
                      <a:gd name="txT" fmla="*/ 0 h 135"/>
                      <a:gd name="txR" fmla="*/ 156 w 156"/>
                      <a:gd name="txB" fmla="*/ 135 h 1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6" h="135">
                        <a:moveTo>
                          <a:pt x="154" y="0"/>
                        </a:moveTo>
                        <a:lnTo>
                          <a:pt x="147" y="3"/>
                        </a:lnTo>
                        <a:lnTo>
                          <a:pt x="140" y="11"/>
                        </a:lnTo>
                        <a:lnTo>
                          <a:pt x="127" y="30"/>
                        </a:lnTo>
                        <a:lnTo>
                          <a:pt x="112" y="48"/>
                        </a:lnTo>
                        <a:lnTo>
                          <a:pt x="104" y="56"/>
                        </a:lnTo>
                        <a:lnTo>
                          <a:pt x="97" y="64"/>
                        </a:lnTo>
                        <a:lnTo>
                          <a:pt x="88" y="71"/>
                        </a:lnTo>
                        <a:lnTo>
                          <a:pt x="81" y="80"/>
                        </a:lnTo>
                        <a:lnTo>
                          <a:pt x="63" y="92"/>
                        </a:lnTo>
                        <a:lnTo>
                          <a:pt x="44" y="103"/>
                        </a:lnTo>
                        <a:lnTo>
                          <a:pt x="24" y="113"/>
                        </a:lnTo>
                        <a:lnTo>
                          <a:pt x="2" y="121"/>
                        </a:lnTo>
                        <a:lnTo>
                          <a:pt x="1" y="124"/>
                        </a:lnTo>
                        <a:lnTo>
                          <a:pt x="0" y="129"/>
                        </a:lnTo>
                        <a:lnTo>
                          <a:pt x="2" y="133"/>
                        </a:lnTo>
                        <a:lnTo>
                          <a:pt x="4" y="135"/>
                        </a:lnTo>
                        <a:lnTo>
                          <a:pt x="22" y="130"/>
                        </a:lnTo>
                        <a:lnTo>
                          <a:pt x="40" y="125"/>
                        </a:lnTo>
                        <a:lnTo>
                          <a:pt x="57" y="119"/>
                        </a:lnTo>
                        <a:lnTo>
                          <a:pt x="74" y="113"/>
                        </a:lnTo>
                        <a:lnTo>
                          <a:pt x="80" y="108"/>
                        </a:lnTo>
                        <a:lnTo>
                          <a:pt x="87" y="105"/>
                        </a:lnTo>
                        <a:lnTo>
                          <a:pt x="100" y="95"/>
                        </a:lnTo>
                        <a:lnTo>
                          <a:pt x="112" y="84"/>
                        </a:lnTo>
                        <a:lnTo>
                          <a:pt x="124" y="74"/>
                        </a:lnTo>
                        <a:lnTo>
                          <a:pt x="153" y="15"/>
                        </a:lnTo>
                        <a:lnTo>
                          <a:pt x="156" y="3"/>
                        </a:lnTo>
                        <a:lnTo>
                          <a:pt x="154" y="3"/>
                        </a:lnTo>
                        <a:lnTo>
                          <a:pt x="154" y="0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80" name="Freeform 137"/>
                  <p:cNvSpPr/>
                  <p:nvPr/>
                </p:nvSpPr>
                <p:spPr>
                  <a:xfrm>
                    <a:off x="503" y="194"/>
                    <a:ext cx="1" cy="4"/>
                  </a:xfrm>
                  <a:custGeom>
                    <a:avLst/>
                    <a:gdLst>
                      <a:gd name="txL" fmla="*/ 0 w 4"/>
                      <a:gd name="txT" fmla="*/ 0 h 12"/>
                      <a:gd name="txR" fmla="*/ 4 w 4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12">
                        <a:moveTo>
                          <a:pt x="4" y="1"/>
                        </a:moveTo>
                        <a:lnTo>
                          <a:pt x="3" y="0"/>
                        </a:lnTo>
                        <a:lnTo>
                          <a:pt x="0" y="12"/>
                        </a:lnTo>
                        <a:lnTo>
                          <a:pt x="4" y="1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81" name="Freeform 138"/>
                  <p:cNvSpPr/>
                  <p:nvPr/>
                </p:nvSpPr>
                <p:spPr>
                  <a:xfrm>
                    <a:off x="378" y="205"/>
                    <a:ext cx="67" cy="38"/>
                  </a:xfrm>
                  <a:custGeom>
                    <a:avLst/>
                    <a:gdLst>
                      <a:gd name="txL" fmla="*/ 0 w 201"/>
                      <a:gd name="txT" fmla="*/ 0 h 115"/>
                      <a:gd name="txR" fmla="*/ 201 w 201"/>
                      <a:gd name="txB" fmla="*/ 115 h 1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1" h="115">
                        <a:moveTo>
                          <a:pt x="201" y="101"/>
                        </a:moveTo>
                        <a:lnTo>
                          <a:pt x="199" y="96"/>
                        </a:lnTo>
                        <a:lnTo>
                          <a:pt x="198" y="94"/>
                        </a:lnTo>
                        <a:lnTo>
                          <a:pt x="194" y="91"/>
                        </a:lnTo>
                        <a:lnTo>
                          <a:pt x="192" y="93"/>
                        </a:lnTo>
                        <a:lnTo>
                          <a:pt x="162" y="94"/>
                        </a:lnTo>
                        <a:lnTo>
                          <a:pt x="135" y="93"/>
                        </a:lnTo>
                        <a:lnTo>
                          <a:pt x="109" y="88"/>
                        </a:lnTo>
                        <a:lnTo>
                          <a:pt x="86" y="81"/>
                        </a:lnTo>
                        <a:lnTo>
                          <a:pt x="63" y="69"/>
                        </a:lnTo>
                        <a:lnTo>
                          <a:pt x="44" y="56"/>
                        </a:lnTo>
                        <a:lnTo>
                          <a:pt x="26" y="38"/>
                        </a:lnTo>
                        <a:lnTo>
                          <a:pt x="12" y="17"/>
                        </a:lnTo>
                        <a:lnTo>
                          <a:pt x="12" y="15"/>
                        </a:lnTo>
                        <a:lnTo>
                          <a:pt x="13" y="6"/>
                        </a:lnTo>
                        <a:lnTo>
                          <a:pt x="12" y="2"/>
                        </a:lnTo>
                        <a:lnTo>
                          <a:pt x="6" y="0"/>
                        </a:lnTo>
                        <a:lnTo>
                          <a:pt x="5" y="4"/>
                        </a:lnTo>
                        <a:lnTo>
                          <a:pt x="1" y="11"/>
                        </a:lnTo>
                        <a:lnTo>
                          <a:pt x="0" y="21"/>
                        </a:lnTo>
                        <a:lnTo>
                          <a:pt x="1" y="28"/>
                        </a:lnTo>
                        <a:lnTo>
                          <a:pt x="7" y="38"/>
                        </a:lnTo>
                        <a:lnTo>
                          <a:pt x="23" y="59"/>
                        </a:lnTo>
                        <a:lnTo>
                          <a:pt x="42" y="78"/>
                        </a:lnTo>
                        <a:lnTo>
                          <a:pt x="61" y="93"/>
                        </a:lnTo>
                        <a:lnTo>
                          <a:pt x="84" y="105"/>
                        </a:lnTo>
                        <a:lnTo>
                          <a:pt x="107" y="112"/>
                        </a:lnTo>
                        <a:lnTo>
                          <a:pt x="133" y="115"/>
                        </a:lnTo>
                        <a:lnTo>
                          <a:pt x="161" y="114"/>
                        </a:lnTo>
                        <a:lnTo>
                          <a:pt x="192" y="111"/>
                        </a:lnTo>
                        <a:lnTo>
                          <a:pt x="194" y="108"/>
                        </a:lnTo>
                        <a:lnTo>
                          <a:pt x="194" y="107"/>
                        </a:lnTo>
                        <a:lnTo>
                          <a:pt x="195" y="107"/>
                        </a:lnTo>
                        <a:lnTo>
                          <a:pt x="198" y="107"/>
                        </a:lnTo>
                        <a:lnTo>
                          <a:pt x="198" y="105"/>
                        </a:lnTo>
                        <a:lnTo>
                          <a:pt x="198" y="103"/>
                        </a:lnTo>
                        <a:lnTo>
                          <a:pt x="199" y="103"/>
                        </a:lnTo>
                        <a:lnTo>
                          <a:pt x="201" y="101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82" name="Freeform 139"/>
                  <p:cNvSpPr/>
                  <p:nvPr/>
                </p:nvSpPr>
                <p:spPr>
                  <a:xfrm>
                    <a:off x="235" y="29"/>
                    <a:ext cx="89" cy="26"/>
                  </a:xfrm>
                  <a:custGeom>
                    <a:avLst/>
                    <a:gdLst>
                      <a:gd name="txL" fmla="*/ 0 w 267"/>
                      <a:gd name="txT" fmla="*/ 0 h 78"/>
                      <a:gd name="txR" fmla="*/ 267 w 267"/>
                      <a:gd name="txB" fmla="*/ 78 h 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7" h="78">
                        <a:moveTo>
                          <a:pt x="267" y="44"/>
                        </a:moveTo>
                        <a:lnTo>
                          <a:pt x="265" y="42"/>
                        </a:lnTo>
                        <a:lnTo>
                          <a:pt x="247" y="29"/>
                        </a:lnTo>
                        <a:lnTo>
                          <a:pt x="229" y="18"/>
                        </a:lnTo>
                        <a:lnTo>
                          <a:pt x="210" y="10"/>
                        </a:lnTo>
                        <a:lnTo>
                          <a:pt x="192" y="5"/>
                        </a:lnTo>
                        <a:lnTo>
                          <a:pt x="172" y="2"/>
                        </a:lnTo>
                        <a:lnTo>
                          <a:pt x="151" y="0"/>
                        </a:lnTo>
                        <a:lnTo>
                          <a:pt x="130" y="2"/>
                        </a:lnTo>
                        <a:lnTo>
                          <a:pt x="109" y="5"/>
                        </a:lnTo>
                        <a:lnTo>
                          <a:pt x="87" y="10"/>
                        </a:lnTo>
                        <a:lnTo>
                          <a:pt x="66" y="18"/>
                        </a:lnTo>
                        <a:lnTo>
                          <a:pt x="46" y="29"/>
                        </a:lnTo>
                        <a:lnTo>
                          <a:pt x="27" y="44"/>
                        </a:lnTo>
                        <a:lnTo>
                          <a:pt x="10" y="57"/>
                        </a:lnTo>
                        <a:lnTo>
                          <a:pt x="0" y="75"/>
                        </a:lnTo>
                        <a:lnTo>
                          <a:pt x="6" y="78"/>
                        </a:lnTo>
                        <a:lnTo>
                          <a:pt x="9" y="76"/>
                        </a:lnTo>
                        <a:lnTo>
                          <a:pt x="10" y="69"/>
                        </a:lnTo>
                        <a:lnTo>
                          <a:pt x="10" y="65"/>
                        </a:lnTo>
                        <a:lnTo>
                          <a:pt x="25" y="57"/>
                        </a:lnTo>
                        <a:lnTo>
                          <a:pt x="66" y="40"/>
                        </a:lnTo>
                        <a:lnTo>
                          <a:pt x="109" y="29"/>
                        </a:lnTo>
                        <a:lnTo>
                          <a:pt x="129" y="24"/>
                        </a:lnTo>
                        <a:lnTo>
                          <a:pt x="149" y="23"/>
                        </a:lnTo>
                        <a:lnTo>
                          <a:pt x="167" y="23"/>
                        </a:lnTo>
                        <a:lnTo>
                          <a:pt x="186" y="27"/>
                        </a:lnTo>
                        <a:lnTo>
                          <a:pt x="203" y="29"/>
                        </a:lnTo>
                        <a:lnTo>
                          <a:pt x="221" y="35"/>
                        </a:lnTo>
                        <a:lnTo>
                          <a:pt x="255" y="53"/>
                        </a:lnTo>
                        <a:lnTo>
                          <a:pt x="259" y="51"/>
                        </a:lnTo>
                        <a:lnTo>
                          <a:pt x="267" y="44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83" name="Freeform 140"/>
                  <p:cNvSpPr/>
                  <p:nvPr/>
                </p:nvSpPr>
                <p:spPr>
                  <a:xfrm>
                    <a:off x="233" y="37"/>
                    <a:ext cx="96" cy="26"/>
                  </a:xfrm>
                  <a:custGeom>
                    <a:avLst/>
                    <a:gdLst>
                      <a:gd name="txL" fmla="*/ 0 w 287"/>
                      <a:gd name="txT" fmla="*/ 0 h 79"/>
                      <a:gd name="txR" fmla="*/ 287 w 287"/>
                      <a:gd name="txB" fmla="*/ 79 h 7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7" h="79">
                        <a:moveTo>
                          <a:pt x="30" y="63"/>
                        </a:moveTo>
                        <a:lnTo>
                          <a:pt x="31" y="58"/>
                        </a:lnTo>
                        <a:lnTo>
                          <a:pt x="60" y="49"/>
                        </a:lnTo>
                        <a:lnTo>
                          <a:pt x="90" y="43"/>
                        </a:lnTo>
                        <a:lnTo>
                          <a:pt x="119" y="40"/>
                        </a:lnTo>
                        <a:lnTo>
                          <a:pt x="150" y="40"/>
                        </a:lnTo>
                        <a:lnTo>
                          <a:pt x="180" y="41"/>
                        </a:lnTo>
                        <a:lnTo>
                          <a:pt x="211" y="46"/>
                        </a:lnTo>
                        <a:lnTo>
                          <a:pt x="243" y="52"/>
                        </a:lnTo>
                        <a:lnTo>
                          <a:pt x="274" y="63"/>
                        </a:lnTo>
                        <a:lnTo>
                          <a:pt x="280" y="60"/>
                        </a:lnTo>
                        <a:lnTo>
                          <a:pt x="285" y="54"/>
                        </a:lnTo>
                        <a:lnTo>
                          <a:pt x="287" y="51"/>
                        </a:lnTo>
                        <a:lnTo>
                          <a:pt x="286" y="48"/>
                        </a:lnTo>
                        <a:lnTo>
                          <a:pt x="261" y="30"/>
                        </a:lnTo>
                        <a:lnTo>
                          <a:pt x="227" y="12"/>
                        </a:lnTo>
                        <a:lnTo>
                          <a:pt x="209" y="6"/>
                        </a:lnTo>
                        <a:lnTo>
                          <a:pt x="192" y="4"/>
                        </a:lnTo>
                        <a:lnTo>
                          <a:pt x="173" y="0"/>
                        </a:lnTo>
                        <a:lnTo>
                          <a:pt x="155" y="0"/>
                        </a:lnTo>
                        <a:lnTo>
                          <a:pt x="135" y="1"/>
                        </a:lnTo>
                        <a:lnTo>
                          <a:pt x="115" y="6"/>
                        </a:lnTo>
                        <a:lnTo>
                          <a:pt x="72" y="17"/>
                        </a:lnTo>
                        <a:lnTo>
                          <a:pt x="31" y="34"/>
                        </a:lnTo>
                        <a:lnTo>
                          <a:pt x="16" y="42"/>
                        </a:lnTo>
                        <a:lnTo>
                          <a:pt x="16" y="46"/>
                        </a:lnTo>
                        <a:lnTo>
                          <a:pt x="15" y="53"/>
                        </a:lnTo>
                        <a:lnTo>
                          <a:pt x="12" y="55"/>
                        </a:lnTo>
                        <a:lnTo>
                          <a:pt x="4" y="64"/>
                        </a:lnTo>
                        <a:lnTo>
                          <a:pt x="0" y="69"/>
                        </a:lnTo>
                        <a:lnTo>
                          <a:pt x="1" y="76"/>
                        </a:lnTo>
                        <a:lnTo>
                          <a:pt x="3" y="79"/>
                        </a:lnTo>
                        <a:lnTo>
                          <a:pt x="18" y="78"/>
                        </a:lnTo>
                        <a:lnTo>
                          <a:pt x="30" y="63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84" name="Freeform 141"/>
                  <p:cNvSpPr/>
                  <p:nvPr/>
                </p:nvSpPr>
                <p:spPr>
                  <a:xfrm>
                    <a:off x="160" y="45"/>
                    <a:ext cx="61" cy="41"/>
                  </a:xfrm>
                  <a:custGeom>
                    <a:avLst/>
                    <a:gdLst>
                      <a:gd name="txL" fmla="*/ 0 w 184"/>
                      <a:gd name="txT" fmla="*/ 0 h 124"/>
                      <a:gd name="txR" fmla="*/ 184 w 184"/>
                      <a:gd name="txB" fmla="*/ 124 h 1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4" h="124">
                        <a:moveTo>
                          <a:pt x="0" y="113"/>
                        </a:moveTo>
                        <a:lnTo>
                          <a:pt x="2" y="119"/>
                        </a:lnTo>
                        <a:lnTo>
                          <a:pt x="6" y="124"/>
                        </a:lnTo>
                        <a:lnTo>
                          <a:pt x="93" y="71"/>
                        </a:lnTo>
                        <a:lnTo>
                          <a:pt x="184" y="21"/>
                        </a:lnTo>
                        <a:lnTo>
                          <a:pt x="183" y="17"/>
                        </a:lnTo>
                        <a:lnTo>
                          <a:pt x="177" y="10"/>
                        </a:lnTo>
                        <a:lnTo>
                          <a:pt x="172" y="5"/>
                        </a:lnTo>
                        <a:lnTo>
                          <a:pt x="165" y="2"/>
                        </a:lnTo>
                        <a:lnTo>
                          <a:pt x="158" y="0"/>
                        </a:lnTo>
                        <a:lnTo>
                          <a:pt x="145" y="5"/>
                        </a:lnTo>
                        <a:lnTo>
                          <a:pt x="119" y="12"/>
                        </a:lnTo>
                        <a:lnTo>
                          <a:pt x="98" y="23"/>
                        </a:lnTo>
                        <a:lnTo>
                          <a:pt x="76" y="36"/>
                        </a:lnTo>
                        <a:lnTo>
                          <a:pt x="57" y="52"/>
                        </a:lnTo>
                        <a:lnTo>
                          <a:pt x="27" y="78"/>
                        </a:lnTo>
                        <a:lnTo>
                          <a:pt x="12" y="93"/>
                        </a:lnTo>
                        <a:lnTo>
                          <a:pt x="0" y="110"/>
                        </a:lnTo>
                        <a:lnTo>
                          <a:pt x="0" y="113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85" name="Freeform 142"/>
                  <p:cNvSpPr/>
                  <p:nvPr/>
                </p:nvSpPr>
                <p:spPr>
                  <a:xfrm>
                    <a:off x="117" y="87"/>
                    <a:ext cx="69" cy="32"/>
                  </a:xfrm>
                  <a:custGeom>
                    <a:avLst/>
                    <a:gdLst>
                      <a:gd name="txL" fmla="*/ 0 w 206"/>
                      <a:gd name="txT" fmla="*/ 0 h 96"/>
                      <a:gd name="txR" fmla="*/ 206 w 206"/>
                      <a:gd name="txB" fmla="*/ 96 h 9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6" h="96">
                        <a:moveTo>
                          <a:pt x="206" y="28"/>
                        </a:moveTo>
                        <a:lnTo>
                          <a:pt x="206" y="27"/>
                        </a:lnTo>
                        <a:lnTo>
                          <a:pt x="184" y="12"/>
                        </a:lnTo>
                        <a:lnTo>
                          <a:pt x="162" y="4"/>
                        </a:lnTo>
                        <a:lnTo>
                          <a:pt x="138" y="0"/>
                        </a:lnTo>
                        <a:lnTo>
                          <a:pt x="114" y="3"/>
                        </a:lnTo>
                        <a:lnTo>
                          <a:pt x="59" y="23"/>
                        </a:lnTo>
                        <a:lnTo>
                          <a:pt x="34" y="34"/>
                        </a:lnTo>
                        <a:lnTo>
                          <a:pt x="24" y="41"/>
                        </a:lnTo>
                        <a:lnTo>
                          <a:pt x="17" y="51"/>
                        </a:lnTo>
                        <a:lnTo>
                          <a:pt x="5" y="71"/>
                        </a:lnTo>
                        <a:lnTo>
                          <a:pt x="0" y="96"/>
                        </a:lnTo>
                        <a:lnTo>
                          <a:pt x="17" y="82"/>
                        </a:lnTo>
                        <a:lnTo>
                          <a:pt x="35" y="64"/>
                        </a:lnTo>
                        <a:lnTo>
                          <a:pt x="54" y="51"/>
                        </a:lnTo>
                        <a:lnTo>
                          <a:pt x="75" y="40"/>
                        </a:lnTo>
                        <a:lnTo>
                          <a:pt x="97" y="34"/>
                        </a:lnTo>
                        <a:lnTo>
                          <a:pt x="119" y="29"/>
                        </a:lnTo>
                        <a:lnTo>
                          <a:pt x="143" y="29"/>
                        </a:lnTo>
                        <a:lnTo>
                          <a:pt x="168" y="32"/>
                        </a:lnTo>
                        <a:lnTo>
                          <a:pt x="196" y="39"/>
                        </a:lnTo>
                        <a:lnTo>
                          <a:pt x="201" y="36"/>
                        </a:lnTo>
                        <a:lnTo>
                          <a:pt x="202" y="34"/>
                        </a:lnTo>
                        <a:lnTo>
                          <a:pt x="204" y="33"/>
                        </a:lnTo>
                        <a:lnTo>
                          <a:pt x="206" y="28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86" name="Freeform 143"/>
                  <p:cNvSpPr/>
                  <p:nvPr/>
                </p:nvSpPr>
                <p:spPr>
                  <a:xfrm>
                    <a:off x="119" y="93"/>
                    <a:ext cx="3" cy="2"/>
                  </a:xfrm>
                  <a:custGeom>
                    <a:avLst/>
                    <a:gdLst>
                      <a:gd name="txL" fmla="*/ 0 w 7"/>
                      <a:gd name="txT" fmla="*/ 0 h 7"/>
                      <a:gd name="txR" fmla="*/ 7 w 7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7">
                        <a:moveTo>
                          <a:pt x="3" y="6"/>
                        </a:moveTo>
                        <a:lnTo>
                          <a:pt x="7" y="0"/>
                        </a:lnTo>
                        <a:lnTo>
                          <a:pt x="0" y="7"/>
                        </a:lnTo>
                        <a:lnTo>
                          <a:pt x="3" y="6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87" name="Freeform 144"/>
                  <p:cNvSpPr/>
                  <p:nvPr/>
                </p:nvSpPr>
                <p:spPr>
                  <a:xfrm>
                    <a:off x="139" y="72"/>
                    <a:ext cx="22" cy="17"/>
                  </a:xfrm>
                  <a:custGeom>
                    <a:avLst/>
                    <a:gdLst>
                      <a:gd name="txL" fmla="*/ 0 w 67"/>
                      <a:gd name="txT" fmla="*/ 0 h 50"/>
                      <a:gd name="txR" fmla="*/ 67 w 67"/>
                      <a:gd name="txB" fmla="*/ 50 h 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7" h="50">
                        <a:moveTo>
                          <a:pt x="18" y="13"/>
                        </a:moveTo>
                        <a:lnTo>
                          <a:pt x="0" y="49"/>
                        </a:lnTo>
                        <a:lnTo>
                          <a:pt x="2" y="49"/>
                        </a:lnTo>
                        <a:lnTo>
                          <a:pt x="4" y="49"/>
                        </a:lnTo>
                        <a:lnTo>
                          <a:pt x="6" y="50"/>
                        </a:lnTo>
                        <a:lnTo>
                          <a:pt x="13" y="49"/>
                        </a:lnTo>
                        <a:lnTo>
                          <a:pt x="18" y="46"/>
                        </a:lnTo>
                        <a:lnTo>
                          <a:pt x="25" y="41"/>
                        </a:lnTo>
                        <a:lnTo>
                          <a:pt x="44" y="18"/>
                        </a:lnTo>
                        <a:lnTo>
                          <a:pt x="67" y="0"/>
                        </a:lnTo>
                        <a:lnTo>
                          <a:pt x="41" y="5"/>
                        </a:lnTo>
                        <a:lnTo>
                          <a:pt x="18" y="13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88" name="Freeform 145"/>
                  <p:cNvSpPr/>
                  <p:nvPr/>
                </p:nvSpPr>
                <p:spPr>
                  <a:xfrm>
                    <a:off x="521" y="193"/>
                    <a:ext cx="66" cy="48"/>
                  </a:xfrm>
                  <a:custGeom>
                    <a:avLst/>
                    <a:gdLst>
                      <a:gd name="txL" fmla="*/ 0 w 199"/>
                      <a:gd name="txT" fmla="*/ 0 h 146"/>
                      <a:gd name="txR" fmla="*/ 199 w 199"/>
                      <a:gd name="txB" fmla="*/ 146 h 1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9" h="146">
                        <a:moveTo>
                          <a:pt x="13" y="0"/>
                        </a:moveTo>
                        <a:lnTo>
                          <a:pt x="5" y="3"/>
                        </a:lnTo>
                        <a:lnTo>
                          <a:pt x="1" y="9"/>
                        </a:lnTo>
                        <a:lnTo>
                          <a:pt x="0" y="15"/>
                        </a:lnTo>
                        <a:lnTo>
                          <a:pt x="3" y="25"/>
                        </a:lnTo>
                        <a:lnTo>
                          <a:pt x="13" y="51"/>
                        </a:lnTo>
                        <a:lnTo>
                          <a:pt x="27" y="75"/>
                        </a:lnTo>
                        <a:lnTo>
                          <a:pt x="42" y="94"/>
                        </a:lnTo>
                        <a:lnTo>
                          <a:pt x="60" y="112"/>
                        </a:lnTo>
                        <a:lnTo>
                          <a:pt x="78" y="124"/>
                        </a:lnTo>
                        <a:lnTo>
                          <a:pt x="101" y="134"/>
                        </a:lnTo>
                        <a:lnTo>
                          <a:pt x="124" y="142"/>
                        </a:lnTo>
                        <a:lnTo>
                          <a:pt x="151" y="146"/>
                        </a:lnTo>
                        <a:lnTo>
                          <a:pt x="196" y="145"/>
                        </a:lnTo>
                        <a:lnTo>
                          <a:pt x="199" y="137"/>
                        </a:lnTo>
                        <a:lnTo>
                          <a:pt x="199" y="127"/>
                        </a:lnTo>
                        <a:lnTo>
                          <a:pt x="198" y="126"/>
                        </a:lnTo>
                        <a:lnTo>
                          <a:pt x="196" y="124"/>
                        </a:lnTo>
                        <a:lnTo>
                          <a:pt x="148" y="108"/>
                        </a:lnTo>
                        <a:lnTo>
                          <a:pt x="143" y="109"/>
                        </a:lnTo>
                        <a:lnTo>
                          <a:pt x="119" y="97"/>
                        </a:lnTo>
                        <a:lnTo>
                          <a:pt x="99" y="84"/>
                        </a:lnTo>
                        <a:lnTo>
                          <a:pt x="78" y="70"/>
                        </a:lnTo>
                        <a:lnTo>
                          <a:pt x="63" y="55"/>
                        </a:lnTo>
                        <a:lnTo>
                          <a:pt x="48" y="42"/>
                        </a:lnTo>
                        <a:lnTo>
                          <a:pt x="36" y="29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89" name="Freeform 146"/>
                  <p:cNvSpPr/>
                  <p:nvPr/>
                </p:nvSpPr>
                <p:spPr>
                  <a:xfrm>
                    <a:off x="524" y="170"/>
                    <a:ext cx="48" cy="59"/>
                  </a:xfrm>
                  <a:custGeom>
                    <a:avLst/>
                    <a:gdLst>
                      <a:gd name="txL" fmla="*/ 0 w 145"/>
                      <a:gd name="txT" fmla="*/ 0 h 176"/>
                      <a:gd name="txR" fmla="*/ 145 w 145"/>
                      <a:gd name="txB" fmla="*/ 176 h 1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5" h="176">
                        <a:moveTo>
                          <a:pt x="4" y="0"/>
                        </a:moveTo>
                        <a:lnTo>
                          <a:pt x="1" y="6"/>
                        </a:lnTo>
                        <a:lnTo>
                          <a:pt x="0" y="14"/>
                        </a:lnTo>
                        <a:lnTo>
                          <a:pt x="0" y="24"/>
                        </a:lnTo>
                        <a:lnTo>
                          <a:pt x="3" y="36"/>
                        </a:lnTo>
                        <a:lnTo>
                          <a:pt x="12" y="60"/>
                        </a:lnTo>
                        <a:lnTo>
                          <a:pt x="22" y="83"/>
                        </a:lnTo>
                        <a:lnTo>
                          <a:pt x="36" y="103"/>
                        </a:lnTo>
                        <a:lnTo>
                          <a:pt x="54" y="122"/>
                        </a:lnTo>
                        <a:lnTo>
                          <a:pt x="69" y="137"/>
                        </a:lnTo>
                        <a:lnTo>
                          <a:pt x="90" y="151"/>
                        </a:lnTo>
                        <a:lnTo>
                          <a:pt x="110" y="164"/>
                        </a:lnTo>
                        <a:lnTo>
                          <a:pt x="134" y="176"/>
                        </a:lnTo>
                        <a:lnTo>
                          <a:pt x="139" y="175"/>
                        </a:lnTo>
                        <a:lnTo>
                          <a:pt x="142" y="171"/>
                        </a:lnTo>
                        <a:lnTo>
                          <a:pt x="145" y="167"/>
                        </a:lnTo>
                        <a:lnTo>
                          <a:pt x="141" y="156"/>
                        </a:lnTo>
                        <a:lnTo>
                          <a:pt x="133" y="146"/>
                        </a:lnTo>
                        <a:lnTo>
                          <a:pt x="123" y="140"/>
                        </a:lnTo>
                        <a:lnTo>
                          <a:pt x="99" y="127"/>
                        </a:lnTo>
                        <a:lnTo>
                          <a:pt x="79" y="113"/>
                        </a:lnTo>
                        <a:lnTo>
                          <a:pt x="61" y="97"/>
                        </a:lnTo>
                        <a:lnTo>
                          <a:pt x="45" y="82"/>
                        </a:lnTo>
                        <a:lnTo>
                          <a:pt x="31" y="62"/>
                        </a:lnTo>
                        <a:lnTo>
                          <a:pt x="20" y="43"/>
                        </a:lnTo>
                        <a:lnTo>
                          <a:pt x="10" y="2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90" name="Freeform 147"/>
                  <p:cNvSpPr/>
                  <p:nvPr/>
                </p:nvSpPr>
                <p:spPr>
                  <a:xfrm>
                    <a:off x="377" y="34"/>
                    <a:ext cx="67" cy="22"/>
                  </a:xfrm>
                  <a:custGeom>
                    <a:avLst/>
                    <a:gdLst>
                      <a:gd name="txL" fmla="*/ 0 w 202"/>
                      <a:gd name="txT" fmla="*/ 0 h 67"/>
                      <a:gd name="txR" fmla="*/ 202 w 202"/>
                      <a:gd name="txB" fmla="*/ 67 h 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" h="67">
                        <a:moveTo>
                          <a:pt x="201" y="40"/>
                        </a:moveTo>
                        <a:lnTo>
                          <a:pt x="202" y="36"/>
                        </a:lnTo>
                        <a:lnTo>
                          <a:pt x="201" y="34"/>
                        </a:lnTo>
                        <a:lnTo>
                          <a:pt x="163" y="42"/>
                        </a:lnTo>
                        <a:lnTo>
                          <a:pt x="129" y="44"/>
                        </a:lnTo>
                        <a:lnTo>
                          <a:pt x="112" y="43"/>
                        </a:lnTo>
                        <a:lnTo>
                          <a:pt x="95" y="40"/>
                        </a:lnTo>
                        <a:lnTo>
                          <a:pt x="64" y="33"/>
                        </a:lnTo>
                        <a:lnTo>
                          <a:pt x="31" y="19"/>
                        </a:lnTo>
                        <a:lnTo>
                          <a:pt x="3" y="0"/>
                        </a:lnTo>
                        <a:lnTo>
                          <a:pt x="0" y="6"/>
                        </a:lnTo>
                        <a:lnTo>
                          <a:pt x="3" y="14"/>
                        </a:lnTo>
                        <a:lnTo>
                          <a:pt x="11" y="24"/>
                        </a:lnTo>
                        <a:lnTo>
                          <a:pt x="25" y="34"/>
                        </a:lnTo>
                        <a:lnTo>
                          <a:pt x="41" y="44"/>
                        </a:lnTo>
                        <a:lnTo>
                          <a:pt x="58" y="52"/>
                        </a:lnTo>
                        <a:lnTo>
                          <a:pt x="75" y="58"/>
                        </a:lnTo>
                        <a:lnTo>
                          <a:pt x="93" y="63"/>
                        </a:lnTo>
                        <a:lnTo>
                          <a:pt x="109" y="66"/>
                        </a:lnTo>
                        <a:lnTo>
                          <a:pt x="129" y="67"/>
                        </a:lnTo>
                        <a:lnTo>
                          <a:pt x="148" y="66"/>
                        </a:lnTo>
                        <a:lnTo>
                          <a:pt x="168" y="63"/>
                        </a:lnTo>
                        <a:lnTo>
                          <a:pt x="173" y="61"/>
                        </a:lnTo>
                        <a:lnTo>
                          <a:pt x="175" y="60"/>
                        </a:lnTo>
                        <a:lnTo>
                          <a:pt x="179" y="60"/>
                        </a:lnTo>
                        <a:lnTo>
                          <a:pt x="189" y="55"/>
                        </a:lnTo>
                        <a:lnTo>
                          <a:pt x="195" y="48"/>
                        </a:lnTo>
                        <a:lnTo>
                          <a:pt x="201" y="40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91" name="Freeform 148"/>
                  <p:cNvSpPr/>
                  <p:nvPr/>
                </p:nvSpPr>
                <p:spPr>
                  <a:xfrm>
                    <a:off x="387" y="52"/>
                    <a:ext cx="79" cy="23"/>
                  </a:xfrm>
                  <a:custGeom>
                    <a:avLst/>
                    <a:gdLst>
                      <a:gd name="txL" fmla="*/ 0 w 236"/>
                      <a:gd name="txT" fmla="*/ 0 h 68"/>
                      <a:gd name="txR" fmla="*/ 236 w 236"/>
                      <a:gd name="txB" fmla="*/ 68 h 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6" h="68">
                        <a:moveTo>
                          <a:pt x="178" y="20"/>
                        </a:moveTo>
                        <a:lnTo>
                          <a:pt x="162" y="25"/>
                        </a:lnTo>
                        <a:lnTo>
                          <a:pt x="81" y="37"/>
                        </a:lnTo>
                        <a:lnTo>
                          <a:pt x="45" y="38"/>
                        </a:lnTo>
                        <a:lnTo>
                          <a:pt x="20" y="36"/>
                        </a:lnTo>
                        <a:lnTo>
                          <a:pt x="0" y="35"/>
                        </a:lnTo>
                        <a:lnTo>
                          <a:pt x="0" y="36"/>
                        </a:lnTo>
                        <a:lnTo>
                          <a:pt x="23" y="48"/>
                        </a:lnTo>
                        <a:lnTo>
                          <a:pt x="52" y="59"/>
                        </a:lnTo>
                        <a:lnTo>
                          <a:pt x="57" y="60"/>
                        </a:lnTo>
                        <a:lnTo>
                          <a:pt x="74" y="64"/>
                        </a:lnTo>
                        <a:lnTo>
                          <a:pt x="77" y="64"/>
                        </a:lnTo>
                        <a:lnTo>
                          <a:pt x="82" y="65"/>
                        </a:lnTo>
                        <a:lnTo>
                          <a:pt x="92" y="67"/>
                        </a:lnTo>
                        <a:lnTo>
                          <a:pt x="108" y="68"/>
                        </a:lnTo>
                        <a:lnTo>
                          <a:pt x="126" y="68"/>
                        </a:lnTo>
                        <a:lnTo>
                          <a:pt x="174" y="60"/>
                        </a:lnTo>
                        <a:lnTo>
                          <a:pt x="188" y="53"/>
                        </a:lnTo>
                        <a:lnTo>
                          <a:pt x="202" y="44"/>
                        </a:lnTo>
                        <a:lnTo>
                          <a:pt x="214" y="35"/>
                        </a:lnTo>
                        <a:lnTo>
                          <a:pt x="228" y="24"/>
                        </a:lnTo>
                        <a:lnTo>
                          <a:pt x="234" y="17"/>
                        </a:lnTo>
                        <a:lnTo>
                          <a:pt x="236" y="14"/>
                        </a:lnTo>
                        <a:lnTo>
                          <a:pt x="233" y="8"/>
                        </a:lnTo>
                        <a:lnTo>
                          <a:pt x="231" y="5"/>
                        </a:lnTo>
                        <a:lnTo>
                          <a:pt x="226" y="1"/>
                        </a:lnTo>
                        <a:lnTo>
                          <a:pt x="221" y="0"/>
                        </a:lnTo>
                        <a:lnTo>
                          <a:pt x="178" y="20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92" name="Freeform 149"/>
                  <p:cNvSpPr/>
                  <p:nvPr/>
                </p:nvSpPr>
                <p:spPr>
                  <a:xfrm>
                    <a:off x="401" y="82"/>
                    <a:ext cx="28" cy="10"/>
                  </a:xfrm>
                  <a:custGeom>
                    <a:avLst/>
                    <a:gdLst>
                      <a:gd name="txL" fmla="*/ 0 w 83"/>
                      <a:gd name="txT" fmla="*/ 0 h 32"/>
                      <a:gd name="txR" fmla="*/ 83 w 83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3" h="32">
                        <a:moveTo>
                          <a:pt x="83" y="32"/>
                        </a:moveTo>
                        <a:lnTo>
                          <a:pt x="53" y="25"/>
                        </a:lnTo>
                        <a:lnTo>
                          <a:pt x="27" y="16"/>
                        </a:lnTo>
                        <a:lnTo>
                          <a:pt x="4" y="4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3" y="3"/>
                        </a:lnTo>
                        <a:lnTo>
                          <a:pt x="4" y="10"/>
                        </a:lnTo>
                        <a:lnTo>
                          <a:pt x="5" y="14"/>
                        </a:lnTo>
                        <a:lnTo>
                          <a:pt x="13" y="20"/>
                        </a:lnTo>
                        <a:lnTo>
                          <a:pt x="16" y="24"/>
                        </a:lnTo>
                        <a:lnTo>
                          <a:pt x="19" y="30"/>
                        </a:lnTo>
                        <a:lnTo>
                          <a:pt x="83" y="32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93" name="Freeform 150"/>
                  <p:cNvSpPr/>
                  <p:nvPr/>
                </p:nvSpPr>
                <p:spPr>
                  <a:xfrm>
                    <a:off x="419" y="71"/>
                    <a:ext cx="56" cy="21"/>
                  </a:xfrm>
                  <a:custGeom>
                    <a:avLst/>
                    <a:gdLst>
                      <a:gd name="txL" fmla="*/ 0 w 169"/>
                      <a:gd name="txT" fmla="*/ 0 h 65"/>
                      <a:gd name="txR" fmla="*/ 169 w 169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9" h="65">
                        <a:moveTo>
                          <a:pt x="0" y="58"/>
                        </a:moveTo>
                        <a:lnTo>
                          <a:pt x="30" y="65"/>
                        </a:lnTo>
                        <a:lnTo>
                          <a:pt x="113" y="58"/>
                        </a:lnTo>
                        <a:lnTo>
                          <a:pt x="128" y="51"/>
                        </a:lnTo>
                        <a:lnTo>
                          <a:pt x="138" y="42"/>
                        </a:lnTo>
                        <a:lnTo>
                          <a:pt x="149" y="35"/>
                        </a:lnTo>
                        <a:lnTo>
                          <a:pt x="158" y="25"/>
                        </a:lnTo>
                        <a:lnTo>
                          <a:pt x="163" y="21"/>
                        </a:lnTo>
                        <a:lnTo>
                          <a:pt x="166" y="18"/>
                        </a:lnTo>
                        <a:lnTo>
                          <a:pt x="166" y="17"/>
                        </a:lnTo>
                        <a:lnTo>
                          <a:pt x="167" y="17"/>
                        </a:lnTo>
                        <a:lnTo>
                          <a:pt x="169" y="17"/>
                        </a:lnTo>
                        <a:lnTo>
                          <a:pt x="169" y="10"/>
                        </a:lnTo>
                        <a:lnTo>
                          <a:pt x="163" y="0"/>
                        </a:lnTo>
                        <a:lnTo>
                          <a:pt x="156" y="1"/>
                        </a:lnTo>
                        <a:lnTo>
                          <a:pt x="137" y="11"/>
                        </a:lnTo>
                        <a:lnTo>
                          <a:pt x="137" y="15"/>
                        </a:lnTo>
                        <a:lnTo>
                          <a:pt x="138" y="19"/>
                        </a:lnTo>
                        <a:lnTo>
                          <a:pt x="138" y="29"/>
                        </a:lnTo>
                        <a:lnTo>
                          <a:pt x="134" y="36"/>
                        </a:lnTo>
                        <a:lnTo>
                          <a:pt x="128" y="43"/>
                        </a:lnTo>
                        <a:lnTo>
                          <a:pt x="118" y="48"/>
                        </a:lnTo>
                        <a:lnTo>
                          <a:pt x="112" y="51"/>
                        </a:lnTo>
                        <a:lnTo>
                          <a:pt x="107" y="54"/>
                        </a:lnTo>
                        <a:lnTo>
                          <a:pt x="102" y="54"/>
                        </a:lnTo>
                        <a:lnTo>
                          <a:pt x="100" y="54"/>
                        </a:lnTo>
                        <a:lnTo>
                          <a:pt x="98" y="54"/>
                        </a:lnTo>
                        <a:lnTo>
                          <a:pt x="98" y="55"/>
                        </a:lnTo>
                        <a:lnTo>
                          <a:pt x="91" y="58"/>
                        </a:lnTo>
                        <a:lnTo>
                          <a:pt x="86" y="58"/>
                        </a:lnTo>
                        <a:lnTo>
                          <a:pt x="84" y="58"/>
                        </a:lnTo>
                        <a:lnTo>
                          <a:pt x="83" y="58"/>
                        </a:lnTo>
                        <a:lnTo>
                          <a:pt x="83" y="59"/>
                        </a:lnTo>
                        <a:lnTo>
                          <a:pt x="74" y="61"/>
                        </a:lnTo>
                        <a:lnTo>
                          <a:pt x="0" y="58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94" name="Freeform 151"/>
                  <p:cNvSpPr/>
                  <p:nvPr/>
                </p:nvSpPr>
                <p:spPr>
                  <a:xfrm>
                    <a:off x="445" y="60"/>
                    <a:ext cx="18" cy="12"/>
                  </a:xfrm>
                  <a:custGeom>
                    <a:avLst/>
                    <a:gdLst>
                      <a:gd name="txL" fmla="*/ 0 w 54"/>
                      <a:gd name="txT" fmla="*/ 0 h 36"/>
                      <a:gd name="txR" fmla="*/ 54 w 54"/>
                      <a:gd name="txB" fmla="*/ 36 h 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" h="36">
                        <a:moveTo>
                          <a:pt x="44" y="35"/>
                        </a:moveTo>
                        <a:lnTo>
                          <a:pt x="46" y="36"/>
                        </a:lnTo>
                        <a:lnTo>
                          <a:pt x="47" y="31"/>
                        </a:lnTo>
                        <a:lnTo>
                          <a:pt x="50" y="28"/>
                        </a:lnTo>
                        <a:lnTo>
                          <a:pt x="52" y="19"/>
                        </a:lnTo>
                        <a:lnTo>
                          <a:pt x="53" y="10"/>
                        </a:lnTo>
                        <a:lnTo>
                          <a:pt x="54" y="0"/>
                        </a:lnTo>
                        <a:lnTo>
                          <a:pt x="40" y="11"/>
                        </a:lnTo>
                        <a:lnTo>
                          <a:pt x="28" y="20"/>
                        </a:lnTo>
                        <a:lnTo>
                          <a:pt x="14" y="29"/>
                        </a:lnTo>
                        <a:lnTo>
                          <a:pt x="0" y="36"/>
                        </a:lnTo>
                        <a:lnTo>
                          <a:pt x="44" y="35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95" name="Freeform 152"/>
                  <p:cNvSpPr/>
                  <p:nvPr/>
                </p:nvSpPr>
                <p:spPr>
                  <a:xfrm>
                    <a:off x="393" y="68"/>
                    <a:ext cx="68" cy="14"/>
                  </a:xfrm>
                  <a:custGeom>
                    <a:avLst/>
                    <a:gdLst>
                      <a:gd name="txL" fmla="*/ 0 w 204"/>
                      <a:gd name="txT" fmla="*/ 0 h 42"/>
                      <a:gd name="txR" fmla="*/ 204 w 204"/>
                      <a:gd name="txB" fmla="*/ 42 h 4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4" h="42">
                        <a:moveTo>
                          <a:pt x="204" y="12"/>
                        </a:moveTo>
                        <a:lnTo>
                          <a:pt x="202" y="11"/>
                        </a:lnTo>
                        <a:lnTo>
                          <a:pt x="158" y="12"/>
                        </a:lnTo>
                        <a:lnTo>
                          <a:pt x="110" y="20"/>
                        </a:lnTo>
                        <a:lnTo>
                          <a:pt x="92" y="20"/>
                        </a:lnTo>
                        <a:lnTo>
                          <a:pt x="76" y="19"/>
                        </a:lnTo>
                        <a:lnTo>
                          <a:pt x="66" y="17"/>
                        </a:lnTo>
                        <a:lnTo>
                          <a:pt x="61" y="16"/>
                        </a:lnTo>
                        <a:lnTo>
                          <a:pt x="58" y="16"/>
                        </a:lnTo>
                        <a:lnTo>
                          <a:pt x="41" y="12"/>
                        </a:lnTo>
                        <a:lnTo>
                          <a:pt x="43" y="14"/>
                        </a:lnTo>
                        <a:lnTo>
                          <a:pt x="36" y="11"/>
                        </a:lnTo>
                        <a:lnTo>
                          <a:pt x="7" y="0"/>
                        </a:lnTo>
                        <a:lnTo>
                          <a:pt x="7" y="1"/>
                        </a:lnTo>
                        <a:lnTo>
                          <a:pt x="0" y="7"/>
                        </a:lnTo>
                        <a:lnTo>
                          <a:pt x="4" y="14"/>
                        </a:lnTo>
                        <a:lnTo>
                          <a:pt x="10" y="23"/>
                        </a:lnTo>
                        <a:lnTo>
                          <a:pt x="16" y="30"/>
                        </a:lnTo>
                        <a:lnTo>
                          <a:pt x="24" y="38"/>
                        </a:lnTo>
                        <a:lnTo>
                          <a:pt x="25" y="40"/>
                        </a:lnTo>
                        <a:lnTo>
                          <a:pt x="29" y="42"/>
                        </a:lnTo>
                        <a:lnTo>
                          <a:pt x="26" y="23"/>
                        </a:lnTo>
                        <a:lnTo>
                          <a:pt x="28" y="16"/>
                        </a:lnTo>
                        <a:lnTo>
                          <a:pt x="32" y="16"/>
                        </a:lnTo>
                        <a:lnTo>
                          <a:pt x="37" y="19"/>
                        </a:lnTo>
                        <a:lnTo>
                          <a:pt x="41" y="23"/>
                        </a:lnTo>
                        <a:lnTo>
                          <a:pt x="46" y="30"/>
                        </a:lnTo>
                        <a:lnTo>
                          <a:pt x="54" y="30"/>
                        </a:lnTo>
                        <a:lnTo>
                          <a:pt x="64" y="31"/>
                        </a:lnTo>
                        <a:lnTo>
                          <a:pt x="83" y="34"/>
                        </a:lnTo>
                        <a:lnTo>
                          <a:pt x="121" y="34"/>
                        </a:lnTo>
                        <a:lnTo>
                          <a:pt x="157" y="29"/>
                        </a:lnTo>
                        <a:lnTo>
                          <a:pt x="175" y="24"/>
                        </a:lnTo>
                        <a:lnTo>
                          <a:pt x="194" y="20"/>
                        </a:lnTo>
                        <a:lnTo>
                          <a:pt x="203" y="13"/>
                        </a:lnTo>
                        <a:lnTo>
                          <a:pt x="204" y="1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96" name="Freeform 153"/>
                  <p:cNvSpPr/>
                  <p:nvPr/>
                </p:nvSpPr>
                <p:spPr>
                  <a:xfrm>
                    <a:off x="457" y="73"/>
                    <a:ext cx="3" cy="2"/>
                  </a:xfrm>
                  <a:custGeom>
                    <a:avLst/>
                    <a:gdLst>
                      <a:gd name="txL" fmla="*/ 0 w 9"/>
                      <a:gd name="txT" fmla="*/ 0 h 7"/>
                      <a:gd name="txR" fmla="*/ 9 w 9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7">
                        <a:moveTo>
                          <a:pt x="0" y="7"/>
                        </a:moveTo>
                        <a:lnTo>
                          <a:pt x="4" y="6"/>
                        </a:lnTo>
                        <a:lnTo>
                          <a:pt x="9" y="0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97" name="Freeform 154"/>
                  <p:cNvSpPr/>
                  <p:nvPr/>
                </p:nvSpPr>
                <p:spPr>
                  <a:xfrm>
                    <a:off x="401" y="73"/>
                    <a:ext cx="64" cy="18"/>
                  </a:xfrm>
                  <a:custGeom>
                    <a:avLst/>
                    <a:gdLst>
                      <a:gd name="txL" fmla="*/ 0 w 190"/>
                      <a:gd name="txT" fmla="*/ 0 h 55"/>
                      <a:gd name="txR" fmla="*/ 190 w 190"/>
                      <a:gd name="txB" fmla="*/ 55 h 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0" h="55">
                        <a:moveTo>
                          <a:pt x="172" y="6"/>
                        </a:moveTo>
                        <a:lnTo>
                          <a:pt x="168" y="7"/>
                        </a:lnTo>
                        <a:lnTo>
                          <a:pt x="149" y="11"/>
                        </a:lnTo>
                        <a:lnTo>
                          <a:pt x="131" y="16"/>
                        </a:lnTo>
                        <a:lnTo>
                          <a:pt x="95" y="21"/>
                        </a:lnTo>
                        <a:lnTo>
                          <a:pt x="57" y="21"/>
                        </a:lnTo>
                        <a:lnTo>
                          <a:pt x="38" y="18"/>
                        </a:lnTo>
                        <a:lnTo>
                          <a:pt x="28" y="17"/>
                        </a:lnTo>
                        <a:lnTo>
                          <a:pt x="20" y="17"/>
                        </a:lnTo>
                        <a:lnTo>
                          <a:pt x="15" y="10"/>
                        </a:lnTo>
                        <a:lnTo>
                          <a:pt x="11" y="6"/>
                        </a:lnTo>
                        <a:lnTo>
                          <a:pt x="6" y="3"/>
                        </a:lnTo>
                        <a:lnTo>
                          <a:pt x="2" y="3"/>
                        </a:lnTo>
                        <a:lnTo>
                          <a:pt x="0" y="10"/>
                        </a:lnTo>
                        <a:lnTo>
                          <a:pt x="3" y="29"/>
                        </a:lnTo>
                        <a:lnTo>
                          <a:pt x="3" y="31"/>
                        </a:lnTo>
                        <a:lnTo>
                          <a:pt x="26" y="43"/>
                        </a:lnTo>
                        <a:lnTo>
                          <a:pt x="52" y="52"/>
                        </a:lnTo>
                        <a:lnTo>
                          <a:pt x="126" y="55"/>
                        </a:lnTo>
                        <a:lnTo>
                          <a:pt x="135" y="53"/>
                        </a:lnTo>
                        <a:lnTo>
                          <a:pt x="135" y="52"/>
                        </a:lnTo>
                        <a:lnTo>
                          <a:pt x="136" y="52"/>
                        </a:lnTo>
                        <a:lnTo>
                          <a:pt x="138" y="52"/>
                        </a:lnTo>
                        <a:lnTo>
                          <a:pt x="143" y="52"/>
                        </a:lnTo>
                        <a:lnTo>
                          <a:pt x="150" y="49"/>
                        </a:lnTo>
                        <a:lnTo>
                          <a:pt x="150" y="48"/>
                        </a:lnTo>
                        <a:lnTo>
                          <a:pt x="152" y="48"/>
                        </a:lnTo>
                        <a:lnTo>
                          <a:pt x="154" y="48"/>
                        </a:lnTo>
                        <a:lnTo>
                          <a:pt x="159" y="48"/>
                        </a:lnTo>
                        <a:lnTo>
                          <a:pt x="164" y="45"/>
                        </a:lnTo>
                        <a:lnTo>
                          <a:pt x="170" y="42"/>
                        </a:lnTo>
                        <a:lnTo>
                          <a:pt x="180" y="37"/>
                        </a:lnTo>
                        <a:lnTo>
                          <a:pt x="186" y="30"/>
                        </a:lnTo>
                        <a:lnTo>
                          <a:pt x="190" y="23"/>
                        </a:lnTo>
                        <a:lnTo>
                          <a:pt x="190" y="13"/>
                        </a:lnTo>
                        <a:lnTo>
                          <a:pt x="189" y="9"/>
                        </a:lnTo>
                        <a:lnTo>
                          <a:pt x="189" y="5"/>
                        </a:lnTo>
                        <a:lnTo>
                          <a:pt x="186" y="0"/>
                        </a:lnTo>
                        <a:lnTo>
                          <a:pt x="172" y="6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98" name="Freeform 155"/>
                  <p:cNvSpPr/>
                  <p:nvPr/>
                </p:nvSpPr>
                <p:spPr>
                  <a:xfrm>
                    <a:off x="397" y="81"/>
                    <a:ext cx="68" cy="24"/>
                  </a:xfrm>
                  <a:custGeom>
                    <a:avLst/>
                    <a:gdLst>
                      <a:gd name="txL" fmla="*/ 0 w 202"/>
                      <a:gd name="txT" fmla="*/ 0 h 73"/>
                      <a:gd name="txR" fmla="*/ 202 w 202"/>
                      <a:gd name="txB" fmla="*/ 73 h 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" h="73">
                        <a:moveTo>
                          <a:pt x="177" y="28"/>
                        </a:moveTo>
                        <a:lnTo>
                          <a:pt x="94" y="35"/>
                        </a:lnTo>
                        <a:lnTo>
                          <a:pt x="30" y="33"/>
                        </a:lnTo>
                        <a:lnTo>
                          <a:pt x="27" y="27"/>
                        </a:lnTo>
                        <a:lnTo>
                          <a:pt x="24" y="23"/>
                        </a:lnTo>
                        <a:lnTo>
                          <a:pt x="16" y="17"/>
                        </a:lnTo>
                        <a:lnTo>
                          <a:pt x="15" y="13"/>
                        </a:lnTo>
                        <a:lnTo>
                          <a:pt x="14" y="6"/>
                        </a:lnTo>
                        <a:lnTo>
                          <a:pt x="11" y="3"/>
                        </a:lnTo>
                        <a:lnTo>
                          <a:pt x="10" y="1"/>
                        </a:lnTo>
                        <a:lnTo>
                          <a:pt x="4" y="0"/>
                        </a:lnTo>
                        <a:lnTo>
                          <a:pt x="3" y="5"/>
                        </a:lnTo>
                        <a:lnTo>
                          <a:pt x="0" y="24"/>
                        </a:lnTo>
                        <a:lnTo>
                          <a:pt x="4" y="28"/>
                        </a:lnTo>
                        <a:lnTo>
                          <a:pt x="10" y="36"/>
                        </a:lnTo>
                        <a:lnTo>
                          <a:pt x="14" y="47"/>
                        </a:lnTo>
                        <a:lnTo>
                          <a:pt x="38" y="59"/>
                        </a:lnTo>
                        <a:lnTo>
                          <a:pt x="50" y="63"/>
                        </a:lnTo>
                        <a:lnTo>
                          <a:pt x="63" y="67"/>
                        </a:lnTo>
                        <a:lnTo>
                          <a:pt x="87" y="72"/>
                        </a:lnTo>
                        <a:lnTo>
                          <a:pt x="111" y="73"/>
                        </a:lnTo>
                        <a:lnTo>
                          <a:pt x="132" y="70"/>
                        </a:lnTo>
                        <a:lnTo>
                          <a:pt x="156" y="63"/>
                        </a:lnTo>
                        <a:lnTo>
                          <a:pt x="178" y="52"/>
                        </a:lnTo>
                        <a:lnTo>
                          <a:pt x="189" y="45"/>
                        </a:lnTo>
                        <a:lnTo>
                          <a:pt x="201" y="37"/>
                        </a:lnTo>
                        <a:lnTo>
                          <a:pt x="202" y="34"/>
                        </a:lnTo>
                        <a:lnTo>
                          <a:pt x="201" y="28"/>
                        </a:lnTo>
                        <a:lnTo>
                          <a:pt x="198" y="23"/>
                        </a:lnTo>
                        <a:lnTo>
                          <a:pt x="177" y="28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99" name="Freeform 156"/>
                  <p:cNvSpPr/>
                  <p:nvPr/>
                </p:nvSpPr>
                <p:spPr>
                  <a:xfrm>
                    <a:off x="318" y="21"/>
                    <a:ext cx="77" cy="50"/>
                  </a:xfrm>
                  <a:custGeom>
                    <a:avLst/>
                    <a:gdLst>
                      <a:gd name="txL" fmla="*/ 0 w 230"/>
                      <a:gd name="txT" fmla="*/ 0 h 149"/>
                      <a:gd name="txR" fmla="*/ 230 w 230"/>
                      <a:gd name="txB" fmla="*/ 149 h 1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0" h="149">
                        <a:moveTo>
                          <a:pt x="41" y="0"/>
                        </a:moveTo>
                        <a:lnTo>
                          <a:pt x="25" y="0"/>
                        </a:lnTo>
                        <a:lnTo>
                          <a:pt x="14" y="4"/>
                        </a:lnTo>
                        <a:lnTo>
                          <a:pt x="6" y="11"/>
                        </a:lnTo>
                        <a:lnTo>
                          <a:pt x="0" y="22"/>
                        </a:lnTo>
                        <a:lnTo>
                          <a:pt x="31" y="26"/>
                        </a:lnTo>
                        <a:lnTo>
                          <a:pt x="61" y="34"/>
                        </a:lnTo>
                        <a:lnTo>
                          <a:pt x="90" y="45"/>
                        </a:lnTo>
                        <a:lnTo>
                          <a:pt x="103" y="51"/>
                        </a:lnTo>
                        <a:lnTo>
                          <a:pt x="117" y="59"/>
                        </a:lnTo>
                        <a:lnTo>
                          <a:pt x="129" y="66"/>
                        </a:lnTo>
                        <a:lnTo>
                          <a:pt x="143" y="76"/>
                        </a:lnTo>
                        <a:lnTo>
                          <a:pt x="167" y="96"/>
                        </a:lnTo>
                        <a:lnTo>
                          <a:pt x="188" y="120"/>
                        </a:lnTo>
                        <a:lnTo>
                          <a:pt x="210" y="148"/>
                        </a:lnTo>
                        <a:lnTo>
                          <a:pt x="219" y="149"/>
                        </a:lnTo>
                        <a:lnTo>
                          <a:pt x="223" y="149"/>
                        </a:lnTo>
                        <a:lnTo>
                          <a:pt x="230" y="143"/>
                        </a:lnTo>
                        <a:lnTo>
                          <a:pt x="230" y="142"/>
                        </a:lnTo>
                        <a:lnTo>
                          <a:pt x="207" y="130"/>
                        </a:lnTo>
                        <a:lnTo>
                          <a:pt x="207" y="129"/>
                        </a:lnTo>
                        <a:lnTo>
                          <a:pt x="227" y="130"/>
                        </a:lnTo>
                        <a:lnTo>
                          <a:pt x="218" y="114"/>
                        </a:lnTo>
                        <a:lnTo>
                          <a:pt x="211" y="101"/>
                        </a:lnTo>
                        <a:lnTo>
                          <a:pt x="203" y="88"/>
                        </a:lnTo>
                        <a:lnTo>
                          <a:pt x="194" y="77"/>
                        </a:lnTo>
                        <a:lnTo>
                          <a:pt x="183" y="65"/>
                        </a:lnTo>
                        <a:lnTo>
                          <a:pt x="174" y="56"/>
                        </a:lnTo>
                        <a:lnTo>
                          <a:pt x="163" y="46"/>
                        </a:lnTo>
                        <a:lnTo>
                          <a:pt x="153" y="39"/>
                        </a:lnTo>
                        <a:lnTo>
                          <a:pt x="128" y="23"/>
                        </a:lnTo>
                        <a:lnTo>
                          <a:pt x="101" y="12"/>
                        </a:lnTo>
                        <a:lnTo>
                          <a:pt x="71" y="4"/>
                        </a:lnTo>
                        <a:lnTo>
                          <a:pt x="41" y="0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00" name="Freeform 157"/>
                  <p:cNvSpPr/>
                  <p:nvPr/>
                </p:nvSpPr>
                <p:spPr>
                  <a:xfrm>
                    <a:off x="402" y="59"/>
                    <a:ext cx="12" cy="6"/>
                  </a:xfrm>
                  <a:custGeom>
                    <a:avLst/>
                    <a:gdLst>
                      <a:gd name="txL" fmla="*/ 0 w 36"/>
                      <a:gd name="txT" fmla="*/ 0 h 18"/>
                      <a:gd name="txR" fmla="*/ 36 w 36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18">
                        <a:moveTo>
                          <a:pt x="0" y="18"/>
                        </a:moveTo>
                        <a:lnTo>
                          <a:pt x="36" y="17"/>
                        </a:lnTo>
                        <a:lnTo>
                          <a:pt x="3" y="0"/>
                        </a:lnTo>
                        <a:lnTo>
                          <a:pt x="0" y="9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01" name="Freeform 158"/>
                  <p:cNvSpPr/>
                  <p:nvPr/>
                </p:nvSpPr>
                <p:spPr>
                  <a:xfrm>
                    <a:off x="405" y="72"/>
                    <a:ext cx="2" cy="1"/>
                  </a:xfrm>
                  <a:custGeom>
                    <a:avLst/>
                    <a:gdLst>
                      <a:gd name="txL" fmla="*/ 0 w 7"/>
                      <a:gd name="txT" fmla="*/ 0 h 3"/>
                      <a:gd name="txR" fmla="*/ 7 w 7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3">
                        <a:moveTo>
                          <a:pt x="7" y="3"/>
                        </a:moveTo>
                        <a:lnTo>
                          <a:pt x="5" y="1"/>
                        </a:lnTo>
                        <a:lnTo>
                          <a:pt x="0" y="0"/>
                        </a:lnTo>
                        <a:lnTo>
                          <a:pt x="7" y="3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02" name="Freeform 159"/>
                  <p:cNvSpPr/>
                  <p:nvPr/>
                </p:nvSpPr>
                <p:spPr>
                  <a:xfrm>
                    <a:off x="265" y="172"/>
                    <a:ext cx="92" cy="28"/>
                  </a:xfrm>
                  <a:custGeom>
                    <a:avLst/>
                    <a:gdLst>
                      <a:gd name="txL" fmla="*/ 0 w 276"/>
                      <a:gd name="txT" fmla="*/ 0 h 83"/>
                      <a:gd name="txR" fmla="*/ 276 w 276"/>
                      <a:gd name="txB" fmla="*/ 83 h 8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6" h="83">
                        <a:moveTo>
                          <a:pt x="276" y="48"/>
                        </a:moveTo>
                        <a:lnTo>
                          <a:pt x="272" y="46"/>
                        </a:lnTo>
                        <a:lnTo>
                          <a:pt x="237" y="50"/>
                        </a:lnTo>
                        <a:lnTo>
                          <a:pt x="203" y="54"/>
                        </a:lnTo>
                        <a:lnTo>
                          <a:pt x="170" y="54"/>
                        </a:lnTo>
                        <a:lnTo>
                          <a:pt x="137" y="52"/>
                        </a:lnTo>
                        <a:lnTo>
                          <a:pt x="104" y="44"/>
                        </a:lnTo>
                        <a:lnTo>
                          <a:pt x="72" y="35"/>
                        </a:lnTo>
                        <a:lnTo>
                          <a:pt x="40" y="22"/>
                        </a:lnTo>
                        <a:lnTo>
                          <a:pt x="9" y="7"/>
                        </a:lnTo>
                        <a:lnTo>
                          <a:pt x="0" y="0"/>
                        </a:lnTo>
                        <a:lnTo>
                          <a:pt x="9" y="20"/>
                        </a:lnTo>
                        <a:lnTo>
                          <a:pt x="34" y="36"/>
                        </a:lnTo>
                        <a:lnTo>
                          <a:pt x="60" y="50"/>
                        </a:lnTo>
                        <a:lnTo>
                          <a:pt x="88" y="64"/>
                        </a:lnTo>
                        <a:lnTo>
                          <a:pt x="118" y="74"/>
                        </a:lnTo>
                        <a:lnTo>
                          <a:pt x="129" y="77"/>
                        </a:lnTo>
                        <a:lnTo>
                          <a:pt x="141" y="79"/>
                        </a:lnTo>
                        <a:lnTo>
                          <a:pt x="146" y="79"/>
                        </a:lnTo>
                        <a:lnTo>
                          <a:pt x="148" y="79"/>
                        </a:lnTo>
                        <a:lnTo>
                          <a:pt x="149" y="79"/>
                        </a:lnTo>
                        <a:lnTo>
                          <a:pt x="152" y="80"/>
                        </a:lnTo>
                        <a:lnTo>
                          <a:pt x="164" y="83"/>
                        </a:lnTo>
                        <a:lnTo>
                          <a:pt x="185" y="83"/>
                        </a:lnTo>
                        <a:lnTo>
                          <a:pt x="207" y="82"/>
                        </a:lnTo>
                        <a:lnTo>
                          <a:pt x="210" y="79"/>
                        </a:lnTo>
                        <a:lnTo>
                          <a:pt x="215" y="78"/>
                        </a:lnTo>
                        <a:lnTo>
                          <a:pt x="225" y="76"/>
                        </a:lnTo>
                        <a:lnTo>
                          <a:pt x="228" y="73"/>
                        </a:lnTo>
                        <a:lnTo>
                          <a:pt x="233" y="72"/>
                        </a:lnTo>
                        <a:lnTo>
                          <a:pt x="243" y="70"/>
                        </a:lnTo>
                        <a:lnTo>
                          <a:pt x="260" y="59"/>
                        </a:lnTo>
                        <a:lnTo>
                          <a:pt x="276" y="48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03" name="Freeform 160"/>
                  <p:cNvSpPr/>
                  <p:nvPr/>
                </p:nvSpPr>
                <p:spPr>
                  <a:xfrm>
                    <a:off x="497" y="248"/>
                    <a:ext cx="53" cy="60"/>
                  </a:xfrm>
                  <a:custGeom>
                    <a:avLst/>
                    <a:gdLst>
                      <a:gd name="txL" fmla="*/ 0 w 159"/>
                      <a:gd name="txT" fmla="*/ 0 h 180"/>
                      <a:gd name="txR" fmla="*/ 159 w 159"/>
                      <a:gd name="txB" fmla="*/ 180 h 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9" h="180">
                        <a:moveTo>
                          <a:pt x="7" y="19"/>
                        </a:moveTo>
                        <a:lnTo>
                          <a:pt x="7" y="23"/>
                        </a:lnTo>
                        <a:lnTo>
                          <a:pt x="0" y="39"/>
                        </a:lnTo>
                        <a:lnTo>
                          <a:pt x="1" y="63"/>
                        </a:lnTo>
                        <a:lnTo>
                          <a:pt x="4" y="74"/>
                        </a:lnTo>
                        <a:lnTo>
                          <a:pt x="9" y="86"/>
                        </a:lnTo>
                        <a:lnTo>
                          <a:pt x="18" y="108"/>
                        </a:lnTo>
                        <a:lnTo>
                          <a:pt x="25" y="117"/>
                        </a:lnTo>
                        <a:lnTo>
                          <a:pt x="35" y="128"/>
                        </a:lnTo>
                        <a:lnTo>
                          <a:pt x="51" y="144"/>
                        </a:lnTo>
                        <a:lnTo>
                          <a:pt x="67" y="157"/>
                        </a:lnTo>
                        <a:lnTo>
                          <a:pt x="84" y="167"/>
                        </a:lnTo>
                        <a:lnTo>
                          <a:pt x="103" y="175"/>
                        </a:lnTo>
                        <a:lnTo>
                          <a:pt x="159" y="180"/>
                        </a:lnTo>
                        <a:lnTo>
                          <a:pt x="155" y="175"/>
                        </a:lnTo>
                        <a:lnTo>
                          <a:pt x="138" y="167"/>
                        </a:lnTo>
                        <a:lnTo>
                          <a:pt x="124" y="158"/>
                        </a:lnTo>
                        <a:lnTo>
                          <a:pt x="96" y="140"/>
                        </a:lnTo>
                        <a:lnTo>
                          <a:pt x="71" y="119"/>
                        </a:lnTo>
                        <a:lnTo>
                          <a:pt x="59" y="107"/>
                        </a:lnTo>
                        <a:lnTo>
                          <a:pt x="49" y="96"/>
                        </a:lnTo>
                        <a:lnTo>
                          <a:pt x="34" y="73"/>
                        </a:lnTo>
                        <a:lnTo>
                          <a:pt x="22" y="49"/>
                        </a:lnTo>
                        <a:lnTo>
                          <a:pt x="24" y="43"/>
                        </a:lnTo>
                        <a:lnTo>
                          <a:pt x="25" y="38"/>
                        </a:lnTo>
                        <a:lnTo>
                          <a:pt x="25" y="33"/>
                        </a:lnTo>
                        <a:lnTo>
                          <a:pt x="24" y="29"/>
                        </a:lnTo>
                        <a:lnTo>
                          <a:pt x="22" y="26"/>
                        </a:lnTo>
                        <a:lnTo>
                          <a:pt x="23" y="24"/>
                        </a:lnTo>
                        <a:lnTo>
                          <a:pt x="27" y="17"/>
                        </a:lnTo>
                        <a:lnTo>
                          <a:pt x="30" y="12"/>
                        </a:lnTo>
                        <a:lnTo>
                          <a:pt x="31" y="5"/>
                        </a:lnTo>
                        <a:lnTo>
                          <a:pt x="31" y="0"/>
                        </a:lnTo>
                        <a:lnTo>
                          <a:pt x="29" y="0"/>
                        </a:lnTo>
                        <a:lnTo>
                          <a:pt x="7" y="19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04" name="Freeform 161"/>
                  <p:cNvSpPr/>
                  <p:nvPr/>
                </p:nvSpPr>
                <p:spPr>
                  <a:xfrm>
                    <a:off x="433" y="255"/>
                    <a:ext cx="124" cy="100"/>
                  </a:xfrm>
                  <a:custGeom>
                    <a:avLst/>
                    <a:gdLst>
                      <a:gd name="txL" fmla="*/ 0 w 373"/>
                      <a:gd name="txT" fmla="*/ 0 h 301"/>
                      <a:gd name="txR" fmla="*/ 373 w 373"/>
                      <a:gd name="txB" fmla="*/ 301 h 30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3" h="301">
                        <a:moveTo>
                          <a:pt x="29" y="24"/>
                        </a:moveTo>
                        <a:lnTo>
                          <a:pt x="30" y="23"/>
                        </a:lnTo>
                        <a:lnTo>
                          <a:pt x="29" y="22"/>
                        </a:lnTo>
                        <a:lnTo>
                          <a:pt x="0" y="23"/>
                        </a:lnTo>
                        <a:lnTo>
                          <a:pt x="8" y="53"/>
                        </a:lnTo>
                        <a:lnTo>
                          <a:pt x="30" y="90"/>
                        </a:lnTo>
                        <a:lnTo>
                          <a:pt x="42" y="105"/>
                        </a:lnTo>
                        <a:lnTo>
                          <a:pt x="62" y="120"/>
                        </a:lnTo>
                        <a:lnTo>
                          <a:pt x="86" y="133"/>
                        </a:lnTo>
                        <a:lnTo>
                          <a:pt x="90" y="133"/>
                        </a:lnTo>
                        <a:lnTo>
                          <a:pt x="91" y="136"/>
                        </a:lnTo>
                        <a:lnTo>
                          <a:pt x="112" y="144"/>
                        </a:lnTo>
                        <a:lnTo>
                          <a:pt x="134" y="151"/>
                        </a:lnTo>
                        <a:lnTo>
                          <a:pt x="184" y="161"/>
                        </a:lnTo>
                        <a:lnTo>
                          <a:pt x="186" y="159"/>
                        </a:lnTo>
                        <a:lnTo>
                          <a:pt x="190" y="154"/>
                        </a:lnTo>
                        <a:lnTo>
                          <a:pt x="198" y="162"/>
                        </a:lnTo>
                        <a:lnTo>
                          <a:pt x="200" y="162"/>
                        </a:lnTo>
                        <a:lnTo>
                          <a:pt x="204" y="163"/>
                        </a:lnTo>
                        <a:lnTo>
                          <a:pt x="206" y="169"/>
                        </a:lnTo>
                        <a:lnTo>
                          <a:pt x="203" y="177"/>
                        </a:lnTo>
                        <a:lnTo>
                          <a:pt x="204" y="183"/>
                        </a:lnTo>
                        <a:lnTo>
                          <a:pt x="210" y="201"/>
                        </a:lnTo>
                        <a:lnTo>
                          <a:pt x="220" y="219"/>
                        </a:lnTo>
                        <a:lnTo>
                          <a:pt x="223" y="227"/>
                        </a:lnTo>
                        <a:lnTo>
                          <a:pt x="239" y="250"/>
                        </a:lnTo>
                        <a:lnTo>
                          <a:pt x="250" y="257"/>
                        </a:lnTo>
                        <a:lnTo>
                          <a:pt x="262" y="263"/>
                        </a:lnTo>
                        <a:lnTo>
                          <a:pt x="287" y="273"/>
                        </a:lnTo>
                        <a:lnTo>
                          <a:pt x="314" y="275"/>
                        </a:lnTo>
                        <a:lnTo>
                          <a:pt x="329" y="275"/>
                        </a:lnTo>
                        <a:lnTo>
                          <a:pt x="346" y="275"/>
                        </a:lnTo>
                        <a:lnTo>
                          <a:pt x="348" y="276"/>
                        </a:lnTo>
                        <a:lnTo>
                          <a:pt x="348" y="283"/>
                        </a:lnTo>
                        <a:lnTo>
                          <a:pt x="347" y="291"/>
                        </a:lnTo>
                        <a:lnTo>
                          <a:pt x="359" y="293"/>
                        </a:lnTo>
                        <a:lnTo>
                          <a:pt x="360" y="301"/>
                        </a:lnTo>
                        <a:lnTo>
                          <a:pt x="361" y="301"/>
                        </a:lnTo>
                        <a:lnTo>
                          <a:pt x="367" y="298"/>
                        </a:lnTo>
                        <a:lnTo>
                          <a:pt x="371" y="293"/>
                        </a:lnTo>
                        <a:lnTo>
                          <a:pt x="373" y="287"/>
                        </a:lnTo>
                        <a:lnTo>
                          <a:pt x="353" y="275"/>
                        </a:lnTo>
                        <a:lnTo>
                          <a:pt x="334" y="265"/>
                        </a:lnTo>
                        <a:lnTo>
                          <a:pt x="312" y="256"/>
                        </a:lnTo>
                        <a:lnTo>
                          <a:pt x="290" y="249"/>
                        </a:lnTo>
                        <a:lnTo>
                          <a:pt x="271" y="243"/>
                        </a:lnTo>
                        <a:lnTo>
                          <a:pt x="265" y="235"/>
                        </a:lnTo>
                        <a:lnTo>
                          <a:pt x="241" y="191"/>
                        </a:lnTo>
                        <a:lnTo>
                          <a:pt x="277" y="204"/>
                        </a:lnTo>
                        <a:lnTo>
                          <a:pt x="289" y="208"/>
                        </a:lnTo>
                        <a:lnTo>
                          <a:pt x="298" y="209"/>
                        </a:lnTo>
                        <a:lnTo>
                          <a:pt x="301" y="207"/>
                        </a:lnTo>
                        <a:lnTo>
                          <a:pt x="306" y="199"/>
                        </a:lnTo>
                        <a:lnTo>
                          <a:pt x="310" y="192"/>
                        </a:lnTo>
                        <a:lnTo>
                          <a:pt x="289" y="178"/>
                        </a:lnTo>
                        <a:lnTo>
                          <a:pt x="265" y="161"/>
                        </a:lnTo>
                        <a:lnTo>
                          <a:pt x="240" y="139"/>
                        </a:lnTo>
                        <a:lnTo>
                          <a:pt x="217" y="117"/>
                        </a:lnTo>
                        <a:lnTo>
                          <a:pt x="196" y="93"/>
                        </a:lnTo>
                        <a:lnTo>
                          <a:pt x="178" y="67"/>
                        </a:lnTo>
                        <a:lnTo>
                          <a:pt x="174" y="45"/>
                        </a:lnTo>
                        <a:lnTo>
                          <a:pt x="175" y="41"/>
                        </a:lnTo>
                        <a:lnTo>
                          <a:pt x="181" y="28"/>
                        </a:lnTo>
                        <a:lnTo>
                          <a:pt x="185" y="17"/>
                        </a:lnTo>
                        <a:lnTo>
                          <a:pt x="184" y="7"/>
                        </a:lnTo>
                        <a:lnTo>
                          <a:pt x="179" y="0"/>
                        </a:lnTo>
                        <a:lnTo>
                          <a:pt x="156" y="7"/>
                        </a:lnTo>
                        <a:lnTo>
                          <a:pt x="149" y="18"/>
                        </a:lnTo>
                        <a:lnTo>
                          <a:pt x="146" y="34"/>
                        </a:lnTo>
                        <a:lnTo>
                          <a:pt x="148" y="61"/>
                        </a:lnTo>
                        <a:lnTo>
                          <a:pt x="154" y="89"/>
                        </a:lnTo>
                        <a:lnTo>
                          <a:pt x="162" y="114"/>
                        </a:lnTo>
                        <a:lnTo>
                          <a:pt x="175" y="137"/>
                        </a:lnTo>
                        <a:lnTo>
                          <a:pt x="163" y="131"/>
                        </a:lnTo>
                        <a:lnTo>
                          <a:pt x="148" y="125"/>
                        </a:lnTo>
                        <a:lnTo>
                          <a:pt x="128" y="114"/>
                        </a:lnTo>
                        <a:lnTo>
                          <a:pt x="112" y="105"/>
                        </a:lnTo>
                        <a:lnTo>
                          <a:pt x="95" y="93"/>
                        </a:lnTo>
                        <a:lnTo>
                          <a:pt x="80" y="82"/>
                        </a:lnTo>
                        <a:lnTo>
                          <a:pt x="65" y="67"/>
                        </a:lnTo>
                        <a:lnTo>
                          <a:pt x="52" y="54"/>
                        </a:lnTo>
                        <a:lnTo>
                          <a:pt x="29" y="24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05" name="Freeform 162"/>
                  <p:cNvSpPr/>
                  <p:nvPr/>
                </p:nvSpPr>
                <p:spPr>
                  <a:xfrm>
                    <a:off x="364" y="212"/>
                    <a:ext cx="89" cy="51"/>
                  </a:xfrm>
                  <a:custGeom>
                    <a:avLst/>
                    <a:gdLst>
                      <a:gd name="txL" fmla="*/ 0 w 268"/>
                      <a:gd name="txT" fmla="*/ 0 h 153"/>
                      <a:gd name="txR" fmla="*/ 268 w 268"/>
                      <a:gd name="txB" fmla="*/ 153 h 1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8" h="153">
                        <a:moveTo>
                          <a:pt x="235" y="152"/>
                        </a:moveTo>
                        <a:lnTo>
                          <a:pt x="266" y="148"/>
                        </a:lnTo>
                        <a:lnTo>
                          <a:pt x="267" y="146"/>
                        </a:lnTo>
                        <a:lnTo>
                          <a:pt x="268" y="134"/>
                        </a:lnTo>
                        <a:lnTo>
                          <a:pt x="250" y="125"/>
                        </a:lnTo>
                        <a:lnTo>
                          <a:pt x="232" y="119"/>
                        </a:lnTo>
                        <a:lnTo>
                          <a:pt x="212" y="116"/>
                        </a:lnTo>
                        <a:lnTo>
                          <a:pt x="192" y="116"/>
                        </a:lnTo>
                        <a:lnTo>
                          <a:pt x="174" y="113"/>
                        </a:lnTo>
                        <a:lnTo>
                          <a:pt x="158" y="112"/>
                        </a:lnTo>
                        <a:lnTo>
                          <a:pt x="128" y="106"/>
                        </a:lnTo>
                        <a:lnTo>
                          <a:pt x="100" y="97"/>
                        </a:lnTo>
                        <a:lnTo>
                          <a:pt x="78" y="85"/>
                        </a:lnTo>
                        <a:lnTo>
                          <a:pt x="58" y="70"/>
                        </a:lnTo>
                        <a:lnTo>
                          <a:pt x="43" y="55"/>
                        </a:lnTo>
                        <a:lnTo>
                          <a:pt x="28" y="37"/>
                        </a:lnTo>
                        <a:lnTo>
                          <a:pt x="16" y="16"/>
                        </a:lnTo>
                        <a:lnTo>
                          <a:pt x="8" y="0"/>
                        </a:lnTo>
                        <a:lnTo>
                          <a:pt x="2" y="1"/>
                        </a:lnTo>
                        <a:lnTo>
                          <a:pt x="1" y="4"/>
                        </a:lnTo>
                        <a:lnTo>
                          <a:pt x="0" y="8"/>
                        </a:lnTo>
                        <a:lnTo>
                          <a:pt x="0" y="15"/>
                        </a:lnTo>
                        <a:lnTo>
                          <a:pt x="4" y="32"/>
                        </a:lnTo>
                        <a:lnTo>
                          <a:pt x="8" y="40"/>
                        </a:lnTo>
                        <a:lnTo>
                          <a:pt x="15" y="50"/>
                        </a:lnTo>
                        <a:lnTo>
                          <a:pt x="28" y="67"/>
                        </a:lnTo>
                        <a:lnTo>
                          <a:pt x="44" y="83"/>
                        </a:lnTo>
                        <a:lnTo>
                          <a:pt x="60" y="98"/>
                        </a:lnTo>
                        <a:lnTo>
                          <a:pt x="76" y="111"/>
                        </a:lnTo>
                        <a:lnTo>
                          <a:pt x="94" y="123"/>
                        </a:lnTo>
                        <a:lnTo>
                          <a:pt x="117" y="134"/>
                        </a:lnTo>
                        <a:lnTo>
                          <a:pt x="142" y="143"/>
                        </a:lnTo>
                        <a:lnTo>
                          <a:pt x="169" y="149"/>
                        </a:lnTo>
                        <a:lnTo>
                          <a:pt x="196" y="153"/>
                        </a:lnTo>
                        <a:lnTo>
                          <a:pt x="206" y="153"/>
                        </a:lnTo>
                        <a:lnTo>
                          <a:pt x="235" y="152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06" name="Freeform 163"/>
                  <p:cNvSpPr/>
                  <p:nvPr/>
                </p:nvSpPr>
                <p:spPr>
                  <a:xfrm>
                    <a:off x="418" y="263"/>
                    <a:ext cx="83" cy="107"/>
                  </a:xfrm>
                  <a:custGeom>
                    <a:avLst/>
                    <a:gdLst>
                      <a:gd name="txL" fmla="*/ 0 w 249"/>
                      <a:gd name="txT" fmla="*/ 0 h 323"/>
                      <a:gd name="txR" fmla="*/ 249 w 249"/>
                      <a:gd name="txB" fmla="*/ 323 h 3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9" h="323">
                        <a:moveTo>
                          <a:pt x="43" y="0"/>
                        </a:moveTo>
                        <a:lnTo>
                          <a:pt x="33" y="0"/>
                        </a:lnTo>
                        <a:lnTo>
                          <a:pt x="24" y="2"/>
                        </a:lnTo>
                        <a:lnTo>
                          <a:pt x="12" y="4"/>
                        </a:lnTo>
                        <a:lnTo>
                          <a:pt x="15" y="11"/>
                        </a:lnTo>
                        <a:lnTo>
                          <a:pt x="15" y="12"/>
                        </a:lnTo>
                        <a:lnTo>
                          <a:pt x="11" y="7"/>
                        </a:lnTo>
                        <a:lnTo>
                          <a:pt x="7" y="11"/>
                        </a:lnTo>
                        <a:lnTo>
                          <a:pt x="1" y="28"/>
                        </a:lnTo>
                        <a:lnTo>
                          <a:pt x="0" y="47"/>
                        </a:lnTo>
                        <a:lnTo>
                          <a:pt x="1" y="64"/>
                        </a:lnTo>
                        <a:lnTo>
                          <a:pt x="24" y="86"/>
                        </a:lnTo>
                        <a:lnTo>
                          <a:pt x="51" y="108"/>
                        </a:lnTo>
                        <a:lnTo>
                          <a:pt x="53" y="110"/>
                        </a:lnTo>
                        <a:lnTo>
                          <a:pt x="98" y="137"/>
                        </a:lnTo>
                        <a:lnTo>
                          <a:pt x="98" y="140"/>
                        </a:lnTo>
                        <a:lnTo>
                          <a:pt x="98" y="167"/>
                        </a:lnTo>
                        <a:lnTo>
                          <a:pt x="98" y="185"/>
                        </a:lnTo>
                        <a:lnTo>
                          <a:pt x="95" y="216"/>
                        </a:lnTo>
                        <a:lnTo>
                          <a:pt x="90" y="248"/>
                        </a:lnTo>
                        <a:lnTo>
                          <a:pt x="81" y="280"/>
                        </a:lnTo>
                        <a:lnTo>
                          <a:pt x="77" y="295"/>
                        </a:lnTo>
                        <a:lnTo>
                          <a:pt x="73" y="312"/>
                        </a:lnTo>
                        <a:lnTo>
                          <a:pt x="73" y="316"/>
                        </a:lnTo>
                        <a:lnTo>
                          <a:pt x="75" y="319"/>
                        </a:lnTo>
                        <a:lnTo>
                          <a:pt x="78" y="320"/>
                        </a:lnTo>
                        <a:lnTo>
                          <a:pt x="84" y="323"/>
                        </a:lnTo>
                        <a:lnTo>
                          <a:pt x="86" y="320"/>
                        </a:lnTo>
                        <a:lnTo>
                          <a:pt x="90" y="314"/>
                        </a:lnTo>
                        <a:lnTo>
                          <a:pt x="108" y="280"/>
                        </a:lnTo>
                        <a:lnTo>
                          <a:pt x="101" y="300"/>
                        </a:lnTo>
                        <a:lnTo>
                          <a:pt x="102" y="300"/>
                        </a:lnTo>
                        <a:lnTo>
                          <a:pt x="109" y="301"/>
                        </a:lnTo>
                        <a:lnTo>
                          <a:pt x="116" y="300"/>
                        </a:lnTo>
                        <a:lnTo>
                          <a:pt x="121" y="296"/>
                        </a:lnTo>
                        <a:lnTo>
                          <a:pt x="128" y="293"/>
                        </a:lnTo>
                        <a:lnTo>
                          <a:pt x="131" y="288"/>
                        </a:lnTo>
                        <a:lnTo>
                          <a:pt x="143" y="253"/>
                        </a:lnTo>
                        <a:lnTo>
                          <a:pt x="150" y="220"/>
                        </a:lnTo>
                        <a:lnTo>
                          <a:pt x="151" y="203"/>
                        </a:lnTo>
                        <a:lnTo>
                          <a:pt x="151" y="186"/>
                        </a:lnTo>
                        <a:lnTo>
                          <a:pt x="150" y="169"/>
                        </a:lnTo>
                        <a:lnTo>
                          <a:pt x="147" y="155"/>
                        </a:lnTo>
                        <a:lnTo>
                          <a:pt x="147" y="148"/>
                        </a:lnTo>
                        <a:lnTo>
                          <a:pt x="185" y="156"/>
                        </a:lnTo>
                        <a:lnTo>
                          <a:pt x="192" y="156"/>
                        </a:lnTo>
                        <a:lnTo>
                          <a:pt x="237" y="157"/>
                        </a:lnTo>
                        <a:lnTo>
                          <a:pt x="241" y="156"/>
                        </a:lnTo>
                        <a:lnTo>
                          <a:pt x="246" y="154"/>
                        </a:lnTo>
                        <a:lnTo>
                          <a:pt x="249" y="146"/>
                        </a:lnTo>
                        <a:lnTo>
                          <a:pt x="247" y="140"/>
                        </a:lnTo>
                        <a:lnTo>
                          <a:pt x="243" y="139"/>
                        </a:lnTo>
                        <a:lnTo>
                          <a:pt x="241" y="139"/>
                        </a:lnTo>
                        <a:lnTo>
                          <a:pt x="227" y="138"/>
                        </a:lnTo>
                        <a:lnTo>
                          <a:pt x="177" y="128"/>
                        </a:lnTo>
                        <a:lnTo>
                          <a:pt x="155" y="121"/>
                        </a:lnTo>
                        <a:lnTo>
                          <a:pt x="134" y="113"/>
                        </a:lnTo>
                        <a:lnTo>
                          <a:pt x="133" y="110"/>
                        </a:lnTo>
                        <a:lnTo>
                          <a:pt x="129" y="110"/>
                        </a:lnTo>
                        <a:lnTo>
                          <a:pt x="105" y="97"/>
                        </a:lnTo>
                        <a:lnTo>
                          <a:pt x="85" y="82"/>
                        </a:lnTo>
                        <a:lnTo>
                          <a:pt x="56" y="54"/>
                        </a:lnTo>
                        <a:lnTo>
                          <a:pt x="73" y="67"/>
                        </a:lnTo>
                        <a:lnTo>
                          <a:pt x="51" y="30"/>
                        </a:lnTo>
                        <a:lnTo>
                          <a:pt x="43" y="0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07" name="Freeform 164"/>
                  <p:cNvSpPr/>
                  <p:nvPr/>
                </p:nvSpPr>
                <p:spPr>
                  <a:xfrm>
                    <a:off x="254" y="195"/>
                    <a:ext cx="175" cy="74"/>
                  </a:xfrm>
                  <a:custGeom>
                    <a:avLst/>
                    <a:gdLst>
                      <a:gd name="txL" fmla="*/ 0 w 526"/>
                      <a:gd name="txT" fmla="*/ 0 h 222"/>
                      <a:gd name="txR" fmla="*/ 526 w 526"/>
                      <a:gd name="txB" fmla="*/ 222 h 2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26" h="222">
                        <a:moveTo>
                          <a:pt x="505" y="208"/>
                        </a:moveTo>
                        <a:lnTo>
                          <a:pt x="517" y="206"/>
                        </a:lnTo>
                        <a:lnTo>
                          <a:pt x="526" y="204"/>
                        </a:lnTo>
                        <a:lnTo>
                          <a:pt x="499" y="200"/>
                        </a:lnTo>
                        <a:lnTo>
                          <a:pt x="472" y="194"/>
                        </a:lnTo>
                        <a:lnTo>
                          <a:pt x="447" y="185"/>
                        </a:lnTo>
                        <a:lnTo>
                          <a:pt x="424" y="174"/>
                        </a:lnTo>
                        <a:lnTo>
                          <a:pt x="406" y="162"/>
                        </a:lnTo>
                        <a:lnTo>
                          <a:pt x="390" y="149"/>
                        </a:lnTo>
                        <a:lnTo>
                          <a:pt x="374" y="134"/>
                        </a:lnTo>
                        <a:lnTo>
                          <a:pt x="358" y="118"/>
                        </a:lnTo>
                        <a:lnTo>
                          <a:pt x="345" y="101"/>
                        </a:lnTo>
                        <a:lnTo>
                          <a:pt x="338" y="91"/>
                        </a:lnTo>
                        <a:lnTo>
                          <a:pt x="334" y="83"/>
                        </a:lnTo>
                        <a:lnTo>
                          <a:pt x="322" y="61"/>
                        </a:lnTo>
                        <a:lnTo>
                          <a:pt x="330" y="59"/>
                        </a:lnTo>
                        <a:lnTo>
                          <a:pt x="331" y="55"/>
                        </a:lnTo>
                        <a:lnTo>
                          <a:pt x="331" y="47"/>
                        </a:lnTo>
                        <a:lnTo>
                          <a:pt x="327" y="40"/>
                        </a:lnTo>
                        <a:lnTo>
                          <a:pt x="314" y="37"/>
                        </a:lnTo>
                        <a:lnTo>
                          <a:pt x="284" y="35"/>
                        </a:lnTo>
                        <a:lnTo>
                          <a:pt x="249" y="36"/>
                        </a:lnTo>
                        <a:lnTo>
                          <a:pt x="200" y="36"/>
                        </a:lnTo>
                        <a:lnTo>
                          <a:pt x="177" y="34"/>
                        </a:lnTo>
                        <a:lnTo>
                          <a:pt x="156" y="30"/>
                        </a:lnTo>
                        <a:lnTo>
                          <a:pt x="114" y="18"/>
                        </a:lnTo>
                        <a:lnTo>
                          <a:pt x="93" y="10"/>
                        </a:lnTo>
                        <a:lnTo>
                          <a:pt x="74" y="0"/>
                        </a:lnTo>
                        <a:lnTo>
                          <a:pt x="92" y="16"/>
                        </a:lnTo>
                        <a:lnTo>
                          <a:pt x="115" y="30"/>
                        </a:lnTo>
                        <a:lnTo>
                          <a:pt x="129" y="36"/>
                        </a:lnTo>
                        <a:lnTo>
                          <a:pt x="146" y="42"/>
                        </a:lnTo>
                        <a:lnTo>
                          <a:pt x="163" y="46"/>
                        </a:lnTo>
                        <a:lnTo>
                          <a:pt x="181" y="47"/>
                        </a:lnTo>
                        <a:lnTo>
                          <a:pt x="246" y="52"/>
                        </a:lnTo>
                        <a:lnTo>
                          <a:pt x="249" y="57"/>
                        </a:lnTo>
                        <a:lnTo>
                          <a:pt x="249" y="64"/>
                        </a:lnTo>
                        <a:lnTo>
                          <a:pt x="249" y="66"/>
                        </a:lnTo>
                        <a:lnTo>
                          <a:pt x="210" y="77"/>
                        </a:lnTo>
                        <a:lnTo>
                          <a:pt x="216" y="78"/>
                        </a:lnTo>
                        <a:lnTo>
                          <a:pt x="156" y="91"/>
                        </a:lnTo>
                        <a:lnTo>
                          <a:pt x="96" y="101"/>
                        </a:lnTo>
                        <a:lnTo>
                          <a:pt x="70" y="102"/>
                        </a:lnTo>
                        <a:lnTo>
                          <a:pt x="4" y="103"/>
                        </a:lnTo>
                        <a:lnTo>
                          <a:pt x="4" y="108"/>
                        </a:lnTo>
                        <a:lnTo>
                          <a:pt x="0" y="109"/>
                        </a:lnTo>
                        <a:lnTo>
                          <a:pt x="6" y="116"/>
                        </a:lnTo>
                        <a:lnTo>
                          <a:pt x="21" y="126"/>
                        </a:lnTo>
                        <a:lnTo>
                          <a:pt x="39" y="134"/>
                        </a:lnTo>
                        <a:lnTo>
                          <a:pt x="57" y="140"/>
                        </a:lnTo>
                        <a:lnTo>
                          <a:pt x="78" y="145"/>
                        </a:lnTo>
                        <a:lnTo>
                          <a:pt x="94" y="146"/>
                        </a:lnTo>
                        <a:lnTo>
                          <a:pt x="103" y="146"/>
                        </a:lnTo>
                        <a:lnTo>
                          <a:pt x="112" y="148"/>
                        </a:lnTo>
                        <a:lnTo>
                          <a:pt x="129" y="148"/>
                        </a:lnTo>
                        <a:lnTo>
                          <a:pt x="147" y="148"/>
                        </a:lnTo>
                        <a:lnTo>
                          <a:pt x="163" y="145"/>
                        </a:lnTo>
                        <a:lnTo>
                          <a:pt x="178" y="143"/>
                        </a:lnTo>
                        <a:lnTo>
                          <a:pt x="193" y="138"/>
                        </a:lnTo>
                        <a:lnTo>
                          <a:pt x="208" y="133"/>
                        </a:lnTo>
                        <a:lnTo>
                          <a:pt x="218" y="127"/>
                        </a:lnTo>
                        <a:lnTo>
                          <a:pt x="223" y="124"/>
                        </a:lnTo>
                        <a:lnTo>
                          <a:pt x="229" y="121"/>
                        </a:lnTo>
                        <a:lnTo>
                          <a:pt x="238" y="114"/>
                        </a:lnTo>
                        <a:lnTo>
                          <a:pt x="243" y="110"/>
                        </a:lnTo>
                        <a:lnTo>
                          <a:pt x="249" y="108"/>
                        </a:lnTo>
                        <a:lnTo>
                          <a:pt x="253" y="103"/>
                        </a:lnTo>
                        <a:lnTo>
                          <a:pt x="258" y="100"/>
                        </a:lnTo>
                        <a:lnTo>
                          <a:pt x="267" y="92"/>
                        </a:lnTo>
                        <a:lnTo>
                          <a:pt x="284" y="75"/>
                        </a:lnTo>
                        <a:lnTo>
                          <a:pt x="284" y="72"/>
                        </a:lnTo>
                        <a:lnTo>
                          <a:pt x="290" y="71"/>
                        </a:lnTo>
                        <a:lnTo>
                          <a:pt x="303" y="67"/>
                        </a:lnTo>
                        <a:lnTo>
                          <a:pt x="307" y="82"/>
                        </a:lnTo>
                        <a:lnTo>
                          <a:pt x="298" y="92"/>
                        </a:lnTo>
                        <a:lnTo>
                          <a:pt x="262" y="138"/>
                        </a:lnTo>
                        <a:lnTo>
                          <a:pt x="249" y="152"/>
                        </a:lnTo>
                        <a:lnTo>
                          <a:pt x="252" y="161"/>
                        </a:lnTo>
                        <a:lnTo>
                          <a:pt x="250" y="164"/>
                        </a:lnTo>
                        <a:lnTo>
                          <a:pt x="229" y="174"/>
                        </a:lnTo>
                        <a:lnTo>
                          <a:pt x="210" y="193"/>
                        </a:lnTo>
                        <a:lnTo>
                          <a:pt x="208" y="194"/>
                        </a:lnTo>
                        <a:lnTo>
                          <a:pt x="206" y="196"/>
                        </a:lnTo>
                        <a:lnTo>
                          <a:pt x="202" y="198"/>
                        </a:lnTo>
                        <a:lnTo>
                          <a:pt x="201" y="199"/>
                        </a:lnTo>
                        <a:lnTo>
                          <a:pt x="175" y="221"/>
                        </a:lnTo>
                        <a:lnTo>
                          <a:pt x="195" y="222"/>
                        </a:lnTo>
                        <a:lnTo>
                          <a:pt x="218" y="221"/>
                        </a:lnTo>
                        <a:lnTo>
                          <a:pt x="223" y="220"/>
                        </a:lnTo>
                        <a:lnTo>
                          <a:pt x="234" y="217"/>
                        </a:lnTo>
                        <a:lnTo>
                          <a:pt x="264" y="190"/>
                        </a:lnTo>
                        <a:lnTo>
                          <a:pt x="280" y="173"/>
                        </a:lnTo>
                        <a:lnTo>
                          <a:pt x="284" y="169"/>
                        </a:lnTo>
                        <a:lnTo>
                          <a:pt x="295" y="155"/>
                        </a:lnTo>
                        <a:lnTo>
                          <a:pt x="296" y="154"/>
                        </a:lnTo>
                        <a:lnTo>
                          <a:pt x="300" y="148"/>
                        </a:lnTo>
                        <a:lnTo>
                          <a:pt x="314" y="126"/>
                        </a:lnTo>
                        <a:lnTo>
                          <a:pt x="320" y="110"/>
                        </a:lnTo>
                        <a:lnTo>
                          <a:pt x="326" y="121"/>
                        </a:lnTo>
                        <a:lnTo>
                          <a:pt x="334" y="133"/>
                        </a:lnTo>
                        <a:lnTo>
                          <a:pt x="352" y="155"/>
                        </a:lnTo>
                        <a:lnTo>
                          <a:pt x="363" y="166"/>
                        </a:lnTo>
                        <a:lnTo>
                          <a:pt x="368" y="168"/>
                        </a:lnTo>
                        <a:lnTo>
                          <a:pt x="388" y="182"/>
                        </a:lnTo>
                        <a:lnTo>
                          <a:pt x="414" y="194"/>
                        </a:lnTo>
                        <a:lnTo>
                          <a:pt x="417" y="196"/>
                        </a:lnTo>
                        <a:lnTo>
                          <a:pt x="483" y="208"/>
                        </a:lnTo>
                        <a:lnTo>
                          <a:pt x="505" y="208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08" name="Freeform 165"/>
                  <p:cNvSpPr/>
                  <p:nvPr/>
                </p:nvSpPr>
                <p:spPr>
                  <a:xfrm>
                    <a:off x="359" y="231"/>
                    <a:ext cx="64" cy="47"/>
                  </a:xfrm>
                  <a:custGeom>
                    <a:avLst/>
                    <a:gdLst>
                      <a:gd name="txL" fmla="*/ 0 w 194"/>
                      <a:gd name="txT" fmla="*/ 0 h 141"/>
                      <a:gd name="txR" fmla="*/ 194 w 194"/>
                      <a:gd name="txB" fmla="*/ 141 h 1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4" h="141">
                        <a:moveTo>
                          <a:pt x="194" y="105"/>
                        </a:moveTo>
                        <a:lnTo>
                          <a:pt x="191" y="98"/>
                        </a:lnTo>
                        <a:lnTo>
                          <a:pt x="169" y="98"/>
                        </a:lnTo>
                        <a:lnTo>
                          <a:pt x="169" y="116"/>
                        </a:lnTo>
                        <a:lnTo>
                          <a:pt x="169" y="122"/>
                        </a:lnTo>
                        <a:lnTo>
                          <a:pt x="157" y="116"/>
                        </a:lnTo>
                        <a:lnTo>
                          <a:pt x="103" y="86"/>
                        </a:lnTo>
                        <a:lnTo>
                          <a:pt x="100" y="84"/>
                        </a:lnTo>
                        <a:lnTo>
                          <a:pt x="74" y="72"/>
                        </a:lnTo>
                        <a:lnTo>
                          <a:pt x="54" y="58"/>
                        </a:lnTo>
                        <a:lnTo>
                          <a:pt x="49" y="56"/>
                        </a:lnTo>
                        <a:lnTo>
                          <a:pt x="38" y="45"/>
                        </a:lnTo>
                        <a:lnTo>
                          <a:pt x="20" y="23"/>
                        </a:lnTo>
                        <a:lnTo>
                          <a:pt x="12" y="11"/>
                        </a:lnTo>
                        <a:lnTo>
                          <a:pt x="6" y="0"/>
                        </a:lnTo>
                        <a:lnTo>
                          <a:pt x="0" y="16"/>
                        </a:lnTo>
                        <a:lnTo>
                          <a:pt x="25" y="51"/>
                        </a:lnTo>
                        <a:lnTo>
                          <a:pt x="48" y="75"/>
                        </a:lnTo>
                        <a:lnTo>
                          <a:pt x="73" y="96"/>
                        </a:lnTo>
                        <a:lnTo>
                          <a:pt x="89" y="106"/>
                        </a:lnTo>
                        <a:lnTo>
                          <a:pt x="107" y="116"/>
                        </a:lnTo>
                        <a:lnTo>
                          <a:pt x="128" y="125"/>
                        </a:lnTo>
                        <a:lnTo>
                          <a:pt x="179" y="141"/>
                        </a:lnTo>
                        <a:lnTo>
                          <a:pt x="180" y="122"/>
                        </a:lnTo>
                        <a:lnTo>
                          <a:pt x="186" y="105"/>
                        </a:lnTo>
                        <a:lnTo>
                          <a:pt x="190" y="101"/>
                        </a:lnTo>
                        <a:lnTo>
                          <a:pt x="194" y="106"/>
                        </a:lnTo>
                        <a:lnTo>
                          <a:pt x="194" y="105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09" name="Freeform 166"/>
                  <p:cNvSpPr/>
                  <p:nvPr/>
                </p:nvSpPr>
                <p:spPr>
                  <a:xfrm>
                    <a:off x="437" y="281"/>
                    <a:ext cx="10" cy="9"/>
                  </a:xfrm>
                  <a:custGeom>
                    <a:avLst/>
                    <a:gdLst>
                      <a:gd name="txL" fmla="*/ 0 w 29"/>
                      <a:gd name="txT" fmla="*/ 0 h 28"/>
                      <a:gd name="txR" fmla="*/ 29 w 29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" h="28">
                        <a:moveTo>
                          <a:pt x="29" y="28"/>
                        </a:moveTo>
                        <a:lnTo>
                          <a:pt x="17" y="13"/>
                        </a:lnTo>
                        <a:lnTo>
                          <a:pt x="0" y="0"/>
                        </a:lnTo>
                        <a:lnTo>
                          <a:pt x="29" y="28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10" name="Freeform 167"/>
                  <p:cNvSpPr/>
                  <p:nvPr/>
                </p:nvSpPr>
                <p:spPr>
                  <a:xfrm>
                    <a:off x="436" y="299"/>
                    <a:ext cx="15" cy="10"/>
                  </a:xfrm>
                  <a:custGeom>
                    <a:avLst/>
                    <a:gdLst>
                      <a:gd name="txL" fmla="*/ 0 w 45"/>
                      <a:gd name="txT" fmla="*/ 0 h 30"/>
                      <a:gd name="txR" fmla="*/ 45 w 45"/>
                      <a:gd name="txB" fmla="*/ 30 h 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" h="30">
                        <a:moveTo>
                          <a:pt x="45" y="27"/>
                        </a:moveTo>
                        <a:lnTo>
                          <a:pt x="0" y="0"/>
                        </a:lnTo>
                        <a:lnTo>
                          <a:pt x="45" y="30"/>
                        </a:lnTo>
                        <a:lnTo>
                          <a:pt x="45" y="27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11" name="Freeform 168"/>
                  <p:cNvSpPr/>
                  <p:nvPr/>
                </p:nvSpPr>
                <p:spPr>
                  <a:xfrm>
                    <a:off x="494" y="306"/>
                    <a:ext cx="5" cy="3"/>
                  </a:xfrm>
                  <a:custGeom>
                    <a:avLst/>
                    <a:gdLst>
                      <a:gd name="txL" fmla="*/ 0 w 14"/>
                      <a:gd name="txT" fmla="*/ 0 h 8"/>
                      <a:gd name="txR" fmla="*/ 14 w 14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8">
                        <a:moveTo>
                          <a:pt x="6" y="0"/>
                        </a:moveTo>
                        <a:lnTo>
                          <a:pt x="2" y="5"/>
                        </a:lnTo>
                        <a:lnTo>
                          <a:pt x="0" y="7"/>
                        </a:lnTo>
                        <a:lnTo>
                          <a:pt x="14" y="8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12" name="Freeform 169"/>
                  <p:cNvSpPr/>
                  <p:nvPr/>
                </p:nvSpPr>
                <p:spPr>
                  <a:xfrm>
                    <a:off x="482" y="295"/>
                    <a:ext cx="5" cy="4"/>
                  </a:xfrm>
                  <a:custGeom>
                    <a:avLst/>
                    <a:gdLst>
                      <a:gd name="txL" fmla="*/ 0 w 15"/>
                      <a:gd name="txT" fmla="*/ 0 h 11"/>
                      <a:gd name="txR" fmla="*/ 15 w 15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11">
                        <a:moveTo>
                          <a:pt x="15" y="11"/>
                        </a:moveTo>
                        <a:lnTo>
                          <a:pt x="13" y="6"/>
                        </a:lnTo>
                        <a:lnTo>
                          <a:pt x="12" y="4"/>
                        </a:lnTo>
                        <a:lnTo>
                          <a:pt x="6" y="0"/>
                        </a:lnTo>
                        <a:lnTo>
                          <a:pt x="1" y="1"/>
                        </a:lnTo>
                        <a:lnTo>
                          <a:pt x="0" y="5"/>
                        </a:lnTo>
                        <a:lnTo>
                          <a:pt x="15" y="11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13" name="Freeform 170"/>
                  <p:cNvSpPr/>
                  <p:nvPr/>
                </p:nvSpPr>
                <p:spPr>
                  <a:xfrm>
                    <a:off x="361" y="214"/>
                    <a:ext cx="4" cy="8"/>
                  </a:xfrm>
                  <a:custGeom>
                    <a:avLst/>
                    <a:gdLst>
                      <a:gd name="txL" fmla="*/ 0 w 12"/>
                      <a:gd name="txT" fmla="*/ 0 h 24"/>
                      <a:gd name="txR" fmla="*/ 12 w 12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24">
                        <a:moveTo>
                          <a:pt x="8" y="0"/>
                        </a:moveTo>
                        <a:lnTo>
                          <a:pt x="0" y="2"/>
                        </a:lnTo>
                        <a:lnTo>
                          <a:pt x="12" y="24"/>
                        </a:lnTo>
                        <a:lnTo>
                          <a:pt x="8" y="7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14" name="Freeform 171"/>
                  <p:cNvSpPr/>
                  <p:nvPr/>
                </p:nvSpPr>
                <p:spPr>
                  <a:xfrm>
                    <a:off x="349" y="196"/>
                    <a:ext cx="10" cy="11"/>
                  </a:xfrm>
                  <a:custGeom>
                    <a:avLst/>
                    <a:gdLst>
                      <a:gd name="txL" fmla="*/ 0 w 31"/>
                      <a:gd name="txT" fmla="*/ 0 h 32"/>
                      <a:gd name="txR" fmla="*/ 31 w 31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32">
                        <a:moveTo>
                          <a:pt x="30" y="32"/>
                        </a:moveTo>
                        <a:lnTo>
                          <a:pt x="31" y="16"/>
                        </a:lnTo>
                        <a:lnTo>
                          <a:pt x="30" y="11"/>
                        </a:lnTo>
                        <a:lnTo>
                          <a:pt x="30" y="7"/>
                        </a:lnTo>
                        <a:lnTo>
                          <a:pt x="30" y="0"/>
                        </a:lnTo>
                        <a:lnTo>
                          <a:pt x="13" y="13"/>
                        </a:lnTo>
                        <a:lnTo>
                          <a:pt x="0" y="30"/>
                        </a:lnTo>
                        <a:lnTo>
                          <a:pt x="30" y="3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15" name="Freeform 172"/>
                  <p:cNvSpPr/>
                  <p:nvPr/>
                </p:nvSpPr>
                <p:spPr>
                  <a:xfrm>
                    <a:off x="351" y="217"/>
                    <a:ext cx="5" cy="8"/>
                  </a:xfrm>
                  <a:custGeom>
                    <a:avLst/>
                    <a:gdLst>
                      <a:gd name="txL" fmla="*/ 0 w 17"/>
                      <a:gd name="txT" fmla="*/ 0 h 25"/>
                      <a:gd name="txR" fmla="*/ 17 w 17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" h="25">
                        <a:moveTo>
                          <a:pt x="17" y="15"/>
                        </a:moveTo>
                        <a:lnTo>
                          <a:pt x="13" y="0"/>
                        </a:lnTo>
                        <a:lnTo>
                          <a:pt x="0" y="4"/>
                        </a:lnTo>
                        <a:lnTo>
                          <a:pt x="2" y="11"/>
                        </a:lnTo>
                        <a:lnTo>
                          <a:pt x="8" y="25"/>
                        </a:lnTo>
                        <a:lnTo>
                          <a:pt x="17" y="15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16" name="Freeform 173"/>
                  <p:cNvSpPr/>
                  <p:nvPr/>
                </p:nvSpPr>
                <p:spPr>
                  <a:xfrm>
                    <a:off x="335" y="221"/>
                    <a:ext cx="18" cy="24"/>
                  </a:xfrm>
                  <a:custGeom>
                    <a:avLst/>
                    <a:gdLst>
                      <a:gd name="txL" fmla="*/ 0 w 55"/>
                      <a:gd name="txT" fmla="*/ 0 h 73"/>
                      <a:gd name="txR" fmla="*/ 55 w 55"/>
                      <a:gd name="txB" fmla="*/ 73 h 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5" h="73">
                        <a:moveTo>
                          <a:pt x="55" y="14"/>
                        </a:moveTo>
                        <a:lnTo>
                          <a:pt x="49" y="0"/>
                        </a:lnTo>
                        <a:lnTo>
                          <a:pt x="49" y="10"/>
                        </a:lnTo>
                        <a:lnTo>
                          <a:pt x="46" y="20"/>
                        </a:lnTo>
                        <a:lnTo>
                          <a:pt x="39" y="32"/>
                        </a:lnTo>
                        <a:lnTo>
                          <a:pt x="28" y="46"/>
                        </a:lnTo>
                        <a:lnTo>
                          <a:pt x="0" y="71"/>
                        </a:lnTo>
                        <a:lnTo>
                          <a:pt x="5" y="72"/>
                        </a:lnTo>
                        <a:lnTo>
                          <a:pt x="6" y="73"/>
                        </a:lnTo>
                        <a:lnTo>
                          <a:pt x="19" y="60"/>
                        </a:lnTo>
                        <a:lnTo>
                          <a:pt x="55" y="14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17" name="Freeform 174"/>
                  <p:cNvSpPr/>
                  <p:nvPr/>
                </p:nvSpPr>
                <p:spPr>
                  <a:xfrm>
                    <a:off x="369" y="203"/>
                    <a:ext cx="21" cy="37"/>
                  </a:xfrm>
                  <a:custGeom>
                    <a:avLst/>
                    <a:gdLst>
                      <a:gd name="txL" fmla="*/ 0 w 62"/>
                      <a:gd name="txT" fmla="*/ 0 h 111"/>
                      <a:gd name="txR" fmla="*/ 62 w 62"/>
                      <a:gd name="txB" fmla="*/ 111 h 1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2" h="111">
                        <a:moveTo>
                          <a:pt x="8" y="0"/>
                        </a:moveTo>
                        <a:lnTo>
                          <a:pt x="0" y="21"/>
                        </a:lnTo>
                        <a:lnTo>
                          <a:pt x="0" y="42"/>
                        </a:lnTo>
                        <a:lnTo>
                          <a:pt x="12" y="63"/>
                        </a:lnTo>
                        <a:lnTo>
                          <a:pt x="27" y="81"/>
                        </a:lnTo>
                        <a:lnTo>
                          <a:pt x="42" y="96"/>
                        </a:lnTo>
                        <a:lnTo>
                          <a:pt x="62" y="111"/>
                        </a:lnTo>
                        <a:lnTo>
                          <a:pt x="48" y="99"/>
                        </a:lnTo>
                        <a:lnTo>
                          <a:pt x="39" y="88"/>
                        </a:lnTo>
                        <a:lnTo>
                          <a:pt x="29" y="75"/>
                        </a:lnTo>
                        <a:lnTo>
                          <a:pt x="23" y="63"/>
                        </a:lnTo>
                        <a:lnTo>
                          <a:pt x="16" y="47"/>
                        </a:lnTo>
                        <a:lnTo>
                          <a:pt x="12" y="33"/>
                        </a:lnTo>
                        <a:lnTo>
                          <a:pt x="9" y="16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18" name="Freeform 175"/>
                  <p:cNvSpPr/>
                  <p:nvPr/>
                </p:nvSpPr>
                <p:spPr>
                  <a:xfrm>
                    <a:off x="261" y="163"/>
                    <a:ext cx="76" cy="58"/>
                  </a:xfrm>
                  <a:custGeom>
                    <a:avLst/>
                    <a:gdLst>
                      <a:gd name="txL" fmla="*/ 0 w 228"/>
                      <a:gd name="txT" fmla="*/ 0 h 174"/>
                      <a:gd name="txR" fmla="*/ 228 w 228"/>
                      <a:gd name="txB" fmla="*/ 174 h 17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8" h="174">
                        <a:moveTo>
                          <a:pt x="228" y="162"/>
                        </a:moveTo>
                        <a:lnTo>
                          <a:pt x="228" y="160"/>
                        </a:lnTo>
                        <a:lnTo>
                          <a:pt x="228" y="153"/>
                        </a:lnTo>
                        <a:lnTo>
                          <a:pt x="225" y="148"/>
                        </a:lnTo>
                        <a:lnTo>
                          <a:pt x="160" y="143"/>
                        </a:lnTo>
                        <a:lnTo>
                          <a:pt x="142" y="142"/>
                        </a:lnTo>
                        <a:lnTo>
                          <a:pt x="125" y="138"/>
                        </a:lnTo>
                        <a:lnTo>
                          <a:pt x="108" y="132"/>
                        </a:lnTo>
                        <a:lnTo>
                          <a:pt x="94" y="126"/>
                        </a:lnTo>
                        <a:lnTo>
                          <a:pt x="71" y="112"/>
                        </a:lnTo>
                        <a:lnTo>
                          <a:pt x="53" y="96"/>
                        </a:lnTo>
                        <a:lnTo>
                          <a:pt x="35" y="73"/>
                        </a:lnTo>
                        <a:lnTo>
                          <a:pt x="22" y="49"/>
                        </a:lnTo>
                        <a:lnTo>
                          <a:pt x="13" y="29"/>
                        </a:lnTo>
                        <a:lnTo>
                          <a:pt x="7" y="0"/>
                        </a:lnTo>
                        <a:lnTo>
                          <a:pt x="5" y="3"/>
                        </a:lnTo>
                        <a:lnTo>
                          <a:pt x="1" y="22"/>
                        </a:lnTo>
                        <a:lnTo>
                          <a:pt x="0" y="43"/>
                        </a:lnTo>
                        <a:lnTo>
                          <a:pt x="1" y="47"/>
                        </a:lnTo>
                        <a:lnTo>
                          <a:pt x="5" y="53"/>
                        </a:lnTo>
                        <a:lnTo>
                          <a:pt x="7" y="72"/>
                        </a:lnTo>
                        <a:lnTo>
                          <a:pt x="11" y="82"/>
                        </a:lnTo>
                        <a:lnTo>
                          <a:pt x="17" y="93"/>
                        </a:lnTo>
                        <a:lnTo>
                          <a:pt x="34" y="114"/>
                        </a:lnTo>
                        <a:lnTo>
                          <a:pt x="52" y="133"/>
                        </a:lnTo>
                        <a:lnTo>
                          <a:pt x="71" y="149"/>
                        </a:lnTo>
                        <a:lnTo>
                          <a:pt x="93" y="161"/>
                        </a:lnTo>
                        <a:lnTo>
                          <a:pt x="114" y="168"/>
                        </a:lnTo>
                        <a:lnTo>
                          <a:pt x="138" y="173"/>
                        </a:lnTo>
                        <a:lnTo>
                          <a:pt x="162" y="174"/>
                        </a:lnTo>
                        <a:lnTo>
                          <a:pt x="189" y="173"/>
                        </a:lnTo>
                        <a:lnTo>
                          <a:pt x="228" y="162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19" name="Freeform 176"/>
                  <p:cNvSpPr/>
                  <p:nvPr/>
                </p:nvSpPr>
                <p:spPr>
                  <a:xfrm>
                    <a:off x="305" y="218"/>
                    <a:ext cx="46" cy="31"/>
                  </a:xfrm>
                  <a:custGeom>
                    <a:avLst/>
                    <a:gdLst>
                      <a:gd name="txL" fmla="*/ 0 w 139"/>
                      <a:gd name="txT" fmla="*/ 0 h 91"/>
                      <a:gd name="txR" fmla="*/ 139 w 139"/>
                      <a:gd name="txB" fmla="*/ 91 h 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9" h="91">
                        <a:moveTo>
                          <a:pt x="137" y="0"/>
                        </a:moveTo>
                        <a:lnTo>
                          <a:pt x="131" y="1"/>
                        </a:lnTo>
                        <a:lnTo>
                          <a:pt x="131" y="4"/>
                        </a:lnTo>
                        <a:lnTo>
                          <a:pt x="114" y="21"/>
                        </a:lnTo>
                        <a:lnTo>
                          <a:pt x="105" y="29"/>
                        </a:lnTo>
                        <a:lnTo>
                          <a:pt x="100" y="32"/>
                        </a:lnTo>
                        <a:lnTo>
                          <a:pt x="96" y="37"/>
                        </a:lnTo>
                        <a:lnTo>
                          <a:pt x="90" y="39"/>
                        </a:lnTo>
                        <a:lnTo>
                          <a:pt x="85" y="43"/>
                        </a:lnTo>
                        <a:lnTo>
                          <a:pt x="76" y="50"/>
                        </a:lnTo>
                        <a:lnTo>
                          <a:pt x="70" y="53"/>
                        </a:lnTo>
                        <a:lnTo>
                          <a:pt x="65" y="56"/>
                        </a:lnTo>
                        <a:lnTo>
                          <a:pt x="55" y="62"/>
                        </a:lnTo>
                        <a:lnTo>
                          <a:pt x="41" y="71"/>
                        </a:lnTo>
                        <a:lnTo>
                          <a:pt x="34" y="74"/>
                        </a:lnTo>
                        <a:lnTo>
                          <a:pt x="28" y="79"/>
                        </a:lnTo>
                        <a:lnTo>
                          <a:pt x="13" y="85"/>
                        </a:lnTo>
                        <a:lnTo>
                          <a:pt x="6" y="87"/>
                        </a:lnTo>
                        <a:lnTo>
                          <a:pt x="4" y="87"/>
                        </a:lnTo>
                        <a:lnTo>
                          <a:pt x="3" y="87"/>
                        </a:lnTo>
                        <a:lnTo>
                          <a:pt x="3" y="89"/>
                        </a:lnTo>
                        <a:lnTo>
                          <a:pt x="0" y="91"/>
                        </a:lnTo>
                        <a:lnTo>
                          <a:pt x="49" y="80"/>
                        </a:lnTo>
                        <a:lnTo>
                          <a:pt x="90" y="78"/>
                        </a:lnTo>
                        <a:lnTo>
                          <a:pt x="118" y="53"/>
                        </a:lnTo>
                        <a:lnTo>
                          <a:pt x="129" y="39"/>
                        </a:lnTo>
                        <a:lnTo>
                          <a:pt x="136" y="27"/>
                        </a:lnTo>
                        <a:lnTo>
                          <a:pt x="139" y="17"/>
                        </a:lnTo>
                        <a:lnTo>
                          <a:pt x="139" y="7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20" name="Freeform 177"/>
                  <p:cNvSpPr/>
                  <p:nvPr/>
                </p:nvSpPr>
                <p:spPr>
                  <a:xfrm>
                    <a:off x="169" y="164"/>
                    <a:ext cx="169" cy="94"/>
                  </a:xfrm>
                  <a:custGeom>
                    <a:avLst/>
                    <a:gdLst>
                      <a:gd name="txL" fmla="*/ 0 w 508"/>
                      <a:gd name="txT" fmla="*/ 0 h 282"/>
                      <a:gd name="txR" fmla="*/ 508 w 508"/>
                      <a:gd name="txB" fmla="*/ 282 h 28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8" h="282">
                        <a:moveTo>
                          <a:pt x="508" y="253"/>
                        </a:moveTo>
                        <a:lnTo>
                          <a:pt x="505" y="244"/>
                        </a:lnTo>
                        <a:lnTo>
                          <a:pt x="505" y="243"/>
                        </a:lnTo>
                        <a:lnTo>
                          <a:pt x="504" y="242"/>
                        </a:lnTo>
                        <a:lnTo>
                          <a:pt x="499" y="241"/>
                        </a:lnTo>
                        <a:lnTo>
                          <a:pt x="458" y="243"/>
                        </a:lnTo>
                        <a:lnTo>
                          <a:pt x="409" y="254"/>
                        </a:lnTo>
                        <a:lnTo>
                          <a:pt x="367" y="254"/>
                        </a:lnTo>
                        <a:lnTo>
                          <a:pt x="328" y="249"/>
                        </a:lnTo>
                        <a:lnTo>
                          <a:pt x="308" y="244"/>
                        </a:lnTo>
                        <a:lnTo>
                          <a:pt x="289" y="238"/>
                        </a:lnTo>
                        <a:lnTo>
                          <a:pt x="270" y="231"/>
                        </a:lnTo>
                        <a:lnTo>
                          <a:pt x="253" y="223"/>
                        </a:lnTo>
                        <a:lnTo>
                          <a:pt x="233" y="211"/>
                        </a:lnTo>
                        <a:lnTo>
                          <a:pt x="245" y="207"/>
                        </a:lnTo>
                        <a:lnTo>
                          <a:pt x="256" y="201"/>
                        </a:lnTo>
                        <a:lnTo>
                          <a:pt x="260" y="200"/>
                        </a:lnTo>
                        <a:lnTo>
                          <a:pt x="260" y="195"/>
                        </a:lnTo>
                        <a:lnTo>
                          <a:pt x="260" y="194"/>
                        </a:lnTo>
                        <a:lnTo>
                          <a:pt x="257" y="186"/>
                        </a:lnTo>
                        <a:lnTo>
                          <a:pt x="247" y="181"/>
                        </a:lnTo>
                        <a:lnTo>
                          <a:pt x="239" y="180"/>
                        </a:lnTo>
                        <a:lnTo>
                          <a:pt x="232" y="180"/>
                        </a:lnTo>
                        <a:lnTo>
                          <a:pt x="146" y="177"/>
                        </a:lnTo>
                        <a:lnTo>
                          <a:pt x="134" y="175"/>
                        </a:lnTo>
                        <a:lnTo>
                          <a:pt x="107" y="167"/>
                        </a:lnTo>
                        <a:lnTo>
                          <a:pt x="84" y="156"/>
                        </a:lnTo>
                        <a:lnTo>
                          <a:pt x="64" y="143"/>
                        </a:lnTo>
                        <a:lnTo>
                          <a:pt x="48" y="128"/>
                        </a:lnTo>
                        <a:lnTo>
                          <a:pt x="39" y="117"/>
                        </a:lnTo>
                        <a:lnTo>
                          <a:pt x="33" y="108"/>
                        </a:lnTo>
                        <a:lnTo>
                          <a:pt x="25" y="87"/>
                        </a:lnTo>
                        <a:lnTo>
                          <a:pt x="21" y="74"/>
                        </a:lnTo>
                        <a:lnTo>
                          <a:pt x="20" y="62"/>
                        </a:lnTo>
                        <a:lnTo>
                          <a:pt x="19" y="49"/>
                        </a:lnTo>
                        <a:lnTo>
                          <a:pt x="20" y="36"/>
                        </a:lnTo>
                        <a:lnTo>
                          <a:pt x="23" y="9"/>
                        </a:lnTo>
                        <a:lnTo>
                          <a:pt x="27" y="6"/>
                        </a:lnTo>
                        <a:lnTo>
                          <a:pt x="29" y="0"/>
                        </a:lnTo>
                        <a:lnTo>
                          <a:pt x="20" y="3"/>
                        </a:lnTo>
                        <a:lnTo>
                          <a:pt x="17" y="6"/>
                        </a:lnTo>
                        <a:lnTo>
                          <a:pt x="15" y="11"/>
                        </a:lnTo>
                        <a:lnTo>
                          <a:pt x="14" y="14"/>
                        </a:lnTo>
                        <a:lnTo>
                          <a:pt x="5" y="41"/>
                        </a:lnTo>
                        <a:lnTo>
                          <a:pt x="1" y="53"/>
                        </a:lnTo>
                        <a:lnTo>
                          <a:pt x="0" y="66"/>
                        </a:lnTo>
                        <a:lnTo>
                          <a:pt x="0" y="90"/>
                        </a:lnTo>
                        <a:lnTo>
                          <a:pt x="6" y="114"/>
                        </a:lnTo>
                        <a:lnTo>
                          <a:pt x="9" y="123"/>
                        </a:lnTo>
                        <a:lnTo>
                          <a:pt x="15" y="134"/>
                        </a:lnTo>
                        <a:lnTo>
                          <a:pt x="23" y="144"/>
                        </a:lnTo>
                        <a:lnTo>
                          <a:pt x="32" y="155"/>
                        </a:lnTo>
                        <a:lnTo>
                          <a:pt x="41" y="163"/>
                        </a:lnTo>
                        <a:lnTo>
                          <a:pt x="53" y="173"/>
                        </a:lnTo>
                        <a:lnTo>
                          <a:pt x="65" y="181"/>
                        </a:lnTo>
                        <a:lnTo>
                          <a:pt x="79" y="190"/>
                        </a:lnTo>
                        <a:lnTo>
                          <a:pt x="101" y="201"/>
                        </a:lnTo>
                        <a:lnTo>
                          <a:pt x="125" y="211"/>
                        </a:lnTo>
                        <a:lnTo>
                          <a:pt x="149" y="217"/>
                        </a:lnTo>
                        <a:lnTo>
                          <a:pt x="173" y="220"/>
                        </a:lnTo>
                        <a:lnTo>
                          <a:pt x="192" y="220"/>
                        </a:lnTo>
                        <a:lnTo>
                          <a:pt x="192" y="212"/>
                        </a:lnTo>
                        <a:lnTo>
                          <a:pt x="192" y="201"/>
                        </a:lnTo>
                        <a:lnTo>
                          <a:pt x="193" y="198"/>
                        </a:lnTo>
                        <a:lnTo>
                          <a:pt x="197" y="196"/>
                        </a:lnTo>
                        <a:lnTo>
                          <a:pt x="199" y="195"/>
                        </a:lnTo>
                        <a:lnTo>
                          <a:pt x="210" y="218"/>
                        </a:lnTo>
                        <a:lnTo>
                          <a:pt x="220" y="216"/>
                        </a:lnTo>
                        <a:lnTo>
                          <a:pt x="232" y="230"/>
                        </a:lnTo>
                        <a:lnTo>
                          <a:pt x="240" y="235"/>
                        </a:lnTo>
                        <a:lnTo>
                          <a:pt x="242" y="236"/>
                        </a:lnTo>
                        <a:lnTo>
                          <a:pt x="262" y="248"/>
                        </a:lnTo>
                        <a:lnTo>
                          <a:pt x="283" y="259"/>
                        </a:lnTo>
                        <a:lnTo>
                          <a:pt x="305" y="268"/>
                        </a:lnTo>
                        <a:lnTo>
                          <a:pt x="326" y="276"/>
                        </a:lnTo>
                        <a:lnTo>
                          <a:pt x="350" y="282"/>
                        </a:lnTo>
                        <a:lnTo>
                          <a:pt x="378" y="279"/>
                        </a:lnTo>
                        <a:lnTo>
                          <a:pt x="406" y="277"/>
                        </a:lnTo>
                        <a:lnTo>
                          <a:pt x="432" y="273"/>
                        </a:lnTo>
                        <a:lnTo>
                          <a:pt x="460" y="268"/>
                        </a:lnTo>
                        <a:lnTo>
                          <a:pt x="464" y="273"/>
                        </a:lnTo>
                        <a:lnTo>
                          <a:pt x="485" y="266"/>
                        </a:lnTo>
                        <a:lnTo>
                          <a:pt x="506" y="256"/>
                        </a:lnTo>
                        <a:lnTo>
                          <a:pt x="508" y="253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21" name="Freeform 178"/>
                  <p:cNvSpPr/>
                  <p:nvPr/>
                </p:nvSpPr>
                <p:spPr>
                  <a:xfrm>
                    <a:off x="337" y="241"/>
                    <a:ext cx="4" cy="4"/>
                  </a:xfrm>
                  <a:custGeom>
                    <a:avLst/>
                    <a:gdLst>
                      <a:gd name="txL" fmla="*/ 0 w 13"/>
                      <a:gd name="txT" fmla="*/ 0 h 14"/>
                      <a:gd name="txR" fmla="*/ 13 w 13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4">
                        <a:moveTo>
                          <a:pt x="0" y="13"/>
                        </a:moveTo>
                        <a:lnTo>
                          <a:pt x="0" y="14"/>
                        </a:lnTo>
                        <a:lnTo>
                          <a:pt x="13" y="0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22" name="Freeform 179"/>
                  <p:cNvSpPr>
                    <a:spLocks noEditPoints="1"/>
                  </p:cNvSpPr>
                  <p:nvPr/>
                </p:nvSpPr>
                <p:spPr>
                  <a:xfrm>
                    <a:off x="338" y="237"/>
                    <a:ext cx="63" cy="36"/>
                  </a:xfrm>
                  <a:custGeom>
                    <a:avLst/>
                    <a:gdLst>
                      <a:gd name="txL" fmla="*/ 0 w 189"/>
                      <a:gd name="txT" fmla="*/ 0 h 109"/>
                      <a:gd name="txR" fmla="*/ 189 w 189"/>
                      <a:gd name="txB" fmla="*/ 109 h 10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9" h="109">
                        <a:moveTo>
                          <a:pt x="31" y="43"/>
                        </a:moveTo>
                        <a:lnTo>
                          <a:pt x="27" y="47"/>
                        </a:lnTo>
                        <a:lnTo>
                          <a:pt x="17" y="59"/>
                        </a:lnTo>
                        <a:lnTo>
                          <a:pt x="17" y="64"/>
                        </a:lnTo>
                        <a:lnTo>
                          <a:pt x="18" y="66"/>
                        </a:lnTo>
                        <a:lnTo>
                          <a:pt x="0" y="84"/>
                        </a:lnTo>
                        <a:lnTo>
                          <a:pt x="67" y="55"/>
                        </a:lnTo>
                        <a:lnTo>
                          <a:pt x="79" y="49"/>
                        </a:lnTo>
                        <a:lnTo>
                          <a:pt x="80" y="49"/>
                        </a:lnTo>
                        <a:lnTo>
                          <a:pt x="127" y="83"/>
                        </a:lnTo>
                        <a:lnTo>
                          <a:pt x="140" y="91"/>
                        </a:lnTo>
                        <a:lnTo>
                          <a:pt x="189" y="109"/>
                        </a:lnTo>
                        <a:lnTo>
                          <a:pt x="168" y="100"/>
                        </a:lnTo>
                        <a:lnTo>
                          <a:pt x="150" y="90"/>
                        </a:lnTo>
                        <a:lnTo>
                          <a:pt x="134" y="80"/>
                        </a:lnTo>
                        <a:lnTo>
                          <a:pt x="109" y="59"/>
                        </a:lnTo>
                        <a:lnTo>
                          <a:pt x="86" y="35"/>
                        </a:lnTo>
                        <a:lnTo>
                          <a:pt x="61" y="0"/>
                        </a:lnTo>
                        <a:lnTo>
                          <a:pt x="47" y="22"/>
                        </a:lnTo>
                        <a:lnTo>
                          <a:pt x="43" y="28"/>
                        </a:lnTo>
                        <a:lnTo>
                          <a:pt x="42" y="29"/>
                        </a:lnTo>
                        <a:lnTo>
                          <a:pt x="31" y="43"/>
                        </a:lnTo>
                        <a:close/>
                        <a:moveTo>
                          <a:pt x="55" y="29"/>
                        </a:moveTo>
                        <a:lnTo>
                          <a:pt x="57" y="26"/>
                        </a:lnTo>
                        <a:lnTo>
                          <a:pt x="57" y="28"/>
                        </a:lnTo>
                        <a:lnTo>
                          <a:pt x="55" y="29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23" name="Freeform 180"/>
                  <p:cNvSpPr/>
                  <p:nvPr/>
                </p:nvSpPr>
                <p:spPr>
                  <a:xfrm>
                    <a:off x="227" y="247"/>
                    <a:ext cx="117" cy="32"/>
                  </a:xfrm>
                  <a:custGeom>
                    <a:avLst/>
                    <a:gdLst>
                      <a:gd name="txL" fmla="*/ 0 w 353"/>
                      <a:gd name="txT" fmla="*/ 0 h 96"/>
                      <a:gd name="txR" fmla="*/ 353 w 353"/>
                      <a:gd name="txB" fmla="*/ 96 h 9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3" h="96">
                        <a:moveTo>
                          <a:pt x="335" y="54"/>
                        </a:moveTo>
                        <a:lnTo>
                          <a:pt x="353" y="36"/>
                        </a:lnTo>
                        <a:lnTo>
                          <a:pt x="352" y="34"/>
                        </a:lnTo>
                        <a:lnTo>
                          <a:pt x="352" y="29"/>
                        </a:lnTo>
                        <a:lnTo>
                          <a:pt x="346" y="34"/>
                        </a:lnTo>
                        <a:lnTo>
                          <a:pt x="316" y="61"/>
                        </a:lnTo>
                        <a:lnTo>
                          <a:pt x="305" y="64"/>
                        </a:lnTo>
                        <a:lnTo>
                          <a:pt x="287" y="71"/>
                        </a:lnTo>
                        <a:lnTo>
                          <a:pt x="270" y="77"/>
                        </a:lnTo>
                        <a:lnTo>
                          <a:pt x="260" y="78"/>
                        </a:lnTo>
                        <a:lnTo>
                          <a:pt x="252" y="80"/>
                        </a:lnTo>
                        <a:lnTo>
                          <a:pt x="235" y="84"/>
                        </a:lnTo>
                        <a:lnTo>
                          <a:pt x="216" y="84"/>
                        </a:lnTo>
                        <a:lnTo>
                          <a:pt x="206" y="83"/>
                        </a:lnTo>
                        <a:lnTo>
                          <a:pt x="198" y="83"/>
                        </a:lnTo>
                        <a:lnTo>
                          <a:pt x="179" y="79"/>
                        </a:lnTo>
                        <a:lnTo>
                          <a:pt x="169" y="77"/>
                        </a:lnTo>
                        <a:lnTo>
                          <a:pt x="164" y="76"/>
                        </a:lnTo>
                        <a:lnTo>
                          <a:pt x="161" y="76"/>
                        </a:lnTo>
                        <a:lnTo>
                          <a:pt x="163" y="74"/>
                        </a:lnTo>
                        <a:lnTo>
                          <a:pt x="194" y="70"/>
                        </a:lnTo>
                        <a:lnTo>
                          <a:pt x="226" y="64"/>
                        </a:lnTo>
                        <a:lnTo>
                          <a:pt x="254" y="54"/>
                        </a:lnTo>
                        <a:lnTo>
                          <a:pt x="283" y="43"/>
                        </a:lnTo>
                        <a:lnTo>
                          <a:pt x="284" y="42"/>
                        </a:lnTo>
                        <a:lnTo>
                          <a:pt x="288" y="40"/>
                        </a:lnTo>
                        <a:lnTo>
                          <a:pt x="274" y="44"/>
                        </a:lnTo>
                        <a:lnTo>
                          <a:pt x="266" y="47"/>
                        </a:lnTo>
                        <a:lnTo>
                          <a:pt x="264" y="47"/>
                        </a:lnTo>
                        <a:lnTo>
                          <a:pt x="263" y="48"/>
                        </a:lnTo>
                        <a:lnTo>
                          <a:pt x="260" y="50"/>
                        </a:lnTo>
                        <a:lnTo>
                          <a:pt x="234" y="59"/>
                        </a:lnTo>
                        <a:lnTo>
                          <a:pt x="220" y="60"/>
                        </a:lnTo>
                        <a:lnTo>
                          <a:pt x="206" y="62"/>
                        </a:lnTo>
                        <a:lnTo>
                          <a:pt x="180" y="65"/>
                        </a:lnTo>
                        <a:lnTo>
                          <a:pt x="151" y="62"/>
                        </a:lnTo>
                        <a:lnTo>
                          <a:pt x="137" y="60"/>
                        </a:lnTo>
                        <a:lnTo>
                          <a:pt x="124" y="58"/>
                        </a:lnTo>
                        <a:lnTo>
                          <a:pt x="95" y="49"/>
                        </a:lnTo>
                        <a:lnTo>
                          <a:pt x="66" y="38"/>
                        </a:lnTo>
                        <a:lnTo>
                          <a:pt x="54" y="29"/>
                        </a:lnTo>
                        <a:lnTo>
                          <a:pt x="44" y="20"/>
                        </a:lnTo>
                        <a:lnTo>
                          <a:pt x="35" y="10"/>
                        </a:lnTo>
                        <a:lnTo>
                          <a:pt x="29" y="0"/>
                        </a:lnTo>
                        <a:lnTo>
                          <a:pt x="25" y="4"/>
                        </a:lnTo>
                        <a:lnTo>
                          <a:pt x="4" y="2"/>
                        </a:lnTo>
                        <a:lnTo>
                          <a:pt x="0" y="4"/>
                        </a:lnTo>
                        <a:lnTo>
                          <a:pt x="6" y="13"/>
                        </a:lnTo>
                        <a:lnTo>
                          <a:pt x="6" y="14"/>
                        </a:lnTo>
                        <a:lnTo>
                          <a:pt x="14" y="24"/>
                        </a:lnTo>
                        <a:lnTo>
                          <a:pt x="35" y="42"/>
                        </a:lnTo>
                        <a:lnTo>
                          <a:pt x="58" y="59"/>
                        </a:lnTo>
                        <a:lnTo>
                          <a:pt x="82" y="72"/>
                        </a:lnTo>
                        <a:lnTo>
                          <a:pt x="108" y="84"/>
                        </a:lnTo>
                        <a:lnTo>
                          <a:pt x="133" y="90"/>
                        </a:lnTo>
                        <a:lnTo>
                          <a:pt x="161" y="95"/>
                        </a:lnTo>
                        <a:lnTo>
                          <a:pt x="190" y="96"/>
                        </a:lnTo>
                        <a:lnTo>
                          <a:pt x="221" y="96"/>
                        </a:lnTo>
                        <a:lnTo>
                          <a:pt x="233" y="92"/>
                        </a:lnTo>
                        <a:lnTo>
                          <a:pt x="246" y="90"/>
                        </a:lnTo>
                        <a:lnTo>
                          <a:pt x="251" y="88"/>
                        </a:lnTo>
                        <a:lnTo>
                          <a:pt x="253" y="86"/>
                        </a:lnTo>
                        <a:lnTo>
                          <a:pt x="257" y="86"/>
                        </a:lnTo>
                        <a:lnTo>
                          <a:pt x="269" y="84"/>
                        </a:lnTo>
                        <a:lnTo>
                          <a:pt x="290" y="76"/>
                        </a:lnTo>
                        <a:lnTo>
                          <a:pt x="311" y="66"/>
                        </a:lnTo>
                        <a:lnTo>
                          <a:pt x="325" y="55"/>
                        </a:lnTo>
                        <a:lnTo>
                          <a:pt x="330" y="54"/>
                        </a:lnTo>
                        <a:lnTo>
                          <a:pt x="335" y="54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24" name="Freeform 181"/>
                  <p:cNvSpPr/>
                  <p:nvPr/>
                </p:nvSpPr>
                <p:spPr>
                  <a:xfrm>
                    <a:off x="342" y="252"/>
                    <a:ext cx="5" cy="6"/>
                  </a:xfrm>
                  <a:custGeom>
                    <a:avLst/>
                    <a:gdLst>
                      <a:gd name="txL" fmla="*/ 0 w 16"/>
                      <a:gd name="txT" fmla="*/ 0 h 17"/>
                      <a:gd name="txR" fmla="*/ 16 w 16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" h="17">
                        <a:moveTo>
                          <a:pt x="0" y="17"/>
                        </a:moveTo>
                        <a:lnTo>
                          <a:pt x="6" y="12"/>
                        </a:lnTo>
                        <a:lnTo>
                          <a:pt x="16" y="0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25" name="Freeform 182"/>
                  <p:cNvSpPr/>
                  <p:nvPr/>
                </p:nvSpPr>
                <p:spPr>
                  <a:xfrm>
                    <a:off x="393" y="260"/>
                    <a:ext cx="22" cy="12"/>
                  </a:xfrm>
                  <a:custGeom>
                    <a:avLst/>
                    <a:gdLst>
                      <a:gd name="txL" fmla="*/ 0 w 66"/>
                      <a:gd name="txT" fmla="*/ 0 h 36"/>
                      <a:gd name="txR" fmla="*/ 66 w 66"/>
                      <a:gd name="txB" fmla="*/ 36 h 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36">
                        <a:moveTo>
                          <a:pt x="66" y="30"/>
                        </a:moveTo>
                        <a:lnTo>
                          <a:pt x="66" y="12"/>
                        </a:lnTo>
                        <a:lnTo>
                          <a:pt x="0" y="0"/>
                        </a:lnTo>
                        <a:lnTo>
                          <a:pt x="54" y="30"/>
                        </a:lnTo>
                        <a:lnTo>
                          <a:pt x="66" y="36"/>
                        </a:lnTo>
                        <a:lnTo>
                          <a:pt x="66" y="3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26" name="Freeform 183"/>
                  <p:cNvSpPr/>
                  <p:nvPr/>
                </p:nvSpPr>
                <p:spPr>
                  <a:xfrm>
                    <a:off x="499" y="314"/>
                    <a:ext cx="2" cy="2"/>
                  </a:xfrm>
                  <a:custGeom>
                    <a:avLst/>
                    <a:gdLst>
                      <a:gd name="txL" fmla="*/ 0 w 6"/>
                      <a:gd name="txT" fmla="*/ 0 h 6"/>
                      <a:gd name="txR" fmla="*/ 6 w 6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6">
                        <a:moveTo>
                          <a:pt x="6" y="6"/>
                        </a:moveTo>
                        <a:lnTo>
                          <a:pt x="5" y="0"/>
                        </a:lnTo>
                        <a:lnTo>
                          <a:pt x="0" y="2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27" name="Freeform 184"/>
                  <p:cNvSpPr/>
                  <p:nvPr/>
                </p:nvSpPr>
                <p:spPr>
                  <a:xfrm>
                    <a:off x="482" y="315"/>
                    <a:ext cx="24" cy="67"/>
                  </a:xfrm>
                  <a:custGeom>
                    <a:avLst/>
                    <a:gdLst>
                      <a:gd name="txL" fmla="*/ 0 w 71"/>
                      <a:gd name="txT" fmla="*/ 0 h 202"/>
                      <a:gd name="txR" fmla="*/ 71 w 71"/>
                      <a:gd name="txB" fmla="*/ 202 h 20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" h="202">
                        <a:moveTo>
                          <a:pt x="55" y="4"/>
                        </a:moveTo>
                        <a:lnTo>
                          <a:pt x="49" y="0"/>
                        </a:lnTo>
                        <a:lnTo>
                          <a:pt x="45" y="1"/>
                        </a:lnTo>
                        <a:lnTo>
                          <a:pt x="0" y="0"/>
                        </a:lnTo>
                        <a:lnTo>
                          <a:pt x="5" y="5"/>
                        </a:lnTo>
                        <a:lnTo>
                          <a:pt x="9" y="8"/>
                        </a:lnTo>
                        <a:lnTo>
                          <a:pt x="9" y="16"/>
                        </a:lnTo>
                        <a:lnTo>
                          <a:pt x="8" y="24"/>
                        </a:lnTo>
                        <a:lnTo>
                          <a:pt x="8" y="26"/>
                        </a:lnTo>
                        <a:lnTo>
                          <a:pt x="19" y="54"/>
                        </a:lnTo>
                        <a:lnTo>
                          <a:pt x="21" y="35"/>
                        </a:lnTo>
                        <a:lnTo>
                          <a:pt x="27" y="52"/>
                        </a:lnTo>
                        <a:lnTo>
                          <a:pt x="31" y="71"/>
                        </a:lnTo>
                        <a:lnTo>
                          <a:pt x="31" y="74"/>
                        </a:lnTo>
                        <a:lnTo>
                          <a:pt x="29" y="94"/>
                        </a:lnTo>
                        <a:lnTo>
                          <a:pt x="26" y="112"/>
                        </a:lnTo>
                        <a:lnTo>
                          <a:pt x="21" y="128"/>
                        </a:lnTo>
                        <a:lnTo>
                          <a:pt x="18" y="136"/>
                        </a:lnTo>
                        <a:lnTo>
                          <a:pt x="15" y="144"/>
                        </a:lnTo>
                        <a:lnTo>
                          <a:pt x="15" y="169"/>
                        </a:lnTo>
                        <a:lnTo>
                          <a:pt x="6" y="202"/>
                        </a:lnTo>
                        <a:lnTo>
                          <a:pt x="8" y="196"/>
                        </a:lnTo>
                        <a:lnTo>
                          <a:pt x="12" y="191"/>
                        </a:lnTo>
                        <a:lnTo>
                          <a:pt x="19" y="181"/>
                        </a:lnTo>
                        <a:lnTo>
                          <a:pt x="31" y="161"/>
                        </a:lnTo>
                        <a:lnTo>
                          <a:pt x="42" y="139"/>
                        </a:lnTo>
                        <a:lnTo>
                          <a:pt x="51" y="118"/>
                        </a:lnTo>
                        <a:lnTo>
                          <a:pt x="48" y="114"/>
                        </a:lnTo>
                        <a:lnTo>
                          <a:pt x="47" y="107"/>
                        </a:lnTo>
                        <a:lnTo>
                          <a:pt x="49" y="102"/>
                        </a:lnTo>
                        <a:lnTo>
                          <a:pt x="49" y="100"/>
                        </a:lnTo>
                        <a:lnTo>
                          <a:pt x="60" y="89"/>
                        </a:lnTo>
                        <a:lnTo>
                          <a:pt x="61" y="90"/>
                        </a:lnTo>
                        <a:lnTo>
                          <a:pt x="63" y="78"/>
                        </a:lnTo>
                        <a:lnTo>
                          <a:pt x="62" y="74"/>
                        </a:lnTo>
                        <a:lnTo>
                          <a:pt x="59" y="61"/>
                        </a:lnTo>
                        <a:lnTo>
                          <a:pt x="65" y="52"/>
                        </a:lnTo>
                        <a:lnTo>
                          <a:pt x="69" y="49"/>
                        </a:lnTo>
                        <a:lnTo>
                          <a:pt x="71" y="41"/>
                        </a:lnTo>
                        <a:lnTo>
                          <a:pt x="71" y="40"/>
                        </a:lnTo>
                        <a:lnTo>
                          <a:pt x="61" y="22"/>
                        </a:lnTo>
                        <a:lnTo>
                          <a:pt x="55" y="4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28" name="Freeform 185"/>
                  <p:cNvSpPr/>
                  <p:nvPr/>
                </p:nvSpPr>
                <p:spPr>
                  <a:xfrm>
                    <a:off x="472" y="315"/>
                    <a:ext cx="17" cy="39"/>
                  </a:xfrm>
                  <a:custGeom>
                    <a:avLst/>
                    <a:gdLst>
                      <a:gd name="txL" fmla="*/ 0 w 49"/>
                      <a:gd name="txT" fmla="*/ 0 h 119"/>
                      <a:gd name="txR" fmla="*/ 49 w 49"/>
                      <a:gd name="txB" fmla="*/ 119 h 1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" h="119">
                        <a:moveTo>
                          <a:pt x="39" y="8"/>
                        </a:moveTo>
                        <a:lnTo>
                          <a:pt x="35" y="5"/>
                        </a:lnTo>
                        <a:lnTo>
                          <a:pt x="30" y="0"/>
                        </a:lnTo>
                        <a:lnTo>
                          <a:pt x="23" y="0"/>
                        </a:lnTo>
                        <a:lnTo>
                          <a:pt x="18" y="6"/>
                        </a:lnTo>
                        <a:lnTo>
                          <a:pt x="0" y="2"/>
                        </a:lnTo>
                        <a:lnTo>
                          <a:pt x="2" y="5"/>
                        </a:lnTo>
                        <a:lnTo>
                          <a:pt x="2" y="6"/>
                        </a:lnTo>
                        <a:lnTo>
                          <a:pt x="5" y="11"/>
                        </a:lnTo>
                        <a:lnTo>
                          <a:pt x="5" y="13"/>
                        </a:lnTo>
                        <a:lnTo>
                          <a:pt x="24" y="20"/>
                        </a:lnTo>
                        <a:lnTo>
                          <a:pt x="27" y="68"/>
                        </a:lnTo>
                        <a:lnTo>
                          <a:pt x="29" y="119"/>
                        </a:lnTo>
                        <a:lnTo>
                          <a:pt x="39" y="85"/>
                        </a:lnTo>
                        <a:lnTo>
                          <a:pt x="49" y="54"/>
                        </a:lnTo>
                        <a:lnTo>
                          <a:pt x="38" y="26"/>
                        </a:lnTo>
                        <a:lnTo>
                          <a:pt x="38" y="24"/>
                        </a:lnTo>
                        <a:lnTo>
                          <a:pt x="39" y="16"/>
                        </a:lnTo>
                        <a:lnTo>
                          <a:pt x="39" y="8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29" name="Freeform 186"/>
                  <p:cNvSpPr/>
                  <p:nvPr/>
                </p:nvSpPr>
                <p:spPr>
                  <a:xfrm>
                    <a:off x="465" y="326"/>
                    <a:ext cx="28" cy="57"/>
                  </a:xfrm>
                  <a:custGeom>
                    <a:avLst/>
                    <a:gdLst>
                      <a:gd name="txL" fmla="*/ 0 w 83"/>
                      <a:gd name="txT" fmla="*/ 0 h 170"/>
                      <a:gd name="txR" fmla="*/ 83 w 83"/>
                      <a:gd name="txB" fmla="*/ 170 h 17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3" h="170">
                        <a:moveTo>
                          <a:pt x="73" y="0"/>
                        </a:moveTo>
                        <a:lnTo>
                          <a:pt x="71" y="19"/>
                        </a:lnTo>
                        <a:lnTo>
                          <a:pt x="61" y="50"/>
                        </a:lnTo>
                        <a:lnTo>
                          <a:pt x="51" y="84"/>
                        </a:lnTo>
                        <a:lnTo>
                          <a:pt x="22" y="131"/>
                        </a:lnTo>
                        <a:lnTo>
                          <a:pt x="1" y="156"/>
                        </a:lnTo>
                        <a:lnTo>
                          <a:pt x="0" y="157"/>
                        </a:lnTo>
                        <a:lnTo>
                          <a:pt x="1" y="161"/>
                        </a:lnTo>
                        <a:lnTo>
                          <a:pt x="0" y="164"/>
                        </a:lnTo>
                        <a:lnTo>
                          <a:pt x="4" y="169"/>
                        </a:lnTo>
                        <a:lnTo>
                          <a:pt x="5" y="170"/>
                        </a:lnTo>
                        <a:lnTo>
                          <a:pt x="30" y="153"/>
                        </a:lnTo>
                        <a:lnTo>
                          <a:pt x="31" y="153"/>
                        </a:lnTo>
                        <a:lnTo>
                          <a:pt x="59" y="123"/>
                        </a:lnTo>
                        <a:lnTo>
                          <a:pt x="66" y="111"/>
                        </a:lnTo>
                        <a:lnTo>
                          <a:pt x="67" y="109"/>
                        </a:lnTo>
                        <a:lnTo>
                          <a:pt x="70" y="101"/>
                        </a:lnTo>
                        <a:lnTo>
                          <a:pt x="73" y="93"/>
                        </a:lnTo>
                        <a:lnTo>
                          <a:pt x="78" y="77"/>
                        </a:lnTo>
                        <a:lnTo>
                          <a:pt x="81" y="59"/>
                        </a:lnTo>
                        <a:lnTo>
                          <a:pt x="83" y="39"/>
                        </a:lnTo>
                        <a:lnTo>
                          <a:pt x="83" y="36"/>
                        </a:lnTo>
                        <a:lnTo>
                          <a:pt x="79" y="17"/>
                        </a:lnTo>
                        <a:lnTo>
                          <a:pt x="73" y="0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30" name="Freeform 187"/>
                  <p:cNvSpPr/>
                  <p:nvPr/>
                </p:nvSpPr>
                <p:spPr>
                  <a:xfrm>
                    <a:off x="467" y="312"/>
                    <a:ext cx="13" cy="5"/>
                  </a:xfrm>
                  <a:custGeom>
                    <a:avLst/>
                    <a:gdLst>
                      <a:gd name="txL" fmla="*/ 0 w 38"/>
                      <a:gd name="txT" fmla="*/ 0 h 14"/>
                      <a:gd name="txR" fmla="*/ 38 w 38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8" h="14">
                        <a:moveTo>
                          <a:pt x="33" y="14"/>
                        </a:moveTo>
                        <a:lnTo>
                          <a:pt x="38" y="8"/>
                        </a:lnTo>
                        <a:lnTo>
                          <a:pt x="0" y="0"/>
                        </a:lnTo>
                        <a:lnTo>
                          <a:pt x="0" y="7"/>
                        </a:lnTo>
                        <a:lnTo>
                          <a:pt x="15" y="10"/>
                        </a:lnTo>
                        <a:lnTo>
                          <a:pt x="33" y="14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31" name="Freeform 188"/>
                  <p:cNvSpPr/>
                  <p:nvPr/>
                </p:nvSpPr>
                <p:spPr>
                  <a:xfrm>
                    <a:off x="458" y="319"/>
                    <a:ext cx="24" cy="67"/>
                  </a:xfrm>
                  <a:custGeom>
                    <a:avLst/>
                    <a:gdLst>
                      <a:gd name="txL" fmla="*/ 0 w 72"/>
                      <a:gd name="txT" fmla="*/ 0 h 201"/>
                      <a:gd name="txR" fmla="*/ 72 w 72"/>
                      <a:gd name="txB" fmla="*/ 201 h 20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" h="201">
                        <a:moveTo>
                          <a:pt x="67" y="7"/>
                        </a:moveTo>
                        <a:lnTo>
                          <a:pt x="48" y="0"/>
                        </a:lnTo>
                        <a:lnTo>
                          <a:pt x="50" y="17"/>
                        </a:lnTo>
                        <a:lnTo>
                          <a:pt x="52" y="35"/>
                        </a:lnTo>
                        <a:lnTo>
                          <a:pt x="52" y="52"/>
                        </a:lnTo>
                        <a:lnTo>
                          <a:pt x="51" y="52"/>
                        </a:lnTo>
                        <a:lnTo>
                          <a:pt x="51" y="53"/>
                        </a:lnTo>
                        <a:lnTo>
                          <a:pt x="51" y="55"/>
                        </a:lnTo>
                        <a:lnTo>
                          <a:pt x="51" y="60"/>
                        </a:lnTo>
                        <a:lnTo>
                          <a:pt x="51" y="70"/>
                        </a:lnTo>
                        <a:lnTo>
                          <a:pt x="48" y="84"/>
                        </a:lnTo>
                        <a:lnTo>
                          <a:pt x="43" y="100"/>
                        </a:lnTo>
                        <a:lnTo>
                          <a:pt x="37" y="114"/>
                        </a:lnTo>
                        <a:lnTo>
                          <a:pt x="30" y="130"/>
                        </a:lnTo>
                        <a:lnTo>
                          <a:pt x="21" y="143"/>
                        </a:lnTo>
                        <a:lnTo>
                          <a:pt x="16" y="154"/>
                        </a:lnTo>
                        <a:lnTo>
                          <a:pt x="15" y="156"/>
                        </a:lnTo>
                        <a:lnTo>
                          <a:pt x="8" y="159"/>
                        </a:lnTo>
                        <a:lnTo>
                          <a:pt x="7" y="166"/>
                        </a:lnTo>
                        <a:lnTo>
                          <a:pt x="0" y="190"/>
                        </a:lnTo>
                        <a:lnTo>
                          <a:pt x="0" y="193"/>
                        </a:lnTo>
                        <a:lnTo>
                          <a:pt x="0" y="195"/>
                        </a:lnTo>
                        <a:lnTo>
                          <a:pt x="3" y="201"/>
                        </a:lnTo>
                        <a:lnTo>
                          <a:pt x="9" y="198"/>
                        </a:lnTo>
                        <a:lnTo>
                          <a:pt x="10" y="197"/>
                        </a:lnTo>
                        <a:lnTo>
                          <a:pt x="12" y="198"/>
                        </a:lnTo>
                        <a:lnTo>
                          <a:pt x="25" y="191"/>
                        </a:lnTo>
                        <a:lnTo>
                          <a:pt x="21" y="186"/>
                        </a:lnTo>
                        <a:lnTo>
                          <a:pt x="22" y="183"/>
                        </a:lnTo>
                        <a:lnTo>
                          <a:pt x="21" y="179"/>
                        </a:lnTo>
                        <a:lnTo>
                          <a:pt x="22" y="178"/>
                        </a:lnTo>
                        <a:lnTo>
                          <a:pt x="43" y="153"/>
                        </a:lnTo>
                        <a:lnTo>
                          <a:pt x="72" y="106"/>
                        </a:lnTo>
                        <a:lnTo>
                          <a:pt x="70" y="55"/>
                        </a:lnTo>
                        <a:lnTo>
                          <a:pt x="67" y="7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32" name="Freeform 189"/>
                  <p:cNvSpPr/>
                  <p:nvPr/>
                </p:nvSpPr>
                <p:spPr>
                  <a:xfrm>
                    <a:off x="502" y="331"/>
                    <a:ext cx="47" cy="26"/>
                  </a:xfrm>
                  <a:custGeom>
                    <a:avLst/>
                    <a:gdLst>
                      <a:gd name="txL" fmla="*/ 0 w 140"/>
                      <a:gd name="txT" fmla="*/ 0 h 77"/>
                      <a:gd name="txR" fmla="*/ 140 w 140"/>
                      <a:gd name="txB" fmla="*/ 77 h 7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0" h="77">
                        <a:moveTo>
                          <a:pt x="3" y="25"/>
                        </a:moveTo>
                        <a:lnTo>
                          <a:pt x="4" y="29"/>
                        </a:lnTo>
                        <a:lnTo>
                          <a:pt x="19" y="52"/>
                        </a:lnTo>
                        <a:lnTo>
                          <a:pt x="27" y="61"/>
                        </a:lnTo>
                        <a:lnTo>
                          <a:pt x="32" y="66"/>
                        </a:lnTo>
                        <a:lnTo>
                          <a:pt x="34" y="69"/>
                        </a:lnTo>
                        <a:lnTo>
                          <a:pt x="61" y="76"/>
                        </a:lnTo>
                        <a:lnTo>
                          <a:pt x="67" y="76"/>
                        </a:lnTo>
                        <a:lnTo>
                          <a:pt x="74" y="77"/>
                        </a:lnTo>
                        <a:lnTo>
                          <a:pt x="88" y="77"/>
                        </a:lnTo>
                        <a:lnTo>
                          <a:pt x="100" y="75"/>
                        </a:lnTo>
                        <a:lnTo>
                          <a:pt x="114" y="72"/>
                        </a:lnTo>
                        <a:lnTo>
                          <a:pt x="126" y="67"/>
                        </a:lnTo>
                        <a:lnTo>
                          <a:pt x="139" y="63"/>
                        </a:lnTo>
                        <a:lnTo>
                          <a:pt x="140" y="55"/>
                        </a:lnTo>
                        <a:lnTo>
                          <a:pt x="140" y="48"/>
                        </a:lnTo>
                        <a:lnTo>
                          <a:pt x="138" y="47"/>
                        </a:lnTo>
                        <a:lnTo>
                          <a:pt x="121" y="47"/>
                        </a:lnTo>
                        <a:lnTo>
                          <a:pt x="106" y="47"/>
                        </a:lnTo>
                        <a:lnTo>
                          <a:pt x="79" y="45"/>
                        </a:lnTo>
                        <a:lnTo>
                          <a:pt x="54" y="35"/>
                        </a:lnTo>
                        <a:lnTo>
                          <a:pt x="42" y="29"/>
                        </a:lnTo>
                        <a:lnTo>
                          <a:pt x="31" y="22"/>
                        </a:lnTo>
                        <a:lnTo>
                          <a:pt x="18" y="7"/>
                        </a:lnTo>
                        <a:lnTo>
                          <a:pt x="10" y="0"/>
                        </a:lnTo>
                        <a:lnTo>
                          <a:pt x="6" y="3"/>
                        </a:lnTo>
                        <a:lnTo>
                          <a:pt x="0" y="12"/>
                        </a:lnTo>
                        <a:lnTo>
                          <a:pt x="3" y="25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33" name="Freeform 190"/>
                  <p:cNvSpPr/>
                  <p:nvPr/>
                </p:nvSpPr>
                <p:spPr>
                  <a:xfrm>
                    <a:off x="503" y="341"/>
                    <a:ext cx="5" cy="9"/>
                  </a:xfrm>
                  <a:custGeom>
                    <a:avLst/>
                    <a:gdLst>
                      <a:gd name="txL" fmla="*/ 0 w 17"/>
                      <a:gd name="txT" fmla="*/ 0 h 29"/>
                      <a:gd name="txR" fmla="*/ 17 w 17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" h="29">
                        <a:moveTo>
                          <a:pt x="2" y="0"/>
                        </a:moveTo>
                        <a:lnTo>
                          <a:pt x="0" y="12"/>
                        </a:lnTo>
                        <a:lnTo>
                          <a:pt x="16" y="29"/>
                        </a:lnTo>
                        <a:lnTo>
                          <a:pt x="17" y="26"/>
                        </a:lnTo>
                        <a:lnTo>
                          <a:pt x="17" y="22"/>
                        </a:lnTo>
                        <a:lnTo>
                          <a:pt x="17" y="23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34" name="Freeform 191"/>
                  <p:cNvSpPr/>
                  <p:nvPr/>
                </p:nvSpPr>
                <p:spPr>
                  <a:xfrm>
                    <a:off x="498" y="344"/>
                    <a:ext cx="55" cy="20"/>
                  </a:xfrm>
                  <a:custGeom>
                    <a:avLst/>
                    <a:gdLst>
                      <a:gd name="txL" fmla="*/ 0 w 164"/>
                      <a:gd name="txT" fmla="*/ 0 h 60"/>
                      <a:gd name="txR" fmla="*/ 164 w 164"/>
                      <a:gd name="txB" fmla="*/ 60 h 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4" h="60">
                        <a:moveTo>
                          <a:pt x="14" y="1"/>
                        </a:moveTo>
                        <a:lnTo>
                          <a:pt x="13" y="0"/>
                        </a:lnTo>
                        <a:lnTo>
                          <a:pt x="2" y="11"/>
                        </a:lnTo>
                        <a:lnTo>
                          <a:pt x="2" y="13"/>
                        </a:lnTo>
                        <a:lnTo>
                          <a:pt x="0" y="18"/>
                        </a:lnTo>
                        <a:lnTo>
                          <a:pt x="1" y="25"/>
                        </a:lnTo>
                        <a:lnTo>
                          <a:pt x="4" y="29"/>
                        </a:lnTo>
                        <a:lnTo>
                          <a:pt x="25" y="42"/>
                        </a:lnTo>
                        <a:lnTo>
                          <a:pt x="27" y="44"/>
                        </a:lnTo>
                        <a:lnTo>
                          <a:pt x="42" y="50"/>
                        </a:lnTo>
                        <a:lnTo>
                          <a:pt x="56" y="55"/>
                        </a:lnTo>
                        <a:lnTo>
                          <a:pt x="70" y="59"/>
                        </a:lnTo>
                        <a:lnTo>
                          <a:pt x="87" y="60"/>
                        </a:lnTo>
                        <a:lnTo>
                          <a:pt x="102" y="59"/>
                        </a:lnTo>
                        <a:lnTo>
                          <a:pt x="118" y="55"/>
                        </a:lnTo>
                        <a:lnTo>
                          <a:pt x="134" y="49"/>
                        </a:lnTo>
                        <a:lnTo>
                          <a:pt x="151" y="43"/>
                        </a:lnTo>
                        <a:lnTo>
                          <a:pt x="162" y="37"/>
                        </a:lnTo>
                        <a:lnTo>
                          <a:pt x="163" y="35"/>
                        </a:lnTo>
                        <a:lnTo>
                          <a:pt x="164" y="33"/>
                        </a:lnTo>
                        <a:lnTo>
                          <a:pt x="163" y="25"/>
                        </a:lnTo>
                        <a:lnTo>
                          <a:pt x="151" y="23"/>
                        </a:lnTo>
                        <a:lnTo>
                          <a:pt x="138" y="27"/>
                        </a:lnTo>
                        <a:lnTo>
                          <a:pt x="126" y="32"/>
                        </a:lnTo>
                        <a:lnTo>
                          <a:pt x="112" y="35"/>
                        </a:lnTo>
                        <a:lnTo>
                          <a:pt x="100" y="37"/>
                        </a:lnTo>
                        <a:lnTo>
                          <a:pt x="86" y="37"/>
                        </a:lnTo>
                        <a:lnTo>
                          <a:pt x="79" y="36"/>
                        </a:lnTo>
                        <a:lnTo>
                          <a:pt x="73" y="36"/>
                        </a:lnTo>
                        <a:lnTo>
                          <a:pt x="46" y="29"/>
                        </a:lnTo>
                        <a:lnTo>
                          <a:pt x="44" y="26"/>
                        </a:lnTo>
                        <a:lnTo>
                          <a:pt x="37" y="23"/>
                        </a:lnTo>
                        <a:lnTo>
                          <a:pt x="30" y="18"/>
                        </a:lnTo>
                        <a:lnTo>
                          <a:pt x="14" y="1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35" name="Freeform 192"/>
                  <p:cNvSpPr/>
                  <p:nvPr/>
                </p:nvSpPr>
                <p:spPr>
                  <a:xfrm>
                    <a:off x="450" y="318"/>
                    <a:ext cx="1" cy="6"/>
                  </a:xfrm>
                  <a:custGeom>
                    <a:avLst/>
                    <a:gdLst>
                      <a:gd name="txL" fmla="*/ 0 w 3"/>
                      <a:gd name="txT" fmla="*/ 0 h 19"/>
                      <a:gd name="txR" fmla="*/ 3 w 3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19">
                        <a:moveTo>
                          <a:pt x="3" y="19"/>
                        </a:moveTo>
                        <a:lnTo>
                          <a:pt x="3" y="1"/>
                        </a:lnTo>
                        <a:lnTo>
                          <a:pt x="0" y="0"/>
                        </a:lnTo>
                        <a:lnTo>
                          <a:pt x="3" y="19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36" name="Freeform 193"/>
                  <p:cNvSpPr/>
                  <p:nvPr/>
                </p:nvSpPr>
                <p:spPr>
                  <a:xfrm>
                    <a:off x="448" y="363"/>
                    <a:ext cx="9" cy="10"/>
                  </a:xfrm>
                  <a:custGeom>
                    <a:avLst/>
                    <a:gdLst>
                      <a:gd name="txL" fmla="*/ 0 w 27"/>
                      <a:gd name="txT" fmla="*/ 0 h 30"/>
                      <a:gd name="txR" fmla="*/ 27 w 27"/>
                      <a:gd name="txB" fmla="*/ 30 h 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30">
                        <a:moveTo>
                          <a:pt x="27" y="1"/>
                        </a:moveTo>
                        <a:lnTo>
                          <a:pt x="27" y="0"/>
                        </a:lnTo>
                        <a:lnTo>
                          <a:pt x="20" y="1"/>
                        </a:lnTo>
                        <a:lnTo>
                          <a:pt x="13" y="0"/>
                        </a:lnTo>
                        <a:lnTo>
                          <a:pt x="0" y="26"/>
                        </a:lnTo>
                        <a:lnTo>
                          <a:pt x="2" y="30"/>
                        </a:lnTo>
                        <a:lnTo>
                          <a:pt x="3" y="30"/>
                        </a:lnTo>
                        <a:lnTo>
                          <a:pt x="7" y="29"/>
                        </a:lnTo>
                        <a:lnTo>
                          <a:pt x="7" y="26"/>
                        </a:lnTo>
                        <a:lnTo>
                          <a:pt x="21" y="10"/>
                        </a:lnTo>
                        <a:lnTo>
                          <a:pt x="27" y="1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37" name="Freeform 194"/>
                  <p:cNvSpPr/>
                  <p:nvPr/>
                </p:nvSpPr>
                <p:spPr>
                  <a:xfrm>
                    <a:off x="459" y="372"/>
                    <a:ext cx="2" cy="2"/>
                  </a:xfrm>
                  <a:custGeom>
                    <a:avLst/>
                    <a:gdLst>
                      <a:gd name="txL" fmla="*/ 0 w 5"/>
                      <a:gd name="txT" fmla="*/ 0 h 7"/>
                      <a:gd name="txR" fmla="*/ 5 w 5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7">
                        <a:moveTo>
                          <a:pt x="5" y="0"/>
                        </a:move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38" name="Freeform 195"/>
                  <p:cNvSpPr/>
                  <p:nvPr/>
                </p:nvSpPr>
                <p:spPr>
                  <a:xfrm>
                    <a:off x="460" y="367"/>
                    <a:ext cx="5" cy="5"/>
                  </a:xfrm>
                  <a:custGeom>
                    <a:avLst/>
                    <a:gdLst>
                      <a:gd name="txL" fmla="*/ 0 w 14"/>
                      <a:gd name="txT" fmla="*/ 0 h 16"/>
                      <a:gd name="txR" fmla="*/ 14 w 14"/>
                      <a:gd name="txB" fmla="*/ 16 h 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6">
                        <a:moveTo>
                          <a:pt x="0" y="16"/>
                        </a:moveTo>
                        <a:lnTo>
                          <a:pt x="1" y="16"/>
                        </a:lnTo>
                        <a:lnTo>
                          <a:pt x="8" y="13"/>
                        </a:lnTo>
                        <a:lnTo>
                          <a:pt x="9" y="11"/>
                        </a:lnTo>
                        <a:lnTo>
                          <a:pt x="14" y="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39" name="Freeform 196"/>
                  <p:cNvSpPr/>
                  <p:nvPr/>
                </p:nvSpPr>
                <p:spPr>
                  <a:xfrm>
                    <a:off x="485" y="363"/>
                    <a:ext cx="2" cy="4"/>
                  </a:xfrm>
                  <a:custGeom>
                    <a:avLst/>
                    <a:gdLst>
                      <a:gd name="txL" fmla="*/ 0 w 7"/>
                      <a:gd name="txT" fmla="*/ 0 h 12"/>
                      <a:gd name="txR" fmla="*/ 7 w 7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12">
                        <a:moveTo>
                          <a:pt x="7" y="0"/>
                        </a:moveTo>
                        <a:lnTo>
                          <a:pt x="0" y="12"/>
                        </a:lnTo>
                        <a:lnTo>
                          <a:pt x="1" y="12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40" name="Freeform 197"/>
                  <p:cNvSpPr/>
                  <p:nvPr/>
                </p:nvSpPr>
                <p:spPr>
                  <a:xfrm>
                    <a:off x="491" y="380"/>
                    <a:ext cx="3" cy="2"/>
                  </a:xfrm>
                  <a:custGeom>
                    <a:avLst/>
                    <a:gdLst>
                      <a:gd name="txL" fmla="*/ 0 w 8"/>
                      <a:gd name="txT" fmla="*/ 0 h 7"/>
                      <a:gd name="txR" fmla="*/ 8 w 8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" h="7">
                        <a:moveTo>
                          <a:pt x="8" y="2"/>
                        </a:moveTo>
                        <a:lnTo>
                          <a:pt x="8" y="0"/>
                        </a:lnTo>
                        <a:lnTo>
                          <a:pt x="0" y="7"/>
                        </a:lnTo>
                        <a:lnTo>
                          <a:pt x="2" y="7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41" name="Freeform 198"/>
                  <p:cNvSpPr/>
                  <p:nvPr/>
                </p:nvSpPr>
                <p:spPr>
                  <a:xfrm>
                    <a:off x="481" y="382"/>
                    <a:ext cx="9" cy="9"/>
                  </a:xfrm>
                  <a:custGeom>
                    <a:avLst/>
                    <a:gdLst>
                      <a:gd name="txL" fmla="*/ 0 w 28"/>
                      <a:gd name="txT" fmla="*/ 0 h 27"/>
                      <a:gd name="txR" fmla="*/ 28 w 28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27">
                        <a:moveTo>
                          <a:pt x="18" y="13"/>
                        </a:moveTo>
                        <a:lnTo>
                          <a:pt x="13" y="13"/>
                        </a:lnTo>
                        <a:lnTo>
                          <a:pt x="10" y="8"/>
                        </a:lnTo>
                        <a:lnTo>
                          <a:pt x="9" y="3"/>
                        </a:lnTo>
                        <a:lnTo>
                          <a:pt x="10" y="0"/>
                        </a:lnTo>
                        <a:lnTo>
                          <a:pt x="0" y="27"/>
                        </a:lnTo>
                        <a:lnTo>
                          <a:pt x="5" y="26"/>
                        </a:lnTo>
                        <a:lnTo>
                          <a:pt x="10" y="24"/>
                        </a:lnTo>
                        <a:lnTo>
                          <a:pt x="28" y="4"/>
                        </a:lnTo>
                        <a:lnTo>
                          <a:pt x="18" y="13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42" name="Freeform 199"/>
                  <p:cNvSpPr/>
                  <p:nvPr/>
                </p:nvSpPr>
                <p:spPr>
                  <a:xfrm>
                    <a:off x="484" y="354"/>
                    <a:ext cx="22" cy="32"/>
                  </a:xfrm>
                  <a:custGeom>
                    <a:avLst/>
                    <a:gdLst>
                      <a:gd name="txL" fmla="*/ 0 w 67"/>
                      <a:gd name="txT" fmla="*/ 0 h 97"/>
                      <a:gd name="txR" fmla="*/ 67 w 67"/>
                      <a:gd name="txB" fmla="*/ 97 h 9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7" h="97">
                        <a:moveTo>
                          <a:pt x="4" y="97"/>
                        </a:moveTo>
                        <a:lnTo>
                          <a:pt x="9" y="97"/>
                        </a:lnTo>
                        <a:lnTo>
                          <a:pt x="19" y="88"/>
                        </a:lnTo>
                        <a:lnTo>
                          <a:pt x="22" y="85"/>
                        </a:lnTo>
                        <a:lnTo>
                          <a:pt x="30" y="78"/>
                        </a:lnTo>
                        <a:lnTo>
                          <a:pt x="34" y="69"/>
                        </a:lnTo>
                        <a:lnTo>
                          <a:pt x="40" y="62"/>
                        </a:lnTo>
                        <a:lnTo>
                          <a:pt x="45" y="54"/>
                        </a:lnTo>
                        <a:lnTo>
                          <a:pt x="51" y="46"/>
                        </a:lnTo>
                        <a:lnTo>
                          <a:pt x="60" y="30"/>
                        </a:lnTo>
                        <a:lnTo>
                          <a:pt x="67" y="13"/>
                        </a:lnTo>
                        <a:lnTo>
                          <a:pt x="46" y="0"/>
                        </a:lnTo>
                        <a:lnTo>
                          <a:pt x="37" y="21"/>
                        </a:lnTo>
                        <a:lnTo>
                          <a:pt x="26" y="43"/>
                        </a:lnTo>
                        <a:lnTo>
                          <a:pt x="14" y="63"/>
                        </a:lnTo>
                        <a:lnTo>
                          <a:pt x="7" y="73"/>
                        </a:lnTo>
                        <a:lnTo>
                          <a:pt x="3" y="78"/>
                        </a:lnTo>
                        <a:lnTo>
                          <a:pt x="1" y="84"/>
                        </a:lnTo>
                        <a:lnTo>
                          <a:pt x="0" y="87"/>
                        </a:lnTo>
                        <a:lnTo>
                          <a:pt x="1" y="92"/>
                        </a:lnTo>
                        <a:lnTo>
                          <a:pt x="4" y="97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43" name="Freeform 200"/>
                  <p:cNvSpPr/>
                  <p:nvPr/>
                </p:nvSpPr>
                <p:spPr>
                  <a:xfrm>
                    <a:off x="570" y="227"/>
                    <a:ext cx="20" cy="8"/>
                  </a:xfrm>
                  <a:custGeom>
                    <a:avLst/>
                    <a:gdLst>
                      <a:gd name="txL" fmla="*/ 0 w 59"/>
                      <a:gd name="txT" fmla="*/ 0 h 23"/>
                      <a:gd name="txR" fmla="*/ 59 w 59"/>
                      <a:gd name="txB" fmla="*/ 23 h 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9" h="23">
                        <a:moveTo>
                          <a:pt x="59" y="0"/>
                        </a:moveTo>
                        <a:lnTo>
                          <a:pt x="30" y="3"/>
                        </a:lnTo>
                        <a:lnTo>
                          <a:pt x="3" y="0"/>
                        </a:lnTo>
                        <a:lnTo>
                          <a:pt x="0" y="4"/>
                        </a:lnTo>
                        <a:lnTo>
                          <a:pt x="48" y="20"/>
                        </a:lnTo>
                        <a:lnTo>
                          <a:pt x="50" y="22"/>
                        </a:lnTo>
                        <a:lnTo>
                          <a:pt x="51" y="23"/>
                        </a:lnTo>
                        <a:lnTo>
                          <a:pt x="56" y="16"/>
                        </a:lnTo>
                        <a:lnTo>
                          <a:pt x="57" y="11"/>
                        </a:lnTo>
                        <a:lnTo>
                          <a:pt x="57" y="9"/>
                        </a:lnTo>
                        <a:lnTo>
                          <a:pt x="57" y="8"/>
                        </a:lnTo>
                        <a:lnTo>
                          <a:pt x="59" y="8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44" name="Freeform 201"/>
                  <p:cNvSpPr/>
                  <p:nvPr/>
                </p:nvSpPr>
                <p:spPr>
                  <a:xfrm>
                    <a:off x="539" y="251"/>
                    <a:ext cx="40" cy="18"/>
                  </a:xfrm>
                  <a:custGeom>
                    <a:avLst/>
                    <a:gdLst>
                      <a:gd name="txL" fmla="*/ 0 w 121"/>
                      <a:gd name="txT" fmla="*/ 0 h 54"/>
                      <a:gd name="txR" fmla="*/ 121 w 121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1" h="54">
                        <a:moveTo>
                          <a:pt x="96" y="4"/>
                        </a:moveTo>
                        <a:lnTo>
                          <a:pt x="62" y="14"/>
                        </a:lnTo>
                        <a:lnTo>
                          <a:pt x="59" y="20"/>
                        </a:lnTo>
                        <a:lnTo>
                          <a:pt x="55" y="25"/>
                        </a:lnTo>
                        <a:lnTo>
                          <a:pt x="11" y="25"/>
                        </a:lnTo>
                        <a:lnTo>
                          <a:pt x="0" y="26"/>
                        </a:lnTo>
                        <a:lnTo>
                          <a:pt x="5" y="30"/>
                        </a:lnTo>
                        <a:lnTo>
                          <a:pt x="20" y="53"/>
                        </a:lnTo>
                        <a:lnTo>
                          <a:pt x="32" y="54"/>
                        </a:lnTo>
                        <a:lnTo>
                          <a:pt x="43" y="54"/>
                        </a:lnTo>
                        <a:lnTo>
                          <a:pt x="55" y="53"/>
                        </a:lnTo>
                        <a:lnTo>
                          <a:pt x="60" y="50"/>
                        </a:lnTo>
                        <a:lnTo>
                          <a:pt x="62" y="49"/>
                        </a:lnTo>
                        <a:lnTo>
                          <a:pt x="66" y="49"/>
                        </a:lnTo>
                        <a:lnTo>
                          <a:pt x="78" y="46"/>
                        </a:lnTo>
                        <a:lnTo>
                          <a:pt x="88" y="40"/>
                        </a:lnTo>
                        <a:lnTo>
                          <a:pt x="100" y="32"/>
                        </a:lnTo>
                        <a:lnTo>
                          <a:pt x="109" y="23"/>
                        </a:lnTo>
                        <a:lnTo>
                          <a:pt x="121" y="12"/>
                        </a:lnTo>
                        <a:lnTo>
                          <a:pt x="120" y="8"/>
                        </a:lnTo>
                        <a:lnTo>
                          <a:pt x="114" y="2"/>
                        </a:lnTo>
                        <a:lnTo>
                          <a:pt x="107" y="0"/>
                        </a:lnTo>
                        <a:lnTo>
                          <a:pt x="96" y="4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45" name="Freeform 202"/>
                  <p:cNvSpPr/>
                  <p:nvPr/>
                </p:nvSpPr>
                <p:spPr>
                  <a:xfrm>
                    <a:off x="506" y="219"/>
                    <a:ext cx="54" cy="70"/>
                  </a:xfrm>
                  <a:custGeom>
                    <a:avLst/>
                    <a:gdLst>
                      <a:gd name="txL" fmla="*/ 0 w 162"/>
                      <a:gd name="txT" fmla="*/ 0 h 210"/>
                      <a:gd name="txR" fmla="*/ 162 w 162"/>
                      <a:gd name="txB" fmla="*/ 210 h 2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2" h="210">
                        <a:moveTo>
                          <a:pt x="159" y="110"/>
                        </a:moveTo>
                        <a:lnTo>
                          <a:pt x="161" y="106"/>
                        </a:lnTo>
                        <a:lnTo>
                          <a:pt x="158" y="101"/>
                        </a:lnTo>
                        <a:lnTo>
                          <a:pt x="42" y="44"/>
                        </a:lnTo>
                        <a:lnTo>
                          <a:pt x="39" y="37"/>
                        </a:lnTo>
                        <a:lnTo>
                          <a:pt x="32" y="26"/>
                        </a:lnTo>
                        <a:lnTo>
                          <a:pt x="32" y="22"/>
                        </a:lnTo>
                        <a:lnTo>
                          <a:pt x="31" y="12"/>
                        </a:lnTo>
                        <a:lnTo>
                          <a:pt x="30" y="6"/>
                        </a:lnTo>
                        <a:lnTo>
                          <a:pt x="25" y="1"/>
                        </a:lnTo>
                        <a:lnTo>
                          <a:pt x="19" y="0"/>
                        </a:lnTo>
                        <a:lnTo>
                          <a:pt x="12" y="1"/>
                        </a:lnTo>
                        <a:lnTo>
                          <a:pt x="7" y="6"/>
                        </a:lnTo>
                        <a:lnTo>
                          <a:pt x="2" y="11"/>
                        </a:lnTo>
                        <a:lnTo>
                          <a:pt x="0" y="18"/>
                        </a:lnTo>
                        <a:lnTo>
                          <a:pt x="0" y="22"/>
                        </a:lnTo>
                        <a:lnTo>
                          <a:pt x="8" y="49"/>
                        </a:lnTo>
                        <a:lnTo>
                          <a:pt x="21" y="73"/>
                        </a:lnTo>
                        <a:lnTo>
                          <a:pt x="29" y="83"/>
                        </a:lnTo>
                        <a:lnTo>
                          <a:pt x="38" y="92"/>
                        </a:lnTo>
                        <a:lnTo>
                          <a:pt x="48" y="100"/>
                        </a:lnTo>
                        <a:lnTo>
                          <a:pt x="60" y="107"/>
                        </a:lnTo>
                        <a:lnTo>
                          <a:pt x="59" y="107"/>
                        </a:lnTo>
                        <a:lnTo>
                          <a:pt x="57" y="118"/>
                        </a:lnTo>
                        <a:lnTo>
                          <a:pt x="57" y="122"/>
                        </a:lnTo>
                        <a:lnTo>
                          <a:pt x="60" y="128"/>
                        </a:lnTo>
                        <a:lnTo>
                          <a:pt x="60" y="130"/>
                        </a:lnTo>
                        <a:lnTo>
                          <a:pt x="62" y="130"/>
                        </a:lnTo>
                        <a:lnTo>
                          <a:pt x="74" y="136"/>
                        </a:lnTo>
                        <a:lnTo>
                          <a:pt x="75" y="139"/>
                        </a:lnTo>
                        <a:lnTo>
                          <a:pt x="78" y="163"/>
                        </a:lnTo>
                        <a:lnTo>
                          <a:pt x="79" y="170"/>
                        </a:lnTo>
                        <a:lnTo>
                          <a:pt x="98" y="182"/>
                        </a:lnTo>
                        <a:lnTo>
                          <a:pt x="119" y="193"/>
                        </a:lnTo>
                        <a:lnTo>
                          <a:pt x="162" y="210"/>
                        </a:lnTo>
                        <a:lnTo>
                          <a:pt x="87" y="146"/>
                        </a:lnTo>
                        <a:lnTo>
                          <a:pt x="79" y="139"/>
                        </a:lnTo>
                        <a:lnTo>
                          <a:pt x="79" y="136"/>
                        </a:lnTo>
                        <a:lnTo>
                          <a:pt x="80" y="133"/>
                        </a:lnTo>
                        <a:lnTo>
                          <a:pt x="83" y="124"/>
                        </a:lnTo>
                        <a:lnTo>
                          <a:pt x="85" y="116"/>
                        </a:lnTo>
                        <a:lnTo>
                          <a:pt x="89" y="118"/>
                        </a:lnTo>
                        <a:lnTo>
                          <a:pt x="95" y="120"/>
                        </a:lnTo>
                        <a:lnTo>
                          <a:pt x="108" y="121"/>
                        </a:lnTo>
                        <a:lnTo>
                          <a:pt x="152" y="121"/>
                        </a:lnTo>
                        <a:lnTo>
                          <a:pt x="156" y="116"/>
                        </a:lnTo>
                        <a:lnTo>
                          <a:pt x="159" y="110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46" name="Freeform 203"/>
                  <p:cNvSpPr/>
                  <p:nvPr/>
                </p:nvSpPr>
                <p:spPr>
                  <a:xfrm>
                    <a:off x="510" y="248"/>
                    <a:ext cx="64" cy="66"/>
                  </a:xfrm>
                  <a:custGeom>
                    <a:avLst/>
                    <a:gdLst>
                      <a:gd name="txL" fmla="*/ 0 w 192"/>
                      <a:gd name="txT" fmla="*/ 0 h 199"/>
                      <a:gd name="txR" fmla="*/ 192 w 192"/>
                      <a:gd name="txB" fmla="*/ 199 h 19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2" h="199">
                        <a:moveTo>
                          <a:pt x="6" y="0"/>
                        </a:moveTo>
                        <a:lnTo>
                          <a:pt x="0" y="6"/>
                        </a:lnTo>
                        <a:lnTo>
                          <a:pt x="3" y="16"/>
                        </a:lnTo>
                        <a:lnTo>
                          <a:pt x="1" y="38"/>
                        </a:lnTo>
                        <a:lnTo>
                          <a:pt x="2" y="58"/>
                        </a:lnTo>
                        <a:lnTo>
                          <a:pt x="4" y="78"/>
                        </a:lnTo>
                        <a:lnTo>
                          <a:pt x="10" y="97"/>
                        </a:lnTo>
                        <a:lnTo>
                          <a:pt x="20" y="108"/>
                        </a:lnTo>
                        <a:lnTo>
                          <a:pt x="32" y="120"/>
                        </a:lnTo>
                        <a:lnTo>
                          <a:pt x="57" y="141"/>
                        </a:lnTo>
                        <a:lnTo>
                          <a:pt x="85" y="159"/>
                        </a:lnTo>
                        <a:lnTo>
                          <a:pt x="99" y="168"/>
                        </a:lnTo>
                        <a:lnTo>
                          <a:pt x="116" y="176"/>
                        </a:lnTo>
                        <a:lnTo>
                          <a:pt x="120" y="181"/>
                        </a:lnTo>
                        <a:lnTo>
                          <a:pt x="64" y="176"/>
                        </a:lnTo>
                        <a:lnTo>
                          <a:pt x="64" y="177"/>
                        </a:lnTo>
                        <a:lnTo>
                          <a:pt x="33" y="182"/>
                        </a:lnTo>
                        <a:lnTo>
                          <a:pt x="57" y="199"/>
                        </a:lnTo>
                        <a:lnTo>
                          <a:pt x="79" y="184"/>
                        </a:lnTo>
                        <a:lnTo>
                          <a:pt x="100" y="192"/>
                        </a:lnTo>
                        <a:lnTo>
                          <a:pt x="122" y="195"/>
                        </a:lnTo>
                        <a:lnTo>
                          <a:pt x="144" y="194"/>
                        </a:lnTo>
                        <a:lnTo>
                          <a:pt x="166" y="190"/>
                        </a:lnTo>
                        <a:lnTo>
                          <a:pt x="192" y="180"/>
                        </a:lnTo>
                        <a:lnTo>
                          <a:pt x="164" y="171"/>
                        </a:lnTo>
                        <a:lnTo>
                          <a:pt x="151" y="165"/>
                        </a:lnTo>
                        <a:lnTo>
                          <a:pt x="140" y="160"/>
                        </a:lnTo>
                        <a:lnTo>
                          <a:pt x="114" y="162"/>
                        </a:lnTo>
                        <a:lnTo>
                          <a:pt x="104" y="152"/>
                        </a:lnTo>
                        <a:lnTo>
                          <a:pt x="85" y="145"/>
                        </a:lnTo>
                        <a:lnTo>
                          <a:pt x="68" y="136"/>
                        </a:lnTo>
                        <a:lnTo>
                          <a:pt x="51" y="123"/>
                        </a:lnTo>
                        <a:lnTo>
                          <a:pt x="38" y="108"/>
                        </a:lnTo>
                        <a:lnTo>
                          <a:pt x="34" y="91"/>
                        </a:lnTo>
                        <a:lnTo>
                          <a:pt x="36" y="75"/>
                        </a:lnTo>
                        <a:lnTo>
                          <a:pt x="26" y="56"/>
                        </a:lnTo>
                        <a:lnTo>
                          <a:pt x="19" y="38"/>
                        </a:lnTo>
                        <a:lnTo>
                          <a:pt x="12" y="19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47" name="Freeform 204"/>
                  <p:cNvSpPr/>
                  <p:nvPr/>
                </p:nvSpPr>
                <p:spPr>
                  <a:xfrm>
                    <a:off x="535" y="258"/>
                    <a:ext cx="47" cy="35"/>
                  </a:xfrm>
                  <a:custGeom>
                    <a:avLst/>
                    <a:gdLst>
                      <a:gd name="txL" fmla="*/ 0 w 142"/>
                      <a:gd name="txT" fmla="*/ 0 h 106"/>
                      <a:gd name="txR" fmla="*/ 142 w 142"/>
                      <a:gd name="txB" fmla="*/ 106 h 10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2" h="106">
                        <a:moveTo>
                          <a:pt x="17" y="8"/>
                        </a:moveTo>
                        <a:lnTo>
                          <a:pt x="12" y="4"/>
                        </a:lnTo>
                        <a:lnTo>
                          <a:pt x="10" y="2"/>
                        </a:lnTo>
                        <a:lnTo>
                          <a:pt x="4" y="0"/>
                        </a:lnTo>
                        <a:lnTo>
                          <a:pt x="1" y="6"/>
                        </a:lnTo>
                        <a:lnTo>
                          <a:pt x="0" y="9"/>
                        </a:lnTo>
                        <a:lnTo>
                          <a:pt x="0" y="15"/>
                        </a:lnTo>
                        <a:lnTo>
                          <a:pt x="0" y="18"/>
                        </a:lnTo>
                        <a:lnTo>
                          <a:pt x="1" y="25"/>
                        </a:lnTo>
                        <a:lnTo>
                          <a:pt x="2" y="28"/>
                        </a:lnTo>
                        <a:lnTo>
                          <a:pt x="77" y="92"/>
                        </a:lnTo>
                        <a:lnTo>
                          <a:pt x="104" y="99"/>
                        </a:lnTo>
                        <a:lnTo>
                          <a:pt x="104" y="106"/>
                        </a:lnTo>
                        <a:lnTo>
                          <a:pt x="130" y="102"/>
                        </a:lnTo>
                        <a:lnTo>
                          <a:pt x="142" y="94"/>
                        </a:lnTo>
                        <a:lnTo>
                          <a:pt x="119" y="88"/>
                        </a:lnTo>
                        <a:lnTo>
                          <a:pt x="100" y="81"/>
                        </a:lnTo>
                        <a:lnTo>
                          <a:pt x="80" y="72"/>
                        </a:lnTo>
                        <a:lnTo>
                          <a:pt x="64" y="61"/>
                        </a:lnTo>
                        <a:lnTo>
                          <a:pt x="32" y="31"/>
                        </a:lnTo>
                        <a:lnTo>
                          <a:pt x="17" y="8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48" name="Freeform 205"/>
                  <p:cNvSpPr/>
                  <p:nvPr/>
                </p:nvSpPr>
                <p:spPr>
                  <a:xfrm>
                    <a:off x="538" y="259"/>
                    <a:ext cx="4" cy="1"/>
                  </a:xfrm>
                  <a:custGeom>
                    <a:avLst/>
                    <a:gdLst>
                      <a:gd name="txL" fmla="*/ 0 w 13"/>
                      <a:gd name="txT" fmla="*/ 0 h 2"/>
                      <a:gd name="txR" fmla="*/ 13 w 13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3" h="2">
                        <a:moveTo>
                          <a:pt x="2" y="2"/>
                        </a:moveTo>
                        <a:lnTo>
                          <a:pt x="13" y="1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49" name="Freeform 206"/>
                  <p:cNvSpPr/>
                  <p:nvPr/>
                </p:nvSpPr>
                <p:spPr>
                  <a:xfrm>
                    <a:off x="534" y="257"/>
                    <a:ext cx="2" cy="3"/>
                  </a:xfrm>
                  <a:custGeom>
                    <a:avLst/>
                    <a:gdLst>
                      <a:gd name="txL" fmla="*/ 0 w 6"/>
                      <a:gd name="txT" fmla="*/ 0 h 8"/>
                      <a:gd name="txR" fmla="*/ 6 w 6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8">
                        <a:moveTo>
                          <a:pt x="3" y="8"/>
                        </a:moveTo>
                        <a:lnTo>
                          <a:pt x="6" y="2"/>
                        </a:lnTo>
                        <a:lnTo>
                          <a:pt x="2" y="0"/>
                        </a:lnTo>
                        <a:lnTo>
                          <a:pt x="0" y="8"/>
                        </a:lnTo>
                        <a:lnTo>
                          <a:pt x="3" y="8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50" name="Freeform 207"/>
                  <p:cNvSpPr/>
                  <p:nvPr/>
                </p:nvSpPr>
                <p:spPr>
                  <a:xfrm>
                    <a:off x="533" y="260"/>
                    <a:ext cx="2" cy="4"/>
                  </a:xfrm>
                  <a:custGeom>
                    <a:avLst/>
                    <a:gdLst>
                      <a:gd name="txL" fmla="*/ 0 w 6"/>
                      <a:gd name="txT" fmla="*/ 0 h 12"/>
                      <a:gd name="txR" fmla="*/ 6 w 6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2">
                        <a:moveTo>
                          <a:pt x="6" y="0"/>
                        </a:moveTo>
                        <a:lnTo>
                          <a:pt x="3" y="0"/>
                        </a:lnTo>
                        <a:lnTo>
                          <a:pt x="0" y="9"/>
                        </a:lnTo>
                        <a:lnTo>
                          <a:pt x="5" y="12"/>
                        </a:lnTo>
                        <a:lnTo>
                          <a:pt x="5" y="9"/>
                        </a:lnTo>
                        <a:lnTo>
                          <a:pt x="5" y="3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51" name="Freeform 208"/>
                  <p:cNvSpPr/>
                  <p:nvPr/>
                </p:nvSpPr>
                <p:spPr>
                  <a:xfrm>
                    <a:off x="521" y="262"/>
                    <a:ext cx="48" cy="37"/>
                  </a:xfrm>
                  <a:custGeom>
                    <a:avLst/>
                    <a:gdLst>
                      <a:gd name="txL" fmla="*/ 0 w 144"/>
                      <a:gd name="txT" fmla="*/ 0 h 112"/>
                      <a:gd name="txR" fmla="*/ 144 w 144"/>
                      <a:gd name="txB" fmla="*/ 112 h 1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4" h="112">
                        <a:moveTo>
                          <a:pt x="30" y="9"/>
                        </a:moveTo>
                        <a:lnTo>
                          <a:pt x="29" y="6"/>
                        </a:lnTo>
                        <a:lnTo>
                          <a:pt x="17" y="0"/>
                        </a:lnTo>
                        <a:lnTo>
                          <a:pt x="15" y="0"/>
                        </a:lnTo>
                        <a:lnTo>
                          <a:pt x="9" y="2"/>
                        </a:lnTo>
                        <a:lnTo>
                          <a:pt x="6" y="4"/>
                        </a:lnTo>
                        <a:lnTo>
                          <a:pt x="6" y="9"/>
                        </a:lnTo>
                        <a:lnTo>
                          <a:pt x="2" y="33"/>
                        </a:lnTo>
                        <a:lnTo>
                          <a:pt x="0" y="49"/>
                        </a:lnTo>
                        <a:lnTo>
                          <a:pt x="4" y="66"/>
                        </a:lnTo>
                        <a:lnTo>
                          <a:pt x="17" y="81"/>
                        </a:lnTo>
                        <a:lnTo>
                          <a:pt x="34" y="94"/>
                        </a:lnTo>
                        <a:lnTo>
                          <a:pt x="51" y="103"/>
                        </a:lnTo>
                        <a:lnTo>
                          <a:pt x="70" y="110"/>
                        </a:lnTo>
                        <a:lnTo>
                          <a:pt x="95" y="112"/>
                        </a:lnTo>
                        <a:lnTo>
                          <a:pt x="137" y="105"/>
                        </a:lnTo>
                        <a:lnTo>
                          <a:pt x="142" y="99"/>
                        </a:lnTo>
                        <a:lnTo>
                          <a:pt x="143" y="98"/>
                        </a:lnTo>
                        <a:lnTo>
                          <a:pt x="144" y="94"/>
                        </a:lnTo>
                        <a:lnTo>
                          <a:pt x="144" y="87"/>
                        </a:lnTo>
                        <a:lnTo>
                          <a:pt x="117" y="80"/>
                        </a:lnTo>
                        <a:lnTo>
                          <a:pt x="74" y="63"/>
                        </a:lnTo>
                        <a:lnTo>
                          <a:pt x="53" y="52"/>
                        </a:lnTo>
                        <a:lnTo>
                          <a:pt x="34" y="40"/>
                        </a:lnTo>
                        <a:lnTo>
                          <a:pt x="33" y="33"/>
                        </a:lnTo>
                        <a:lnTo>
                          <a:pt x="30" y="9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52" name="Freeform 209"/>
                  <p:cNvSpPr/>
                  <p:nvPr/>
                </p:nvSpPr>
                <p:spPr>
                  <a:xfrm>
                    <a:off x="533" y="263"/>
                    <a:ext cx="2" cy="4"/>
                  </a:xfrm>
                  <a:custGeom>
                    <a:avLst/>
                    <a:gdLst>
                      <a:gd name="txL" fmla="*/ 0 w 8"/>
                      <a:gd name="txT" fmla="*/ 0 h 13"/>
                      <a:gd name="txR" fmla="*/ 8 w 8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" h="13">
                        <a:moveTo>
                          <a:pt x="1" y="0"/>
                        </a:moveTo>
                        <a:lnTo>
                          <a:pt x="0" y="3"/>
                        </a:lnTo>
                        <a:lnTo>
                          <a:pt x="0" y="6"/>
                        </a:lnTo>
                        <a:lnTo>
                          <a:pt x="8" y="13"/>
                        </a:lnTo>
                        <a:lnTo>
                          <a:pt x="7" y="10"/>
                        </a:lnTo>
                        <a:lnTo>
                          <a:pt x="6" y="3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53" name="Freeform 210"/>
                  <p:cNvSpPr/>
                  <p:nvPr/>
                </p:nvSpPr>
                <p:spPr>
                  <a:xfrm>
                    <a:off x="545" y="299"/>
                    <a:ext cx="12" cy="3"/>
                  </a:xfrm>
                  <a:custGeom>
                    <a:avLst/>
                    <a:gdLst>
                      <a:gd name="txL" fmla="*/ 0 w 36"/>
                      <a:gd name="txT" fmla="*/ 0 h 10"/>
                      <a:gd name="txR" fmla="*/ 36 w 36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10">
                        <a:moveTo>
                          <a:pt x="0" y="0"/>
                        </a:moveTo>
                        <a:lnTo>
                          <a:pt x="10" y="10"/>
                        </a:lnTo>
                        <a:lnTo>
                          <a:pt x="36" y="8"/>
                        </a:lnTo>
                        <a:lnTo>
                          <a:pt x="25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54" name="Freeform 211"/>
                  <p:cNvSpPr/>
                  <p:nvPr/>
                </p:nvSpPr>
                <p:spPr>
                  <a:xfrm>
                    <a:off x="553" y="295"/>
                    <a:ext cx="29" cy="14"/>
                  </a:xfrm>
                  <a:custGeom>
                    <a:avLst/>
                    <a:gdLst>
                      <a:gd name="txL" fmla="*/ 0 w 87"/>
                      <a:gd name="txT" fmla="*/ 0 h 41"/>
                      <a:gd name="txR" fmla="*/ 87 w 87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7" h="41">
                        <a:moveTo>
                          <a:pt x="47" y="0"/>
                        </a:moveTo>
                        <a:lnTo>
                          <a:pt x="42" y="6"/>
                        </a:lnTo>
                        <a:lnTo>
                          <a:pt x="0" y="13"/>
                        </a:lnTo>
                        <a:lnTo>
                          <a:pt x="11" y="19"/>
                        </a:lnTo>
                        <a:lnTo>
                          <a:pt x="22" y="24"/>
                        </a:lnTo>
                        <a:lnTo>
                          <a:pt x="35" y="30"/>
                        </a:lnTo>
                        <a:lnTo>
                          <a:pt x="63" y="39"/>
                        </a:lnTo>
                        <a:lnTo>
                          <a:pt x="73" y="41"/>
                        </a:lnTo>
                        <a:lnTo>
                          <a:pt x="78" y="39"/>
                        </a:lnTo>
                        <a:lnTo>
                          <a:pt x="82" y="36"/>
                        </a:lnTo>
                        <a:lnTo>
                          <a:pt x="84" y="31"/>
                        </a:lnTo>
                        <a:lnTo>
                          <a:pt x="87" y="28"/>
                        </a:lnTo>
                        <a:lnTo>
                          <a:pt x="84" y="27"/>
                        </a:lnTo>
                        <a:lnTo>
                          <a:pt x="58" y="7"/>
                        </a:lnTo>
                        <a:lnTo>
                          <a:pt x="47" y="0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55" name="Freeform 212"/>
                  <p:cNvSpPr/>
                  <p:nvPr/>
                </p:nvSpPr>
                <p:spPr>
                  <a:xfrm>
                    <a:off x="569" y="292"/>
                    <a:ext cx="20" cy="5"/>
                  </a:xfrm>
                  <a:custGeom>
                    <a:avLst/>
                    <a:gdLst>
                      <a:gd name="txL" fmla="*/ 0 w 60"/>
                      <a:gd name="txT" fmla="*/ 0 h 16"/>
                      <a:gd name="txR" fmla="*/ 60 w 60"/>
                      <a:gd name="txB" fmla="*/ 16 h 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" h="16">
                        <a:moveTo>
                          <a:pt x="2" y="4"/>
                        </a:moveTo>
                        <a:lnTo>
                          <a:pt x="1" y="8"/>
                        </a:lnTo>
                        <a:lnTo>
                          <a:pt x="0" y="9"/>
                        </a:lnTo>
                        <a:lnTo>
                          <a:pt x="11" y="16"/>
                        </a:lnTo>
                        <a:lnTo>
                          <a:pt x="41" y="3"/>
                        </a:lnTo>
                        <a:lnTo>
                          <a:pt x="52" y="10"/>
                        </a:lnTo>
                        <a:lnTo>
                          <a:pt x="60" y="2"/>
                        </a:lnTo>
                        <a:lnTo>
                          <a:pt x="28" y="0"/>
                        </a:lnTo>
                        <a:lnTo>
                          <a:pt x="2" y="4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56" name="Freeform 213"/>
                  <p:cNvSpPr/>
                  <p:nvPr/>
                </p:nvSpPr>
                <p:spPr>
                  <a:xfrm>
                    <a:off x="572" y="293"/>
                    <a:ext cx="14" cy="11"/>
                  </a:xfrm>
                  <a:custGeom>
                    <a:avLst/>
                    <a:gdLst>
                      <a:gd name="txL" fmla="*/ 0 w 42"/>
                      <a:gd name="txT" fmla="*/ 0 h 33"/>
                      <a:gd name="txR" fmla="*/ 42 w 42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" h="33">
                        <a:moveTo>
                          <a:pt x="41" y="7"/>
                        </a:moveTo>
                        <a:lnTo>
                          <a:pt x="30" y="0"/>
                        </a:lnTo>
                        <a:lnTo>
                          <a:pt x="0" y="13"/>
                        </a:lnTo>
                        <a:lnTo>
                          <a:pt x="26" y="33"/>
                        </a:lnTo>
                        <a:lnTo>
                          <a:pt x="41" y="22"/>
                        </a:lnTo>
                        <a:lnTo>
                          <a:pt x="42" y="18"/>
                        </a:lnTo>
                        <a:lnTo>
                          <a:pt x="42" y="12"/>
                        </a:lnTo>
                        <a:lnTo>
                          <a:pt x="41" y="7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57" name="Freeform 214"/>
                  <p:cNvSpPr/>
                  <p:nvPr/>
                </p:nvSpPr>
                <p:spPr>
                  <a:xfrm>
                    <a:off x="545" y="268"/>
                    <a:ext cx="11" cy="10"/>
                  </a:xfrm>
                  <a:custGeom>
                    <a:avLst/>
                    <a:gdLst>
                      <a:gd name="txL" fmla="*/ 0 w 32"/>
                      <a:gd name="txT" fmla="*/ 0 h 30"/>
                      <a:gd name="txR" fmla="*/ 32 w 32"/>
                      <a:gd name="txB" fmla="*/ 30 h 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" h="30">
                        <a:moveTo>
                          <a:pt x="0" y="0"/>
                        </a:moveTo>
                        <a:lnTo>
                          <a:pt x="32" y="30"/>
                        </a:lnTo>
                        <a:lnTo>
                          <a:pt x="11" y="1"/>
                        </a:lnTo>
                        <a:lnTo>
                          <a:pt x="12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58" name="Freeform 215"/>
                  <p:cNvSpPr/>
                  <p:nvPr/>
                </p:nvSpPr>
                <p:spPr>
                  <a:xfrm>
                    <a:off x="529" y="309"/>
                    <a:ext cx="36" cy="28"/>
                  </a:xfrm>
                  <a:custGeom>
                    <a:avLst/>
                    <a:gdLst>
                      <a:gd name="txL" fmla="*/ 0 w 109"/>
                      <a:gd name="txT" fmla="*/ 0 h 84"/>
                      <a:gd name="txR" fmla="*/ 109 w 109"/>
                      <a:gd name="txB" fmla="*/ 84 h 8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9" h="84">
                        <a:moveTo>
                          <a:pt x="90" y="58"/>
                        </a:moveTo>
                        <a:lnTo>
                          <a:pt x="91" y="52"/>
                        </a:lnTo>
                        <a:lnTo>
                          <a:pt x="87" y="42"/>
                        </a:lnTo>
                        <a:lnTo>
                          <a:pt x="48" y="40"/>
                        </a:lnTo>
                        <a:lnTo>
                          <a:pt x="52" y="39"/>
                        </a:lnTo>
                        <a:lnTo>
                          <a:pt x="70" y="41"/>
                        </a:lnTo>
                        <a:lnTo>
                          <a:pt x="71" y="34"/>
                        </a:lnTo>
                        <a:lnTo>
                          <a:pt x="70" y="24"/>
                        </a:lnTo>
                        <a:lnTo>
                          <a:pt x="66" y="17"/>
                        </a:lnTo>
                        <a:lnTo>
                          <a:pt x="65" y="15"/>
                        </a:lnTo>
                        <a:lnTo>
                          <a:pt x="75" y="15"/>
                        </a:lnTo>
                        <a:lnTo>
                          <a:pt x="85" y="14"/>
                        </a:lnTo>
                        <a:lnTo>
                          <a:pt x="109" y="6"/>
                        </a:lnTo>
                        <a:lnTo>
                          <a:pt x="87" y="10"/>
                        </a:lnTo>
                        <a:lnTo>
                          <a:pt x="65" y="11"/>
                        </a:lnTo>
                        <a:lnTo>
                          <a:pt x="43" y="8"/>
                        </a:lnTo>
                        <a:lnTo>
                          <a:pt x="22" y="0"/>
                        </a:lnTo>
                        <a:lnTo>
                          <a:pt x="0" y="15"/>
                        </a:lnTo>
                        <a:lnTo>
                          <a:pt x="21" y="29"/>
                        </a:lnTo>
                        <a:lnTo>
                          <a:pt x="17" y="36"/>
                        </a:lnTo>
                        <a:lnTo>
                          <a:pt x="12" y="44"/>
                        </a:lnTo>
                        <a:lnTo>
                          <a:pt x="9" y="46"/>
                        </a:lnTo>
                        <a:lnTo>
                          <a:pt x="0" y="45"/>
                        </a:lnTo>
                        <a:lnTo>
                          <a:pt x="16" y="65"/>
                        </a:lnTo>
                        <a:lnTo>
                          <a:pt x="34" y="84"/>
                        </a:lnTo>
                        <a:lnTo>
                          <a:pt x="23" y="68"/>
                        </a:lnTo>
                        <a:lnTo>
                          <a:pt x="88" y="63"/>
                        </a:lnTo>
                        <a:lnTo>
                          <a:pt x="90" y="58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59" name="Freeform 216"/>
                  <p:cNvSpPr/>
                  <p:nvPr/>
                </p:nvSpPr>
                <p:spPr>
                  <a:xfrm>
                    <a:off x="523" y="323"/>
                    <a:ext cx="44" cy="37"/>
                  </a:xfrm>
                  <a:custGeom>
                    <a:avLst/>
                    <a:gdLst>
                      <a:gd name="txL" fmla="*/ 0 w 132"/>
                      <a:gd name="txT" fmla="*/ 0 h 112"/>
                      <a:gd name="txR" fmla="*/ 132 w 132"/>
                      <a:gd name="txB" fmla="*/ 112 h 1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2" h="112">
                        <a:moveTo>
                          <a:pt x="86" y="101"/>
                        </a:moveTo>
                        <a:lnTo>
                          <a:pt x="89" y="103"/>
                        </a:lnTo>
                        <a:lnTo>
                          <a:pt x="112" y="112"/>
                        </a:lnTo>
                        <a:lnTo>
                          <a:pt x="114" y="111"/>
                        </a:lnTo>
                        <a:lnTo>
                          <a:pt x="118" y="111"/>
                        </a:lnTo>
                        <a:lnTo>
                          <a:pt x="124" y="108"/>
                        </a:lnTo>
                        <a:lnTo>
                          <a:pt x="125" y="106"/>
                        </a:lnTo>
                        <a:lnTo>
                          <a:pt x="128" y="105"/>
                        </a:lnTo>
                        <a:lnTo>
                          <a:pt x="132" y="100"/>
                        </a:lnTo>
                        <a:lnTo>
                          <a:pt x="132" y="99"/>
                        </a:lnTo>
                        <a:lnTo>
                          <a:pt x="108" y="87"/>
                        </a:lnTo>
                        <a:lnTo>
                          <a:pt x="88" y="73"/>
                        </a:lnTo>
                        <a:lnTo>
                          <a:pt x="68" y="59"/>
                        </a:lnTo>
                        <a:lnTo>
                          <a:pt x="51" y="43"/>
                        </a:lnTo>
                        <a:lnTo>
                          <a:pt x="33" y="24"/>
                        </a:lnTo>
                        <a:lnTo>
                          <a:pt x="17" y="4"/>
                        </a:lnTo>
                        <a:lnTo>
                          <a:pt x="5" y="0"/>
                        </a:lnTo>
                        <a:lnTo>
                          <a:pt x="0" y="16"/>
                        </a:lnTo>
                        <a:lnTo>
                          <a:pt x="2" y="18"/>
                        </a:lnTo>
                        <a:lnTo>
                          <a:pt x="18" y="45"/>
                        </a:lnTo>
                        <a:lnTo>
                          <a:pt x="40" y="52"/>
                        </a:lnTo>
                        <a:lnTo>
                          <a:pt x="62" y="61"/>
                        </a:lnTo>
                        <a:lnTo>
                          <a:pt x="81" y="71"/>
                        </a:lnTo>
                        <a:lnTo>
                          <a:pt x="101" y="83"/>
                        </a:lnTo>
                        <a:lnTo>
                          <a:pt x="99" y="89"/>
                        </a:lnTo>
                        <a:lnTo>
                          <a:pt x="95" y="94"/>
                        </a:lnTo>
                        <a:lnTo>
                          <a:pt x="89" y="97"/>
                        </a:lnTo>
                        <a:lnTo>
                          <a:pt x="88" y="97"/>
                        </a:lnTo>
                        <a:lnTo>
                          <a:pt x="87" y="99"/>
                        </a:lnTo>
                        <a:lnTo>
                          <a:pt x="86" y="101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60" name="Freeform 217"/>
                  <p:cNvSpPr/>
                  <p:nvPr/>
                </p:nvSpPr>
                <p:spPr>
                  <a:xfrm>
                    <a:off x="548" y="357"/>
                    <a:ext cx="5" cy="2"/>
                  </a:xfrm>
                  <a:custGeom>
                    <a:avLst/>
                    <a:gdLst>
                      <a:gd name="txL" fmla="*/ 0 w 14"/>
                      <a:gd name="txT" fmla="*/ 0 h 6"/>
                      <a:gd name="txR" fmla="*/ 14 w 14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6">
                        <a:moveTo>
                          <a:pt x="14" y="2"/>
                        </a:moveTo>
                        <a:lnTo>
                          <a:pt x="11" y="0"/>
                        </a:lnTo>
                        <a:lnTo>
                          <a:pt x="0" y="6"/>
                        </a:lnTo>
                        <a:lnTo>
                          <a:pt x="14" y="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61" name="Freeform 218"/>
                  <p:cNvSpPr/>
                  <p:nvPr/>
                </p:nvSpPr>
                <p:spPr>
                  <a:xfrm>
                    <a:off x="505" y="328"/>
                    <a:ext cx="3" cy="5"/>
                  </a:xfrm>
                  <a:custGeom>
                    <a:avLst/>
                    <a:gdLst>
                      <a:gd name="txL" fmla="*/ 0 w 8"/>
                      <a:gd name="txT" fmla="*/ 0 h 16"/>
                      <a:gd name="txR" fmla="*/ 8 w 8"/>
                      <a:gd name="txB" fmla="*/ 16 h 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" h="16">
                        <a:moveTo>
                          <a:pt x="5" y="8"/>
                        </a:moveTo>
                        <a:lnTo>
                          <a:pt x="2" y="0"/>
                        </a:lnTo>
                        <a:lnTo>
                          <a:pt x="2" y="1"/>
                        </a:lnTo>
                        <a:lnTo>
                          <a:pt x="0" y="9"/>
                        </a:lnTo>
                        <a:lnTo>
                          <a:pt x="8" y="16"/>
                        </a:lnTo>
                        <a:lnTo>
                          <a:pt x="5" y="8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62" name="Freeform 219"/>
                  <p:cNvSpPr/>
                  <p:nvPr/>
                </p:nvSpPr>
                <p:spPr>
                  <a:xfrm>
                    <a:off x="507" y="331"/>
                    <a:ext cx="5" cy="7"/>
                  </a:xfrm>
                  <a:custGeom>
                    <a:avLst/>
                    <a:gdLst>
                      <a:gd name="txL" fmla="*/ 0 w 16"/>
                      <a:gd name="txT" fmla="*/ 0 h 23"/>
                      <a:gd name="txR" fmla="*/ 16 w 16"/>
                      <a:gd name="txB" fmla="*/ 23 h 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" h="23">
                        <a:moveTo>
                          <a:pt x="0" y="0"/>
                        </a:moveTo>
                        <a:lnTo>
                          <a:pt x="3" y="8"/>
                        </a:lnTo>
                        <a:lnTo>
                          <a:pt x="16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63" name="Freeform 220"/>
                  <p:cNvSpPr/>
                  <p:nvPr/>
                </p:nvSpPr>
                <p:spPr>
                  <a:xfrm>
                    <a:off x="513" y="319"/>
                    <a:ext cx="16" cy="19"/>
                  </a:xfrm>
                  <a:custGeom>
                    <a:avLst/>
                    <a:gdLst>
                      <a:gd name="txL" fmla="*/ 0 w 49"/>
                      <a:gd name="txT" fmla="*/ 0 h 58"/>
                      <a:gd name="txR" fmla="*/ 49 w 49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" h="58">
                        <a:moveTo>
                          <a:pt x="33" y="31"/>
                        </a:moveTo>
                        <a:lnTo>
                          <a:pt x="31" y="29"/>
                        </a:lnTo>
                        <a:lnTo>
                          <a:pt x="36" y="13"/>
                        </a:lnTo>
                        <a:lnTo>
                          <a:pt x="0" y="0"/>
                        </a:lnTo>
                        <a:lnTo>
                          <a:pt x="24" y="44"/>
                        </a:lnTo>
                        <a:lnTo>
                          <a:pt x="30" y="52"/>
                        </a:lnTo>
                        <a:lnTo>
                          <a:pt x="49" y="58"/>
                        </a:lnTo>
                        <a:lnTo>
                          <a:pt x="33" y="31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64" name="Freeform 221"/>
                  <p:cNvSpPr/>
                  <p:nvPr/>
                </p:nvSpPr>
                <p:spPr>
                  <a:xfrm>
                    <a:off x="508" y="348"/>
                    <a:ext cx="3" cy="3"/>
                  </a:xfrm>
                  <a:custGeom>
                    <a:avLst/>
                    <a:gdLst>
                      <a:gd name="txL" fmla="*/ 0 w 8"/>
                      <a:gd name="txT" fmla="*/ 0 h 10"/>
                      <a:gd name="txR" fmla="*/ 8 w 8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" h="10">
                        <a:moveTo>
                          <a:pt x="0" y="1"/>
                        </a:moveTo>
                        <a:lnTo>
                          <a:pt x="0" y="0"/>
                        </a:lnTo>
                        <a:lnTo>
                          <a:pt x="0" y="4"/>
                        </a:lnTo>
                        <a:lnTo>
                          <a:pt x="8" y="1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65" name="Freeform 222"/>
                  <p:cNvSpPr/>
                  <p:nvPr/>
                </p:nvSpPr>
                <p:spPr>
                  <a:xfrm>
                    <a:off x="217" y="4"/>
                    <a:ext cx="79" cy="41"/>
                  </a:xfrm>
                  <a:custGeom>
                    <a:avLst/>
                    <a:gdLst>
                      <a:gd name="txL" fmla="*/ 0 w 238"/>
                      <a:gd name="txT" fmla="*/ 0 h 123"/>
                      <a:gd name="txR" fmla="*/ 238 w 238"/>
                      <a:gd name="txB" fmla="*/ 123 h 1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8" h="123">
                        <a:moveTo>
                          <a:pt x="233" y="33"/>
                        </a:moveTo>
                        <a:lnTo>
                          <a:pt x="235" y="29"/>
                        </a:lnTo>
                        <a:lnTo>
                          <a:pt x="237" y="26"/>
                        </a:lnTo>
                        <a:lnTo>
                          <a:pt x="238" y="23"/>
                        </a:lnTo>
                        <a:lnTo>
                          <a:pt x="238" y="18"/>
                        </a:lnTo>
                        <a:lnTo>
                          <a:pt x="235" y="15"/>
                        </a:lnTo>
                        <a:lnTo>
                          <a:pt x="219" y="7"/>
                        </a:lnTo>
                        <a:lnTo>
                          <a:pt x="202" y="1"/>
                        </a:lnTo>
                        <a:lnTo>
                          <a:pt x="159" y="0"/>
                        </a:lnTo>
                        <a:lnTo>
                          <a:pt x="135" y="6"/>
                        </a:lnTo>
                        <a:lnTo>
                          <a:pt x="113" y="14"/>
                        </a:lnTo>
                        <a:lnTo>
                          <a:pt x="91" y="25"/>
                        </a:lnTo>
                        <a:lnTo>
                          <a:pt x="73" y="39"/>
                        </a:lnTo>
                        <a:lnTo>
                          <a:pt x="57" y="54"/>
                        </a:lnTo>
                        <a:lnTo>
                          <a:pt x="40" y="68"/>
                        </a:lnTo>
                        <a:lnTo>
                          <a:pt x="25" y="85"/>
                        </a:lnTo>
                        <a:lnTo>
                          <a:pt x="0" y="120"/>
                        </a:lnTo>
                        <a:lnTo>
                          <a:pt x="10" y="123"/>
                        </a:lnTo>
                        <a:lnTo>
                          <a:pt x="22" y="123"/>
                        </a:lnTo>
                        <a:lnTo>
                          <a:pt x="31" y="119"/>
                        </a:lnTo>
                        <a:lnTo>
                          <a:pt x="43" y="111"/>
                        </a:lnTo>
                        <a:lnTo>
                          <a:pt x="93" y="63"/>
                        </a:lnTo>
                        <a:lnTo>
                          <a:pt x="103" y="60"/>
                        </a:lnTo>
                        <a:lnTo>
                          <a:pt x="133" y="48"/>
                        </a:lnTo>
                        <a:lnTo>
                          <a:pt x="166" y="39"/>
                        </a:lnTo>
                        <a:lnTo>
                          <a:pt x="198" y="35"/>
                        </a:lnTo>
                        <a:lnTo>
                          <a:pt x="233" y="33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66" name="Freeform 223"/>
                  <p:cNvSpPr/>
                  <p:nvPr/>
                </p:nvSpPr>
                <p:spPr>
                  <a:xfrm>
                    <a:off x="114" y="4"/>
                    <a:ext cx="102" cy="82"/>
                  </a:xfrm>
                  <a:custGeom>
                    <a:avLst/>
                    <a:gdLst>
                      <a:gd name="txL" fmla="*/ 0 w 306"/>
                      <a:gd name="txT" fmla="*/ 0 h 246"/>
                      <a:gd name="txR" fmla="*/ 306 w 306"/>
                      <a:gd name="txB" fmla="*/ 246 h 2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6" h="246">
                        <a:moveTo>
                          <a:pt x="248" y="96"/>
                        </a:moveTo>
                        <a:lnTo>
                          <a:pt x="246" y="93"/>
                        </a:lnTo>
                        <a:lnTo>
                          <a:pt x="230" y="86"/>
                        </a:lnTo>
                        <a:lnTo>
                          <a:pt x="216" y="83"/>
                        </a:lnTo>
                        <a:lnTo>
                          <a:pt x="199" y="80"/>
                        </a:lnTo>
                        <a:lnTo>
                          <a:pt x="183" y="81"/>
                        </a:lnTo>
                        <a:lnTo>
                          <a:pt x="188" y="78"/>
                        </a:lnTo>
                        <a:lnTo>
                          <a:pt x="216" y="56"/>
                        </a:lnTo>
                        <a:lnTo>
                          <a:pt x="245" y="39"/>
                        </a:lnTo>
                        <a:lnTo>
                          <a:pt x="275" y="25"/>
                        </a:lnTo>
                        <a:lnTo>
                          <a:pt x="306" y="15"/>
                        </a:lnTo>
                        <a:lnTo>
                          <a:pt x="303" y="12"/>
                        </a:lnTo>
                        <a:lnTo>
                          <a:pt x="291" y="1"/>
                        </a:lnTo>
                        <a:lnTo>
                          <a:pt x="267" y="0"/>
                        </a:lnTo>
                        <a:lnTo>
                          <a:pt x="229" y="9"/>
                        </a:lnTo>
                        <a:lnTo>
                          <a:pt x="200" y="20"/>
                        </a:lnTo>
                        <a:lnTo>
                          <a:pt x="187" y="27"/>
                        </a:lnTo>
                        <a:lnTo>
                          <a:pt x="177" y="37"/>
                        </a:lnTo>
                        <a:lnTo>
                          <a:pt x="166" y="47"/>
                        </a:lnTo>
                        <a:lnTo>
                          <a:pt x="158" y="59"/>
                        </a:lnTo>
                        <a:lnTo>
                          <a:pt x="151" y="71"/>
                        </a:lnTo>
                        <a:lnTo>
                          <a:pt x="146" y="85"/>
                        </a:lnTo>
                        <a:lnTo>
                          <a:pt x="145" y="87"/>
                        </a:lnTo>
                        <a:lnTo>
                          <a:pt x="141" y="89"/>
                        </a:lnTo>
                        <a:lnTo>
                          <a:pt x="135" y="90"/>
                        </a:lnTo>
                        <a:lnTo>
                          <a:pt x="116" y="96"/>
                        </a:lnTo>
                        <a:lnTo>
                          <a:pt x="99" y="107"/>
                        </a:lnTo>
                        <a:lnTo>
                          <a:pt x="98" y="108"/>
                        </a:lnTo>
                        <a:lnTo>
                          <a:pt x="82" y="119"/>
                        </a:lnTo>
                        <a:lnTo>
                          <a:pt x="54" y="141"/>
                        </a:lnTo>
                        <a:lnTo>
                          <a:pt x="42" y="153"/>
                        </a:lnTo>
                        <a:lnTo>
                          <a:pt x="32" y="168"/>
                        </a:lnTo>
                        <a:lnTo>
                          <a:pt x="13" y="198"/>
                        </a:lnTo>
                        <a:lnTo>
                          <a:pt x="0" y="231"/>
                        </a:lnTo>
                        <a:lnTo>
                          <a:pt x="0" y="233"/>
                        </a:lnTo>
                        <a:lnTo>
                          <a:pt x="0" y="234"/>
                        </a:lnTo>
                        <a:lnTo>
                          <a:pt x="7" y="246"/>
                        </a:lnTo>
                        <a:lnTo>
                          <a:pt x="8" y="246"/>
                        </a:lnTo>
                        <a:lnTo>
                          <a:pt x="37" y="218"/>
                        </a:lnTo>
                        <a:lnTo>
                          <a:pt x="48" y="209"/>
                        </a:lnTo>
                        <a:lnTo>
                          <a:pt x="66" y="189"/>
                        </a:lnTo>
                        <a:lnTo>
                          <a:pt x="86" y="173"/>
                        </a:lnTo>
                        <a:lnTo>
                          <a:pt x="108" y="157"/>
                        </a:lnTo>
                        <a:lnTo>
                          <a:pt x="132" y="145"/>
                        </a:lnTo>
                        <a:lnTo>
                          <a:pt x="160" y="129"/>
                        </a:lnTo>
                        <a:lnTo>
                          <a:pt x="190" y="116"/>
                        </a:lnTo>
                        <a:lnTo>
                          <a:pt x="248" y="96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67" name="Freeform 224"/>
                  <p:cNvSpPr/>
                  <p:nvPr/>
                </p:nvSpPr>
                <p:spPr>
                  <a:xfrm>
                    <a:off x="161" y="32"/>
                    <a:ext cx="2" cy="2"/>
                  </a:xfrm>
                  <a:custGeom>
                    <a:avLst/>
                    <a:gdLst>
                      <a:gd name="txL" fmla="*/ 0 w 5"/>
                      <a:gd name="txT" fmla="*/ 0 h 4"/>
                      <a:gd name="txR" fmla="*/ 5 w 5"/>
                      <a:gd name="txB" fmla="*/ 4 h 4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5" h="4">
                        <a:moveTo>
                          <a:pt x="4" y="2"/>
                        </a:moveTo>
                        <a:lnTo>
                          <a:pt x="5" y="0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68" name="Freeform 225"/>
                  <p:cNvSpPr/>
                  <p:nvPr/>
                </p:nvSpPr>
                <p:spPr>
                  <a:xfrm>
                    <a:off x="143" y="18"/>
                    <a:ext cx="20" cy="22"/>
                  </a:xfrm>
                  <a:custGeom>
                    <a:avLst/>
                    <a:gdLst>
                      <a:gd name="txL" fmla="*/ 0 w 58"/>
                      <a:gd name="txT" fmla="*/ 0 h 65"/>
                      <a:gd name="txR" fmla="*/ 58 w 58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8" h="65">
                        <a:moveTo>
                          <a:pt x="48" y="48"/>
                        </a:moveTo>
                        <a:lnTo>
                          <a:pt x="53" y="35"/>
                        </a:lnTo>
                        <a:lnTo>
                          <a:pt x="57" y="23"/>
                        </a:lnTo>
                        <a:lnTo>
                          <a:pt x="58" y="11"/>
                        </a:lnTo>
                        <a:lnTo>
                          <a:pt x="58" y="0"/>
                        </a:lnTo>
                        <a:lnTo>
                          <a:pt x="41" y="9"/>
                        </a:lnTo>
                        <a:lnTo>
                          <a:pt x="27" y="23"/>
                        </a:lnTo>
                        <a:lnTo>
                          <a:pt x="13" y="37"/>
                        </a:lnTo>
                        <a:lnTo>
                          <a:pt x="4" y="54"/>
                        </a:lnTo>
                        <a:lnTo>
                          <a:pt x="0" y="56"/>
                        </a:lnTo>
                        <a:lnTo>
                          <a:pt x="6" y="53"/>
                        </a:lnTo>
                        <a:lnTo>
                          <a:pt x="11" y="63"/>
                        </a:lnTo>
                        <a:lnTo>
                          <a:pt x="12" y="65"/>
                        </a:lnTo>
                        <a:lnTo>
                          <a:pt x="29" y="54"/>
                        </a:lnTo>
                        <a:lnTo>
                          <a:pt x="48" y="48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69" name="Freeform 226"/>
                  <p:cNvSpPr/>
                  <p:nvPr/>
                </p:nvSpPr>
                <p:spPr>
                  <a:xfrm>
                    <a:off x="195" y="143"/>
                    <a:ext cx="67" cy="73"/>
                  </a:xfrm>
                  <a:custGeom>
                    <a:avLst/>
                    <a:gdLst>
                      <a:gd name="txL" fmla="*/ 0 w 201"/>
                      <a:gd name="txT" fmla="*/ 0 h 220"/>
                      <a:gd name="txR" fmla="*/ 201 w 201"/>
                      <a:gd name="txB" fmla="*/ 220 h 2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1" h="220">
                        <a:moveTo>
                          <a:pt x="21" y="22"/>
                        </a:moveTo>
                        <a:lnTo>
                          <a:pt x="22" y="13"/>
                        </a:lnTo>
                        <a:lnTo>
                          <a:pt x="21" y="7"/>
                        </a:lnTo>
                        <a:lnTo>
                          <a:pt x="17" y="3"/>
                        </a:lnTo>
                        <a:lnTo>
                          <a:pt x="11" y="0"/>
                        </a:lnTo>
                        <a:lnTo>
                          <a:pt x="5" y="1"/>
                        </a:lnTo>
                        <a:lnTo>
                          <a:pt x="3" y="6"/>
                        </a:lnTo>
                        <a:lnTo>
                          <a:pt x="0" y="11"/>
                        </a:lnTo>
                        <a:lnTo>
                          <a:pt x="1" y="19"/>
                        </a:lnTo>
                        <a:lnTo>
                          <a:pt x="5" y="45"/>
                        </a:lnTo>
                        <a:lnTo>
                          <a:pt x="12" y="70"/>
                        </a:lnTo>
                        <a:lnTo>
                          <a:pt x="21" y="93"/>
                        </a:lnTo>
                        <a:lnTo>
                          <a:pt x="34" y="114"/>
                        </a:lnTo>
                        <a:lnTo>
                          <a:pt x="47" y="133"/>
                        </a:lnTo>
                        <a:lnTo>
                          <a:pt x="63" y="151"/>
                        </a:lnTo>
                        <a:lnTo>
                          <a:pt x="81" y="167"/>
                        </a:lnTo>
                        <a:lnTo>
                          <a:pt x="101" y="183"/>
                        </a:lnTo>
                        <a:lnTo>
                          <a:pt x="121" y="195"/>
                        </a:lnTo>
                        <a:lnTo>
                          <a:pt x="132" y="199"/>
                        </a:lnTo>
                        <a:lnTo>
                          <a:pt x="145" y="205"/>
                        </a:lnTo>
                        <a:lnTo>
                          <a:pt x="190" y="220"/>
                        </a:lnTo>
                        <a:lnTo>
                          <a:pt x="193" y="217"/>
                        </a:lnTo>
                        <a:lnTo>
                          <a:pt x="193" y="215"/>
                        </a:lnTo>
                        <a:lnTo>
                          <a:pt x="193" y="214"/>
                        </a:lnTo>
                        <a:lnTo>
                          <a:pt x="195" y="214"/>
                        </a:lnTo>
                        <a:lnTo>
                          <a:pt x="197" y="210"/>
                        </a:lnTo>
                        <a:lnTo>
                          <a:pt x="198" y="205"/>
                        </a:lnTo>
                        <a:lnTo>
                          <a:pt x="201" y="202"/>
                        </a:lnTo>
                        <a:lnTo>
                          <a:pt x="171" y="185"/>
                        </a:lnTo>
                        <a:lnTo>
                          <a:pt x="144" y="167"/>
                        </a:lnTo>
                        <a:lnTo>
                          <a:pt x="118" y="147"/>
                        </a:lnTo>
                        <a:lnTo>
                          <a:pt x="95" y="126"/>
                        </a:lnTo>
                        <a:lnTo>
                          <a:pt x="72" y="103"/>
                        </a:lnTo>
                        <a:lnTo>
                          <a:pt x="53" y="79"/>
                        </a:lnTo>
                        <a:lnTo>
                          <a:pt x="35" y="53"/>
                        </a:lnTo>
                        <a:lnTo>
                          <a:pt x="21" y="25"/>
                        </a:lnTo>
                        <a:lnTo>
                          <a:pt x="21" y="22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70" name="Freeform 227"/>
                  <p:cNvSpPr/>
                  <p:nvPr/>
                </p:nvSpPr>
                <p:spPr>
                  <a:xfrm>
                    <a:off x="140" y="110"/>
                    <a:ext cx="101" cy="34"/>
                  </a:xfrm>
                  <a:custGeom>
                    <a:avLst/>
                    <a:gdLst>
                      <a:gd name="txL" fmla="*/ 0 w 303"/>
                      <a:gd name="txT" fmla="*/ 0 h 102"/>
                      <a:gd name="txR" fmla="*/ 303 w 303"/>
                      <a:gd name="txB" fmla="*/ 102 h 10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3" h="102">
                        <a:moveTo>
                          <a:pt x="293" y="99"/>
                        </a:moveTo>
                        <a:lnTo>
                          <a:pt x="298" y="97"/>
                        </a:lnTo>
                        <a:lnTo>
                          <a:pt x="303" y="90"/>
                        </a:lnTo>
                        <a:lnTo>
                          <a:pt x="303" y="87"/>
                        </a:lnTo>
                        <a:lnTo>
                          <a:pt x="278" y="60"/>
                        </a:lnTo>
                        <a:lnTo>
                          <a:pt x="265" y="48"/>
                        </a:lnTo>
                        <a:lnTo>
                          <a:pt x="251" y="38"/>
                        </a:lnTo>
                        <a:lnTo>
                          <a:pt x="221" y="20"/>
                        </a:lnTo>
                        <a:lnTo>
                          <a:pt x="190" y="7"/>
                        </a:lnTo>
                        <a:lnTo>
                          <a:pt x="166" y="0"/>
                        </a:lnTo>
                        <a:lnTo>
                          <a:pt x="116" y="2"/>
                        </a:lnTo>
                        <a:lnTo>
                          <a:pt x="72" y="12"/>
                        </a:lnTo>
                        <a:lnTo>
                          <a:pt x="33" y="30"/>
                        </a:lnTo>
                        <a:lnTo>
                          <a:pt x="28" y="34"/>
                        </a:lnTo>
                        <a:lnTo>
                          <a:pt x="30" y="40"/>
                        </a:lnTo>
                        <a:lnTo>
                          <a:pt x="28" y="49"/>
                        </a:lnTo>
                        <a:lnTo>
                          <a:pt x="23" y="52"/>
                        </a:lnTo>
                        <a:lnTo>
                          <a:pt x="12" y="56"/>
                        </a:lnTo>
                        <a:lnTo>
                          <a:pt x="9" y="62"/>
                        </a:lnTo>
                        <a:lnTo>
                          <a:pt x="0" y="70"/>
                        </a:lnTo>
                        <a:lnTo>
                          <a:pt x="35" y="56"/>
                        </a:lnTo>
                        <a:lnTo>
                          <a:pt x="71" y="48"/>
                        </a:lnTo>
                        <a:lnTo>
                          <a:pt x="107" y="43"/>
                        </a:lnTo>
                        <a:lnTo>
                          <a:pt x="143" y="45"/>
                        </a:lnTo>
                        <a:lnTo>
                          <a:pt x="179" y="51"/>
                        </a:lnTo>
                        <a:lnTo>
                          <a:pt x="215" y="63"/>
                        </a:lnTo>
                        <a:lnTo>
                          <a:pt x="251" y="80"/>
                        </a:lnTo>
                        <a:lnTo>
                          <a:pt x="289" y="102"/>
                        </a:lnTo>
                        <a:lnTo>
                          <a:pt x="293" y="99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71" name="Freeform 228"/>
                  <p:cNvSpPr/>
                  <p:nvPr/>
                </p:nvSpPr>
                <p:spPr>
                  <a:xfrm>
                    <a:off x="151" y="100"/>
                    <a:ext cx="52" cy="12"/>
                  </a:xfrm>
                  <a:custGeom>
                    <a:avLst/>
                    <a:gdLst>
                      <a:gd name="txL" fmla="*/ 0 w 155"/>
                      <a:gd name="txT" fmla="*/ 0 h 37"/>
                      <a:gd name="txR" fmla="*/ 155 w 155"/>
                      <a:gd name="txB" fmla="*/ 37 h 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5" h="37">
                        <a:moveTo>
                          <a:pt x="81" y="32"/>
                        </a:moveTo>
                        <a:lnTo>
                          <a:pt x="131" y="30"/>
                        </a:lnTo>
                        <a:lnTo>
                          <a:pt x="155" y="37"/>
                        </a:lnTo>
                        <a:lnTo>
                          <a:pt x="143" y="25"/>
                        </a:lnTo>
                        <a:lnTo>
                          <a:pt x="131" y="16"/>
                        </a:lnTo>
                        <a:lnTo>
                          <a:pt x="118" y="9"/>
                        </a:lnTo>
                        <a:lnTo>
                          <a:pt x="106" y="6"/>
                        </a:lnTo>
                        <a:lnTo>
                          <a:pt x="91" y="1"/>
                        </a:lnTo>
                        <a:lnTo>
                          <a:pt x="78" y="0"/>
                        </a:lnTo>
                        <a:lnTo>
                          <a:pt x="63" y="0"/>
                        </a:lnTo>
                        <a:lnTo>
                          <a:pt x="48" y="2"/>
                        </a:lnTo>
                        <a:lnTo>
                          <a:pt x="11" y="10"/>
                        </a:lnTo>
                        <a:lnTo>
                          <a:pt x="0" y="14"/>
                        </a:lnTo>
                        <a:lnTo>
                          <a:pt x="45" y="4"/>
                        </a:lnTo>
                        <a:lnTo>
                          <a:pt x="58" y="3"/>
                        </a:lnTo>
                        <a:lnTo>
                          <a:pt x="72" y="6"/>
                        </a:lnTo>
                        <a:lnTo>
                          <a:pt x="84" y="9"/>
                        </a:lnTo>
                        <a:lnTo>
                          <a:pt x="97" y="15"/>
                        </a:lnTo>
                        <a:lnTo>
                          <a:pt x="100" y="18"/>
                        </a:lnTo>
                        <a:lnTo>
                          <a:pt x="59" y="24"/>
                        </a:lnTo>
                        <a:lnTo>
                          <a:pt x="22" y="36"/>
                        </a:lnTo>
                        <a:lnTo>
                          <a:pt x="81" y="3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72" name="Freeform 229"/>
                  <p:cNvSpPr/>
                  <p:nvPr/>
                </p:nvSpPr>
                <p:spPr>
                  <a:xfrm>
                    <a:off x="141" y="110"/>
                    <a:ext cx="37" cy="11"/>
                  </a:xfrm>
                  <a:custGeom>
                    <a:avLst/>
                    <a:gdLst>
                      <a:gd name="txL" fmla="*/ 0 w 112"/>
                      <a:gd name="txT" fmla="*/ 0 h 32"/>
                      <a:gd name="txR" fmla="*/ 112 w 112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2" h="32">
                        <a:moveTo>
                          <a:pt x="112" y="0"/>
                        </a:moveTo>
                        <a:lnTo>
                          <a:pt x="53" y="4"/>
                        </a:lnTo>
                        <a:lnTo>
                          <a:pt x="25" y="13"/>
                        </a:lnTo>
                        <a:lnTo>
                          <a:pt x="0" y="26"/>
                        </a:lnTo>
                        <a:lnTo>
                          <a:pt x="12" y="25"/>
                        </a:lnTo>
                        <a:lnTo>
                          <a:pt x="18" y="26"/>
                        </a:lnTo>
                        <a:lnTo>
                          <a:pt x="24" y="32"/>
                        </a:lnTo>
                        <a:lnTo>
                          <a:pt x="29" y="28"/>
                        </a:lnTo>
                        <a:lnTo>
                          <a:pt x="68" y="10"/>
                        </a:lnTo>
                        <a:lnTo>
                          <a:pt x="112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73" name="Freeform 230"/>
                  <p:cNvSpPr/>
                  <p:nvPr/>
                </p:nvSpPr>
                <p:spPr>
                  <a:xfrm>
                    <a:off x="114" y="101"/>
                    <a:ext cx="71" cy="35"/>
                  </a:xfrm>
                  <a:custGeom>
                    <a:avLst/>
                    <a:gdLst>
                      <a:gd name="txL" fmla="*/ 0 w 213"/>
                      <a:gd name="txT" fmla="*/ 0 h 106"/>
                      <a:gd name="txR" fmla="*/ 213 w 213"/>
                      <a:gd name="txB" fmla="*/ 106 h 10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3" h="106">
                        <a:moveTo>
                          <a:pt x="135" y="33"/>
                        </a:moveTo>
                        <a:lnTo>
                          <a:pt x="172" y="21"/>
                        </a:lnTo>
                        <a:lnTo>
                          <a:pt x="213" y="15"/>
                        </a:lnTo>
                        <a:lnTo>
                          <a:pt x="210" y="12"/>
                        </a:lnTo>
                        <a:lnTo>
                          <a:pt x="197" y="6"/>
                        </a:lnTo>
                        <a:lnTo>
                          <a:pt x="185" y="3"/>
                        </a:lnTo>
                        <a:lnTo>
                          <a:pt x="171" y="0"/>
                        </a:lnTo>
                        <a:lnTo>
                          <a:pt x="158" y="1"/>
                        </a:lnTo>
                        <a:lnTo>
                          <a:pt x="113" y="11"/>
                        </a:lnTo>
                        <a:lnTo>
                          <a:pt x="105" y="13"/>
                        </a:lnTo>
                        <a:lnTo>
                          <a:pt x="88" y="17"/>
                        </a:lnTo>
                        <a:lnTo>
                          <a:pt x="74" y="23"/>
                        </a:lnTo>
                        <a:lnTo>
                          <a:pt x="59" y="29"/>
                        </a:lnTo>
                        <a:lnTo>
                          <a:pt x="47" y="37"/>
                        </a:lnTo>
                        <a:lnTo>
                          <a:pt x="26" y="55"/>
                        </a:lnTo>
                        <a:lnTo>
                          <a:pt x="17" y="66"/>
                        </a:lnTo>
                        <a:lnTo>
                          <a:pt x="11" y="79"/>
                        </a:lnTo>
                        <a:lnTo>
                          <a:pt x="0" y="106"/>
                        </a:lnTo>
                        <a:lnTo>
                          <a:pt x="12" y="100"/>
                        </a:lnTo>
                        <a:lnTo>
                          <a:pt x="26" y="93"/>
                        </a:lnTo>
                        <a:lnTo>
                          <a:pt x="53" y="72"/>
                        </a:lnTo>
                        <a:lnTo>
                          <a:pt x="82" y="55"/>
                        </a:lnTo>
                        <a:lnTo>
                          <a:pt x="107" y="42"/>
                        </a:lnTo>
                        <a:lnTo>
                          <a:pt x="135" y="33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74" name="Freeform 231"/>
                  <p:cNvSpPr/>
                  <p:nvPr/>
                </p:nvSpPr>
                <p:spPr>
                  <a:xfrm>
                    <a:off x="166" y="163"/>
                    <a:ext cx="4" cy="22"/>
                  </a:xfrm>
                  <a:custGeom>
                    <a:avLst/>
                    <a:gdLst>
                      <a:gd name="txL" fmla="*/ 0 w 14"/>
                      <a:gd name="txT" fmla="*/ 0 h 66"/>
                      <a:gd name="txR" fmla="*/ 14 w 14"/>
                      <a:gd name="txB" fmla="*/ 66 h 6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66">
                        <a:moveTo>
                          <a:pt x="14" y="0"/>
                        </a:moveTo>
                        <a:lnTo>
                          <a:pt x="5" y="8"/>
                        </a:lnTo>
                        <a:lnTo>
                          <a:pt x="2" y="20"/>
                        </a:lnTo>
                        <a:lnTo>
                          <a:pt x="0" y="40"/>
                        </a:lnTo>
                        <a:lnTo>
                          <a:pt x="3" y="62"/>
                        </a:lnTo>
                        <a:lnTo>
                          <a:pt x="4" y="66"/>
                        </a:lnTo>
                        <a:lnTo>
                          <a:pt x="8" y="42"/>
                        </a:lnTo>
                        <a:lnTo>
                          <a:pt x="14" y="21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75" name="Freeform 232"/>
                  <p:cNvSpPr/>
                  <p:nvPr/>
                </p:nvSpPr>
                <p:spPr>
                  <a:xfrm>
                    <a:off x="167" y="167"/>
                    <a:ext cx="69" cy="81"/>
                  </a:xfrm>
                  <a:custGeom>
                    <a:avLst/>
                    <a:gdLst>
                      <a:gd name="txL" fmla="*/ 0 w 209"/>
                      <a:gd name="txT" fmla="*/ 0 h 244"/>
                      <a:gd name="txR" fmla="*/ 209 w 209"/>
                      <a:gd name="txB" fmla="*/ 244 h 2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9" h="244">
                        <a:moveTo>
                          <a:pt x="13" y="4"/>
                        </a:moveTo>
                        <a:lnTo>
                          <a:pt x="11" y="10"/>
                        </a:lnTo>
                        <a:lnTo>
                          <a:pt x="5" y="31"/>
                        </a:lnTo>
                        <a:lnTo>
                          <a:pt x="1" y="55"/>
                        </a:lnTo>
                        <a:lnTo>
                          <a:pt x="0" y="75"/>
                        </a:lnTo>
                        <a:lnTo>
                          <a:pt x="1" y="96"/>
                        </a:lnTo>
                        <a:lnTo>
                          <a:pt x="12" y="138"/>
                        </a:lnTo>
                        <a:lnTo>
                          <a:pt x="12" y="139"/>
                        </a:lnTo>
                        <a:lnTo>
                          <a:pt x="30" y="162"/>
                        </a:lnTo>
                        <a:lnTo>
                          <a:pt x="49" y="182"/>
                        </a:lnTo>
                        <a:lnTo>
                          <a:pt x="70" y="199"/>
                        </a:lnTo>
                        <a:lnTo>
                          <a:pt x="92" y="215"/>
                        </a:lnTo>
                        <a:lnTo>
                          <a:pt x="96" y="217"/>
                        </a:lnTo>
                        <a:lnTo>
                          <a:pt x="106" y="215"/>
                        </a:lnTo>
                        <a:lnTo>
                          <a:pt x="118" y="212"/>
                        </a:lnTo>
                        <a:lnTo>
                          <a:pt x="131" y="212"/>
                        </a:lnTo>
                        <a:lnTo>
                          <a:pt x="142" y="212"/>
                        </a:lnTo>
                        <a:lnTo>
                          <a:pt x="154" y="216"/>
                        </a:lnTo>
                        <a:lnTo>
                          <a:pt x="163" y="218"/>
                        </a:lnTo>
                        <a:lnTo>
                          <a:pt x="173" y="224"/>
                        </a:lnTo>
                        <a:lnTo>
                          <a:pt x="181" y="230"/>
                        </a:lnTo>
                        <a:lnTo>
                          <a:pt x="191" y="240"/>
                        </a:lnTo>
                        <a:lnTo>
                          <a:pt x="184" y="242"/>
                        </a:lnTo>
                        <a:lnTo>
                          <a:pt x="205" y="244"/>
                        </a:lnTo>
                        <a:lnTo>
                          <a:pt x="209" y="240"/>
                        </a:lnTo>
                        <a:lnTo>
                          <a:pt x="202" y="224"/>
                        </a:lnTo>
                        <a:lnTo>
                          <a:pt x="179" y="212"/>
                        </a:lnTo>
                        <a:lnTo>
                          <a:pt x="155" y="209"/>
                        </a:lnTo>
                        <a:lnTo>
                          <a:pt x="131" y="203"/>
                        </a:lnTo>
                        <a:lnTo>
                          <a:pt x="107" y="193"/>
                        </a:lnTo>
                        <a:lnTo>
                          <a:pt x="85" y="182"/>
                        </a:lnTo>
                        <a:lnTo>
                          <a:pt x="71" y="173"/>
                        </a:lnTo>
                        <a:lnTo>
                          <a:pt x="59" y="165"/>
                        </a:lnTo>
                        <a:lnTo>
                          <a:pt x="47" y="155"/>
                        </a:lnTo>
                        <a:lnTo>
                          <a:pt x="38" y="147"/>
                        </a:lnTo>
                        <a:lnTo>
                          <a:pt x="29" y="136"/>
                        </a:lnTo>
                        <a:lnTo>
                          <a:pt x="21" y="126"/>
                        </a:lnTo>
                        <a:lnTo>
                          <a:pt x="15" y="115"/>
                        </a:lnTo>
                        <a:lnTo>
                          <a:pt x="12" y="106"/>
                        </a:lnTo>
                        <a:lnTo>
                          <a:pt x="6" y="82"/>
                        </a:lnTo>
                        <a:lnTo>
                          <a:pt x="6" y="58"/>
                        </a:lnTo>
                        <a:lnTo>
                          <a:pt x="7" y="45"/>
                        </a:lnTo>
                        <a:lnTo>
                          <a:pt x="11" y="33"/>
                        </a:lnTo>
                        <a:lnTo>
                          <a:pt x="20" y="6"/>
                        </a:lnTo>
                        <a:lnTo>
                          <a:pt x="18" y="0"/>
                        </a:lnTo>
                        <a:lnTo>
                          <a:pt x="13" y="4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76" name="Freeform 233"/>
                  <p:cNvSpPr/>
                  <p:nvPr/>
                </p:nvSpPr>
                <p:spPr>
                  <a:xfrm>
                    <a:off x="159" y="173"/>
                    <a:ext cx="38" cy="65"/>
                  </a:xfrm>
                  <a:custGeom>
                    <a:avLst/>
                    <a:gdLst>
                      <a:gd name="txL" fmla="*/ 0 w 115"/>
                      <a:gd name="txT" fmla="*/ 0 h 197"/>
                      <a:gd name="txR" fmla="*/ 115 w 115"/>
                      <a:gd name="txB" fmla="*/ 197 h 19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5" h="197">
                        <a:moveTo>
                          <a:pt x="8" y="0"/>
                        </a:moveTo>
                        <a:lnTo>
                          <a:pt x="4" y="11"/>
                        </a:lnTo>
                        <a:lnTo>
                          <a:pt x="1" y="24"/>
                        </a:lnTo>
                        <a:lnTo>
                          <a:pt x="0" y="37"/>
                        </a:lnTo>
                        <a:lnTo>
                          <a:pt x="1" y="53"/>
                        </a:lnTo>
                        <a:lnTo>
                          <a:pt x="2" y="75"/>
                        </a:lnTo>
                        <a:lnTo>
                          <a:pt x="7" y="95"/>
                        </a:lnTo>
                        <a:lnTo>
                          <a:pt x="13" y="113"/>
                        </a:lnTo>
                        <a:lnTo>
                          <a:pt x="23" y="131"/>
                        </a:lnTo>
                        <a:lnTo>
                          <a:pt x="31" y="145"/>
                        </a:lnTo>
                        <a:lnTo>
                          <a:pt x="44" y="160"/>
                        </a:lnTo>
                        <a:lnTo>
                          <a:pt x="58" y="172"/>
                        </a:lnTo>
                        <a:lnTo>
                          <a:pt x="74" y="182"/>
                        </a:lnTo>
                        <a:lnTo>
                          <a:pt x="93" y="191"/>
                        </a:lnTo>
                        <a:lnTo>
                          <a:pt x="115" y="197"/>
                        </a:lnTo>
                        <a:lnTo>
                          <a:pt x="93" y="181"/>
                        </a:lnTo>
                        <a:lnTo>
                          <a:pt x="72" y="164"/>
                        </a:lnTo>
                        <a:lnTo>
                          <a:pt x="53" y="144"/>
                        </a:lnTo>
                        <a:lnTo>
                          <a:pt x="35" y="121"/>
                        </a:lnTo>
                        <a:lnTo>
                          <a:pt x="35" y="120"/>
                        </a:lnTo>
                        <a:lnTo>
                          <a:pt x="25" y="108"/>
                        </a:lnTo>
                        <a:lnTo>
                          <a:pt x="18" y="96"/>
                        </a:lnTo>
                        <a:lnTo>
                          <a:pt x="12" y="82"/>
                        </a:lnTo>
                        <a:lnTo>
                          <a:pt x="8" y="69"/>
                        </a:lnTo>
                        <a:lnTo>
                          <a:pt x="5" y="52"/>
                        </a:lnTo>
                        <a:lnTo>
                          <a:pt x="5" y="36"/>
                        </a:lnTo>
                        <a:lnTo>
                          <a:pt x="5" y="1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77" name="Freeform 234"/>
                  <p:cNvSpPr/>
                  <p:nvPr/>
                </p:nvSpPr>
                <p:spPr>
                  <a:xfrm>
                    <a:off x="193" y="184"/>
                    <a:ext cx="65" cy="40"/>
                  </a:xfrm>
                  <a:custGeom>
                    <a:avLst/>
                    <a:gdLst>
                      <a:gd name="txL" fmla="*/ 0 w 194"/>
                      <a:gd name="txT" fmla="*/ 0 h 119"/>
                      <a:gd name="txR" fmla="*/ 194 w 194"/>
                      <a:gd name="txB" fmla="*/ 119 h 1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4" h="119">
                        <a:moveTo>
                          <a:pt x="14" y="55"/>
                        </a:moveTo>
                        <a:lnTo>
                          <a:pt x="12" y="53"/>
                        </a:lnTo>
                        <a:lnTo>
                          <a:pt x="9" y="35"/>
                        </a:lnTo>
                        <a:lnTo>
                          <a:pt x="12" y="19"/>
                        </a:lnTo>
                        <a:lnTo>
                          <a:pt x="11" y="17"/>
                        </a:lnTo>
                        <a:lnTo>
                          <a:pt x="14" y="0"/>
                        </a:lnTo>
                        <a:lnTo>
                          <a:pt x="11" y="0"/>
                        </a:lnTo>
                        <a:lnTo>
                          <a:pt x="2" y="29"/>
                        </a:lnTo>
                        <a:lnTo>
                          <a:pt x="0" y="60"/>
                        </a:lnTo>
                        <a:lnTo>
                          <a:pt x="8" y="70"/>
                        </a:lnTo>
                        <a:lnTo>
                          <a:pt x="17" y="80"/>
                        </a:lnTo>
                        <a:lnTo>
                          <a:pt x="38" y="100"/>
                        </a:lnTo>
                        <a:lnTo>
                          <a:pt x="60" y="114"/>
                        </a:lnTo>
                        <a:lnTo>
                          <a:pt x="72" y="116"/>
                        </a:lnTo>
                        <a:lnTo>
                          <a:pt x="158" y="119"/>
                        </a:lnTo>
                        <a:lnTo>
                          <a:pt x="165" y="119"/>
                        </a:lnTo>
                        <a:lnTo>
                          <a:pt x="194" y="95"/>
                        </a:lnTo>
                        <a:lnTo>
                          <a:pt x="153" y="109"/>
                        </a:lnTo>
                        <a:lnTo>
                          <a:pt x="117" y="112"/>
                        </a:lnTo>
                        <a:lnTo>
                          <a:pt x="102" y="109"/>
                        </a:lnTo>
                        <a:lnTo>
                          <a:pt x="89" y="106"/>
                        </a:lnTo>
                        <a:lnTo>
                          <a:pt x="75" y="101"/>
                        </a:lnTo>
                        <a:lnTo>
                          <a:pt x="63" y="95"/>
                        </a:lnTo>
                        <a:lnTo>
                          <a:pt x="38" y="78"/>
                        </a:lnTo>
                        <a:lnTo>
                          <a:pt x="26" y="67"/>
                        </a:lnTo>
                        <a:lnTo>
                          <a:pt x="14" y="55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78" name="Freeform 235"/>
                  <p:cNvSpPr/>
                  <p:nvPr/>
                </p:nvSpPr>
                <p:spPr>
                  <a:xfrm>
                    <a:off x="147" y="39"/>
                    <a:ext cx="1" cy="1"/>
                  </a:xfrm>
                  <a:custGeom>
                    <a:avLst/>
                    <a:gdLst>
                      <a:gd name="txL" fmla="*/ 0 w 1"/>
                      <a:gd name="txT" fmla="*/ 0 h 3"/>
                      <a:gd name="txR" fmla="*/ 1 w 1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3">
                        <a:moveTo>
                          <a:pt x="0" y="3"/>
                        </a:moveTo>
                        <a:lnTo>
                          <a:pt x="1" y="2"/>
                        </a:lnTo>
                        <a:lnTo>
                          <a:pt x="0" y="0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79" name="Freeform 236"/>
                  <p:cNvSpPr/>
                  <p:nvPr/>
                </p:nvSpPr>
                <p:spPr>
                  <a:xfrm>
                    <a:off x="66" y="36"/>
                    <a:ext cx="81" cy="46"/>
                  </a:xfrm>
                  <a:custGeom>
                    <a:avLst/>
                    <a:gdLst>
                      <a:gd name="txL" fmla="*/ 0 w 242"/>
                      <a:gd name="txT" fmla="*/ 0 h 140"/>
                      <a:gd name="txR" fmla="*/ 242 w 242"/>
                      <a:gd name="txB" fmla="*/ 140 h 1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2" h="140">
                        <a:moveTo>
                          <a:pt x="242" y="13"/>
                        </a:moveTo>
                        <a:lnTo>
                          <a:pt x="242" y="10"/>
                        </a:lnTo>
                        <a:lnTo>
                          <a:pt x="237" y="0"/>
                        </a:lnTo>
                        <a:lnTo>
                          <a:pt x="231" y="3"/>
                        </a:lnTo>
                        <a:lnTo>
                          <a:pt x="205" y="16"/>
                        </a:lnTo>
                        <a:lnTo>
                          <a:pt x="193" y="24"/>
                        </a:lnTo>
                        <a:lnTo>
                          <a:pt x="183" y="33"/>
                        </a:lnTo>
                        <a:lnTo>
                          <a:pt x="172" y="42"/>
                        </a:lnTo>
                        <a:lnTo>
                          <a:pt x="164" y="52"/>
                        </a:lnTo>
                        <a:lnTo>
                          <a:pt x="150" y="75"/>
                        </a:lnTo>
                        <a:lnTo>
                          <a:pt x="140" y="93"/>
                        </a:lnTo>
                        <a:lnTo>
                          <a:pt x="134" y="114"/>
                        </a:lnTo>
                        <a:lnTo>
                          <a:pt x="132" y="110"/>
                        </a:lnTo>
                        <a:lnTo>
                          <a:pt x="114" y="94"/>
                        </a:lnTo>
                        <a:lnTo>
                          <a:pt x="94" y="85"/>
                        </a:lnTo>
                        <a:lnTo>
                          <a:pt x="74" y="79"/>
                        </a:lnTo>
                        <a:lnTo>
                          <a:pt x="52" y="78"/>
                        </a:lnTo>
                        <a:lnTo>
                          <a:pt x="22" y="79"/>
                        </a:lnTo>
                        <a:lnTo>
                          <a:pt x="15" y="80"/>
                        </a:lnTo>
                        <a:lnTo>
                          <a:pt x="7" y="81"/>
                        </a:lnTo>
                        <a:lnTo>
                          <a:pt x="3" y="85"/>
                        </a:lnTo>
                        <a:lnTo>
                          <a:pt x="0" y="88"/>
                        </a:lnTo>
                        <a:lnTo>
                          <a:pt x="0" y="94"/>
                        </a:lnTo>
                        <a:lnTo>
                          <a:pt x="2" y="98"/>
                        </a:lnTo>
                        <a:lnTo>
                          <a:pt x="10" y="97"/>
                        </a:lnTo>
                        <a:lnTo>
                          <a:pt x="26" y="96"/>
                        </a:lnTo>
                        <a:lnTo>
                          <a:pt x="43" y="97"/>
                        </a:lnTo>
                        <a:lnTo>
                          <a:pt x="74" y="104"/>
                        </a:lnTo>
                        <a:lnTo>
                          <a:pt x="96" y="112"/>
                        </a:lnTo>
                        <a:lnTo>
                          <a:pt x="117" y="127"/>
                        </a:lnTo>
                        <a:lnTo>
                          <a:pt x="118" y="133"/>
                        </a:lnTo>
                        <a:lnTo>
                          <a:pt x="121" y="139"/>
                        </a:lnTo>
                        <a:lnTo>
                          <a:pt x="126" y="140"/>
                        </a:lnTo>
                        <a:lnTo>
                          <a:pt x="132" y="130"/>
                        </a:lnTo>
                        <a:lnTo>
                          <a:pt x="132" y="129"/>
                        </a:lnTo>
                        <a:lnTo>
                          <a:pt x="133" y="128"/>
                        </a:lnTo>
                        <a:lnTo>
                          <a:pt x="133" y="130"/>
                        </a:lnTo>
                        <a:lnTo>
                          <a:pt x="139" y="139"/>
                        </a:lnTo>
                        <a:lnTo>
                          <a:pt x="142" y="140"/>
                        </a:lnTo>
                        <a:lnTo>
                          <a:pt x="144" y="138"/>
                        </a:lnTo>
                        <a:lnTo>
                          <a:pt x="144" y="136"/>
                        </a:lnTo>
                        <a:lnTo>
                          <a:pt x="157" y="103"/>
                        </a:lnTo>
                        <a:lnTo>
                          <a:pt x="176" y="73"/>
                        </a:lnTo>
                        <a:lnTo>
                          <a:pt x="186" y="58"/>
                        </a:lnTo>
                        <a:lnTo>
                          <a:pt x="198" y="46"/>
                        </a:lnTo>
                        <a:lnTo>
                          <a:pt x="226" y="24"/>
                        </a:lnTo>
                        <a:lnTo>
                          <a:pt x="242" y="13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80" name="Freeform 237"/>
                  <p:cNvSpPr/>
                  <p:nvPr/>
                </p:nvSpPr>
                <p:spPr>
                  <a:xfrm>
                    <a:off x="78" y="70"/>
                    <a:ext cx="39" cy="22"/>
                  </a:xfrm>
                  <a:custGeom>
                    <a:avLst/>
                    <a:gdLst>
                      <a:gd name="txL" fmla="*/ 0 w 116"/>
                      <a:gd name="txT" fmla="*/ 0 h 65"/>
                      <a:gd name="txR" fmla="*/ 116 w 116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6" h="65">
                        <a:moveTo>
                          <a:pt x="38" y="0"/>
                        </a:moveTo>
                        <a:lnTo>
                          <a:pt x="30" y="1"/>
                        </a:lnTo>
                        <a:lnTo>
                          <a:pt x="6" y="8"/>
                        </a:lnTo>
                        <a:lnTo>
                          <a:pt x="2" y="8"/>
                        </a:lnTo>
                        <a:lnTo>
                          <a:pt x="1" y="11"/>
                        </a:lnTo>
                        <a:lnTo>
                          <a:pt x="0" y="14"/>
                        </a:lnTo>
                        <a:lnTo>
                          <a:pt x="0" y="20"/>
                        </a:lnTo>
                        <a:lnTo>
                          <a:pt x="0" y="23"/>
                        </a:lnTo>
                        <a:lnTo>
                          <a:pt x="1" y="26"/>
                        </a:lnTo>
                        <a:lnTo>
                          <a:pt x="66" y="30"/>
                        </a:lnTo>
                        <a:lnTo>
                          <a:pt x="86" y="52"/>
                        </a:lnTo>
                        <a:lnTo>
                          <a:pt x="93" y="58"/>
                        </a:lnTo>
                        <a:lnTo>
                          <a:pt x="102" y="62"/>
                        </a:lnTo>
                        <a:lnTo>
                          <a:pt x="103" y="65"/>
                        </a:lnTo>
                        <a:lnTo>
                          <a:pt x="116" y="47"/>
                        </a:lnTo>
                        <a:lnTo>
                          <a:pt x="115" y="47"/>
                        </a:lnTo>
                        <a:lnTo>
                          <a:pt x="108" y="35"/>
                        </a:lnTo>
                        <a:lnTo>
                          <a:pt x="108" y="34"/>
                        </a:lnTo>
                        <a:lnTo>
                          <a:pt x="106" y="36"/>
                        </a:lnTo>
                        <a:lnTo>
                          <a:pt x="103" y="35"/>
                        </a:lnTo>
                        <a:lnTo>
                          <a:pt x="103" y="36"/>
                        </a:lnTo>
                        <a:lnTo>
                          <a:pt x="103" y="35"/>
                        </a:lnTo>
                        <a:lnTo>
                          <a:pt x="97" y="26"/>
                        </a:lnTo>
                        <a:lnTo>
                          <a:pt x="96" y="26"/>
                        </a:lnTo>
                        <a:lnTo>
                          <a:pt x="90" y="36"/>
                        </a:lnTo>
                        <a:lnTo>
                          <a:pt x="85" y="35"/>
                        </a:lnTo>
                        <a:lnTo>
                          <a:pt x="82" y="29"/>
                        </a:lnTo>
                        <a:lnTo>
                          <a:pt x="81" y="23"/>
                        </a:lnTo>
                        <a:lnTo>
                          <a:pt x="60" y="8"/>
                        </a:lnTo>
                        <a:lnTo>
                          <a:pt x="38" y="0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81" name="Freeform 238"/>
                  <p:cNvSpPr/>
                  <p:nvPr/>
                </p:nvSpPr>
                <p:spPr>
                  <a:xfrm>
                    <a:off x="74" y="52"/>
                    <a:ext cx="42" cy="22"/>
                  </a:xfrm>
                  <a:custGeom>
                    <a:avLst/>
                    <a:gdLst>
                      <a:gd name="txL" fmla="*/ 0 w 128"/>
                      <a:gd name="txT" fmla="*/ 0 h 65"/>
                      <a:gd name="txR" fmla="*/ 128 w 128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8" h="65">
                        <a:moveTo>
                          <a:pt x="102" y="15"/>
                        </a:moveTo>
                        <a:lnTo>
                          <a:pt x="100" y="14"/>
                        </a:lnTo>
                        <a:lnTo>
                          <a:pt x="96" y="9"/>
                        </a:lnTo>
                        <a:lnTo>
                          <a:pt x="89" y="5"/>
                        </a:lnTo>
                        <a:lnTo>
                          <a:pt x="76" y="2"/>
                        </a:lnTo>
                        <a:lnTo>
                          <a:pt x="41" y="0"/>
                        </a:lnTo>
                        <a:lnTo>
                          <a:pt x="18" y="11"/>
                        </a:lnTo>
                        <a:lnTo>
                          <a:pt x="0" y="30"/>
                        </a:lnTo>
                        <a:lnTo>
                          <a:pt x="30" y="29"/>
                        </a:lnTo>
                        <a:lnTo>
                          <a:pt x="52" y="30"/>
                        </a:lnTo>
                        <a:lnTo>
                          <a:pt x="72" y="36"/>
                        </a:lnTo>
                        <a:lnTo>
                          <a:pt x="92" y="45"/>
                        </a:lnTo>
                        <a:lnTo>
                          <a:pt x="110" y="61"/>
                        </a:lnTo>
                        <a:lnTo>
                          <a:pt x="112" y="65"/>
                        </a:lnTo>
                        <a:lnTo>
                          <a:pt x="118" y="44"/>
                        </a:lnTo>
                        <a:lnTo>
                          <a:pt x="128" y="26"/>
                        </a:lnTo>
                        <a:lnTo>
                          <a:pt x="102" y="15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82" name="Freeform 239"/>
                  <p:cNvSpPr/>
                  <p:nvPr/>
                </p:nvSpPr>
                <p:spPr>
                  <a:xfrm>
                    <a:off x="59" y="96"/>
                    <a:ext cx="11" cy="19"/>
                  </a:xfrm>
                  <a:custGeom>
                    <a:avLst/>
                    <a:gdLst>
                      <a:gd name="txL" fmla="*/ 0 w 32"/>
                      <a:gd name="txT" fmla="*/ 0 h 57"/>
                      <a:gd name="txR" fmla="*/ 32 w 32"/>
                      <a:gd name="txB" fmla="*/ 57 h 5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" h="57">
                        <a:moveTo>
                          <a:pt x="32" y="0"/>
                        </a:moveTo>
                        <a:lnTo>
                          <a:pt x="29" y="0"/>
                        </a:lnTo>
                        <a:lnTo>
                          <a:pt x="28" y="3"/>
                        </a:lnTo>
                        <a:lnTo>
                          <a:pt x="22" y="18"/>
                        </a:lnTo>
                        <a:lnTo>
                          <a:pt x="16" y="32"/>
                        </a:lnTo>
                        <a:lnTo>
                          <a:pt x="8" y="45"/>
                        </a:lnTo>
                        <a:lnTo>
                          <a:pt x="0" y="57"/>
                        </a:lnTo>
                        <a:lnTo>
                          <a:pt x="32" y="29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83" name="Freeform 240"/>
                  <p:cNvSpPr/>
                  <p:nvPr/>
                </p:nvSpPr>
                <p:spPr>
                  <a:xfrm>
                    <a:off x="16" y="73"/>
                    <a:ext cx="58" cy="63"/>
                  </a:xfrm>
                  <a:custGeom>
                    <a:avLst/>
                    <a:gdLst>
                      <a:gd name="txL" fmla="*/ 0 w 172"/>
                      <a:gd name="txT" fmla="*/ 0 h 191"/>
                      <a:gd name="txR" fmla="*/ 172 w 172"/>
                      <a:gd name="txB" fmla="*/ 191 h 1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2" h="191">
                        <a:moveTo>
                          <a:pt x="172" y="0"/>
                        </a:moveTo>
                        <a:lnTo>
                          <a:pt x="171" y="0"/>
                        </a:lnTo>
                        <a:lnTo>
                          <a:pt x="139" y="49"/>
                        </a:lnTo>
                        <a:lnTo>
                          <a:pt x="127" y="69"/>
                        </a:lnTo>
                        <a:lnTo>
                          <a:pt x="115" y="88"/>
                        </a:lnTo>
                        <a:lnTo>
                          <a:pt x="100" y="106"/>
                        </a:lnTo>
                        <a:lnTo>
                          <a:pt x="86" y="123"/>
                        </a:lnTo>
                        <a:lnTo>
                          <a:pt x="68" y="137"/>
                        </a:lnTo>
                        <a:lnTo>
                          <a:pt x="58" y="143"/>
                        </a:lnTo>
                        <a:lnTo>
                          <a:pt x="50" y="150"/>
                        </a:lnTo>
                        <a:lnTo>
                          <a:pt x="31" y="162"/>
                        </a:lnTo>
                        <a:lnTo>
                          <a:pt x="20" y="167"/>
                        </a:lnTo>
                        <a:lnTo>
                          <a:pt x="10" y="173"/>
                        </a:lnTo>
                        <a:lnTo>
                          <a:pt x="3" y="177"/>
                        </a:lnTo>
                        <a:lnTo>
                          <a:pt x="1" y="180"/>
                        </a:lnTo>
                        <a:lnTo>
                          <a:pt x="0" y="184"/>
                        </a:lnTo>
                        <a:lnTo>
                          <a:pt x="2" y="190"/>
                        </a:lnTo>
                        <a:lnTo>
                          <a:pt x="4" y="191"/>
                        </a:lnTo>
                        <a:lnTo>
                          <a:pt x="20" y="186"/>
                        </a:lnTo>
                        <a:lnTo>
                          <a:pt x="34" y="179"/>
                        </a:lnTo>
                        <a:lnTo>
                          <a:pt x="49" y="173"/>
                        </a:lnTo>
                        <a:lnTo>
                          <a:pt x="55" y="168"/>
                        </a:lnTo>
                        <a:lnTo>
                          <a:pt x="62" y="165"/>
                        </a:lnTo>
                        <a:lnTo>
                          <a:pt x="76" y="157"/>
                        </a:lnTo>
                        <a:lnTo>
                          <a:pt x="87" y="148"/>
                        </a:lnTo>
                        <a:lnTo>
                          <a:pt x="99" y="138"/>
                        </a:lnTo>
                        <a:lnTo>
                          <a:pt x="104" y="132"/>
                        </a:lnTo>
                        <a:lnTo>
                          <a:pt x="110" y="127"/>
                        </a:lnTo>
                        <a:lnTo>
                          <a:pt x="121" y="118"/>
                        </a:lnTo>
                        <a:lnTo>
                          <a:pt x="124" y="111"/>
                        </a:lnTo>
                        <a:lnTo>
                          <a:pt x="129" y="105"/>
                        </a:lnTo>
                        <a:lnTo>
                          <a:pt x="133" y="97"/>
                        </a:lnTo>
                        <a:lnTo>
                          <a:pt x="138" y="91"/>
                        </a:lnTo>
                        <a:lnTo>
                          <a:pt x="145" y="77"/>
                        </a:lnTo>
                        <a:lnTo>
                          <a:pt x="152" y="64"/>
                        </a:lnTo>
                        <a:lnTo>
                          <a:pt x="157" y="48"/>
                        </a:lnTo>
                        <a:lnTo>
                          <a:pt x="159" y="40"/>
                        </a:lnTo>
                        <a:lnTo>
                          <a:pt x="163" y="33"/>
                        </a:lnTo>
                        <a:lnTo>
                          <a:pt x="168" y="16"/>
                        </a:lnTo>
                        <a:lnTo>
                          <a:pt x="172" y="0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84" name="Freeform 241"/>
                  <p:cNvSpPr/>
                  <p:nvPr/>
                </p:nvSpPr>
                <p:spPr>
                  <a:xfrm>
                    <a:off x="127" y="74"/>
                    <a:ext cx="3" cy="3"/>
                  </a:xfrm>
                  <a:custGeom>
                    <a:avLst/>
                    <a:gdLst>
                      <a:gd name="txL" fmla="*/ 0 w 11"/>
                      <a:gd name="txT" fmla="*/ 0 h 9"/>
                      <a:gd name="txR" fmla="*/ 11 w 11"/>
                      <a:gd name="txB" fmla="*/ 9 h 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9">
                        <a:moveTo>
                          <a:pt x="0" y="9"/>
                        </a:moveTo>
                        <a:lnTo>
                          <a:pt x="8" y="6"/>
                        </a:lnTo>
                        <a:lnTo>
                          <a:pt x="11" y="0"/>
                        </a:ln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85" name="Freeform 242"/>
                  <p:cNvSpPr/>
                  <p:nvPr/>
                </p:nvSpPr>
                <p:spPr>
                  <a:xfrm>
                    <a:off x="110" y="78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1" y="2"/>
                        </a:moveTo>
                        <a:lnTo>
                          <a:pt x="1" y="0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lnTo>
                          <a:pt x="1" y="2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86" name="Freeform 243"/>
                  <p:cNvSpPr/>
                  <p:nvPr/>
                </p:nvSpPr>
                <p:spPr>
                  <a:xfrm>
                    <a:off x="113" y="82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87" name="Freeform 244"/>
                  <p:cNvSpPr/>
                  <p:nvPr/>
                </p:nvSpPr>
                <p:spPr>
                  <a:xfrm>
                    <a:off x="17" y="132"/>
                    <a:ext cx="39" cy="8"/>
                  </a:xfrm>
                  <a:custGeom>
                    <a:avLst/>
                    <a:gdLst>
                      <a:gd name="txL" fmla="*/ 0 w 116"/>
                      <a:gd name="txT" fmla="*/ 0 h 25"/>
                      <a:gd name="txR" fmla="*/ 116 w 116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6" h="25">
                        <a:moveTo>
                          <a:pt x="36" y="3"/>
                        </a:moveTo>
                        <a:lnTo>
                          <a:pt x="19" y="10"/>
                        </a:lnTo>
                        <a:lnTo>
                          <a:pt x="0" y="16"/>
                        </a:lnTo>
                        <a:lnTo>
                          <a:pt x="2" y="20"/>
                        </a:lnTo>
                        <a:lnTo>
                          <a:pt x="53" y="25"/>
                        </a:lnTo>
                        <a:lnTo>
                          <a:pt x="70" y="21"/>
                        </a:lnTo>
                        <a:lnTo>
                          <a:pt x="85" y="16"/>
                        </a:lnTo>
                        <a:lnTo>
                          <a:pt x="100" y="10"/>
                        </a:lnTo>
                        <a:lnTo>
                          <a:pt x="114" y="2"/>
                        </a:lnTo>
                        <a:lnTo>
                          <a:pt x="116" y="0"/>
                        </a:lnTo>
                        <a:lnTo>
                          <a:pt x="95" y="7"/>
                        </a:lnTo>
                        <a:lnTo>
                          <a:pt x="84" y="9"/>
                        </a:lnTo>
                        <a:lnTo>
                          <a:pt x="74" y="13"/>
                        </a:lnTo>
                        <a:lnTo>
                          <a:pt x="53" y="15"/>
                        </a:lnTo>
                        <a:lnTo>
                          <a:pt x="42" y="15"/>
                        </a:lnTo>
                        <a:lnTo>
                          <a:pt x="32" y="15"/>
                        </a:lnTo>
                        <a:lnTo>
                          <a:pt x="30" y="13"/>
                        </a:lnTo>
                        <a:lnTo>
                          <a:pt x="36" y="3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88" name="Freeform 245"/>
                  <p:cNvSpPr/>
                  <p:nvPr/>
                </p:nvSpPr>
                <p:spPr>
                  <a:xfrm>
                    <a:off x="27" y="90"/>
                    <a:ext cx="57" cy="47"/>
                  </a:xfrm>
                  <a:custGeom>
                    <a:avLst/>
                    <a:gdLst>
                      <a:gd name="txL" fmla="*/ 0 w 170"/>
                      <a:gd name="txT" fmla="*/ 0 h 139"/>
                      <a:gd name="txR" fmla="*/ 170 w 170"/>
                      <a:gd name="txB" fmla="*/ 139 h 1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0" h="139">
                        <a:moveTo>
                          <a:pt x="0" y="137"/>
                        </a:moveTo>
                        <a:lnTo>
                          <a:pt x="2" y="139"/>
                        </a:lnTo>
                        <a:lnTo>
                          <a:pt x="12" y="139"/>
                        </a:lnTo>
                        <a:lnTo>
                          <a:pt x="23" y="139"/>
                        </a:lnTo>
                        <a:lnTo>
                          <a:pt x="44" y="137"/>
                        </a:lnTo>
                        <a:lnTo>
                          <a:pt x="54" y="133"/>
                        </a:lnTo>
                        <a:lnTo>
                          <a:pt x="65" y="131"/>
                        </a:lnTo>
                        <a:lnTo>
                          <a:pt x="86" y="124"/>
                        </a:lnTo>
                        <a:lnTo>
                          <a:pt x="101" y="115"/>
                        </a:lnTo>
                        <a:lnTo>
                          <a:pt x="139" y="82"/>
                        </a:lnTo>
                        <a:lnTo>
                          <a:pt x="146" y="73"/>
                        </a:lnTo>
                        <a:lnTo>
                          <a:pt x="148" y="70"/>
                        </a:lnTo>
                        <a:lnTo>
                          <a:pt x="164" y="42"/>
                        </a:lnTo>
                        <a:lnTo>
                          <a:pt x="168" y="30"/>
                        </a:lnTo>
                        <a:lnTo>
                          <a:pt x="170" y="19"/>
                        </a:lnTo>
                        <a:lnTo>
                          <a:pt x="170" y="0"/>
                        </a:lnTo>
                        <a:lnTo>
                          <a:pt x="128" y="46"/>
                        </a:lnTo>
                        <a:lnTo>
                          <a:pt x="96" y="74"/>
                        </a:lnTo>
                        <a:lnTo>
                          <a:pt x="86" y="82"/>
                        </a:lnTo>
                        <a:lnTo>
                          <a:pt x="82" y="85"/>
                        </a:lnTo>
                        <a:lnTo>
                          <a:pt x="78" y="90"/>
                        </a:lnTo>
                        <a:lnTo>
                          <a:pt x="67" y="97"/>
                        </a:lnTo>
                        <a:lnTo>
                          <a:pt x="58" y="106"/>
                        </a:lnTo>
                        <a:lnTo>
                          <a:pt x="35" y="120"/>
                        </a:lnTo>
                        <a:lnTo>
                          <a:pt x="25" y="120"/>
                        </a:lnTo>
                        <a:lnTo>
                          <a:pt x="6" y="127"/>
                        </a:lnTo>
                        <a:lnTo>
                          <a:pt x="0" y="137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89" name="Freeform 246"/>
                  <p:cNvSpPr/>
                  <p:nvPr/>
                </p:nvSpPr>
                <p:spPr>
                  <a:xfrm>
                    <a:off x="35" y="126"/>
                    <a:ext cx="11" cy="4"/>
                  </a:xfrm>
                  <a:custGeom>
                    <a:avLst/>
                    <a:gdLst>
                      <a:gd name="txL" fmla="*/ 0 w 33"/>
                      <a:gd name="txT" fmla="*/ 0 h 14"/>
                      <a:gd name="txR" fmla="*/ 33 w 33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14">
                        <a:moveTo>
                          <a:pt x="0" y="14"/>
                        </a:moveTo>
                        <a:lnTo>
                          <a:pt x="10" y="14"/>
                        </a:lnTo>
                        <a:lnTo>
                          <a:pt x="33" y="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90" name="Freeform 247"/>
                  <p:cNvSpPr/>
                  <p:nvPr/>
                </p:nvSpPr>
                <p:spPr>
                  <a:xfrm>
                    <a:off x="55" y="129"/>
                    <a:ext cx="6" cy="5"/>
                  </a:xfrm>
                  <a:custGeom>
                    <a:avLst/>
                    <a:gdLst>
                      <a:gd name="txL" fmla="*/ 0 w 18"/>
                      <a:gd name="txT" fmla="*/ 0 h 15"/>
                      <a:gd name="txR" fmla="*/ 18 w 18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" h="15">
                        <a:moveTo>
                          <a:pt x="1" y="11"/>
                        </a:moveTo>
                        <a:lnTo>
                          <a:pt x="0" y="12"/>
                        </a:lnTo>
                        <a:lnTo>
                          <a:pt x="0" y="15"/>
                        </a:lnTo>
                        <a:lnTo>
                          <a:pt x="18" y="0"/>
                        </a:lnTo>
                        <a:lnTo>
                          <a:pt x="3" y="9"/>
                        </a:lnTo>
                        <a:lnTo>
                          <a:pt x="1" y="11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91" name="Freeform 248"/>
                  <p:cNvSpPr/>
                  <p:nvPr/>
                </p:nvSpPr>
                <p:spPr>
                  <a:xfrm>
                    <a:off x="6" y="137"/>
                    <a:ext cx="48" cy="70"/>
                  </a:xfrm>
                  <a:custGeom>
                    <a:avLst/>
                    <a:gdLst>
                      <a:gd name="txL" fmla="*/ 0 w 146"/>
                      <a:gd name="txT" fmla="*/ 0 h 209"/>
                      <a:gd name="txR" fmla="*/ 146 w 146"/>
                      <a:gd name="txB" fmla="*/ 209 h 20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6" h="209">
                        <a:moveTo>
                          <a:pt x="134" y="0"/>
                        </a:moveTo>
                        <a:lnTo>
                          <a:pt x="119" y="6"/>
                        </a:lnTo>
                        <a:lnTo>
                          <a:pt x="98" y="14"/>
                        </a:lnTo>
                        <a:lnTo>
                          <a:pt x="80" y="24"/>
                        </a:lnTo>
                        <a:lnTo>
                          <a:pt x="57" y="38"/>
                        </a:lnTo>
                        <a:lnTo>
                          <a:pt x="39" y="56"/>
                        </a:lnTo>
                        <a:lnTo>
                          <a:pt x="23" y="74"/>
                        </a:lnTo>
                        <a:lnTo>
                          <a:pt x="12" y="96"/>
                        </a:lnTo>
                        <a:lnTo>
                          <a:pt x="4" y="119"/>
                        </a:lnTo>
                        <a:lnTo>
                          <a:pt x="0" y="146"/>
                        </a:lnTo>
                        <a:lnTo>
                          <a:pt x="0" y="173"/>
                        </a:lnTo>
                        <a:lnTo>
                          <a:pt x="4" y="206"/>
                        </a:lnTo>
                        <a:lnTo>
                          <a:pt x="8" y="208"/>
                        </a:lnTo>
                        <a:lnTo>
                          <a:pt x="21" y="209"/>
                        </a:lnTo>
                        <a:lnTo>
                          <a:pt x="21" y="207"/>
                        </a:lnTo>
                        <a:lnTo>
                          <a:pt x="21" y="206"/>
                        </a:lnTo>
                        <a:lnTo>
                          <a:pt x="22" y="206"/>
                        </a:lnTo>
                        <a:lnTo>
                          <a:pt x="24" y="203"/>
                        </a:lnTo>
                        <a:lnTo>
                          <a:pt x="27" y="198"/>
                        </a:lnTo>
                        <a:lnTo>
                          <a:pt x="28" y="170"/>
                        </a:lnTo>
                        <a:lnTo>
                          <a:pt x="32" y="142"/>
                        </a:lnTo>
                        <a:lnTo>
                          <a:pt x="39" y="117"/>
                        </a:lnTo>
                        <a:lnTo>
                          <a:pt x="48" y="94"/>
                        </a:lnTo>
                        <a:lnTo>
                          <a:pt x="62" y="74"/>
                        </a:lnTo>
                        <a:lnTo>
                          <a:pt x="77" y="53"/>
                        </a:lnTo>
                        <a:lnTo>
                          <a:pt x="96" y="38"/>
                        </a:lnTo>
                        <a:lnTo>
                          <a:pt x="119" y="22"/>
                        </a:lnTo>
                        <a:lnTo>
                          <a:pt x="146" y="11"/>
                        </a:lnTo>
                        <a:lnTo>
                          <a:pt x="146" y="10"/>
                        </a:lnTo>
                        <a:lnTo>
                          <a:pt x="144" y="8"/>
                        </a:lnTo>
                        <a:lnTo>
                          <a:pt x="146" y="6"/>
                        </a:lnTo>
                        <a:lnTo>
                          <a:pt x="134" y="0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92" name="Freeform 249"/>
                  <p:cNvSpPr/>
                  <p:nvPr/>
                </p:nvSpPr>
                <p:spPr>
                  <a:xfrm>
                    <a:off x="0" y="135"/>
                    <a:ext cx="126" cy="120"/>
                  </a:xfrm>
                  <a:custGeom>
                    <a:avLst/>
                    <a:gdLst>
                      <a:gd name="txL" fmla="*/ 0 w 378"/>
                      <a:gd name="txT" fmla="*/ 0 h 361"/>
                      <a:gd name="txR" fmla="*/ 378 w 378"/>
                      <a:gd name="txB" fmla="*/ 361 h 3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8" h="361">
                        <a:moveTo>
                          <a:pt x="162" y="35"/>
                        </a:moveTo>
                        <a:lnTo>
                          <a:pt x="186" y="30"/>
                        </a:lnTo>
                        <a:lnTo>
                          <a:pt x="192" y="28"/>
                        </a:lnTo>
                        <a:lnTo>
                          <a:pt x="200" y="29"/>
                        </a:lnTo>
                        <a:lnTo>
                          <a:pt x="210" y="33"/>
                        </a:lnTo>
                        <a:lnTo>
                          <a:pt x="218" y="36"/>
                        </a:lnTo>
                        <a:lnTo>
                          <a:pt x="228" y="42"/>
                        </a:lnTo>
                        <a:lnTo>
                          <a:pt x="232" y="45"/>
                        </a:lnTo>
                        <a:lnTo>
                          <a:pt x="208" y="47"/>
                        </a:lnTo>
                        <a:lnTo>
                          <a:pt x="218" y="49"/>
                        </a:lnTo>
                        <a:lnTo>
                          <a:pt x="219" y="49"/>
                        </a:lnTo>
                        <a:lnTo>
                          <a:pt x="194" y="58"/>
                        </a:lnTo>
                        <a:lnTo>
                          <a:pt x="174" y="72"/>
                        </a:lnTo>
                        <a:lnTo>
                          <a:pt x="156" y="89"/>
                        </a:lnTo>
                        <a:lnTo>
                          <a:pt x="142" y="112"/>
                        </a:lnTo>
                        <a:lnTo>
                          <a:pt x="168" y="87"/>
                        </a:lnTo>
                        <a:lnTo>
                          <a:pt x="181" y="77"/>
                        </a:lnTo>
                        <a:lnTo>
                          <a:pt x="196" y="73"/>
                        </a:lnTo>
                        <a:lnTo>
                          <a:pt x="212" y="77"/>
                        </a:lnTo>
                        <a:lnTo>
                          <a:pt x="226" y="84"/>
                        </a:lnTo>
                        <a:lnTo>
                          <a:pt x="228" y="87"/>
                        </a:lnTo>
                        <a:lnTo>
                          <a:pt x="204" y="97"/>
                        </a:lnTo>
                        <a:lnTo>
                          <a:pt x="184" y="113"/>
                        </a:lnTo>
                        <a:lnTo>
                          <a:pt x="169" y="131"/>
                        </a:lnTo>
                        <a:lnTo>
                          <a:pt x="158" y="153"/>
                        </a:lnTo>
                        <a:lnTo>
                          <a:pt x="176" y="141"/>
                        </a:lnTo>
                        <a:lnTo>
                          <a:pt x="196" y="132"/>
                        </a:lnTo>
                        <a:lnTo>
                          <a:pt x="220" y="123"/>
                        </a:lnTo>
                        <a:lnTo>
                          <a:pt x="247" y="117"/>
                        </a:lnTo>
                        <a:lnTo>
                          <a:pt x="255" y="115"/>
                        </a:lnTo>
                        <a:lnTo>
                          <a:pt x="264" y="117"/>
                        </a:lnTo>
                        <a:lnTo>
                          <a:pt x="271" y="119"/>
                        </a:lnTo>
                        <a:lnTo>
                          <a:pt x="279" y="125"/>
                        </a:lnTo>
                        <a:lnTo>
                          <a:pt x="277" y="114"/>
                        </a:lnTo>
                        <a:lnTo>
                          <a:pt x="276" y="106"/>
                        </a:lnTo>
                        <a:lnTo>
                          <a:pt x="279" y="81"/>
                        </a:lnTo>
                        <a:lnTo>
                          <a:pt x="285" y="58"/>
                        </a:lnTo>
                        <a:lnTo>
                          <a:pt x="294" y="37"/>
                        </a:lnTo>
                        <a:lnTo>
                          <a:pt x="306" y="21"/>
                        </a:lnTo>
                        <a:lnTo>
                          <a:pt x="302" y="17"/>
                        </a:lnTo>
                        <a:lnTo>
                          <a:pt x="301" y="15"/>
                        </a:lnTo>
                        <a:lnTo>
                          <a:pt x="301" y="9"/>
                        </a:lnTo>
                        <a:lnTo>
                          <a:pt x="300" y="4"/>
                        </a:lnTo>
                        <a:lnTo>
                          <a:pt x="265" y="0"/>
                        </a:lnTo>
                        <a:lnTo>
                          <a:pt x="231" y="3"/>
                        </a:lnTo>
                        <a:lnTo>
                          <a:pt x="199" y="11"/>
                        </a:lnTo>
                        <a:lnTo>
                          <a:pt x="168" y="25"/>
                        </a:lnTo>
                        <a:lnTo>
                          <a:pt x="164" y="23"/>
                        </a:lnTo>
                        <a:lnTo>
                          <a:pt x="163" y="21"/>
                        </a:lnTo>
                        <a:lnTo>
                          <a:pt x="162" y="18"/>
                        </a:lnTo>
                        <a:lnTo>
                          <a:pt x="135" y="29"/>
                        </a:lnTo>
                        <a:lnTo>
                          <a:pt x="112" y="45"/>
                        </a:lnTo>
                        <a:lnTo>
                          <a:pt x="93" y="60"/>
                        </a:lnTo>
                        <a:lnTo>
                          <a:pt x="78" y="81"/>
                        </a:lnTo>
                        <a:lnTo>
                          <a:pt x="64" y="101"/>
                        </a:lnTo>
                        <a:lnTo>
                          <a:pt x="55" y="124"/>
                        </a:lnTo>
                        <a:lnTo>
                          <a:pt x="48" y="149"/>
                        </a:lnTo>
                        <a:lnTo>
                          <a:pt x="44" y="177"/>
                        </a:lnTo>
                        <a:lnTo>
                          <a:pt x="45" y="197"/>
                        </a:lnTo>
                        <a:lnTo>
                          <a:pt x="51" y="220"/>
                        </a:lnTo>
                        <a:lnTo>
                          <a:pt x="58" y="243"/>
                        </a:lnTo>
                        <a:lnTo>
                          <a:pt x="69" y="267"/>
                        </a:lnTo>
                        <a:lnTo>
                          <a:pt x="74" y="271"/>
                        </a:lnTo>
                        <a:lnTo>
                          <a:pt x="78" y="282"/>
                        </a:lnTo>
                        <a:lnTo>
                          <a:pt x="68" y="281"/>
                        </a:lnTo>
                        <a:lnTo>
                          <a:pt x="60" y="281"/>
                        </a:lnTo>
                        <a:lnTo>
                          <a:pt x="43" y="278"/>
                        </a:lnTo>
                        <a:lnTo>
                          <a:pt x="25" y="274"/>
                        </a:lnTo>
                        <a:lnTo>
                          <a:pt x="8" y="268"/>
                        </a:lnTo>
                        <a:lnTo>
                          <a:pt x="4" y="262"/>
                        </a:lnTo>
                        <a:lnTo>
                          <a:pt x="0" y="263"/>
                        </a:lnTo>
                        <a:lnTo>
                          <a:pt x="14" y="271"/>
                        </a:lnTo>
                        <a:lnTo>
                          <a:pt x="31" y="280"/>
                        </a:lnTo>
                        <a:lnTo>
                          <a:pt x="48" y="286"/>
                        </a:lnTo>
                        <a:lnTo>
                          <a:pt x="66" y="290"/>
                        </a:lnTo>
                        <a:lnTo>
                          <a:pt x="82" y="292"/>
                        </a:lnTo>
                        <a:lnTo>
                          <a:pt x="100" y="293"/>
                        </a:lnTo>
                        <a:lnTo>
                          <a:pt x="120" y="292"/>
                        </a:lnTo>
                        <a:lnTo>
                          <a:pt x="140" y="289"/>
                        </a:lnTo>
                        <a:lnTo>
                          <a:pt x="141" y="290"/>
                        </a:lnTo>
                        <a:lnTo>
                          <a:pt x="134" y="298"/>
                        </a:lnTo>
                        <a:lnTo>
                          <a:pt x="145" y="290"/>
                        </a:lnTo>
                        <a:lnTo>
                          <a:pt x="157" y="284"/>
                        </a:lnTo>
                        <a:lnTo>
                          <a:pt x="168" y="277"/>
                        </a:lnTo>
                        <a:lnTo>
                          <a:pt x="180" y="270"/>
                        </a:lnTo>
                        <a:lnTo>
                          <a:pt x="201" y="252"/>
                        </a:lnTo>
                        <a:lnTo>
                          <a:pt x="223" y="233"/>
                        </a:lnTo>
                        <a:lnTo>
                          <a:pt x="229" y="231"/>
                        </a:lnTo>
                        <a:lnTo>
                          <a:pt x="235" y="229"/>
                        </a:lnTo>
                        <a:lnTo>
                          <a:pt x="241" y="229"/>
                        </a:lnTo>
                        <a:lnTo>
                          <a:pt x="246" y="233"/>
                        </a:lnTo>
                        <a:lnTo>
                          <a:pt x="249" y="238"/>
                        </a:lnTo>
                        <a:lnTo>
                          <a:pt x="252" y="246"/>
                        </a:lnTo>
                        <a:lnTo>
                          <a:pt x="252" y="250"/>
                        </a:lnTo>
                        <a:lnTo>
                          <a:pt x="235" y="270"/>
                        </a:lnTo>
                        <a:lnTo>
                          <a:pt x="218" y="288"/>
                        </a:lnTo>
                        <a:lnTo>
                          <a:pt x="199" y="304"/>
                        </a:lnTo>
                        <a:lnTo>
                          <a:pt x="180" y="317"/>
                        </a:lnTo>
                        <a:lnTo>
                          <a:pt x="158" y="326"/>
                        </a:lnTo>
                        <a:lnTo>
                          <a:pt x="136" y="335"/>
                        </a:lnTo>
                        <a:lnTo>
                          <a:pt x="112" y="340"/>
                        </a:lnTo>
                        <a:lnTo>
                          <a:pt x="88" y="343"/>
                        </a:lnTo>
                        <a:lnTo>
                          <a:pt x="118" y="356"/>
                        </a:lnTo>
                        <a:lnTo>
                          <a:pt x="139" y="358"/>
                        </a:lnTo>
                        <a:lnTo>
                          <a:pt x="140" y="359"/>
                        </a:lnTo>
                        <a:lnTo>
                          <a:pt x="138" y="361"/>
                        </a:lnTo>
                        <a:lnTo>
                          <a:pt x="139" y="361"/>
                        </a:lnTo>
                        <a:lnTo>
                          <a:pt x="145" y="359"/>
                        </a:lnTo>
                        <a:lnTo>
                          <a:pt x="152" y="358"/>
                        </a:lnTo>
                        <a:lnTo>
                          <a:pt x="165" y="355"/>
                        </a:lnTo>
                        <a:lnTo>
                          <a:pt x="177" y="352"/>
                        </a:lnTo>
                        <a:lnTo>
                          <a:pt x="183" y="349"/>
                        </a:lnTo>
                        <a:lnTo>
                          <a:pt x="190" y="348"/>
                        </a:lnTo>
                        <a:lnTo>
                          <a:pt x="195" y="344"/>
                        </a:lnTo>
                        <a:lnTo>
                          <a:pt x="201" y="342"/>
                        </a:lnTo>
                        <a:lnTo>
                          <a:pt x="213" y="336"/>
                        </a:lnTo>
                        <a:lnTo>
                          <a:pt x="223" y="329"/>
                        </a:lnTo>
                        <a:lnTo>
                          <a:pt x="228" y="325"/>
                        </a:lnTo>
                        <a:lnTo>
                          <a:pt x="234" y="323"/>
                        </a:lnTo>
                        <a:lnTo>
                          <a:pt x="247" y="304"/>
                        </a:lnTo>
                        <a:lnTo>
                          <a:pt x="260" y="284"/>
                        </a:lnTo>
                        <a:lnTo>
                          <a:pt x="271" y="263"/>
                        </a:lnTo>
                        <a:lnTo>
                          <a:pt x="280" y="240"/>
                        </a:lnTo>
                        <a:lnTo>
                          <a:pt x="282" y="220"/>
                        </a:lnTo>
                        <a:lnTo>
                          <a:pt x="282" y="217"/>
                        </a:lnTo>
                        <a:lnTo>
                          <a:pt x="296" y="207"/>
                        </a:lnTo>
                        <a:lnTo>
                          <a:pt x="300" y="209"/>
                        </a:lnTo>
                        <a:lnTo>
                          <a:pt x="303" y="213"/>
                        </a:lnTo>
                        <a:lnTo>
                          <a:pt x="302" y="217"/>
                        </a:lnTo>
                        <a:lnTo>
                          <a:pt x="301" y="223"/>
                        </a:lnTo>
                        <a:lnTo>
                          <a:pt x="300" y="226"/>
                        </a:lnTo>
                        <a:lnTo>
                          <a:pt x="307" y="264"/>
                        </a:lnTo>
                        <a:lnTo>
                          <a:pt x="310" y="253"/>
                        </a:lnTo>
                        <a:lnTo>
                          <a:pt x="313" y="261"/>
                        </a:lnTo>
                        <a:lnTo>
                          <a:pt x="319" y="252"/>
                        </a:lnTo>
                        <a:lnTo>
                          <a:pt x="320" y="270"/>
                        </a:lnTo>
                        <a:lnTo>
                          <a:pt x="325" y="289"/>
                        </a:lnTo>
                        <a:lnTo>
                          <a:pt x="326" y="292"/>
                        </a:lnTo>
                        <a:lnTo>
                          <a:pt x="326" y="293"/>
                        </a:lnTo>
                        <a:lnTo>
                          <a:pt x="354" y="343"/>
                        </a:lnTo>
                        <a:lnTo>
                          <a:pt x="363" y="325"/>
                        </a:lnTo>
                        <a:lnTo>
                          <a:pt x="367" y="328"/>
                        </a:lnTo>
                        <a:lnTo>
                          <a:pt x="368" y="311"/>
                        </a:lnTo>
                        <a:lnTo>
                          <a:pt x="369" y="305"/>
                        </a:lnTo>
                        <a:lnTo>
                          <a:pt x="375" y="301"/>
                        </a:lnTo>
                        <a:lnTo>
                          <a:pt x="376" y="293"/>
                        </a:lnTo>
                        <a:lnTo>
                          <a:pt x="378" y="293"/>
                        </a:lnTo>
                        <a:lnTo>
                          <a:pt x="360" y="278"/>
                        </a:lnTo>
                        <a:lnTo>
                          <a:pt x="345" y="265"/>
                        </a:lnTo>
                        <a:lnTo>
                          <a:pt x="332" y="251"/>
                        </a:lnTo>
                        <a:lnTo>
                          <a:pt x="321" y="238"/>
                        </a:lnTo>
                        <a:lnTo>
                          <a:pt x="310" y="222"/>
                        </a:lnTo>
                        <a:lnTo>
                          <a:pt x="303" y="208"/>
                        </a:lnTo>
                        <a:lnTo>
                          <a:pt x="294" y="177"/>
                        </a:lnTo>
                        <a:lnTo>
                          <a:pt x="252" y="180"/>
                        </a:lnTo>
                        <a:lnTo>
                          <a:pt x="212" y="193"/>
                        </a:lnTo>
                        <a:lnTo>
                          <a:pt x="193" y="202"/>
                        </a:lnTo>
                        <a:lnTo>
                          <a:pt x="175" y="215"/>
                        </a:lnTo>
                        <a:lnTo>
                          <a:pt x="142" y="245"/>
                        </a:lnTo>
                        <a:lnTo>
                          <a:pt x="139" y="247"/>
                        </a:lnTo>
                        <a:lnTo>
                          <a:pt x="134" y="249"/>
                        </a:lnTo>
                        <a:lnTo>
                          <a:pt x="132" y="245"/>
                        </a:lnTo>
                        <a:lnTo>
                          <a:pt x="130" y="241"/>
                        </a:lnTo>
                        <a:lnTo>
                          <a:pt x="132" y="235"/>
                        </a:lnTo>
                        <a:lnTo>
                          <a:pt x="134" y="231"/>
                        </a:lnTo>
                        <a:lnTo>
                          <a:pt x="133" y="231"/>
                        </a:lnTo>
                        <a:lnTo>
                          <a:pt x="117" y="259"/>
                        </a:lnTo>
                        <a:lnTo>
                          <a:pt x="112" y="259"/>
                        </a:lnTo>
                        <a:lnTo>
                          <a:pt x="108" y="262"/>
                        </a:lnTo>
                        <a:lnTo>
                          <a:pt x="105" y="263"/>
                        </a:lnTo>
                        <a:lnTo>
                          <a:pt x="100" y="263"/>
                        </a:lnTo>
                        <a:lnTo>
                          <a:pt x="98" y="262"/>
                        </a:lnTo>
                        <a:lnTo>
                          <a:pt x="97" y="262"/>
                        </a:lnTo>
                        <a:lnTo>
                          <a:pt x="92" y="259"/>
                        </a:lnTo>
                        <a:lnTo>
                          <a:pt x="86" y="233"/>
                        </a:lnTo>
                        <a:lnTo>
                          <a:pt x="85" y="208"/>
                        </a:lnTo>
                        <a:lnTo>
                          <a:pt x="85" y="184"/>
                        </a:lnTo>
                        <a:lnTo>
                          <a:pt x="88" y="161"/>
                        </a:lnTo>
                        <a:lnTo>
                          <a:pt x="94" y="137"/>
                        </a:lnTo>
                        <a:lnTo>
                          <a:pt x="103" y="114"/>
                        </a:lnTo>
                        <a:lnTo>
                          <a:pt x="114" y="93"/>
                        </a:lnTo>
                        <a:lnTo>
                          <a:pt x="128" y="72"/>
                        </a:lnTo>
                        <a:lnTo>
                          <a:pt x="144" y="52"/>
                        </a:lnTo>
                        <a:lnTo>
                          <a:pt x="162" y="35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93" name="Freeform 250"/>
                  <p:cNvSpPr/>
                  <p:nvPr/>
                </p:nvSpPr>
                <p:spPr>
                  <a:xfrm>
                    <a:off x="29" y="144"/>
                    <a:ext cx="49" cy="78"/>
                  </a:xfrm>
                  <a:custGeom>
                    <a:avLst/>
                    <a:gdLst>
                      <a:gd name="txL" fmla="*/ 0 w 147"/>
                      <a:gd name="txT" fmla="*/ 0 h 235"/>
                      <a:gd name="txR" fmla="*/ 147 w 147"/>
                      <a:gd name="txB" fmla="*/ 235 h 2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7" h="235">
                        <a:moveTo>
                          <a:pt x="101" y="2"/>
                        </a:moveTo>
                        <a:lnTo>
                          <a:pt x="77" y="7"/>
                        </a:lnTo>
                        <a:lnTo>
                          <a:pt x="59" y="24"/>
                        </a:lnTo>
                        <a:lnTo>
                          <a:pt x="43" y="44"/>
                        </a:lnTo>
                        <a:lnTo>
                          <a:pt x="29" y="65"/>
                        </a:lnTo>
                        <a:lnTo>
                          <a:pt x="18" y="86"/>
                        </a:lnTo>
                        <a:lnTo>
                          <a:pt x="9" y="109"/>
                        </a:lnTo>
                        <a:lnTo>
                          <a:pt x="3" y="133"/>
                        </a:lnTo>
                        <a:lnTo>
                          <a:pt x="0" y="156"/>
                        </a:lnTo>
                        <a:lnTo>
                          <a:pt x="0" y="180"/>
                        </a:lnTo>
                        <a:lnTo>
                          <a:pt x="1" y="205"/>
                        </a:lnTo>
                        <a:lnTo>
                          <a:pt x="7" y="231"/>
                        </a:lnTo>
                        <a:lnTo>
                          <a:pt x="12" y="234"/>
                        </a:lnTo>
                        <a:lnTo>
                          <a:pt x="13" y="234"/>
                        </a:lnTo>
                        <a:lnTo>
                          <a:pt x="15" y="235"/>
                        </a:lnTo>
                        <a:lnTo>
                          <a:pt x="20" y="235"/>
                        </a:lnTo>
                        <a:lnTo>
                          <a:pt x="23" y="234"/>
                        </a:lnTo>
                        <a:lnTo>
                          <a:pt x="27" y="231"/>
                        </a:lnTo>
                        <a:lnTo>
                          <a:pt x="32" y="231"/>
                        </a:lnTo>
                        <a:lnTo>
                          <a:pt x="48" y="203"/>
                        </a:lnTo>
                        <a:lnTo>
                          <a:pt x="39" y="200"/>
                        </a:lnTo>
                        <a:lnTo>
                          <a:pt x="35" y="197"/>
                        </a:lnTo>
                        <a:lnTo>
                          <a:pt x="33" y="185"/>
                        </a:lnTo>
                        <a:lnTo>
                          <a:pt x="30" y="209"/>
                        </a:lnTo>
                        <a:lnTo>
                          <a:pt x="19" y="207"/>
                        </a:lnTo>
                        <a:lnTo>
                          <a:pt x="17" y="204"/>
                        </a:lnTo>
                        <a:lnTo>
                          <a:pt x="14" y="201"/>
                        </a:lnTo>
                        <a:lnTo>
                          <a:pt x="13" y="159"/>
                        </a:lnTo>
                        <a:lnTo>
                          <a:pt x="19" y="121"/>
                        </a:lnTo>
                        <a:lnTo>
                          <a:pt x="31" y="83"/>
                        </a:lnTo>
                        <a:lnTo>
                          <a:pt x="50" y="48"/>
                        </a:lnTo>
                        <a:lnTo>
                          <a:pt x="59" y="33"/>
                        </a:lnTo>
                        <a:lnTo>
                          <a:pt x="71" y="24"/>
                        </a:lnTo>
                        <a:lnTo>
                          <a:pt x="84" y="17"/>
                        </a:lnTo>
                        <a:lnTo>
                          <a:pt x="99" y="14"/>
                        </a:lnTo>
                        <a:lnTo>
                          <a:pt x="123" y="19"/>
                        </a:lnTo>
                        <a:lnTo>
                          <a:pt x="147" y="17"/>
                        </a:lnTo>
                        <a:lnTo>
                          <a:pt x="143" y="14"/>
                        </a:lnTo>
                        <a:lnTo>
                          <a:pt x="133" y="8"/>
                        </a:lnTo>
                        <a:lnTo>
                          <a:pt x="125" y="5"/>
                        </a:lnTo>
                        <a:lnTo>
                          <a:pt x="115" y="1"/>
                        </a:lnTo>
                        <a:lnTo>
                          <a:pt x="107" y="0"/>
                        </a:lnTo>
                        <a:lnTo>
                          <a:pt x="101" y="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94" name="Freeform 251"/>
                  <p:cNvSpPr/>
                  <p:nvPr/>
                </p:nvSpPr>
                <p:spPr>
                  <a:xfrm>
                    <a:off x="54" y="119"/>
                    <a:ext cx="96" cy="60"/>
                  </a:xfrm>
                  <a:custGeom>
                    <a:avLst/>
                    <a:gdLst>
                      <a:gd name="txL" fmla="*/ 0 w 288"/>
                      <a:gd name="txT" fmla="*/ 0 h 180"/>
                      <a:gd name="txR" fmla="*/ 288 w 288"/>
                      <a:gd name="txB" fmla="*/ 180 h 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8" h="180">
                        <a:moveTo>
                          <a:pt x="4" y="71"/>
                        </a:moveTo>
                        <a:lnTo>
                          <a:pt x="8" y="73"/>
                        </a:lnTo>
                        <a:lnTo>
                          <a:pt x="39" y="59"/>
                        </a:lnTo>
                        <a:lnTo>
                          <a:pt x="71" y="51"/>
                        </a:lnTo>
                        <a:lnTo>
                          <a:pt x="105" y="48"/>
                        </a:lnTo>
                        <a:lnTo>
                          <a:pt x="140" y="52"/>
                        </a:lnTo>
                        <a:lnTo>
                          <a:pt x="141" y="57"/>
                        </a:lnTo>
                        <a:lnTo>
                          <a:pt x="141" y="63"/>
                        </a:lnTo>
                        <a:lnTo>
                          <a:pt x="142" y="65"/>
                        </a:lnTo>
                        <a:lnTo>
                          <a:pt x="146" y="69"/>
                        </a:lnTo>
                        <a:lnTo>
                          <a:pt x="134" y="85"/>
                        </a:lnTo>
                        <a:lnTo>
                          <a:pt x="125" y="106"/>
                        </a:lnTo>
                        <a:lnTo>
                          <a:pt x="119" y="129"/>
                        </a:lnTo>
                        <a:lnTo>
                          <a:pt x="116" y="154"/>
                        </a:lnTo>
                        <a:lnTo>
                          <a:pt x="117" y="162"/>
                        </a:lnTo>
                        <a:lnTo>
                          <a:pt x="119" y="173"/>
                        </a:lnTo>
                        <a:lnTo>
                          <a:pt x="120" y="175"/>
                        </a:lnTo>
                        <a:lnTo>
                          <a:pt x="126" y="179"/>
                        </a:lnTo>
                        <a:lnTo>
                          <a:pt x="129" y="180"/>
                        </a:lnTo>
                        <a:lnTo>
                          <a:pt x="137" y="180"/>
                        </a:lnTo>
                        <a:lnTo>
                          <a:pt x="138" y="175"/>
                        </a:lnTo>
                        <a:lnTo>
                          <a:pt x="136" y="163"/>
                        </a:lnTo>
                        <a:lnTo>
                          <a:pt x="138" y="155"/>
                        </a:lnTo>
                        <a:lnTo>
                          <a:pt x="147" y="130"/>
                        </a:lnTo>
                        <a:lnTo>
                          <a:pt x="158" y="109"/>
                        </a:lnTo>
                        <a:lnTo>
                          <a:pt x="170" y="89"/>
                        </a:lnTo>
                        <a:lnTo>
                          <a:pt x="185" y="73"/>
                        </a:lnTo>
                        <a:lnTo>
                          <a:pt x="202" y="58"/>
                        </a:lnTo>
                        <a:lnTo>
                          <a:pt x="222" y="46"/>
                        </a:lnTo>
                        <a:lnTo>
                          <a:pt x="245" y="35"/>
                        </a:lnTo>
                        <a:lnTo>
                          <a:pt x="270" y="29"/>
                        </a:lnTo>
                        <a:lnTo>
                          <a:pt x="281" y="25"/>
                        </a:lnTo>
                        <a:lnTo>
                          <a:pt x="286" y="22"/>
                        </a:lnTo>
                        <a:lnTo>
                          <a:pt x="288" y="13"/>
                        </a:lnTo>
                        <a:lnTo>
                          <a:pt x="286" y="7"/>
                        </a:lnTo>
                        <a:lnTo>
                          <a:pt x="280" y="1"/>
                        </a:lnTo>
                        <a:lnTo>
                          <a:pt x="274" y="0"/>
                        </a:lnTo>
                        <a:lnTo>
                          <a:pt x="262" y="1"/>
                        </a:lnTo>
                        <a:lnTo>
                          <a:pt x="233" y="18"/>
                        </a:lnTo>
                        <a:lnTo>
                          <a:pt x="206" y="39"/>
                        </a:lnTo>
                        <a:lnTo>
                          <a:pt x="192" y="46"/>
                        </a:lnTo>
                        <a:lnTo>
                          <a:pt x="180" y="52"/>
                        </a:lnTo>
                        <a:lnTo>
                          <a:pt x="191" y="25"/>
                        </a:lnTo>
                        <a:lnTo>
                          <a:pt x="167" y="43"/>
                        </a:lnTo>
                        <a:lnTo>
                          <a:pt x="167" y="36"/>
                        </a:lnTo>
                        <a:lnTo>
                          <a:pt x="165" y="34"/>
                        </a:lnTo>
                        <a:lnTo>
                          <a:pt x="155" y="25"/>
                        </a:lnTo>
                        <a:lnTo>
                          <a:pt x="147" y="19"/>
                        </a:lnTo>
                        <a:lnTo>
                          <a:pt x="137" y="13"/>
                        </a:lnTo>
                        <a:lnTo>
                          <a:pt x="129" y="11"/>
                        </a:lnTo>
                        <a:lnTo>
                          <a:pt x="118" y="7"/>
                        </a:lnTo>
                        <a:lnTo>
                          <a:pt x="108" y="6"/>
                        </a:lnTo>
                        <a:lnTo>
                          <a:pt x="87" y="9"/>
                        </a:lnTo>
                        <a:lnTo>
                          <a:pt x="71" y="12"/>
                        </a:lnTo>
                        <a:lnTo>
                          <a:pt x="48" y="19"/>
                        </a:lnTo>
                        <a:lnTo>
                          <a:pt x="30" y="30"/>
                        </a:lnTo>
                        <a:lnTo>
                          <a:pt x="15" y="43"/>
                        </a:lnTo>
                        <a:lnTo>
                          <a:pt x="2" y="61"/>
                        </a:lnTo>
                        <a:lnTo>
                          <a:pt x="0" y="63"/>
                        </a:lnTo>
                        <a:lnTo>
                          <a:pt x="2" y="65"/>
                        </a:lnTo>
                        <a:lnTo>
                          <a:pt x="2" y="66"/>
                        </a:lnTo>
                        <a:lnTo>
                          <a:pt x="3" y="69"/>
                        </a:lnTo>
                        <a:lnTo>
                          <a:pt x="4" y="71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95" name="Freeform 252"/>
                  <p:cNvSpPr/>
                  <p:nvPr/>
                </p:nvSpPr>
                <p:spPr>
                  <a:xfrm>
                    <a:off x="39" y="159"/>
                    <a:ext cx="37" cy="53"/>
                  </a:xfrm>
                  <a:custGeom>
                    <a:avLst/>
                    <a:gdLst>
                      <a:gd name="txL" fmla="*/ 0 w 112"/>
                      <a:gd name="txT" fmla="*/ 0 h 158"/>
                      <a:gd name="txR" fmla="*/ 112 w 112"/>
                      <a:gd name="txB" fmla="*/ 158 h 1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2" h="158">
                        <a:moveTo>
                          <a:pt x="52" y="14"/>
                        </a:moveTo>
                        <a:lnTo>
                          <a:pt x="26" y="39"/>
                        </a:lnTo>
                        <a:lnTo>
                          <a:pt x="12" y="60"/>
                        </a:lnTo>
                        <a:lnTo>
                          <a:pt x="5" y="86"/>
                        </a:lnTo>
                        <a:lnTo>
                          <a:pt x="0" y="111"/>
                        </a:lnTo>
                        <a:lnTo>
                          <a:pt x="2" y="140"/>
                        </a:lnTo>
                        <a:lnTo>
                          <a:pt x="4" y="152"/>
                        </a:lnTo>
                        <a:lnTo>
                          <a:pt x="8" y="155"/>
                        </a:lnTo>
                        <a:lnTo>
                          <a:pt x="17" y="158"/>
                        </a:lnTo>
                        <a:lnTo>
                          <a:pt x="18" y="158"/>
                        </a:lnTo>
                        <a:lnTo>
                          <a:pt x="25" y="156"/>
                        </a:lnTo>
                        <a:lnTo>
                          <a:pt x="30" y="147"/>
                        </a:lnTo>
                        <a:lnTo>
                          <a:pt x="31" y="142"/>
                        </a:lnTo>
                        <a:lnTo>
                          <a:pt x="31" y="138"/>
                        </a:lnTo>
                        <a:lnTo>
                          <a:pt x="34" y="106"/>
                        </a:lnTo>
                        <a:lnTo>
                          <a:pt x="36" y="92"/>
                        </a:lnTo>
                        <a:lnTo>
                          <a:pt x="42" y="80"/>
                        </a:lnTo>
                        <a:lnTo>
                          <a:pt x="53" y="58"/>
                        </a:lnTo>
                        <a:lnTo>
                          <a:pt x="68" y="40"/>
                        </a:lnTo>
                        <a:lnTo>
                          <a:pt x="88" y="24"/>
                        </a:lnTo>
                        <a:lnTo>
                          <a:pt x="112" y="14"/>
                        </a:lnTo>
                        <a:lnTo>
                          <a:pt x="110" y="11"/>
                        </a:lnTo>
                        <a:lnTo>
                          <a:pt x="96" y="4"/>
                        </a:lnTo>
                        <a:lnTo>
                          <a:pt x="80" y="0"/>
                        </a:lnTo>
                        <a:lnTo>
                          <a:pt x="65" y="4"/>
                        </a:lnTo>
                        <a:lnTo>
                          <a:pt x="52" y="14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96" name="Freeform 253"/>
                  <p:cNvSpPr/>
                  <p:nvPr/>
                </p:nvSpPr>
                <p:spPr>
                  <a:xfrm>
                    <a:off x="33" y="149"/>
                    <a:ext cx="40" cy="65"/>
                  </a:xfrm>
                  <a:custGeom>
                    <a:avLst/>
                    <a:gdLst>
                      <a:gd name="txL" fmla="*/ 0 w 121"/>
                      <a:gd name="txT" fmla="*/ 0 h 195"/>
                      <a:gd name="txR" fmla="*/ 121 w 121"/>
                      <a:gd name="txB" fmla="*/ 195 h 1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1" h="195">
                        <a:moveTo>
                          <a:pt x="86" y="0"/>
                        </a:moveTo>
                        <a:lnTo>
                          <a:pt x="71" y="3"/>
                        </a:lnTo>
                        <a:lnTo>
                          <a:pt x="58" y="10"/>
                        </a:lnTo>
                        <a:lnTo>
                          <a:pt x="46" y="19"/>
                        </a:lnTo>
                        <a:lnTo>
                          <a:pt x="37" y="34"/>
                        </a:lnTo>
                        <a:lnTo>
                          <a:pt x="18" y="69"/>
                        </a:lnTo>
                        <a:lnTo>
                          <a:pt x="6" y="107"/>
                        </a:lnTo>
                        <a:lnTo>
                          <a:pt x="0" y="145"/>
                        </a:lnTo>
                        <a:lnTo>
                          <a:pt x="1" y="187"/>
                        </a:lnTo>
                        <a:lnTo>
                          <a:pt x="4" y="190"/>
                        </a:lnTo>
                        <a:lnTo>
                          <a:pt x="6" y="193"/>
                        </a:lnTo>
                        <a:lnTo>
                          <a:pt x="17" y="195"/>
                        </a:lnTo>
                        <a:lnTo>
                          <a:pt x="20" y="171"/>
                        </a:lnTo>
                        <a:lnTo>
                          <a:pt x="18" y="142"/>
                        </a:lnTo>
                        <a:lnTo>
                          <a:pt x="23" y="117"/>
                        </a:lnTo>
                        <a:lnTo>
                          <a:pt x="30" y="91"/>
                        </a:lnTo>
                        <a:lnTo>
                          <a:pt x="44" y="70"/>
                        </a:lnTo>
                        <a:lnTo>
                          <a:pt x="58" y="47"/>
                        </a:lnTo>
                        <a:lnTo>
                          <a:pt x="76" y="30"/>
                        </a:lnTo>
                        <a:lnTo>
                          <a:pt x="96" y="16"/>
                        </a:lnTo>
                        <a:lnTo>
                          <a:pt x="121" y="7"/>
                        </a:lnTo>
                        <a:lnTo>
                          <a:pt x="120" y="7"/>
                        </a:lnTo>
                        <a:lnTo>
                          <a:pt x="110" y="5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97" name="Freeform 254"/>
                  <p:cNvSpPr/>
                  <p:nvPr/>
                </p:nvSpPr>
                <p:spPr>
                  <a:xfrm>
                    <a:off x="73" y="102"/>
                    <a:ext cx="37" cy="16"/>
                  </a:xfrm>
                  <a:custGeom>
                    <a:avLst/>
                    <a:gdLst>
                      <a:gd name="txL" fmla="*/ 0 w 109"/>
                      <a:gd name="txT" fmla="*/ 0 h 48"/>
                      <a:gd name="txR" fmla="*/ 109 w 109"/>
                      <a:gd name="txB" fmla="*/ 48 h 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9" h="48">
                        <a:moveTo>
                          <a:pt x="106" y="31"/>
                        </a:moveTo>
                        <a:lnTo>
                          <a:pt x="105" y="31"/>
                        </a:lnTo>
                        <a:lnTo>
                          <a:pt x="100" y="27"/>
                        </a:lnTo>
                        <a:lnTo>
                          <a:pt x="99" y="22"/>
                        </a:lnTo>
                        <a:lnTo>
                          <a:pt x="93" y="16"/>
                        </a:lnTo>
                        <a:lnTo>
                          <a:pt x="78" y="9"/>
                        </a:lnTo>
                        <a:lnTo>
                          <a:pt x="66" y="0"/>
                        </a:lnTo>
                        <a:lnTo>
                          <a:pt x="25" y="8"/>
                        </a:lnTo>
                        <a:lnTo>
                          <a:pt x="9" y="36"/>
                        </a:lnTo>
                        <a:lnTo>
                          <a:pt x="7" y="39"/>
                        </a:lnTo>
                        <a:lnTo>
                          <a:pt x="0" y="48"/>
                        </a:lnTo>
                        <a:lnTo>
                          <a:pt x="30" y="21"/>
                        </a:lnTo>
                        <a:lnTo>
                          <a:pt x="52" y="15"/>
                        </a:lnTo>
                        <a:lnTo>
                          <a:pt x="73" y="16"/>
                        </a:lnTo>
                        <a:lnTo>
                          <a:pt x="83" y="26"/>
                        </a:lnTo>
                        <a:lnTo>
                          <a:pt x="91" y="26"/>
                        </a:lnTo>
                        <a:lnTo>
                          <a:pt x="101" y="32"/>
                        </a:lnTo>
                        <a:lnTo>
                          <a:pt x="102" y="33"/>
                        </a:lnTo>
                        <a:lnTo>
                          <a:pt x="105" y="34"/>
                        </a:lnTo>
                        <a:lnTo>
                          <a:pt x="109" y="34"/>
                        </a:lnTo>
                        <a:lnTo>
                          <a:pt x="107" y="32"/>
                        </a:lnTo>
                        <a:lnTo>
                          <a:pt x="106" y="31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98" name="Freeform 255"/>
                  <p:cNvSpPr/>
                  <p:nvPr/>
                </p:nvSpPr>
                <p:spPr>
                  <a:xfrm>
                    <a:off x="97" y="143"/>
                    <a:ext cx="38" cy="92"/>
                  </a:xfrm>
                  <a:custGeom>
                    <a:avLst/>
                    <a:gdLst>
                      <a:gd name="txL" fmla="*/ 0 w 115"/>
                      <a:gd name="txT" fmla="*/ 0 h 275"/>
                      <a:gd name="txR" fmla="*/ 115 w 115"/>
                      <a:gd name="txB" fmla="*/ 275 h 2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5" h="275">
                        <a:moveTo>
                          <a:pt x="60" y="17"/>
                        </a:moveTo>
                        <a:lnTo>
                          <a:pt x="60" y="12"/>
                        </a:lnTo>
                        <a:lnTo>
                          <a:pt x="56" y="0"/>
                        </a:lnTo>
                        <a:lnTo>
                          <a:pt x="41" y="16"/>
                        </a:lnTo>
                        <a:lnTo>
                          <a:pt x="29" y="36"/>
                        </a:lnTo>
                        <a:lnTo>
                          <a:pt x="18" y="57"/>
                        </a:lnTo>
                        <a:lnTo>
                          <a:pt x="9" y="82"/>
                        </a:lnTo>
                        <a:lnTo>
                          <a:pt x="7" y="90"/>
                        </a:lnTo>
                        <a:lnTo>
                          <a:pt x="9" y="102"/>
                        </a:lnTo>
                        <a:lnTo>
                          <a:pt x="8" y="107"/>
                        </a:lnTo>
                        <a:lnTo>
                          <a:pt x="0" y="107"/>
                        </a:lnTo>
                        <a:lnTo>
                          <a:pt x="0" y="111"/>
                        </a:lnTo>
                        <a:lnTo>
                          <a:pt x="0" y="113"/>
                        </a:lnTo>
                        <a:lnTo>
                          <a:pt x="2" y="140"/>
                        </a:lnTo>
                        <a:lnTo>
                          <a:pt x="5" y="152"/>
                        </a:lnTo>
                        <a:lnTo>
                          <a:pt x="14" y="183"/>
                        </a:lnTo>
                        <a:lnTo>
                          <a:pt x="21" y="197"/>
                        </a:lnTo>
                        <a:lnTo>
                          <a:pt x="32" y="213"/>
                        </a:lnTo>
                        <a:lnTo>
                          <a:pt x="43" y="226"/>
                        </a:lnTo>
                        <a:lnTo>
                          <a:pt x="56" y="240"/>
                        </a:lnTo>
                        <a:lnTo>
                          <a:pt x="71" y="253"/>
                        </a:lnTo>
                        <a:lnTo>
                          <a:pt x="89" y="268"/>
                        </a:lnTo>
                        <a:lnTo>
                          <a:pt x="90" y="268"/>
                        </a:lnTo>
                        <a:lnTo>
                          <a:pt x="99" y="275"/>
                        </a:lnTo>
                        <a:lnTo>
                          <a:pt x="108" y="274"/>
                        </a:lnTo>
                        <a:lnTo>
                          <a:pt x="115" y="265"/>
                        </a:lnTo>
                        <a:lnTo>
                          <a:pt x="97" y="244"/>
                        </a:lnTo>
                        <a:lnTo>
                          <a:pt x="84" y="224"/>
                        </a:lnTo>
                        <a:lnTo>
                          <a:pt x="66" y="198"/>
                        </a:lnTo>
                        <a:lnTo>
                          <a:pt x="53" y="174"/>
                        </a:lnTo>
                        <a:lnTo>
                          <a:pt x="47" y="161"/>
                        </a:lnTo>
                        <a:lnTo>
                          <a:pt x="43" y="149"/>
                        </a:lnTo>
                        <a:lnTo>
                          <a:pt x="39" y="125"/>
                        </a:lnTo>
                        <a:lnTo>
                          <a:pt x="37" y="111"/>
                        </a:lnTo>
                        <a:lnTo>
                          <a:pt x="37" y="98"/>
                        </a:lnTo>
                        <a:lnTo>
                          <a:pt x="41" y="71"/>
                        </a:lnTo>
                        <a:lnTo>
                          <a:pt x="43" y="57"/>
                        </a:lnTo>
                        <a:lnTo>
                          <a:pt x="48" y="44"/>
                        </a:lnTo>
                        <a:lnTo>
                          <a:pt x="60" y="17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699" name="Freeform 256"/>
                  <p:cNvSpPr/>
                  <p:nvPr/>
                </p:nvSpPr>
                <p:spPr>
                  <a:xfrm>
                    <a:off x="49" y="173"/>
                    <a:ext cx="48" cy="32"/>
                  </a:xfrm>
                  <a:custGeom>
                    <a:avLst/>
                    <a:gdLst>
                      <a:gd name="txL" fmla="*/ 0 w 142"/>
                      <a:gd name="txT" fmla="*/ 0 h 96"/>
                      <a:gd name="txR" fmla="*/ 142 w 142"/>
                      <a:gd name="txB" fmla="*/ 96 h 9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2" h="96">
                        <a:moveTo>
                          <a:pt x="142" y="23"/>
                        </a:moveTo>
                        <a:lnTo>
                          <a:pt x="142" y="21"/>
                        </a:lnTo>
                        <a:lnTo>
                          <a:pt x="139" y="16"/>
                        </a:lnTo>
                        <a:lnTo>
                          <a:pt x="133" y="12"/>
                        </a:lnTo>
                        <a:lnTo>
                          <a:pt x="132" y="10"/>
                        </a:lnTo>
                        <a:lnTo>
                          <a:pt x="124" y="4"/>
                        </a:lnTo>
                        <a:lnTo>
                          <a:pt x="117" y="2"/>
                        </a:lnTo>
                        <a:lnTo>
                          <a:pt x="108" y="0"/>
                        </a:lnTo>
                        <a:lnTo>
                          <a:pt x="100" y="2"/>
                        </a:lnTo>
                        <a:lnTo>
                          <a:pt x="73" y="8"/>
                        </a:lnTo>
                        <a:lnTo>
                          <a:pt x="49" y="17"/>
                        </a:lnTo>
                        <a:lnTo>
                          <a:pt x="29" y="26"/>
                        </a:lnTo>
                        <a:lnTo>
                          <a:pt x="11" y="38"/>
                        </a:lnTo>
                        <a:lnTo>
                          <a:pt x="5" y="50"/>
                        </a:lnTo>
                        <a:lnTo>
                          <a:pt x="3" y="64"/>
                        </a:lnTo>
                        <a:lnTo>
                          <a:pt x="0" y="96"/>
                        </a:lnTo>
                        <a:lnTo>
                          <a:pt x="12" y="78"/>
                        </a:lnTo>
                        <a:lnTo>
                          <a:pt x="27" y="64"/>
                        </a:lnTo>
                        <a:lnTo>
                          <a:pt x="42" y="51"/>
                        </a:lnTo>
                        <a:lnTo>
                          <a:pt x="60" y="42"/>
                        </a:lnTo>
                        <a:lnTo>
                          <a:pt x="78" y="34"/>
                        </a:lnTo>
                        <a:lnTo>
                          <a:pt x="99" y="28"/>
                        </a:lnTo>
                        <a:lnTo>
                          <a:pt x="119" y="24"/>
                        </a:lnTo>
                        <a:lnTo>
                          <a:pt x="142" y="23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00" name="Freeform 257"/>
                  <p:cNvSpPr/>
                  <p:nvPr/>
                </p:nvSpPr>
                <p:spPr>
                  <a:xfrm>
                    <a:off x="96" y="178"/>
                    <a:ext cx="1" cy="2"/>
                  </a:xfrm>
                  <a:custGeom>
                    <a:avLst/>
                    <a:gdLst>
                      <a:gd name="txL" fmla="*/ 0 w 3"/>
                      <a:gd name="txT" fmla="*/ 0 h 5"/>
                      <a:gd name="txR" fmla="*/ 3 w 3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5">
                        <a:moveTo>
                          <a:pt x="3" y="5"/>
                        </a:moveTo>
                        <a:lnTo>
                          <a:pt x="3" y="1"/>
                        </a:lnTo>
                        <a:lnTo>
                          <a:pt x="0" y="0"/>
                        </a:lnTo>
                        <a:lnTo>
                          <a:pt x="3" y="5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01" name="Freeform 258"/>
                  <p:cNvSpPr/>
                  <p:nvPr/>
                </p:nvSpPr>
                <p:spPr>
                  <a:xfrm>
                    <a:off x="49" y="181"/>
                    <a:ext cx="48" cy="27"/>
                  </a:xfrm>
                  <a:custGeom>
                    <a:avLst/>
                    <a:gdLst>
                      <a:gd name="txL" fmla="*/ 0 w 145"/>
                      <a:gd name="txT" fmla="*/ 0 h 82"/>
                      <a:gd name="txR" fmla="*/ 145 w 145"/>
                      <a:gd name="txB" fmla="*/ 82 h 8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5" h="82">
                        <a:moveTo>
                          <a:pt x="145" y="27"/>
                        </a:moveTo>
                        <a:lnTo>
                          <a:pt x="143" y="0"/>
                        </a:lnTo>
                        <a:lnTo>
                          <a:pt x="120" y="1"/>
                        </a:lnTo>
                        <a:lnTo>
                          <a:pt x="100" y="5"/>
                        </a:lnTo>
                        <a:lnTo>
                          <a:pt x="79" y="11"/>
                        </a:lnTo>
                        <a:lnTo>
                          <a:pt x="61" y="19"/>
                        </a:lnTo>
                        <a:lnTo>
                          <a:pt x="43" y="28"/>
                        </a:lnTo>
                        <a:lnTo>
                          <a:pt x="28" y="41"/>
                        </a:lnTo>
                        <a:lnTo>
                          <a:pt x="13" y="55"/>
                        </a:lnTo>
                        <a:lnTo>
                          <a:pt x="1" y="73"/>
                        </a:lnTo>
                        <a:lnTo>
                          <a:pt x="1" y="77"/>
                        </a:lnTo>
                        <a:lnTo>
                          <a:pt x="0" y="82"/>
                        </a:lnTo>
                        <a:lnTo>
                          <a:pt x="20" y="61"/>
                        </a:lnTo>
                        <a:lnTo>
                          <a:pt x="44" y="46"/>
                        </a:lnTo>
                        <a:lnTo>
                          <a:pt x="70" y="33"/>
                        </a:lnTo>
                        <a:lnTo>
                          <a:pt x="98" y="22"/>
                        </a:lnTo>
                        <a:lnTo>
                          <a:pt x="119" y="16"/>
                        </a:lnTo>
                        <a:lnTo>
                          <a:pt x="125" y="16"/>
                        </a:lnTo>
                        <a:lnTo>
                          <a:pt x="132" y="18"/>
                        </a:lnTo>
                        <a:lnTo>
                          <a:pt x="138" y="21"/>
                        </a:lnTo>
                        <a:lnTo>
                          <a:pt x="145" y="27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02" name="Freeform 259"/>
                  <p:cNvSpPr/>
                  <p:nvPr/>
                </p:nvSpPr>
                <p:spPr>
                  <a:xfrm>
                    <a:off x="44" y="186"/>
                    <a:ext cx="54" cy="32"/>
                  </a:xfrm>
                  <a:custGeom>
                    <a:avLst/>
                    <a:gdLst>
                      <a:gd name="txL" fmla="*/ 0 w 164"/>
                      <a:gd name="txT" fmla="*/ 0 h 95"/>
                      <a:gd name="txR" fmla="*/ 164 w 164"/>
                      <a:gd name="txB" fmla="*/ 95 h 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4" h="95">
                        <a:moveTo>
                          <a:pt x="164" y="23"/>
                        </a:moveTo>
                        <a:lnTo>
                          <a:pt x="161" y="11"/>
                        </a:lnTo>
                        <a:lnTo>
                          <a:pt x="154" y="5"/>
                        </a:lnTo>
                        <a:lnTo>
                          <a:pt x="148" y="2"/>
                        </a:lnTo>
                        <a:lnTo>
                          <a:pt x="141" y="0"/>
                        </a:lnTo>
                        <a:lnTo>
                          <a:pt x="135" y="0"/>
                        </a:lnTo>
                        <a:lnTo>
                          <a:pt x="114" y="6"/>
                        </a:lnTo>
                        <a:lnTo>
                          <a:pt x="86" y="17"/>
                        </a:lnTo>
                        <a:lnTo>
                          <a:pt x="60" y="30"/>
                        </a:lnTo>
                        <a:lnTo>
                          <a:pt x="36" y="45"/>
                        </a:lnTo>
                        <a:lnTo>
                          <a:pt x="16" y="66"/>
                        </a:lnTo>
                        <a:lnTo>
                          <a:pt x="11" y="75"/>
                        </a:lnTo>
                        <a:lnTo>
                          <a:pt x="4" y="77"/>
                        </a:lnTo>
                        <a:lnTo>
                          <a:pt x="2" y="81"/>
                        </a:lnTo>
                        <a:lnTo>
                          <a:pt x="0" y="87"/>
                        </a:lnTo>
                        <a:lnTo>
                          <a:pt x="2" y="91"/>
                        </a:lnTo>
                        <a:lnTo>
                          <a:pt x="4" y="95"/>
                        </a:lnTo>
                        <a:lnTo>
                          <a:pt x="9" y="93"/>
                        </a:lnTo>
                        <a:lnTo>
                          <a:pt x="12" y="91"/>
                        </a:lnTo>
                        <a:lnTo>
                          <a:pt x="45" y="61"/>
                        </a:lnTo>
                        <a:lnTo>
                          <a:pt x="63" y="48"/>
                        </a:lnTo>
                        <a:lnTo>
                          <a:pt x="82" y="39"/>
                        </a:lnTo>
                        <a:lnTo>
                          <a:pt x="122" y="26"/>
                        </a:lnTo>
                        <a:lnTo>
                          <a:pt x="164" y="23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03" name="Freeform 260"/>
                  <p:cNvSpPr/>
                  <p:nvPr/>
                </p:nvSpPr>
                <p:spPr>
                  <a:xfrm>
                    <a:off x="124" y="158"/>
                    <a:ext cx="33" cy="75"/>
                  </a:xfrm>
                  <a:custGeom>
                    <a:avLst/>
                    <a:gdLst>
                      <a:gd name="txL" fmla="*/ 0 w 97"/>
                      <a:gd name="txT" fmla="*/ 0 h 225"/>
                      <a:gd name="txR" fmla="*/ 97 w 97"/>
                      <a:gd name="txB" fmla="*/ 225 h 2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7" h="225">
                        <a:moveTo>
                          <a:pt x="22" y="0"/>
                        </a:moveTo>
                        <a:lnTo>
                          <a:pt x="20" y="1"/>
                        </a:lnTo>
                        <a:lnTo>
                          <a:pt x="12" y="7"/>
                        </a:lnTo>
                        <a:lnTo>
                          <a:pt x="4" y="13"/>
                        </a:lnTo>
                        <a:lnTo>
                          <a:pt x="1" y="31"/>
                        </a:lnTo>
                        <a:lnTo>
                          <a:pt x="0" y="50"/>
                        </a:lnTo>
                        <a:lnTo>
                          <a:pt x="2" y="86"/>
                        </a:lnTo>
                        <a:lnTo>
                          <a:pt x="4" y="106"/>
                        </a:lnTo>
                        <a:lnTo>
                          <a:pt x="10" y="126"/>
                        </a:lnTo>
                        <a:lnTo>
                          <a:pt x="27" y="164"/>
                        </a:lnTo>
                        <a:lnTo>
                          <a:pt x="27" y="163"/>
                        </a:lnTo>
                        <a:lnTo>
                          <a:pt x="30" y="163"/>
                        </a:lnTo>
                        <a:lnTo>
                          <a:pt x="43" y="181"/>
                        </a:lnTo>
                        <a:lnTo>
                          <a:pt x="60" y="199"/>
                        </a:lnTo>
                        <a:lnTo>
                          <a:pt x="76" y="212"/>
                        </a:lnTo>
                        <a:lnTo>
                          <a:pt x="97" y="225"/>
                        </a:lnTo>
                        <a:lnTo>
                          <a:pt x="72" y="197"/>
                        </a:lnTo>
                        <a:lnTo>
                          <a:pt x="51" y="166"/>
                        </a:lnTo>
                        <a:lnTo>
                          <a:pt x="36" y="133"/>
                        </a:lnTo>
                        <a:lnTo>
                          <a:pt x="22" y="97"/>
                        </a:lnTo>
                        <a:lnTo>
                          <a:pt x="16" y="64"/>
                        </a:lnTo>
                        <a:lnTo>
                          <a:pt x="15" y="31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04" name="Freeform 261"/>
                  <p:cNvSpPr/>
                  <p:nvPr/>
                </p:nvSpPr>
                <p:spPr>
                  <a:xfrm>
                    <a:off x="135" y="167"/>
                    <a:ext cx="49" cy="73"/>
                  </a:xfrm>
                  <a:custGeom>
                    <a:avLst/>
                    <a:gdLst>
                      <a:gd name="txL" fmla="*/ 0 w 149"/>
                      <a:gd name="txT" fmla="*/ 0 h 219"/>
                      <a:gd name="txR" fmla="*/ 149 w 149"/>
                      <a:gd name="txB" fmla="*/ 219 h 2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9" h="219">
                        <a:moveTo>
                          <a:pt x="1" y="14"/>
                        </a:moveTo>
                        <a:lnTo>
                          <a:pt x="1" y="18"/>
                        </a:lnTo>
                        <a:lnTo>
                          <a:pt x="0" y="35"/>
                        </a:lnTo>
                        <a:lnTo>
                          <a:pt x="1" y="53"/>
                        </a:lnTo>
                        <a:lnTo>
                          <a:pt x="2" y="70"/>
                        </a:lnTo>
                        <a:lnTo>
                          <a:pt x="7" y="88"/>
                        </a:lnTo>
                        <a:lnTo>
                          <a:pt x="12" y="102"/>
                        </a:lnTo>
                        <a:lnTo>
                          <a:pt x="19" y="118"/>
                        </a:lnTo>
                        <a:lnTo>
                          <a:pt x="26" y="132"/>
                        </a:lnTo>
                        <a:lnTo>
                          <a:pt x="37" y="148"/>
                        </a:lnTo>
                        <a:lnTo>
                          <a:pt x="45" y="159"/>
                        </a:lnTo>
                        <a:lnTo>
                          <a:pt x="59" y="173"/>
                        </a:lnTo>
                        <a:lnTo>
                          <a:pt x="75" y="189"/>
                        </a:lnTo>
                        <a:lnTo>
                          <a:pt x="93" y="202"/>
                        </a:lnTo>
                        <a:lnTo>
                          <a:pt x="116" y="215"/>
                        </a:lnTo>
                        <a:lnTo>
                          <a:pt x="120" y="216"/>
                        </a:lnTo>
                        <a:lnTo>
                          <a:pt x="145" y="219"/>
                        </a:lnTo>
                        <a:lnTo>
                          <a:pt x="149" y="214"/>
                        </a:lnTo>
                        <a:lnTo>
                          <a:pt x="149" y="208"/>
                        </a:lnTo>
                        <a:lnTo>
                          <a:pt x="145" y="204"/>
                        </a:lnTo>
                        <a:lnTo>
                          <a:pt x="123" y="190"/>
                        </a:lnTo>
                        <a:lnTo>
                          <a:pt x="96" y="167"/>
                        </a:lnTo>
                        <a:lnTo>
                          <a:pt x="73" y="144"/>
                        </a:lnTo>
                        <a:lnTo>
                          <a:pt x="62" y="131"/>
                        </a:lnTo>
                        <a:lnTo>
                          <a:pt x="54" y="119"/>
                        </a:lnTo>
                        <a:lnTo>
                          <a:pt x="45" y="105"/>
                        </a:lnTo>
                        <a:lnTo>
                          <a:pt x="39" y="92"/>
                        </a:lnTo>
                        <a:lnTo>
                          <a:pt x="33" y="76"/>
                        </a:lnTo>
                        <a:lnTo>
                          <a:pt x="23" y="46"/>
                        </a:lnTo>
                        <a:lnTo>
                          <a:pt x="15" y="15"/>
                        </a:lnTo>
                        <a:lnTo>
                          <a:pt x="18" y="11"/>
                        </a:lnTo>
                        <a:lnTo>
                          <a:pt x="20" y="5"/>
                        </a:lnTo>
                        <a:lnTo>
                          <a:pt x="20" y="3"/>
                        </a:lnTo>
                        <a:lnTo>
                          <a:pt x="19" y="0"/>
                        </a:lnTo>
                        <a:lnTo>
                          <a:pt x="12" y="0"/>
                        </a:lnTo>
                        <a:lnTo>
                          <a:pt x="7" y="3"/>
                        </a:lnTo>
                        <a:lnTo>
                          <a:pt x="1" y="14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05" name="Freeform 262"/>
                  <p:cNvSpPr/>
                  <p:nvPr/>
                </p:nvSpPr>
                <p:spPr>
                  <a:xfrm>
                    <a:off x="115" y="156"/>
                    <a:ext cx="37" cy="87"/>
                  </a:xfrm>
                  <a:custGeom>
                    <a:avLst/>
                    <a:gdLst>
                      <a:gd name="txL" fmla="*/ 0 w 113"/>
                      <a:gd name="txT" fmla="*/ 0 h 262"/>
                      <a:gd name="txR" fmla="*/ 113 w 113"/>
                      <a:gd name="txB" fmla="*/ 262 h 2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3" h="262">
                        <a:moveTo>
                          <a:pt x="33" y="20"/>
                        </a:moveTo>
                        <a:lnTo>
                          <a:pt x="41" y="14"/>
                        </a:lnTo>
                        <a:lnTo>
                          <a:pt x="42" y="9"/>
                        </a:lnTo>
                        <a:lnTo>
                          <a:pt x="42" y="7"/>
                        </a:lnTo>
                        <a:lnTo>
                          <a:pt x="39" y="2"/>
                        </a:lnTo>
                        <a:lnTo>
                          <a:pt x="36" y="0"/>
                        </a:lnTo>
                        <a:lnTo>
                          <a:pt x="21" y="3"/>
                        </a:lnTo>
                        <a:lnTo>
                          <a:pt x="9" y="12"/>
                        </a:lnTo>
                        <a:lnTo>
                          <a:pt x="3" y="35"/>
                        </a:lnTo>
                        <a:lnTo>
                          <a:pt x="1" y="59"/>
                        </a:lnTo>
                        <a:lnTo>
                          <a:pt x="0" y="81"/>
                        </a:lnTo>
                        <a:lnTo>
                          <a:pt x="2" y="104"/>
                        </a:lnTo>
                        <a:lnTo>
                          <a:pt x="5" y="125"/>
                        </a:lnTo>
                        <a:lnTo>
                          <a:pt x="11" y="145"/>
                        </a:lnTo>
                        <a:lnTo>
                          <a:pt x="19" y="164"/>
                        </a:lnTo>
                        <a:lnTo>
                          <a:pt x="30" y="185"/>
                        </a:lnTo>
                        <a:lnTo>
                          <a:pt x="43" y="205"/>
                        </a:lnTo>
                        <a:lnTo>
                          <a:pt x="61" y="226"/>
                        </a:lnTo>
                        <a:lnTo>
                          <a:pt x="80" y="244"/>
                        </a:lnTo>
                        <a:lnTo>
                          <a:pt x="102" y="262"/>
                        </a:lnTo>
                        <a:lnTo>
                          <a:pt x="105" y="261"/>
                        </a:lnTo>
                        <a:lnTo>
                          <a:pt x="107" y="261"/>
                        </a:lnTo>
                        <a:lnTo>
                          <a:pt x="109" y="259"/>
                        </a:lnTo>
                        <a:lnTo>
                          <a:pt x="113" y="254"/>
                        </a:lnTo>
                        <a:lnTo>
                          <a:pt x="102" y="248"/>
                        </a:lnTo>
                        <a:lnTo>
                          <a:pt x="89" y="240"/>
                        </a:lnTo>
                        <a:lnTo>
                          <a:pt x="79" y="232"/>
                        </a:lnTo>
                        <a:lnTo>
                          <a:pt x="71" y="224"/>
                        </a:lnTo>
                        <a:lnTo>
                          <a:pt x="65" y="216"/>
                        </a:lnTo>
                        <a:lnTo>
                          <a:pt x="59" y="205"/>
                        </a:lnTo>
                        <a:lnTo>
                          <a:pt x="56" y="194"/>
                        </a:lnTo>
                        <a:lnTo>
                          <a:pt x="55" y="182"/>
                        </a:lnTo>
                        <a:lnTo>
                          <a:pt x="56" y="171"/>
                        </a:lnTo>
                        <a:lnTo>
                          <a:pt x="39" y="133"/>
                        </a:lnTo>
                        <a:lnTo>
                          <a:pt x="33" y="113"/>
                        </a:lnTo>
                        <a:lnTo>
                          <a:pt x="31" y="93"/>
                        </a:lnTo>
                        <a:lnTo>
                          <a:pt x="27" y="59"/>
                        </a:lnTo>
                        <a:lnTo>
                          <a:pt x="27" y="41"/>
                        </a:lnTo>
                        <a:lnTo>
                          <a:pt x="30" y="24"/>
                        </a:lnTo>
                        <a:lnTo>
                          <a:pt x="30" y="23"/>
                        </a:lnTo>
                        <a:lnTo>
                          <a:pt x="33" y="20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06" name="Freeform 263"/>
                  <p:cNvSpPr/>
                  <p:nvPr/>
                </p:nvSpPr>
                <p:spPr>
                  <a:xfrm>
                    <a:off x="124" y="163"/>
                    <a:ext cx="2" cy="24"/>
                  </a:xfrm>
                  <a:custGeom>
                    <a:avLst/>
                    <a:gdLst>
                      <a:gd name="txL" fmla="*/ 0 w 6"/>
                      <a:gd name="txT" fmla="*/ 0 h 73"/>
                      <a:gd name="txR" fmla="*/ 6 w 6"/>
                      <a:gd name="txB" fmla="*/ 73 h 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73">
                        <a:moveTo>
                          <a:pt x="6" y="0"/>
                        </a:moveTo>
                        <a:lnTo>
                          <a:pt x="3" y="3"/>
                        </a:lnTo>
                        <a:lnTo>
                          <a:pt x="3" y="4"/>
                        </a:lnTo>
                        <a:lnTo>
                          <a:pt x="0" y="21"/>
                        </a:lnTo>
                        <a:lnTo>
                          <a:pt x="0" y="39"/>
                        </a:lnTo>
                        <a:lnTo>
                          <a:pt x="4" y="73"/>
                        </a:lnTo>
                        <a:lnTo>
                          <a:pt x="2" y="37"/>
                        </a:lnTo>
                        <a:lnTo>
                          <a:pt x="3" y="18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07" name="Freeform 264"/>
                  <p:cNvSpPr/>
                  <p:nvPr/>
                </p:nvSpPr>
                <p:spPr>
                  <a:xfrm>
                    <a:off x="146" y="190"/>
                    <a:ext cx="3" cy="8"/>
                  </a:xfrm>
                  <a:custGeom>
                    <a:avLst/>
                    <a:gdLst>
                      <a:gd name="txL" fmla="*/ 0 w 9"/>
                      <a:gd name="txT" fmla="*/ 0 h 22"/>
                      <a:gd name="txR" fmla="*/ 9 w 9"/>
                      <a:gd name="txB" fmla="*/ 22 h 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22">
                        <a:moveTo>
                          <a:pt x="0" y="6"/>
                        </a:moveTo>
                        <a:lnTo>
                          <a:pt x="6" y="22"/>
                        </a:lnTo>
                        <a:lnTo>
                          <a:pt x="9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08" name="Freeform 265"/>
                  <p:cNvSpPr/>
                  <p:nvPr/>
                </p:nvSpPr>
                <p:spPr>
                  <a:xfrm>
                    <a:off x="133" y="213"/>
                    <a:ext cx="97" cy="39"/>
                  </a:xfrm>
                  <a:custGeom>
                    <a:avLst/>
                    <a:gdLst>
                      <a:gd name="txL" fmla="*/ 0 w 292"/>
                      <a:gd name="txT" fmla="*/ 0 h 118"/>
                      <a:gd name="txR" fmla="*/ 292 w 292"/>
                      <a:gd name="txB" fmla="*/ 118 h 1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2" h="118">
                        <a:moveTo>
                          <a:pt x="4" y="0"/>
                        </a:moveTo>
                        <a:lnTo>
                          <a:pt x="1" y="0"/>
                        </a:lnTo>
                        <a:lnTo>
                          <a:pt x="1" y="1"/>
                        </a:lnTo>
                        <a:lnTo>
                          <a:pt x="0" y="12"/>
                        </a:lnTo>
                        <a:lnTo>
                          <a:pt x="1" y="24"/>
                        </a:lnTo>
                        <a:lnTo>
                          <a:pt x="4" y="35"/>
                        </a:lnTo>
                        <a:lnTo>
                          <a:pt x="10" y="46"/>
                        </a:lnTo>
                        <a:lnTo>
                          <a:pt x="16" y="54"/>
                        </a:lnTo>
                        <a:lnTo>
                          <a:pt x="24" y="62"/>
                        </a:lnTo>
                        <a:lnTo>
                          <a:pt x="34" y="70"/>
                        </a:lnTo>
                        <a:lnTo>
                          <a:pt x="47" y="78"/>
                        </a:lnTo>
                        <a:lnTo>
                          <a:pt x="58" y="84"/>
                        </a:lnTo>
                        <a:lnTo>
                          <a:pt x="60" y="85"/>
                        </a:lnTo>
                        <a:lnTo>
                          <a:pt x="86" y="97"/>
                        </a:lnTo>
                        <a:lnTo>
                          <a:pt x="95" y="100"/>
                        </a:lnTo>
                        <a:lnTo>
                          <a:pt x="116" y="106"/>
                        </a:lnTo>
                        <a:lnTo>
                          <a:pt x="140" y="112"/>
                        </a:lnTo>
                        <a:lnTo>
                          <a:pt x="145" y="112"/>
                        </a:lnTo>
                        <a:lnTo>
                          <a:pt x="148" y="112"/>
                        </a:lnTo>
                        <a:lnTo>
                          <a:pt x="149" y="112"/>
                        </a:lnTo>
                        <a:lnTo>
                          <a:pt x="151" y="113"/>
                        </a:lnTo>
                        <a:lnTo>
                          <a:pt x="163" y="115"/>
                        </a:lnTo>
                        <a:lnTo>
                          <a:pt x="187" y="118"/>
                        </a:lnTo>
                        <a:lnTo>
                          <a:pt x="209" y="116"/>
                        </a:lnTo>
                        <a:lnTo>
                          <a:pt x="233" y="114"/>
                        </a:lnTo>
                        <a:lnTo>
                          <a:pt x="257" y="110"/>
                        </a:lnTo>
                        <a:lnTo>
                          <a:pt x="281" y="106"/>
                        </a:lnTo>
                        <a:lnTo>
                          <a:pt x="285" y="104"/>
                        </a:lnTo>
                        <a:lnTo>
                          <a:pt x="292" y="102"/>
                        </a:lnTo>
                        <a:lnTo>
                          <a:pt x="282" y="92"/>
                        </a:lnTo>
                        <a:lnTo>
                          <a:pt x="274" y="86"/>
                        </a:lnTo>
                        <a:lnTo>
                          <a:pt x="264" y="80"/>
                        </a:lnTo>
                        <a:lnTo>
                          <a:pt x="255" y="78"/>
                        </a:lnTo>
                        <a:lnTo>
                          <a:pt x="243" y="74"/>
                        </a:lnTo>
                        <a:lnTo>
                          <a:pt x="232" y="74"/>
                        </a:lnTo>
                        <a:lnTo>
                          <a:pt x="219" y="74"/>
                        </a:lnTo>
                        <a:lnTo>
                          <a:pt x="207" y="77"/>
                        </a:lnTo>
                        <a:lnTo>
                          <a:pt x="197" y="79"/>
                        </a:lnTo>
                        <a:lnTo>
                          <a:pt x="150" y="82"/>
                        </a:lnTo>
                        <a:lnTo>
                          <a:pt x="125" y="79"/>
                        </a:lnTo>
                        <a:lnTo>
                          <a:pt x="109" y="76"/>
                        </a:lnTo>
                        <a:lnTo>
                          <a:pt x="96" y="72"/>
                        </a:lnTo>
                        <a:lnTo>
                          <a:pt x="71" y="62"/>
                        </a:lnTo>
                        <a:lnTo>
                          <a:pt x="50" y="49"/>
                        </a:lnTo>
                        <a:lnTo>
                          <a:pt x="34" y="36"/>
                        </a:lnTo>
                        <a:lnTo>
                          <a:pt x="17" y="18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09" name="Freeform 266"/>
                  <p:cNvSpPr/>
                  <p:nvPr/>
                </p:nvSpPr>
                <p:spPr>
                  <a:xfrm>
                    <a:off x="123" y="232"/>
                    <a:ext cx="47" cy="47"/>
                  </a:xfrm>
                  <a:custGeom>
                    <a:avLst/>
                    <a:gdLst>
                      <a:gd name="txL" fmla="*/ 0 w 143"/>
                      <a:gd name="txT" fmla="*/ 0 h 141"/>
                      <a:gd name="txR" fmla="*/ 143 w 143"/>
                      <a:gd name="txB" fmla="*/ 141 h 1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3" h="141">
                        <a:moveTo>
                          <a:pt x="12" y="0"/>
                        </a:moveTo>
                        <a:lnTo>
                          <a:pt x="11" y="0"/>
                        </a:lnTo>
                        <a:lnTo>
                          <a:pt x="9" y="0"/>
                        </a:lnTo>
                        <a:lnTo>
                          <a:pt x="8" y="8"/>
                        </a:lnTo>
                        <a:lnTo>
                          <a:pt x="2" y="12"/>
                        </a:lnTo>
                        <a:lnTo>
                          <a:pt x="1" y="18"/>
                        </a:lnTo>
                        <a:lnTo>
                          <a:pt x="0" y="35"/>
                        </a:lnTo>
                        <a:lnTo>
                          <a:pt x="5" y="39"/>
                        </a:lnTo>
                        <a:lnTo>
                          <a:pt x="5" y="48"/>
                        </a:lnTo>
                        <a:lnTo>
                          <a:pt x="11" y="60"/>
                        </a:lnTo>
                        <a:lnTo>
                          <a:pt x="48" y="105"/>
                        </a:lnTo>
                        <a:lnTo>
                          <a:pt x="68" y="117"/>
                        </a:lnTo>
                        <a:lnTo>
                          <a:pt x="91" y="128"/>
                        </a:lnTo>
                        <a:lnTo>
                          <a:pt x="115" y="135"/>
                        </a:lnTo>
                        <a:lnTo>
                          <a:pt x="143" y="141"/>
                        </a:lnTo>
                        <a:lnTo>
                          <a:pt x="135" y="138"/>
                        </a:lnTo>
                        <a:lnTo>
                          <a:pt x="133" y="138"/>
                        </a:lnTo>
                        <a:lnTo>
                          <a:pt x="110" y="125"/>
                        </a:lnTo>
                        <a:lnTo>
                          <a:pt x="91" y="113"/>
                        </a:lnTo>
                        <a:lnTo>
                          <a:pt x="73" y="98"/>
                        </a:lnTo>
                        <a:lnTo>
                          <a:pt x="59" y="84"/>
                        </a:lnTo>
                        <a:lnTo>
                          <a:pt x="44" y="67"/>
                        </a:lnTo>
                        <a:lnTo>
                          <a:pt x="33" y="50"/>
                        </a:lnTo>
                        <a:lnTo>
                          <a:pt x="23" y="31"/>
                        </a:lnTo>
                        <a:lnTo>
                          <a:pt x="17" y="13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10" name="Freeform 267"/>
                  <p:cNvSpPr/>
                  <p:nvPr/>
                </p:nvSpPr>
                <p:spPr>
                  <a:xfrm>
                    <a:off x="127" y="232"/>
                    <a:ext cx="40" cy="46"/>
                  </a:xfrm>
                  <a:custGeom>
                    <a:avLst/>
                    <a:gdLst>
                      <a:gd name="txL" fmla="*/ 0 w 121"/>
                      <a:gd name="txT" fmla="*/ 0 h 138"/>
                      <a:gd name="txR" fmla="*/ 121 w 121"/>
                      <a:gd name="txB" fmla="*/ 138 h 1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1" h="138">
                        <a:moveTo>
                          <a:pt x="0" y="0"/>
                        </a:moveTo>
                        <a:lnTo>
                          <a:pt x="5" y="13"/>
                        </a:lnTo>
                        <a:lnTo>
                          <a:pt x="11" y="31"/>
                        </a:lnTo>
                        <a:lnTo>
                          <a:pt x="21" y="50"/>
                        </a:lnTo>
                        <a:lnTo>
                          <a:pt x="32" y="67"/>
                        </a:lnTo>
                        <a:lnTo>
                          <a:pt x="47" y="84"/>
                        </a:lnTo>
                        <a:lnTo>
                          <a:pt x="61" y="98"/>
                        </a:lnTo>
                        <a:lnTo>
                          <a:pt x="79" y="113"/>
                        </a:lnTo>
                        <a:lnTo>
                          <a:pt x="98" y="125"/>
                        </a:lnTo>
                        <a:lnTo>
                          <a:pt x="121" y="138"/>
                        </a:lnTo>
                        <a:lnTo>
                          <a:pt x="104" y="126"/>
                        </a:lnTo>
                        <a:lnTo>
                          <a:pt x="87" y="113"/>
                        </a:lnTo>
                        <a:lnTo>
                          <a:pt x="56" y="81"/>
                        </a:lnTo>
                        <a:lnTo>
                          <a:pt x="39" y="62"/>
                        </a:lnTo>
                        <a:lnTo>
                          <a:pt x="29" y="43"/>
                        </a:lnTo>
                        <a:lnTo>
                          <a:pt x="20" y="24"/>
                        </a:lnTo>
                        <a:lnTo>
                          <a:pt x="18" y="6"/>
                        </a:lnTo>
                        <a:lnTo>
                          <a:pt x="9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11" name="Freeform 268"/>
                  <p:cNvSpPr/>
                  <p:nvPr/>
                </p:nvSpPr>
                <p:spPr>
                  <a:xfrm>
                    <a:off x="61" y="204"/>
                    <a:ext cx="120" cy="87"/>
                  </a:xfrm>
                  <a:custGeom>
                    <a:avLst/>
                    <a:gdLst>
                      <a:gd name="txL" fmla="*/ 0 w 361"/>
                      <a:gd name="txT" fmla="*/ 0 h 261"/>
                      <a:gd name="txR" fmla="*/ 361 w 361"/>
                      <a:gd name="txB" fmla="*/ 261 h 2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1" h="261">
                        <a:moveTo>
                          <a:pt x="144" y="86"/>
                        </a:moveTo>
                        <a:lnTo>
                          <a:pt x="144" y="85"/>
                        </a:lnTo>
                        <a:lnTo>
                          <a:pt x="143" y="82"/>
                        </a:lnTo>
                        <a:lnTo>
                          <a:pt x="138" y="63"/>
                        </a:lnTo>
                        <a:lnTo>
                          <a:pt x="137" y="45"/>
                        </a:lnTo>
                        <a:lnTo>
                          <a:pt x="131" y="54"/>
                        </a:lnTo>
                        <a:lnTo>
                          <a:pt x="126" y="63"/>
                        </a:lnTo>
                        <a:lnTo>
                          <a:pt x="125" y="57"/>
                        </a:lnTo>
                        <a:lnTo>
                          <a:pt x="118" y="19"/>
                        </a:lnTo>
                        <a:lnTo>
                          <a:pt x="119" y="16"/>
                        </a:lnTo>
                        <a:lnTo>
                          <a:pt x="120" y="10"/>
                        </a:lnTo>
                        <a:lnTo>
                          <a:pt x="121" y="6"/>
                        </a:lnTo>
                        <a:lnTo>
                          <a:pt x="118" y="2"/>
                        </a:lnTo>
                        <a:lnTo>
                          <a:pt x="114" y="0"/>
                        </a:lnTo>
                        <a:lnTo>
                          <a:pt x="100" y="10"/>
                        </a:lnTo>
                        <a:lnTo>
                          <a:pt x="100" y="13"/>
                        </a:lnTo>
                        <a:lnTo>
                          <a:pt x="98" y="33"/>
                        </a:lnTo>
                        <a:lnTo>
                          <a:pt x="89" y="56"/>
                        </a:lnTo>
                        <a:lnTo>
                          <a:pt x="78" y="77"/>
                        </a:lnTo>
                        <a:lnTo>
                          <a:pt x="65" y="97"/>
                        </a:lnTo>
                        <a:lnTo>
                          <a:pt x="52" y="116"/>
                        </a:lnTo>
                        <a:lnTo>
                          <a:pt x="40" y="127"/>
                        </a:lnTo>
                        <a:lnTo>
                          <a:pt x="28" y="139"/>
                        </a:lnTo>
                        <a:lnTo>
                          <a:pt x="13" y="148"/>
                        </a:lnTo>
                        <a:lnTo>
                          <a:pt x="6" y="153"/>
                        </a:lnTo>
                        <a:lnTo>
                          <a:pt x="2" y="155"/>
                        </a:lnTo>
                        <a:lnTo>
                          <a:pt x="0" y="159"/>
                        </a:lnTo>
                        <a:lnTo>
                          <a:pt x="37" y="157"/>
                        </a:lnTo>
                        <a:lnTo>
                          <a:pt x="38" y="158"/>
                        </a:lnTo>
                        <a:lnTo>
                          <a:pt x="37" y="165"/>
                        </a:lnTo>
                        <a:lnTo>
                          <a:pt x="34" y="172"/>
                        </a:lnTo>
                        <a:lnTo>
                          <a:pt x="6" y="183"/>
                        </a:lnTo>
                        <a:lnTo>
                          <a:pt x="31" y="175"/>
                        </a:lnTo>
                        <a:lnTo>
                          <a:pt x="56" y="158"/>
                        </a:lnTo>
                        <a:lnTo>
                          <a:pt x="65" y="134"/>
                        </a:lnTo>
                        <a:lnTo>
                          <a:pt x="66" y="127"/>
                        </a:lnTo>
                        <a:lnTo>
                          <a:pt x="73" y="116"/>
                        </a:lnTo>
                        <a:lnTo>
                          <a:pt x="77" y="97"/>
                        </a:lnTo>
                        <a:lnTo>
                          <a:pt x="84" y="81"/>
                        </a:lnTo>
                        <a:lnTo>
                          <a:pt x="92" y="67"/>
                        </a:lnTo>
                        <a:lnTo>
                          <a:pt x="106" y="56"/>
                        </a:lnTo>
                        <a:lnTo>
                          <a:pt x="110" y="57"/>
                        </a:lnTo>
                        <a:lnTo>
                          <a:pt x="114" y="61"/>
                        </a:lnTo>
                        <a:lnTo>
                          <a:pt x="116" y="65"/>
                        </a:lnTo>
                        <a:lnTo>
                          <a:pt x="118" y="73"/>
                        </a:lnTo>
                        <a:lnTo>
                          <a:pt x="118" y="76"/>
                        </a:lnTo>
                        <a:lnTo>
                          <a:pt x="108" y="95"/>
                        </a:lnTo>
                        <a:lnTo>
                          <a:pt x="109" y="99"/>
                        </a:lnTo>
                        <a:lnTo>
                          <a:pt x="110" y="101"/>
                        </a:lnTo>
                        <a:lnTo>
                          <a:pt x="110" y="103"/>
                        </a:lnTo>
                        <a:lnTo>
                          <a:pt x="116" y="95"/>
                        </a:lnTo>
                        <a:lnTo>
                          <a:pt x="120" y="106"/>
                        </a:lnTo>
                        <a:lnTo>
                          <a:pt x="118" y="118"/>
                        </a:lnTo>
                        <a:lnTo>
                          <a:pt x="127" y="137"/>
                        </a:lnTo>
                        <a:lnTo>
                          <a:pt x="130" y="147"/>
                        </a:lnTo>
                        <a:lnTo>
                          <a:pt x="134" y="158"/>
                        </a:lnTo>
                        <a:lnTo>
                          <a:pt x="148" y="178"/>
                        </a:lnTo>
                        <a:lnTo>
                          <a:pt x="164" y="197"/>
                        </a:lnTo>
                        <a:lnTo>
                          <a:pt x="186" y="217"/>
                        </a:lnTo>
                        <a:lnTo>
                          <a:pt x="187" y="218"/>
                        </a:lnTo>
                        <a:lnTo>
                          <a:pt x="191" y="220"/>
                        </a:lnTo>
                        <a:lnTo>
                          <a:pt x="205" y="230"/>
                        </a:lnTo>
                        <a:lnTo>
                          <a:pt x="220" y="238"/>
                        </a:lnTo>
                        <a:lnTo>
                          <a:pt x="234" y="245"/>
                        </a:lnTo>
                        <a:lnTo>
                          <a:pt x="250" y="251"/>
                        </a:lnTo>
                        <a:lnTo>
                          <a:pt x="280" y="259"/>
                        </a:lnTo>
                        <a:lnTo>
                          <a:pt x="311" y="261"/>
                        </a:lnTo>
                        <a:lnTo>
                          <a:pt x="355" y="254"/>
                        </a:lnTo>
                        <a:lnTo>
                          <a:pt x="361" y="253"/>
                        </a:lnTo>
                        <a:lnTo>
                          <a:pt x="358" y="248"/>
                        </a:lnTo>
                        <a:lnTo>
                          <a:pt x="356" y="245"/>
                        </a:lnTo>
                        <a:lnTo>
                          <a:pt x="337" y="248"/>
                        </a:lnTo>
                        <a:lnTo>
                          <a:pt x="320" y="249"/>
                        </a:lnTo>
                        <a:lnTo>
                          <a:pt x="301" y="248"/>
                        </a:lnTo>
                        <a:lnTo>
                          <a:pt x="284" y="247"/>
                        </a:lnTo>
                        <a:lnTo>
                          <a:pt x="265" y="242"/>
                        </a:lnTo>
                        <a:lnTo>
                          <a:pt x="248" y="236"/>
                        </a:lnTo>
                        <a:lnTo>
                          <a:pt x="229" y="227"/>
                        </a:lnTo>
                        <a:lnTo>
                          <a:pt x="212" y="218"/>
                        </a:lnTo>
                        <a:lnTo>
                          <a:pt x="200" y="209"/>
                        </a:lnTo>
                        <a:lnTo>
                          <a:pt x="192" y="202"/>
                        </a:lnTo>
                        <a:lnTo>
                          <a:pt x="178" y="188"/>
                        </a:lnTo>
                        <a:lnTo>
                          <a:pt x="169" y="171"/>
                        </a:lnTo>
                        <a:lnTo>
                          <a:pt x="168" y="154"/>
                        </a:lnTo>
                        <a:lnTo>
                          <a:pt x="152" y="127"/>
                        </a:lnTo>
                        <a:lnTo>
                          <a:pt x="142" y="97"/>
                        </a:lnTo>
                        <a:lnTo>
                          <a:pt x="144" y="86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12" name="Freeform 269"/>
                  <p:cNvSpPr/>
                  <p:nvPr/>
                </p:nvSpPr>
                <p:spPr>
                  <a:xfrm>
                    <a:off x="108" y="232"/>
                    <a:ext cx="10" cy="23"/>
                  </a:xfrm>
                  <a:custGeom>
                    <a:avLst/>
                    <a:gdLst>
                      <a:gd name="txL" fmla="*/ 0 w 30"/>
                      <a:gd name="txT" fmla="*/ 0 h 68"/>
                      <a:gd name="txR" fmla="*/ 30 w 30"/>
                      <a:gd name="txB" fmla="*/ 68 h 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68">
                        <a:moveTo>
                          <a:pt x="2" y="0"/>
                        </a:moveTo>
                        <a:lnTo>
                          <a:pt x="0" y="11"/>
                        </a:lnTo>
                        <a:lnTo>
                          <a:pt x="10" y="41"/>
                        </a:lnTo>
                        <a:lnTo>
                          <a:pt x="26" y="68"/>
                        </a:lnTo>
                        <a:lnTo>
                          <a:pt x="30" y="5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13" name="Freeform 270"/>
                  <p:cNvSpPr/>
                  <p:nvPr/>
                </p:nvSpPr>
                <p:spPr>
                  <a:xfrm>
                    <a:off x="117" y="243"/>
                    <a:ext cx="64" cy="44"/>
                  </a:xfrm>
                  <a:custGeom>
                    <a:avLst/>
                    <a:gdLst>
                      <a:gd name="txL" fmla="*/ 0 w 193"/>
                      <a:gd name="txT" fmla="*/ 0 h 131"/>
                      <a:gd name="txR" fmla="*/ 193 w 193"/>
                      <a:gd name="txB" fmla="*/ 131 h 1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3" h="131">
                        <a:moveTo>
                          <a:pt x="4" y="18"/>
                        </a:moveTo>
                        <a:lnTo>
                          <a:pt x="0" y="36"/>
                        </a:lnTo>
                        <a:lnTo>
                          <a:pt x="1" y="53"/>
                        </a:lnTo>
                        <a:lnTo>
                          <a:pt x="10" y="70"/>
                        </a:lnTo>
                        <a:lnTo>
                          <a:pt x="24" y="84"/>
                        </a:lnTo>
                        <a:lnTo>
                          <a:pt x="32" y="91"/>
                        </a:lnTo>
                        <a:lnTo>
                          <a:pt x="44" y="100"/>
                        </a:lnTo>
                        <a:lnTo>
                          <a:pt x="61" y="109"/>
                        </a:lnTo>
                        <a:lnTo>
                          <a:pt x="80" y="118"/>
                        </a:lnTo>
                        <a:lnTo>
                          <a:pt x="97" y="124"/>
                        </a:lnTo>
                        <a:lnTo>
                          <a:pt x="116" y="129"/>
                        </a:lnTo>
                        <a:lnTo>
                          <a:pt x="133" y="130"/>
                        </a:lnTo>
                        <a:lnTo>
                          <a:pt x="152" y="131"/>
                        </a:lnTo>
                        <a:lnTo>
                          <a:pt x="169" y="130"/>
                        </a:lnTo>
                        <a:lnTo>
                          <a:pt x="188" y="127"/>
                        </a:lnTo>
                        <a:lnTo>
                          <a:pt x="193" y="126"/>
                        </a:lnTo>
                        <a:lnTo>
                          <a:pt x="193" y="125"/>
                        </a:lnTo>
                        <a:lnTo>
                          <a:pt x="192" y="119"/>
                        </a:lnTo>
                        <a:lnTo>
                          <a:pt x="190" y="115"/>
                        </a:lnTo>
                        <a:lnTo>
                          <a:pt x="185" y="112"/>
                        </a:lnTo>
                        <a:lnTo>
                          <a:pt x="179" y="112"/>
                        </a:lnTo>
                        <a:lnTo>
                          <a:pt x="160" y="109"/>
                        </a:lnTo>
                        <a:lnTo>
                          <a:pt x="132" y="103"/>
                        </a:lnTo>
                        <a:lnTo>
                          <a:pt x="108" y="96"/>
                        </a:lnTo>
                        <a:lnTo>
                          <a:pt x="85" y="85"/>
                        </a:lnTo>
                        <a:lnTo>
                          <a:pt x="65" y="73"/>
                        </a:lnTo>
                        <a:lnTo>
                          <a:pt x="50" y="63"/>
                        </a:lnTo>
                        <a:lnTo>
                          <a:pt x="38" y="51"/>
                        </a:lnTo>
                        <a:lnTo>
                          <a:pt x="18" y="24"/>
                        </a:lnTo>
                        <a:lnTo>
                          <a:pt x="22" y="16"/>
                        </a:lnTo>
                        <a:lnTo>
                          <a:pt x="22" y="7"/>
                        </a:lnTo>
                        <a:lnTo>
                          <a:pt x="17" y="3"/>
                        </a:lnTo>
                        <a:lnTo>
                          <a:pt x="13" y="0"/>
                        </a:lnTo>
                        <a:lnTo>
                          <a:pt x="4" y="18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14" name="Freeform 271"/>
                  <p:cNvSpPr/>
                  <p:nvPr/>
                </p:nvSpPr>
                <p:spPr>
                  <a:xfrm>
                    <a:off x="123" y="248"/>
                    <a:ext cx="16" cy="19"/>
                  </a:xfrm>
                  <a:custGeom>
                    <a:avLst/>
                    <a:gdLst>
                      <a:gd name="txL" fmla="*/ 0 w 47"/>
                      <a:gd name="txT" fmla="*/ 0 h 57"/>
                      <a:gd name="txR" fmla="*/ 47 w 47"/>
                      <a:gd name="txB" fmla="*/ 57 h 5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" h="57">
                        <a:moveTo>
                          <a:pt x="4" y="0"/>
                        </a:moveTo>
                        <a:lnTo>
                          <a:pt x="0" y="8"/>
                        </a:lnTo>
                        <a:lnTo>
                          <a:pt x="20" y="35"/>
                        </a:lnTo>
                        <a:lnTo>
                          <a:pt x="32" y="47"/>
                        </a:lnTo>
                        <a:lnTo>
                          <a:pt x="47" y="57"/>
                        </a:lnTo>
                        <a:lnTo>
                          <a:pt x="10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15" name="Freeform 272"/>
                  <p:cNvSpPr/>
                  <p:nvPr/>
                </p:nvSpPr>
                <p:spPr>
                  <a:xfrm>
                    <a:off x="141" y="237"/>
                    <a:ext cx="16" cy="22"/>
                  </a:xfrm>
                  <a:custGeom>
                    <a:avLst/>
                    <a:gdLst>
                      <a:gd name="txL" fmla="*/ 0 w 48"/>
                      <a:gd name="txT" fmla="*/ 0 h 65"/>
                      <a:gd name="txR" fmla="*/ 48 w 48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8" h="65">
                        <a:moveTo>
                          <a:pt x="22" y="18"/>
                        </a:moveTo>
                        <a:lnTo>
                          <a:pt x="0" y="0"/>
                        </a:lnTo>
                        <a:lnTo>
                          <a:pt x="9" y="15"/>
                        </a:lnTo>
                        <a:lnTo>
                          <a:pt x="19" y="30"/>
                        </a:lnTo>
                        <a:lnTo>
                          <a:pt x="45" y="59"/>
                        </a:lnTo>
                        <a:lnTo>
                          <a:pt x="48" y="65"/>
                        </a:lnTo>
                        <a:lnTo>
                          <a:pt x="46" y="60"/>
                        </a:lnTo>
                        <a:lnTo>
                          <a:pt x="31" y="36"/>
                        </a:lnTo>
                        <a:lnTo>
                          <a:pt x="27" y="17"/>
                        </a:lnTo>
                        <a:lnTo>
                          <a:pt x="25" y="17"/>
                        </a:lnTo>
                        <a:lnTo>
                          <a:pt x="22" y="18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16" name="Freeform 273"/>
                  <p:cNvSpPr/>
                  <p:nvPr/>
                </p:nvSpPr>
                <p:spPr>
                  <a:xfrm>
                    <a:off x="133" y="231"/>
                    <a:ext cx="63" cy="56"/>
                  </a:xfrm>
                  <a:custGeom>
                    <a:avLst/>
                    <a:gdLst>
                      <a:gd name="txL" fmla="*/ 0 w 190"/>
                      <a:gd name="txT" fmla="*/ 0 h 168"/>
                      <a:gd name="txR" fmla="*/ 190 w 190"/>
                      <a:gd name="txB" fmla="*/ 168 h 1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0" h="168">
                        <a:moveTo>
                          <a:pt x="26" y="18"/>
                        </a:moveTo>
                        <a:lnTo>
                          <a:pt x="7" y="0"/>
                        </a:lnTo>
                        <a:lnTo>
                          <a:pt x="0" y="9"/>
                        </a:lnTo>
                        <a:lnTo>
                          <a:pt x="2" y="27"/>
                        </a:lnTo>
                        <a:lnTo>
                          <a:pt x="11" y="46"/>
                        </a:lnTo>
                        <a:lnTo>
                          <a:pt x="21" y="65"/>
                        </a:lnTo>
                        <a:lnTo>
                          <a:pt x="38" y="84"/>
                        </a:lnTo>
                        <a:lnTo>
                          <a:pt x="69" y="116"/>
                        </a:lnTo>
                        <a:lnTo>
                          <a:pt x="86" y="129"/>
                        </a:lnTo>
                        <a:lnTo>
                          <a:pt x="103" y="141"/>
                        </a:lnTo>
                        <a:lnTo>
                          <a:pt x="105" y="141"/>
                        </a:lnTo>
                        <a:lnTo>
                          <a:pt x="113" y="144"/>
                        </a:lnTo>
                        <a:lnTo>
                          <a:pt x="132" y="147"/>
                        </a:lnTo>
                        <a:lnTo>
                          <a:pt x="138" y="147"/>
                        </a:lnTo>
                        <a:lnTo>
                          <a:pt x="143" y="150"/>
                        </a:lnTo>
                        <a:lnTo>
                          <a:pt x="145" y="154"/>
                        </a:lnTo>
                        <a:lnTo>
                          <a:pt x="146" y="160"/>
                        </a:lnTo>
                        <a:lnTo>
                          <a:pt x="156" y="162"/>
                        </a:lnTo>
                        <a:lnTo>
                          <a:pt x="188" y="168"/>
                        </a:lnTo>
                        <a:lnTo>
                          <a:pt x="190" y="165"/>
                        </a:lnTo>
                        <a:lnTo>
                          <a:pt x="175" y="159"/>
                        </a:lnTo>
                        <a:lnTo>
                          <a:pt x="149" y="143"/>
                        </a:lnTo>
                        <a:lnTo>
                          <a:pt x="126" y="128"/>
                        </a:lnTo>
                        <a:lnTo>
                          <a:pt x="74" y="83"/>
                        </a:lnTo>
                        <a:lnTo>
                          <a:pt x="71" y="77"/>
                        </a:lnTo>
                        <a:lnTo>
                          <a:pt x="45" y="48"/>
                        </a:lnTo>
                        <a:lnTo>
                          <a:pt x="35" y="33"/>
                        </a:lnTo>
                        <a:lnTo>
                          <a:pt x="26" y="18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17" name="Freeform 274"/>
                  <p:cNvSpPr/>
                  <p:nvPr/>
                </p:nvSpPr>
                <p:spPr>
                  <a:xfrm>
                    <a:off x="151" y="241"/>
                    <a:ext cx="78" cy="16"/>
                  </a:xfrm>
                  <a:custGeom>
                    <a:avLst/>
                    <a:gdLst>
                      <a:gd name="txL" fmla="*/ 0 w 233"/>
                      <a:gd name="txT" fmla="*/ 0 h 48"/>
                      <a:gd name="txR" fmla="*/ 233 w 233"/>
                      <a:gd name="txB" fmla="*/ 48 h 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3" h="48">
                        <a:moveTo>
                          <a:pt x="0" y="5"/>
                        </a:moveTo>
                        <a:lnTo>
                          <a:pt x="0" y="6"/>
                        </a:lnTo>
                        <a:lnTo>
                          <a:pt x="22" y="20"/>
                        </a:lnTo>
                        <a:lnTo>
                          <a:pt x="55" y="36"/>
                        </a:lnTo>
                        <a:lnTo>
                          <a:pt x="84" y="43"/>
                        </a:lnTo>
                        <a:lnTo>
                          <a:pt x="83" y="41"/>
                        </a:lnTo>
                        <a:lnTo>
                          <a:pt x="108" y="46"/>
                        </a:lnTo>
                        <a:lnTo>
                          <a:pt x="115" y="46"/>
                        </a:lnTo>
                        <a:lnTo>
                          <a:pt x="119" y="46"/>
                        </a:lnTo>
                        <a:lnTo>
                          <a:pt x="124" y="47"/>
                        </a:lnTo>
                        <a:lnTo>
                          <a:pt x="141" y="48"/>
                        </a:lnTo>
                        <a:lnTo>
                          <a:pt x="148" y="47"/>
                        </a:lnTo>
                        <a:lnTo>
                          <a:pt x="156" y="47"/>
                        </a:lnTo>
                        <a:lnTo>
                          <a:pt x="173" y="47"/>
                        </a:lnTo>
                        <a:lnTo>
                          <a:pt x="187" y="43"/>
                        </a:lnTo>
                        <a:lnTo>
                          <a:pt x="203" y="41"/>
                        </a:lnTo>
                        <a:lnTo>
                          <a:pt x="217" y="36"/>
                        </a:lnTo>
                        <a:lnTo>
                          <a:pt x="233" y="31"/>
                        </a:lnTo>
                        <a:lnTo>
                          <a:pt x="227" y="22"/>
                        </a:lnTo>
                        <a:lnTo>
                          <a:pt x="204" y="31"/>
                        </a:lnTo>
                        <a:lnTo>
                          <a:pt x="174" y="36"/>
                        </a:lnTo>
                        <a:lnTo>
                          <a:pt x="147" y="40"/>
                        </a:lnTo>
                        <a:lnTo>
                          <a:pt x="119" y="38"/>
                        </a:lnTo>
                        <a:lnTo>
                          <a:pt x="94" y="37"/>
                        </a:lnTo>
                        <a:lnTo>
                          <a:pt x="68" y="31"/>
                        </a:lnTo>
                        <a:lnTo>
                          <a:pt x="47" y="24"/>
                        </a:lnTo>
                        <a:lnTo>
                          <a:pt x="25" y="13"/>
                        </a:lnTo>
                        <a:lnTo>
                          <a:pt x="6" y="1"/>
                        </a:lnTo>
                        <a:lnTo>
                          <a:pt x="4" y="0"/>
                        </a:lnTo>
                        <a:lnTo>
                          <a:pt x="0" y="5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18" name="Freeform 275"/>
                  <p:cNvSpPr/>
                  <p:nvPr/>
                </p:nvSpPr>
                <p:spPr>
                  <a:xfrm>
                    <a:off x="64" y="222"/>
                    <a:ext cx="36" cy="89"/>
                  </a:xfrm>
                  <a:custGeom>
                    <a:avLst/>
                    <a:gdLst>
                      <a:gd name="txL" fmla="*/ 0 w 108"/>
                      <a:gd name="txT" fmla="*/ 0 h 265"/>
                      <a:gd name="txR" fmla="*/ 108 w 108"/>
                      <a:gd name="txB" fmla="*/ 265 h 2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8" h="265">
                        <a:moveTo>
                          <a:pt x="96" y="0"/>
                        </a:moveTo>
                        <a:lnTo>
                          <a:pt x="82" y="11"/>
                        </a:lnTo>
                        <a:lnTo>
                          <a:pt x="74" y="25"/>
                        </a:lnTo>
                        <a:lnTo>
                          <a:pt x="67" y="41"/>
                        </a:lnTo>
                        <a:lnTo>
                          <a:pt x="63" y="60"/>
                        </a:lnTo>
                        <a:lnTo>
                          <a:pt x="56" y="71"/>
                        </a:lnTo>
                        <a:lnTo>
                          <a:pt x="55" y="78"/>
                        </a:lnTo>
                        <a:lnTo>
                          <a:pt x="46" y="102"/>
                        </a:lnTo>
                        <a:lnTo>
                          <a:pt x="36" y="135"/>
                        </a:lnTo>
                        <a:lnTo>
                          <a:pt x="15" y="210"/>
                        </a:lnTo>
                        <a:lnTo>
                          <a:pt x="12" y="213"/>
                        </a:lnTo>
                        <a:lnTo>
                          <a:pt x="9" y="217"/>
                        </a:lnTo>
                        <a:lnTo>
                          <a:pt x="7" y="219"/>
                        </a:lnTo>
                        <a:lnTo>
                          <a:pt x="6" y="224"/>
                        </a:lnTo>
                        <a:lnTo>
                          <a:pt x="2" y="229"/>
                        </a:lnTo>
                        <a:lnTo>
                          <a:pt x="1" y="235"/>
                        </a:lnTo>
                        <a:lnTo>
                          <a:pt x="0" y="246"/>
                        </a:lnTo>
                        <a:lnTo>
                          <a:pt x="2" y="255"/>
                        </a:lnTo>
                        <a:lnTo>
                          <a:pt x="8" y="265"/>
                        </a:lnTo>
                        <a:lnTo>
                          <a:pt x="44" y="222"/>
                        </a:lnTo>
                        <a:lnTo>
                          <a:pt x="45" y="216"/>
                        </a:lnTo>
                        <a:lnTo>
                          <a:pt x="66" y="141"/>
                        </a:lnTo>
                        <a:lnTo>
                          <a:pt x="90" y="69"/>
                        </a:lnTo>
                        <a:lnTo>
                          <a:pt x="90" y="66"/>
                        </a:lnTo>
                        <a:lnTo>
                          <a:pt x="94" y="50"/>
                        </a:lnTo>
                        <a:lnTo>
                          <a:pt x="98" y="39"/>
                        </a:lnTo>
                        <a:lnTo>
                          <a:pt x="108" y="20"/>
                        </a:lnTo>
                        <a:lnTo>
                          <a:pt x="108" y="17"/>
                        </a:lnTo>
                        <a:lnTo>
                          <a:pt x="106" y="9"/>
                        </a:lnTo>
                        <a:lnTo>
                          <a:pt x="104" y="5"/>
                        </a:lnTo>
                        <a:lnTo>
                          <a:pt x="100" y="1"/>
                        </a:lnTo>
                        <a:lnTo>
                          <a:pt x="96" y="0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19" name="Freeform 276"/>
                  <p:cNvSpPr/>
                  <p:nvPr/>
                </p:nvSpPr>
                <p:spPr>
                  <a:xfrm>
                    <a:off x="103" y="219"/>
                    <a:ext cx="2" cy="6"/>
                  </a:xfrm>
                  <a:custGeom>
                    <a:avLst/>
                    <a:gdLst>
                      <a:gd name="txL" fmla="*/ 0 w 6"/>
                      <a:gd name="txT" fmla="*/ 0 h 17"/>
                      <a:gd name="txR" fmla="*/ 6 w 6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7">
                        <a:moveTo>
                          <a:pt x="6" y="8"/>
                        </a:moveTo>
                        <a:lnTo>
                          <a:pt x="3" y="0"/>
                        </a:lnTo>
                        <a:lnTo>
                          <a:pt x="0" y="11"/>
                        </a:lnTo>
                        <a:lnTo>
                          <a:pt x="1" y="17"/>
                        </a:lnTo>
                        <a:lnTo>
                          <a:pt x="6" y="8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9720" name="Group 277"/>
                <p:cNvGrpSpPr/>
                <p:nvPr/>
              </p:nvGrpSpPr>
              <p:grpSpPr>
                <a:xfrm>
                  <a:off x="172" y="176"/>
                  <a:ext cx="560" cy="1280"/>
                  <a:chOff x="0" y="0"/>
                  <a:chExt cx="560" cy="1280"/>
                </a:xfrm>
              </p:grpSpPr>
              <p:sp>
                <p:nvSpPr>
                  <p:cNvPr id="19721" name="Freeform 278"/>
                  <p:cNvSpPr/>
                  <p:nvPr/>
                </p:nvSpPr>
                <p:spPr>
                  <a:xfrm>
                    <a:off x="42" y="35"/>
                    <a:ext cx="67" cy="38"/>
                  </a:xfrm>
                  <a:custGeom>
                    <a:avLst/>
                    <a:gdLst>
                      <a:gd name="txL" fmla="*/ 0 w 201"/>
                      <a:gd name="txT" fmla="*/ 0 h 114"/>
                      <a:gd name="txR" fmla="*/ 201 w 201"/>
                      <a:gd name="txB" fmla="*/ 114 h 1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1" h="114">
                        <a:moveTo>
                          <a:pt x="201" y="21"/>
                        </a:moveTo>
                        <a:lnTo>
                          <a:pt x="201" y="17"/>
                        </a:lnTo>
                        <a:lnTo>
                          <a:pt x="198" y="9"/>
                        </a:lnTo>
                        <a:lnTo>
                          <a:pt x="195" y="4"/>
                        </a:lnTo>
                        <a:lnTo>
                          <a:pt x="190" y="0"/>
                        </a:lnTo>
                        <a:lnTo>
                          <a:pt x="184" y="0"/>
                        </a:lnTo>
                        <a:lnTo>
                          <a:pt x="178" y="2"/>
                        </a:lnTo>
                        <a:lnTo>
                          <a:pt x="172" y="4"/>
                        </a:lnTo>
                        <a:lnTo>
                          <a:pt x="150" y="23"/>
                        </a:lnTo>
                        <a:lnTo>
                          <a:pt x="129" y="41"/>
                        </a:lnTo>
                        <a:lnTo>
                          <a:pt x="117" y="48"/>
                        </a:lnTo>
                        <a:lnTo>
                          <a:pt x="106" y="55"/>
                        </a:lnTo>
                        <a:lnTo>
                          <a:pt x="94" y="61"/>
                        </a:lnTo>
                        <a:lnTo>
                          <a:pt x="83" y="69"/>
                        </a:lnTo>
                        <a:lnTo>
                          <a:pt x="66" y="75"/>
                        </a:lnTo>
                        <a:lnTo>
                          <a:pt x="49" y="79"/>
                        </a:lnTo>
                        <a:lnTo>
                          <a:pt x="16" y="87"/>
                        </a:lnTo>
                        <a:lnTo>
                          <a:pt x="0" y="88"/>
                        </a:lnTo>
                        <a:lnTo>
                          <a:pt x="17" y="101"/>
                        </a:lnTo>
                        <a:lnTo>
                          <a:pt x="37" y="114"/>
                        </a:lnTo>
                        <a:lnTo>
                          <a:pt x="61" y="111"/>
                        </a:lnTo>
                        <a:lnTo>
                          <a:pt x="85" y="106"/>
                        </a:lnTo>
                        <a:lnTo>
                          <a:pt x="107" y="97"/>
                        </a:lnTo>
                        <a:lnTo>
                          <a:pt x="129" y="88"/>
                        </a:lnTo>
                        <a:lnTo>
                          <a:pt x="148" y="75"/>
                        </a:lnTo>
                        <a:lnTo>
                          <a:pt x="167" y="59"/>
                        </a:lnTo>
                        <a:lnTo>
                          <a:pt x="184" y="41"/>
                        </a:lnTo>
                        <a:lnTo>
                          <a:pt x="201" y="21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22" name="Freeform 279"/>
                  <p:cNvSpPr/>
                  <p:nvPr/>
                </p:nvSpPr>
                <p:spPr>
                  <a:xfrm>
                    <a:off x="65" y="59"/>
                    <a:ext cx="61" cy="97"/>
                  </a:xfrm>
                  <a:custGeom>
                    <a:avLst/>
                    <a:gdLst>
                      <a:gd name="txL" fmla="*/ 0 w 182"/>
                      <a:gd name="txT" fmla="*/ 0 h 291"/>
                      <a:gd name="txR" fmla="*/ 182 w 182"/>
                      <a:gd name="txB" fmla="*/ 291 h 2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2" h="291">
                        <a:moveTo>
                          <a:pt x="182" y="11"/>
                        </a:moveTo>
                        <a:lnTo>
                          <a:pt x="178" y="0"/>
                        </a:lnTo>
                        <a:lnTo>
                          <a:pt x="172" y="8"/>
                        </a:lnTo>
                        <a:lnTo>
                          <a:pt x="172" y="6"/>
                        </a:lnTo>
                        <a:lnTo>
                          <a:pt x="168" y="10"/>
                        </a:lnTo>
                        <a:lnTo>
                          <a:pt x="166" y="11"/>
                        </a:lnTo>
                        <a:lnTo>
                          <a:pt x="162" y="27"/>
                        </a:lnTo>
                        <a:lnTo>
                          <a:pt x="162" y="30"/>
                        </a:lnTo>
                        <a:lnTo>
                          <a:pt x="138" y="102"/>
                        </a:lnTo>
                        <a:lnTo>
                          <a:pt x="117" y="177"/>
                        </a:lnTo>
                        <a:lnTo>
                          <a:pt x="116" y="183"/>
                        </a:lnTo>
                        <a:lnTo>
                          <a:pt x="80" y="226"/>
                        </a:lnTo>
                        <a:lnTo>
                          <a:pt x="74" y="216"/>
                        </a:lnTo>
                        <a:lnTo>
                          <a:pt x="72" y="207"/>
                        </a:lnTo>
                        <a:lnTo>
                          <a:pt x="73" y="196"/>
                        </a:lnTo>
                        <a:lnTo>
                          <a:pt x="74" y="190"/>
                        </a:lnTo>
                        <a:lnTo>
                          <a:pt x="78" y="185"/>
                        </a:lnTo>
                        <a:lnTo>
                          <a:pt x="79" y="180"/>
                        </a:lnTo>
                        <a:lnTo>
                          <a:pt x="81" y="178"/>
                        </a:lnTo>
                        <a:lnTo>
                          <a:pt x="76" y="179"/>
                        </a:lnTo>
                        <a:lnTo>
                          <a:pt x="73" y="182"/>
                        </a:lnTo>
                        <a:lnTo>
                          <a:pt x="66" y="186"/>
                        </a:lnTo>
                        <a:lnTo>
                          <a:pt x="56" y="190"/>
                        </a:lnTo>
                        <a:lnTo>
                          <a:pt x="48" y="195"/>
                        </a:lnTo>
                        <a:lnTo>
                          <a:pt x="46" y="204"/>
                        </a:lnTo>
                        <a:lnTo>
                          <a:pt x="34" y="210"/>
                        </a:lnTo>
                        <a:lnTo>
                          <a:pt x="24" y="215"/>
                        </a:lnTo>
                        <a:lnTo>
                          <a:pt x="12" y="218"/>
                        </a:lnTo>
                        <a:lnTo>
                          <a:pt x="0" y="219"/>
                        </a:lnTo>
                        <a:lnTo>
                          <a:pt x="26" y="225"/>
                        </a:lnTo>
                        <a:lnTo>
                          <a:pt x="56" y="228"/>
                        </a:lnTo>
                        <a:lnTo>
                          <a:pt x="57" y="231"/>
                        </a:lnTo>
                        <a:lnTo>
                          <a:pt x="52" y="242"/>
                        </a:lnTo>
                        <a:lnTo>
                          <a:pt x="49" y="245"/>
                        </a:lnTo>
                        <a:lnTo>
                          <a:pt x="44" y="245"/>
                        </a:lnTo>
                        <a:lnTo>
                          <a:pt x="45" y="257"/>
                        </a:lnTo>
                        <a:lnTo>
                          <a:pt x="49" y="269"/>
                        </a:lnTo>
                        <a:lnTo>
                          <a:pt x="54" y="280"/>
                        </a:lnTo>
                        <a:lnTo>
                          <a:pt x="62" y="291"/>
                        </a:lnTo>
                        <a:lnTo>
                          <a:pt x="104" y="210"/>
                        </a:lnTo>
                        <a:lnTo>
                          <a:pt x="116" y="185"/>
                        </a:lnTo>
                        <a:lnTo>
                          <a:pt x="128" y="160"/>
                        </a:lnTo>
                        <a:lnTo>
                          <a:pt x="140" y="130"/>
                        </a:lnTo>
                        <a:lnTo>
                          <a:pt x="154" y="99"/>
                        </a:lnTo>
                        <a:lnTo>
                          <a:pt x="175" y="34"/>
                        </a:lnTo>
                        <a:lnTo>
                          <a:pt x="176" y="33"/>
                        </a:lnTo>
                        <a:lnTo>
                          <a:pt x="178" y="28"/>
                        </a:lnTo>
                        <a:lnTo>
                          <a:pt x="178" y="27"/>
                        </a:lnTo>
                        <a:lnTo>
                          <a:pt x="180" y="23"/>
                        </a:lnTo>
                        <a:lnTo>
                          <a:pt x="182" y="11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23" name="Freeform 280"/>
                  <p:cNvSpPr/>
                  <p:nvPr/>
                </p:nvSpPr>
                <p:spPr>
                  <a:xfrm>
                    <a:off x="121" y="59"/>
                    <a:ext cx="2" cy="4"/>
                  </a:xfrm>
                  <a:custGeom>
                    <a:avLst/>
                    <a:gdLst>
                      <a:gd name="txL" fmla="*/ 0 w 6"/>
                      <a:gd name="txT" fmla="*/ 0 h 11"/>
                      <a:gd name="txR" fmla="*/ 6 w 6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1">
                        <a:moveTo>
                          <a:pt x="5" y="4"/>
                        </a:moveTo>
                        <a:lnTo>
                          <a:pt x="4" y="0"/>
                        </a:lnTo>
                        <a:lnTo>
                          <a:pt x="0" y="11"/>
                        </a:lnTo>
                        <a:lnTo>
                          <a:pt x="2" y="10"/>
                        </a:lnTo>
                        <a:lnTo>
                          <a:pt x="6" y="6"/>
                        </a:lnTo>
                        <a:lnTo>
                          <a:pt x="5" y="4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24" name="Freeform 281"/>
                  <p:cNvSpPr/>
                  <p:nvPr/>
                </p:nvSpPr>
                <p:spPr>
                  <a:xfrm>
                    <a:off x="94" y="80"/>
                    <a:ext cx="11" cy="13"/>
                  </a:xfrm>
                  <a:custGeom>
                    <a:avLst/>
                    <a:gdLst>
                      <a:gd name="txL" fmla="*/ 0 w 31"/>
                      <a:gd name="txT" fmla="*/ 0 h 37"/>
                      <a:gd name="txR" fmla="*/ 31 w 31"/>
                      <a:gd name="txB" fmla="*/ 37 h 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37">
                        <a:moveTo>
                          <a:pt x="21" y="32"/>
                        </a:moveTo>
                        <a:lnTo>
                          <a:pt x="21" y="33"/>
                        </a:lnTo>
                        <a:lnTo>
                          <a:pt x="31" y="0"/>
                        </a:lnTo>
                        <a:lnTo>
                          <a:pt x="6" y="17"/>
                        </a:lnTo>
                        <a:lnTo>
                          <a:pt x="0" y="25"/>
                        </a:lnTo>
                        <a:lnTo>
                          <a:pt x="7" y="19"/>
                        </a:lnTo>
                        <a:lnTo>
                          <a:pt x="12" y="23"/>
                        </a:lnTo>
                        <a:lnTo>
                          <a:pt x="16" y="27"/>
                        </a:lnTo>
                        <a:lnTo>
                          <a:pt x="18" y="32"/>
                        </a:lnTo>
                        <a:lnTo>
                          <a:pt x="19" y="37"/>
                        </a:lnTo>
                        <a:lnTo>
                          <a:pt x="21" y="3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25" name="Freeform 282"/>
                  <p:cNvSpPr/>
                  <p:nvPr/>
                </p:nvSpPr>
                <p:spPr>
                  <a:xfrm>
                    <a:off x="45" y="91"/>
                    <a:ext cx="56" cy="35"/>
                  </a:xfrm>
                  <a:custGeom>
                    <a:avLst/>
                    <a:gdLst>
                      <a:gd name="txL" fmla="*/ 0 w 168"/>
                      <a:gd name="txT" fmla="*/ 0 h 105"/>
                      <a:gd name="txR" fmla="*/ 168 w 168"/>
                      <a:gd name="txB" fmla="*/ 105 h 10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8" h="105">
                        <a:moveTo>
                          <a:pt x="168" y="1"/>
                        </a:moveTo>
                        <a:lnTo>
                          <a:pt x="168" y="0"/>
                        </a:lnTo>
                        <a:lnTo>
                          <a:pt x="166" y="5"/>
                        </a:lnTo>
                        <a:lnTo>
                          <a:pt x="154" y="28"/>
                        </a:lnTo>
                        <a:lnTo>
                          <a:pt x="145" y="39"/>
                        </a:lnTo>
                        <a:lnTo>
                          <a:pt x="136" y="48"/>
                        </a:lnTo>
                        <a:lnTo>
                          <a:pt x="134" y="48"/>
                        </a:lnTo>
                        <a:lnTo>
                          <a:pt x="133" y="48"/>
                        </a:lnTo>
                        <a:lnTo>
                          <a:pt x="133" y="49"/>
                        </a:lnTo>
                        <a:lnTo>
                          <a:pt x="130" y="52"/>
                        </a:lnTo>
                        <a:lnTo>
                          <a:pt x="126" y="57"/>
                        </a:lnTo>
                        <a:lnTo>
                          <a:pt x="116" y="64"/>
                        </a:lnTo>
                        <a:lnTo>
                          <a:pt x="115" y="65"/>
                        </a:lnTo>
                        <a:lnTo>
                          <a:pt x="103" y="69"/>
                        </a:lnTo>
                        <a:lnTo>
                          <a:pt x="99" y="69"/>
                        </a:lnTo>
                        <a:lnTo>
                          <a:pt x="97" y="70"/>
                        </a:lnTo>
                        <a:lnTo>
                          <a:pt x="92" y="72"/>
                        </a:lnTo>
                        <a:lnTo>
                          <a:pt x="85" y="72"/>
                        </a:lnTo>
                        <a:lnTo>
                          <a:pt x="81" y="72"/>
                        </a:lnTo>
                        <a:lnTo>
                          <a:pt x="79" y="73"/>
                        </a:lnTo>
                        <a:lnTo>
                          <a:pt x="67" y="76"/>
                        </a:lnTo>
                        <a:lnTo>
                          <a:pt x="52" y="75"/>
                        </a:lnTo>
                        <a:lnTo>
                          <a:pt x="39" y="75"/>
                        </a:lnTo>
                        <a:lnTo>
                          <a:pt x="24" y="72"/>
                        </a:lnTo>
                        <a:lnTo>
                          <a:pt x="9" y="70"/>
                        </a:lnTo>
                        <a:lnTo>
                          <a:pt x="4" y="70"/>
                        </a:lnTo>
                        <a:lnTo>
                          <a:pt x="2" y="72"/>
                        </a:lnTo>
                        <a:lnTo>
                          <a:pt x="0" y="78"/>
                        </a:lnTo>
                        <a:lnTo>
                          <a:pt x="0" y="82"/>
                        </a:lnTo>
                        <a:lnTo>
                          <a:pt x="3" y="84"/>
                        </a:lnTo>
                        <a:lnTo>
                          <a:pt x="13" y="91"/>
                        </a:lnTo>
                        <a:lnTo>
                          <a:pt x="24" y="97"/>
                        </a:lnTo>
                        <a:lnTo>
                          <a:pt x="49" y="105"/>
                        </a:lnTo>
                        <a:lnTo>
                          <a:pt x="99" y="102"/>
                        </a:lnTo>
                        <a:lnTo>
                          <a:pt x="108" y="100"/>
                        </a:lnTo>
                        <a:lnTo>
                          <a:pt x="116" y="95"/>
                        </a:lnTo>
                        <a:lnTo>
                          <a:pt x="126" y="91"/>
                        </a:lnTo>
                        <a:lnTo>
                          <a:pt x="133" y="87"/>
                        </a:lnTo>
                        <a:lnTo>
                          <a:pt x="136" y="84"/>
                        </a:lnTo>
                        <a:lnTo>
                          <a:pt x="141" y="83"/>
                        </a:lnTo>
                        <a:lnTo>
                          <a:pt x="144" y="79"/>
                        </a:lnTo>
                        <a:lnTo>
                          <a:pt x="147" y="76"/>
                        </a:lnTo>
                        <a:lnTo>
                          <a:pt x="168" y="1"/>
                        </a:lnTo>
                        <a:close/>
                      </a:path>
                    </a:pathLst>
                  </a:custGeom>
                  <a:solidFill>
                    <a:srgbClr val="94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26" name="Freeform 283"/>
                  <p:cNvSpPr/>
                  <p:nvPr/>
                </p:nvSpPr>
                <p:spPr>
                  <a:xfrm>
                    <a:off x="32" y="56"/>
                    <a:ext cx="67" cy="35"/>
                  </a:xfrm>
                  <a:custGeom>
                    <a:avLst/>
                    <a:gdLst>
                      <a:gd name="txL" fmla="*/ 0 w 201"/>
                      <a:gd name="txT" fmla="*/ 0 h 106"/>
                      <a:gd name="txR" fmla="*/ 201 w 201"/>
                      <a:gd name="txB" fmla="*/ 106 h 10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1" h="106">
                        <a:moveTo>
                          <a:pt x="197" y="87"/>
                        </a:moveTo>
                        <a:lnTo>
                          <a:pt x="200" y="80"/>
                        </a:lnTo>
                        <a:lnTo>
                          <a:pt x="201" y="73"/>
                        </a:lnTo>
                        <a:lnTo>
                          <a:pt x="200" y="72"/>
                        </a:lnTo>
                        <a:lnTo>
                          <a:pt x="163" y="74"/>
                        </a:lnTo>
                        <a:lnTo>
                          <a:pt x="120" y="69"/>
                        </a:lnTo>
                        <a:lnTo>
                          <a:pt x="119" y="69"/>
                        </a:lnTo>
                        <a:lnTo>
                          <a:pt x="99" y="64"/>
                        </a:lnTo>
                        <a:lnTo>
                          <a:pt x="69" y="51"/>
                        </a:lnTo>
                        <a:lnTo>
                          <a:pt x="49" y="38"/>
                        </a:lnTo>
                        <a:lnTo>
                          <a:pt x="32" y="25"/>
                        </a:lnTo>
                        <a:lnTo>
                          <a:pt x="25" y="18"/>
                        </a:lnTo>
                        <a:lnTo>
                          <a:pt x="8" y="0"/>
                        </a:lnTo>
                        <a:lnTo>
                          <a:pt x="1" y="1"/>
                        </a:lnTo>
                        <a:lnTo>
                          <a:pt x="0" y="7"/>
                        </a:lnTo>
                        <a:lnTo>
                          <a:pt x="1" y="13"/>
                        </a:lnTo>
                        <a:lnTo>
                          <a:pt x="5" y="21"/>
                        </a:lnTo>
                        <a:lnTo>
                          <a:pt x="11" y="34"/>
                        </a:lnTo>
                        <a:lnTo>
                          <a:pt x="18" y="46"/>
                        </a:lnTo>
                        <a:lnTo>
                          <a:pt x="35" y="68"/>
                        </a:lnTo>
                        <a:lnTo>
                          <a:pt x="53" y="85"/>
                        </a:lnTo>
                        <a:lnTo>
                          <a:pt x="73" y="97"/>
                        </a:lnTo>
                        <a:lnTo>
                          <a:pt x="75" y="99"/>
                        </a:lnTo>
                        <a:lnTo>
                          <a:pt x="113" y="106"/>
                        </a:lnTo>
                        <a:lnTo>
                          <a:pt x="125" y="105"/>
                        </a:lnTo>
                        <a:lnTo>
                          <a:pt x="139" y="104"/>
                        </a:lnTo>
                        <a:lnTo>
                          <a:pt x="153" y="102"/>
                        </a:lnTo>
                        <a:lnTo>
                          <a:pt x="169" y="98"/>
                        </a:lnTo>
                        <a:lnTo>
                          <a:pt x="197" y="87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27" name="Freeform 284"/>
                  <p:cNvSpPr/>
                  <p:nvPr/>
                </p:nvSpPr>
                <p:spPr>
                  <a:xfrm>
                    <a:off x="27" y="87"/>
                    <a:ext cx="74" cy="30"/>
                  </a:xfrm>
                  <a:custGeom>
                    <a:avLst/>
                    <a:gdLst>
                      <a:gd name="txL" fmla="*/ 0 w 222"/>
                      <a:gd name="txT" fmla="*/ 0 h 91"/>
                      <a:gd name="txR" fmla="*/ 222 w 222"/>
                      <a:gd name="txB" fmla="*/ 91 h 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2" h="91">
                        <a:moveTo>
                          <a:pt x="210" y="0"/>
                        </a:moveTo>
                        <a:lnTo>
                          <a:pt x="203" y="6"/>
                        </a:lnTo>
                        <a:lnTo>
                          <a:pt x="194" y="11"/>
                        </a:lnTo>
                        <a:lnTo>
                          <a:pt x="189" y="13"/>
                        </a:lnTo>
                        <a:lnTo>
                          <a:pt x="186" y="14"/>
                        </a:lnTo>
                        <a:lnTo>
                          <a:pt x="185" y="17"/>
                        </a:lnTo>
                        <a:lnTo>
                          <a:pt x="168" y="26"/>
                        </a:lnTo>
                        <a:lnTo>
                          <a:pt x="149" y="35"/>
                        </a:lnTo>
                        <a:lnTo>
                          <a:pt x="132" y="42"/>
                        </a:lnTo>
                        <a:lnTo>
                          <a:pt x="112" y="47"/>
                        </a:lnTo>
                        <a:lnTo>
                          <a:pt x="93" y="50"/>
                        </a:lnTo>
                        <a:lnTo>
                          <a:pt x="82" y="50"/>
                        </a:lnTo>
                        <a:lnTo>
                          <a:pt x="72" y="52"/>
                        </a:lnTo>
                        <a:lnTo>
                          <a:pt x="53" y="53"/>
                        </a:lnTo>
                        <a:lnTo>
                          <a:pt x="47" y="52"/>
                        </a:lnTo>
                        <a:lnTo>
                          <a:pt x="32" y="48"/>
                        </a:lnTo>
                        <a:lnTo>
                          <a:pt x="30" y="40"/>
                        </a:lnTo>
                        <a:lnTo>
                          <a:pt x="28" y="36"/>
                        </a:lnTo>
                        <a:lnTo>
                          <a:pt x="24" y="32"/>
                        </a:lnTo>
                        <a:lnTo>
                          <a:pt x="20" y="34"/>
                        </a:lnTo>
                        <a:lnTo>
                          <a:pt x="20" y="44"/>
                        </a:lnTo>
                        <a:lnTo>
                          <a:pt x="10" y="41"/>
                        </a:lnTo>
                        <a:lnTo>
                          <a:pt x="10" y="42"/>
                        </a:lnTo>
                        <a:lnTo>
                          <a:pt x="5" y="42"/>
                        </a:lnTo>
                        <a:lnTo>
                          <a:pt x="3" y="46"/>
                        </a:lnTo>
                        <a:lnTo>
                          <a:pt x="2" y="49"/>
                        </a:lnTo>
                        <a:lnTo>
                          <a:pt x="0" y="58"/>
                        </a:lnTo>
                        <a:lnTo>
                          <a:pt x="4" y="67"/>
                        </a:lnTo>
                        <a:lnTo>
                          <a:pt x="5" y="72"/>
                        </a:lnTo>
                        <a:lnTo>
                          <a:pt x="15" y="77"/>
                        </a:lnTo>
                        <a:lnTo>
                          <a:pt x="10" y="50"/>
                        </a:lnTo>
                        <a:lnTo>
                          <a:pt x="10" y="46"/>
                        </a:lnTo>
                        <a:lnTo>
                          <a:pt x="15" y="44"/>
                        </a:lnTo>
                        <a:lnTo>
                          <a:pt x="28" y="67"/>
                        </a:lnTo>
                        <a:lnTo>
                          <a:pt x="44" y="88"/>
                        </a:lnTo>
                        <a:lnTo>
                          <a:pt x="47" y="89"/>
                        </a:lnTo>
                        <a:lnTo>
                          <a:pt x="56" y="91"/>
                        </a:lnTo>
                        <a:lnTo>
                          <a:pt x="58" y="85"/>
                        </a:lnTo>
                        <a:lnTo>
                          <a:pt x="60" y="83"/>
                        </a:lnTo>
                        <a:lnTo>
                          <a:pt x="65" y="83"/>
                        </a:lnTo>
                        <a:lnTo>
                          <a:pt x="80" y="85"/>
                        </a:lnTo>
                        <a:lnTo>
                          <a:pt x="95" y="88"/>
                        </a:lnTo>
                        <a:lnTo>
                          <a:pt x="108" y="88"/>
                        </a:lnTo>
                        <a:lnTo>
                          <a:pt x="123" y="89"/>
                        </a:lnTo>
                        <a:lnTo>
                          <a:pt x="135" y="86"/>
                        </a:lnTo>
                        <a:lnTo>
                          <a:pt x="137" y="85"/>
                        </a:lnTo>
                        <a:lnTo>
                          <a:pt x="141" y="85"/>
                        </a:lnTo>
                        <a:lnTo>
                          <a:pt x="148" y="85"/>
                        </a:lnTo>
                        <a:lnTo>
                          <a:pt x="153" y="83"/>
                        </a:lnTo>
                        <a:lnTo>
                          <a:pt x="155" y="82"/>
                        </a:lnTo>
                        <a:lnTo>
                          <a:pt x="159" y="82"/>
                        </a:lnTo>
                        <a:lnTo>
                          <a:pt x="171" y="78"/>
                        </a:lnTo>
                        <a:lnTo>
                          <a:pt x="168" y="77"/>
                        </a:lnTo>
                        <a:lnTo>
                          <a:pt x="160" y="76"/>
                        </a:lnTo>
                        <a:lnTo>
                          <a:pt x="174" y="67"/>
                        </a:lnTo>
                        <a:lnTo>
                          <a:pt x="210" y="41"/>
                        </a:lnTo>
                        <a:lnTo>
                          <a:pt x="222" y="18"/>
                        </a:lnTo>
                        <a:lnTo>
                          <a:pt x="221" y="13"/>
                        </a:lnTo>
                        <a:lnTo>
                          <a:pt x="219" y="8"/>
                        </a:lnTo>
                        <a:lnTo>
                          <a:pt x="215" y="4"/>
                        </a:lnTo>
                        <a:lnTo>
                          <a:pt x="210" y="0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28" name="Freeform 285"/>
                  <p:cNvSpPr/>
                  <p:nvPr/>
                </p:nvSpPr>
                <p:spPr>
                  <a:xfrm>
                    <a:off x="42" y="86"/>
                    <a:ext cx="54" cy="18"/>
                  </a:xfrm>
                  <a:custGeom>
                    <a:avLst/>
                    <a:gdLst>
                      <a:gd name="txL" fmla="*/ 0 w 162"/>
                      <a:gd name="txT" fmla="*/ 0 h 55"/>
                      <a:gd name="txR" fmla="*/ 162 w 162"/>
                      <a:gd name="txB" fmla="*/ 55 h 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2" h="55">
                        <a:moveTo>
                          <a:pt x="156" y="8"/>
                        </a:moveTo>
                        <a:lnTo>
                          <a:pt x="162" y="0"/>
                        </a:lnTo>
                        <a:lnTo>
                          <a:pt x="137" y="8"/>
                        </a:lnTo>
                        <a:lnTo>
                          <a:pt x="121" y="12"/>
                        </a:lnTo>
                        <a:lnTo>
                          <a:pt x="107" y="14"/>
                        </a:lnTo>
                        <a:lnTo>
                          <a:pt x="93" y="15"/>
                        </a:lnTo>
                        <a:lnTo>
                          <a:pt x="81" y="16"/>
                        </a:lnTo>
                        <a:lnTo>
                          <a:pt x="61" y="31"/>
                        </a:lnTo>
                        <a:lnTo>
                          <a:pt x="42" y="43"/>
                        </a:lnTo>
                        <a:lnTo>
                          <a:pt x="21" y="50"/>
                        </a:lnTo>
                        <a:lnTo>
                          <a:pt x="15" y="50"/>
                        </a:lnTo>
                        <a:lnTo>
                          <a:pt x="10" y="51"/>
                        </a:lnTo>
                        <a:lnTo>
                          <a:pt x="0" y="54"/>
                        </a:lnTo>
                        <a:lnTo>
                          <a:pt x="6" y="55"/>
                        </a:lnTo>
                        <a:lnTo>
                          <a:pt x="25" y="54"/>
                        </a:lnTo>
                        <a:lnTo>
                          <a:pt x="35" y="52"/>
                        </a:lnTo>
                        <a:lnTo>
                          <a:pt x="46" y="52"/>
                        </a:lnTo>
                        <a:lnTo>
                          <a:pt x="65" y="49"/>
                        </a:lnTo>
                        <a:lnTo>
                          <a:pt x="85" y="44"/>
                        </a:lnTo>
                        <a:lnTo>
                          <a:pt x="102" y="37"/>
                        </a:lnTo>
                        <a:lnTo>
                          <a:pt x="121" y="28"/>
                        </a:lnTo>
                        <a:lnTo>
                          <a:pt x="138" y="19"/>
                        </a:lnTo>
                        <a:lnTo>
                          <a:pt x="139" y="16"/>
                        </a:lnTo>
                        <a:lnTo>
                          <a:pt x="142" y="15"/>
                        </a:lnTo>
                        <a:lnTo>
                          <a:pt x="147" y="13"/>
                        </a:lnTo>
                        <a:lnTo>
                          <a:pt x="156" y="8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29" name="Freeform 286"/>
                  <p:cNvSpPr/>
                  <p:nvPr/>
                </p:nvSpPr>
                <p:spPr>
                  <a:xfrm>
                    <a:off x="148" y="100"/>
                    <a:ext cx="58" cy="19"/>
                  </a:xfrm>
                  <a:custGeom>
                    <a:avLst/>
                    <a:gdLst>
                      <a:gd name="txL" fmla="*/ 0 w 174"/>
                      <a:gd name="txT" fmla="*/ 0 h 55"/>
                      <a:gd name="txR" fmla="*/ 174 w 174"/>
                      <a:gd name="txB" fmla="*/ 55 h 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4" h="55">
                        <a:moveTo>
                          <a:pt x="4" y="2"/>
                        </a:moveTo>
                        <a:lnTo>
                          <a:pt x="0" y="0"/>
                        </a:lnTo>
                        <a:lnTo>
                          <a:pt x="19" y="17"/>
                        </a:lnTo>
                        <a:lnTo>
                          <a:pt x="78" y="47"/>
                        </a:lnTo>
                        <a:lnTo>
                          <a:pt x="133" y="55"/>
                        </a:lnTo>
                        <a:lnTo>
                          <a:pt x="153" y="55"/>
                        </a:lnTo>
                        <a:lnTo>
                          <a:pt x="154" y="54"/>
                        </a:lnTo>
                        <a:lnTo>
                          <a:pt x="156" y="51"/>
                        </a:lnTo>
                        <a:lnTo>
                          <a:pt x="159" y="44"/>
                        </a:lnTo>
                        <a:lnTo>
                          <a:pt x="174" y="45"/>
                        </a:lnTo>
                        <a:lnTo>
                          <a:pt x="168" y="36"/>
                        </a:lnTo>
                        <a:lnTo>
                          <a:pt x="124" y="43"/>
                        </a:lnTo>
                        <a:lnTo>
                          <a:pt x="93" y="41"/>
                        </a:lnTo>
                        <a:lnTo>
                          <a:pt x="63" y="33"/>
                        </a:lnTo>
                        <a:lnTo>
                          <a:pt x="47" y="27"/>
                        </a:lnTo>
                        <a:lnTo>
                          <a:pt x="33" y="20"/>
                        </a:lnTo>
                        <a:lnTo>
                          <a:pt x="18" y="12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30" name="Freeform 287"/>
                  <p:cNvSpPr/>
                  <p:nvPr/>
                </p:nvSpPr>
                <p:spPr>
                  <a:xfrm>
                    <a:off x="22" y="45"/>
                    <a:ext cx="50" cy="19"/>
                  </a:xfrm>
                  <a:custGeom>
                    <a:avLst/>
                    <a:gdLst>
                      <a:gd name="txL" fmla="*/ 0 w 151"/>
                      <a:gd name="txT" fmla="*/ 0 h 58"/>
                      <a:gd name="txR" fmla="*/ 151 w 151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1" h="58">
                        <a:moveTo>
                          <a:pt x="151" y="32"/>
                        </a:moveTo>
                        <a:lnTo>
                          <a:pt x="150" y="31"/>
                        </a:lnTo>
                        <a:lnTo>
                          <a:pt x="130" y="34"/>
                        </a:lnTo>
                        <a:lnTo>
                          <a:pt x="110" y="35"/>
                        </a:lnTo>
                        <a:lnTo>
                          <a:pt x="92" y="34"/>
                        </a:lnTo>
                        <a:lnTo>
                          <a:pt x="76" y="32"/>
                        </a:lnTo>
                        <a:lnTo>
                          <a:pt x="58" y="28"/>
                        </a:lnTo>
                        <a:lnTo>
                          <a:pt x="41" y="22"/>
                        </a:lnTo>
                        <a:lnTo>
                          <a:pt x="24" y="13"/>
                        </a:lnTo>
                        <a:lnTo>
                          <a:pt x="10" y="5"/>
                        </a:lnTo>
                        <a:lnTo>
                          <a:pt x="2" y="0"/>
                        </a:lnTo>
                        <a:lnTo>
                          <a:pt x="2" y="1"/>
                        </a:lnTo>
                        <a:lnTo>
                          <a:pt x="0" y="11"/>
                        </a:lnTo>
                        <a:lnTo>
                          <a:pt x="1" y="16"/>
                        </a:lnTo>
                        <a:lnTo>
                          <a:pt x="5" y="22"/>
                        </a:lnTo>
                        <a:lnTo>
                          <a:pt x="14" y="31"/>
                        </a:lnTo>
                        <a:lnTo>
                          <a:pt x="29" y="41"/>
                        </a:lnTo>
                        <a:lnTo>
                          <a:pt x="30" y="35"/>
                        </a:lnTo>
                        <a:lnTo>
                          <a:pt x="37" y="34"/>
                        </a:lnTo>
                        <a:lnTo>
                          <a:pt x="54" y="52"/>
                        </a:lnTo>
                        <a:lnTo>
                          <a:pt x="77" y="58"/>
                        </a:lnTo>
                        <a:lnTo>
                          <a:pt x="110" y="50"/>
                        </a:lnTo>
                        <a:lnTo>
                          <a:pt x="127" y="46"/>
                        </a:lnTo>
                        <a:lnTo>
                          <a:pt x="144" y="40"/>
                        </a:lnTo>
                        <a:lnTo>
                          <a:pt x="151" y="32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31" name="Freeform 288"/>
                  <p:cNvSpPr/>
                  <p:nvPr/>
                </p:nvSpPr>
                <p:spPr>
                  <a:xfrm>
                    <a:off x="65" y="77"/>
                    <a:ext cx="7" cy="2"/>
                  </a:xfrm>
                  <a:custGeom>
                    <a:avLst/>
                    <a:gdLst>
                      <a:gd name="txL" fmla="*/ 0 w 22"/>
                      <a:gd name="txT" fmla="*/ 0 h 5"/>
                      <a:gd name="txR" fmla="*/ 22 w 22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" h="5">
                        <a:moveTo>
                          <a:pt x="20" y="5"/>
                        </a:moveTo>
                        <a:lnTo>
                          <a:pt x="22" y="3"/>
                        </a:lnTo>
                        <a:lnTo>
                          <a:pt x="21" y="2"/>
                        </a:lnTo>
                        <a:lnTo>
                          <a:pt x="0" y="0"/>
                        </a:lnTo>
                        <a:lnTo>
                          <a:pt x="20" y="5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32" name="Freeform 289"/>
                  <p:cNvSpPr/>
                  <p:nvPr/>
                </p:nvSpPr>
                <p:spPr>
                  <a:xfrm>
                    <a:off x="16" y="45"/>
                    <a:ext cx="17" cy="18"/>
                  </a:xfrm>
                  <a:custGeom>
                    <a:avLst/>
                    <a:gdLst>
                      <a:gd name="txL" fmla="*/ 0 w 52"/>
                      <a:gd name="txT" fmla="*/ 0 h 54"/>
                      <a:gd name="txR" fmla="*/ 52 w 52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2" h="54">
                        <a:moveTo>
                          <a:pt x="11" y="2"/>
                        </a:moveTo>
                        <a:lnTo>
                          <a:pt x="5" y="3"/>
                        </a:lnTo>
                        <a:lnTo>
                          <a:pt x="2" y="6"/>
                        </a:lnTo>
                        <a:lnTo>
                          <a:pt x="0" y="10"/>
                        </a:lnTo>
                        <a:lnTo>
                          <a:pt x="1" y="16"/>
                        </a:lnTo>
                        <a:lnTo>
                          <a:pt x="13" y="36"/>
                        </a:lnTo>
                        <a:lnTo>
                          <a:pt x="28" y="53"/>
                        </a:lnTo>
                        <a:lnTo>
                          <a:pt x="32" y="48"/>
                        </a:lnTo>
                        <a:lnTo>
                          <a:pt x="41" y="45"/>
                        </a:lnTo>
                        <a:lnTo>
                          <a:pt x="52" y="54"/>
                        </a:lnTo>
                        <a:lnTo>
                          <a:pt x="48" y="46"/>
                        </a:lnTo>
                        <a:lnTo>
                          <a:pt x="47" y="40"/>
                        </a:lnTo>
                        <a:lnTo>
                          <a:pt x="32" y="30"/>
                        </a:lnTo>
                        <a:lnTo>
                          <a:pt x="23" y="21"/>
                        </a:lnTo>
                        <a:lnTo>
                          <a:pt x="19" y="15"/>
                        </a:lnTo>
                        <a:lnTo>
                          <a:pt x="18" y="1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1" y="2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33" name="Freeform 290"/>
                  <p:cNvSpPr/>
                  <p:nvPr/>
                </p:nvSpPr>
                <p:spPr>
                  <a:xfrm>
                    <a:off x="40" y="62"/>
                    <a:ext cx="8" cy="2"/>
                  </a:xfrm>
                  <a:custGeom>
                    <a:avLst/>
                    <a:gdLst>
                      <a:gd name="txL" fmla="*/ 0 w 23"/>
                      <a:gd name="txT" fmla="*/ 0 h 7"/>
                      <a:gd name="txR" fmla="*/ 23 w 23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7">
                        <a:moveTo>
                          <a:pt x="0" y="0"/>
                        </a:moveTo>
                        <a:lnTo>
                          <a:pt x="7" y="7"/>
                        </a:lnTo>
                        <a:lnTo>
                          <a:pt x="23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34" name="Freeform 291"/>
                  <p:cNvSpPr/>
                  <p:nvPr/>
                </p:nvSpPr>
                <p:spPr>
                  <a:xfrm>
                    <a:off x="24" y="60"/>
                    <a:ext cx="32" cy="28"/>
                  </a:xfrm>
                  <a:custGeom>
                    <a:avLst/>
                    <a:gdLst>
                      <a:gd name="txL" fmla="*/ 0 w 95"/>
                      <a:gd name="txT" fmla="*/ 0 h 85"/>
                      <a:gd name="txR" fmla="*/ 95 w 95"/>
                      <a:gd name="txB" fmla="*/ 85 h 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5" h="85">
                        <a:moveTo>
                          <a:pt x="3" y="8"/>
                        </a:moveTo>
                        <a:lnTo>
                          <a:pt x="0" y="13"/>
                        </a:lnTo>
                        <a:lnTo>
                          <a:pt x="7" y="30"/>
                        </a:lnTo>
                        <a:lnTo>
                          <a:pt x="21" y="45"/>
                        </a:lnTo>
                        <a:lnTo>
                          <a:pt x="27" y="52"/>
                        </a:lnTo>
                        <a:lnTo>
                          <a:pt x="43" y="67"/>
                        </a:lnTo>
                        <a:lnTo>
                          <a:pt x="47" y="69"/>
                        </a:lnTo>
                        <a:lnTo>
                          <a:pt x="52" y="73"/>
                        </a:lnTo>
                        <a:lnTo>
                          <a:pt x="61" y="78"/>
                        </a:lnTo>
                        <a:lnTo>
                          <a:pt x="78" y="82"/>
                        </a:lnTo>
                        <a:lnTo>
                          <a:pt x="95" y="85"/>
                        </a:lnTo>
                        <a:lnTo>
                          <a:pt x="75" y="73"/>
                        </a:lnTo>
                        <a:lnTo>
                          <a:pt x="57" y="56"/>
                        </a:lnTo>
                        <a:lnTo>
                          <a:pt x="40" y="34"/>
                        </a:lnTo>
                        <a:lnTo>
                          <a:pt x="33" y="22"/>
                        </a:lnTo>
                        <a:lnTo>
                          <a:pt x="27" y="9"/>
                        </a:lnTo>
                        <a:lnTo>
                          <a:pt x="16" y="0"/>
                        </a:lnTo>
                        <a:lnTo>
                          <a:pt x="7" y="3"/>
                        </a:lnTo>
                        <a:lnTo>
                          <a:pt x="3" y="8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35" name="Freeform 292"/>
                  <p:cNvSpPr/>
                  <p:nvPr/>
                </p:nvSpPr>
                <p:spPr>
                  <a:xfrm>
                    <a:off x="31" y="75"/>
                    <a:ext cx="26" cy="15"/>
                  </a:xfrm>
                  <a:custGeom>
                    <a:avLst/>
                    <a:gdLst>
                      <a:gd name="txL" fmla="*/ 0 w 76"/>
                      <a:gd name="txT" fmla="*/ 0 h 45"/>
                      <a:gd name="txR" fmla="*/ 76 w 76"/>
                      <a:gd name="txB" fmla="*/ 45 h 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6" h="45">
                        <a:moveTo>
                          <a:pt x="6" y="7"/>
                        </a:moveTo>
                        <a:lnTo>
                          <a:pt x="0" y="0"/>
                        </a:lnTo>
                        <a:lnTo>
                          <a:pt x="6" y="13"/>
                        </a:lnTo>
                        <a:lnTo>
                          <a:pt x="20" y="23"/>
                        </a:lnTo>
                        <a:lnTo>
                          <a:pt x="37" y="31"/>
                        </a:lnTo>
                        <a:lnTo>
                          <a:pt x="51" y="39"/>
                        </a:lnTo>
                        <a:lnTo>
                          <a:pt x="68" y="45"/>
                        </a:lnTo>
                        <a:lnTo>
                          <a:pt x="76" y="42"/>
                        </a:lnTo>
                        <a:lnTo>
                          <a:pt x="74" y="40"/>
                        </a:lnTo>
                        <a:lnTo>
                          <a:pt x="57" y="37"/>
                        </a:lnTo>
                        <a:lnTo>
                          <a:pt x="40" y="33"/>
                        </a:lnTo>
                        <a:lnTo>
                          <a:pt x="31" y="28"/>
                        </a:lnTo>
                        <a:lnTo>
                          <a:pt x="26" y="24"/>
                        </a:lnTo>
                        <a:lnTo>
                          <a:pt x="22" y="22"/>
                        </a:lnTo>
                        <a:lnTo>
                          <a:pt x="6" y="7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36" name="Freeform 293"/>
                  <p:cNvSpPr/>
                  <p:nvPr/>
                </p:nvSpPr>
                <p:spPr>
                  <a:xfrm>
                    <a:off x="21" y="100"/>
                    <a:ext cx="7" cy="9"/>
                  </a:xfrm>
                  <a:custGeom>
                    <a:avLst/>
                    <a:gdLst>
                      <a:gd name="txL" fmla="*/ 0 w 22"/>
                      <a:gd name="txT" fmla="*/ 0 h 27"/>
                      <a:gd name="txR" fmla="*/ 22 w 22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" h="27">
                        <a:moveTo>
                          <a:pt x="20" y="9"/>
                        </a:moveTo>
                        <a:lnTo>
                          <a:pt x="21" y="6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0" y="9"/>
                        </a:lnTo>
                        <a:lnTo>
                          <a:pt x="0" y="19"/>
                        </a:lnTo>
                        <a:lnTo>
                          <a:pt x="2" y="19"/>
                        </a:lnTo>
                        <a:lnTo>
                          <a:pt x="2" y="15"/>
                        </a:lnTo>
                        <a:lnTo>
                          <a:pt x="6" y="14"/>
                        </a:lnTo>
                        <a:lnTo>
                          <a:pt x="22" y="27"/>
                        </a:lnTo>
                        <a:lnTo>
                          <a:pt x="18" y="18"/>
                        </a:lnTo>
                        <a:lnTo>
                          <a:pt x="20" y="9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37" name="Freeform 294"/>
                  <p:cNvSpPr/>
                  <p:nvPr/>
                </p:nvSpPr>
                <p:spPr>
                  <a:xfrm>
                    <a:off x="30" y="101"/>
                    <a:ext cx="54" cy="40"/>
                  </a:xfrm>
                  <a:custGeom>
                    <a:avLst/>
                    <a:gdLst>
                      <a:gd name="txL" fmla="*/ 0 w 163"/>
                      <a:gd name="txT" fmla="*/ 0 h 120"/>
                      <a:gd name="txR" fmla="*/ 163 w 163"/>
                      <a:gd name="txB" fmla="*/ 120 h 1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3" h="120">
                        <a:moveTo>
                          <a:pt x="5" y="0"/>
                        </a:moveTo>
                        <a:lnTo>
                          <a:pt x="0" y="2"/>
                        </a:lnTo>
                        <a:lnTo>
                          <a:pt x="0" y="6"/>
                        </a:lnTo>
                        <a:lnTo>
                          <a:pt x="5" y="33"/>
                        </a:lnTo>
                        <a:lnTo>
                          <a:pt x="11" y="53"/>
                        </a:lnTo>
                        <a:lnTo>
                          <a:pt x="19" y="71"/>
                        </a:lnTo>
                        <a:lnTo>
                          <a:pt x="37" y="92"/>
                        </a:lnTo>
                        <a:lnTo>
                          <a:pt x="48" y="100"/>
                        </a:lnTo>
                        <a:lnTo>
                          <a:pt x="62" y="108"/>
                        </a:lnTo>
                        <a:lnTo>
                          <a:pt x="78" y="114"/>
                        </a:lnTo>
                        <a:lnTo>
                          <a:pt x="96" y="119"/>
                        </a:lnTo>
                        <a:lnTo>
                          <a:pt x="121" y="120"/>
                        </a:lnTo>
                        <a:lnTo>
                          <a:pt x="134" y="119"/>
                        </a:lnTo>
                        <a:lnTo>
                          <a:pt x="150" y="119"/>
                        </a:lnTo>
                        <a:lnTo>
                          <a:pt x="155" y="119"/>
                        </a:lnTo>
                        <a:lnTo>
                          <a:pt x="158" y="116"/>
                        </a:lnTo>
                        <a:lnTo>
                          <a:pt x="163" y="105"/>
                        </a:lnTo>
                        <a:lnTo>
                          <a:pt x="162" y="102"/>
                        </a:lnTo>
                        <a:lnTo>
                          <a:pt x="132" y="99"/>
                        </a:lnTo>
                        <a:lnTo>
                          <a:pt x="106" y="93"/>
                        </a:lnTo>
                        <a:lnTo>
                          <a:pt x="77" y="80"/>
                        </a:lnTo>
                        <a:lnTo>
                          <a:pt x="43" y="54"/>
                        </a:lnTo>
                        <a:lnTo>
                          <a:pt x="34" y="44"/>
                        </a:lnTo>
                        <a:lnTo>
                          <a:pt x="18" y="23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38" name="Freeform 295"/>
                  <p:cNvSpPr/>
                  <p:nvPr/>
                </p:nvSpPr>
                <p:spPr>
                  <a:xfrm>
                    <a:off x="13" y="89"/>
                    <a:ext cx="56" cy="15"/>
                  </a:xfrm>
                  <a:custGeom>
                    <a:avLst/>
                    <a:gdLst>
                      <a:gd name="txL" fmla="*/ 0 w 168"/>
                      <a:gd name="txT" fmla="*/ 0 h 45"/>
                      <a:gd name="txR" fmla="*/ 168 w 168"/>
                      <a:gd name="txB" fmla="*/ 45 h 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8" h="45">
                        <a:moveTo>
                          <a:pt x="30" y="33"/>
                        </a:moveTo>
                        <a:lnTo>
                          <a:pt x="43" y="39"/>
                        </a:lnTo>
                        <a:lnTo>
                          <a:pt x="45" y="35"/>
                        </a:lnTo>
                        <a:lnTo>
                          <a:pt x="50" y="35"/>
                        </a:lnTo>
                        <a:lnTo>
                          <a:pt x="50" y="34"/>
                        </a:lnTo>
                        <a:lnTo>
                          <a:pt x="60" y="37"/>
                        </a:lnTo>
                        <a:lnTo>
                          <a:pt x="60" y="27"/>
                        </a:lnTo>
                        <a:lnTo>
                          <a:pt x="64" y="25"/>
                        </a:lnTo>
                        <a:lnTo>
                          <a:pt x="68" y="29"/>
                        </a:lnTo>
                        <a:lnTo>
                          <a:pt x="70" y="33"/>
                        </a:lnTo>
                        <a:lnTo>
                          <a:pt x="72" y="41"/>
                        </a:lnTo>
                        <a:lnTo>
                          <a:pt x="87" y="45"/>
                        </a:lnTo>
                        <a:lnTo>
                          <a:pt x="97" y="42"/>
                        </a:lnTo>
                        <a:lnTo>
                          <a:pt x="102" y="41"/>
                        </a:lnTo>
                        <a:lnTo>
                          <a:pt x="108" y="41"/>
                        </a:lnTo>
                        <a:lnTo>
                          <a:pt x="129" y="34"/>
                        </a:lnTo>
                        <a:lnTo>
                          <a:pt x="148" y="22"/>
                        </a:lnTo>
                        <a:lnTo>
                          <a:pt x="168" y="7"/>
                        </a:lnTo>
                        <a:lnTo>
                          <a:pt x="130" y="0"/>
                        </a:lnTo>
                        <a:lnTo>
                          <a:pt x="122" y="3"/>
                        </a:lnTo>
                        <a:lnTo>
                          <a:pt x="93" y="6"/>
                        </a:lnTo>
                        <a:lnTo>
                          <a:pt x="79" y="7"/>
                        </a:lnTo>
                        <a:lnTo>
                          <a:pt x="72" y="7"/>
                        </a:lnTo>
                        <a:lnTo>
                          <a:pt x="68" y="7"/>
                        </a:lnTo>
                        <a:lnTo>
                          <a:pt x="66" y="9"/>
                        </a:lnTo>
                        <a:lnTo>
                          <a:pt x="61" y="7"/>
                        </a:lnTo>
                        <a:lnTo>
                          <a:pt x="57" y="7"/>
                        </a:lnTo>
                        <a:lnTo>
                          <a:pt x="50" y="7"/>
                        </a:lnTo>
                        <a:lnTo>
                          <a:pt x="36" y="6"/>
                        </a:lnTo>
                        <a:lnTo>
                          <a:pt x="7" y="1"/>
                        </a:lnTo>
                        <a:lnTo>
                          <a:pt x="3" y="5"/>
                        </a:lnTo>
                        <a:lnTo>
                          <a:pt x="0" y="10"/>
                        </a:lnTo>
                        <a:lnTo>
                          <a:pt x="1" y="17"/>
                        </a:lnTo>
                        <a:lnTo>
                          <a:pt x="3" y="21"/>
                        </a:lnTo>
                        <a:lnTo>
                          <a:pt x="30" y="33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39" name="Freeform 296"/>
                  <p:cNvSpPr/>
                  <p:nvPr/>
                </p:nvSpPr>
                <p:spPr>
                  <a:xfrm>
                    <a:off x="31" y="120"/>
                    <a:ext cx="55" cy="37"/>
                  </a:xfrm>
                  <a:custGeom>
                    <a:avLst/>
                    <a:gdLst>
                      <a:gd name="txL" fmla="*/ 0 w 166"/>
                      <a:gd name="txT" fmla="*/ 0 h 111"/>
                      <a:gd name="txR" fmla="*/ 166 w 166"/>
                      <a:gd name="txB" fmla="*/ 111 h 1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6" h="111">
                        <a:moveTo>
                          <a:pt x="35" y="35"/>
                        </a:moveTo>
                        <a:lnTo>
                          <a:pt x="17" y="14"/>
                        </a:ln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11" y="21"/>
                        </a:lnTo>
                        <a:lnTo>
                          <a:pt x="23" y="37"/>
                        </a:lnTo>
                        <a:lnTo>
                          <a:pt x="36" y="49"/>
                        </a:lnTo>
                        <a:lnTo>
                          <a:pt x="51" y="60"/>
                        </a:lnTo>
                        <a:lnTo>
                          <a:pt x="64" y="66"/>
                        </a:lnTo>
                        <a:lnTo>
                          <a:pt x="80" y="71"/>
                        </a:lnTo>
                        <a:lnTo>
                          <a:pt x="95" y="71"/>
                        </a:lnTo>
                        <a:lnTo>
                          <a:pt x="112" y="69"/>
                        </a:lnTo>
                        <a:lnTo>
                          <a:pt x="112" y="79"/>
                        </a:lnTo>
                        <a:lnTo>
                          <a:pt x="116" y="91"/>
                        </a:lnTo>
                        <a:lnTo>
                          <a:pt x="122" y="93"/>
                        </a:lnTo>
                        <a:lnTo>
                          <a:pt x="122" y="95"/>
                        </a:lnTo>
                        <a:lnTo>
                          <a:pt x="124" y="97"/>
                        </a:lnTo>
                        <a:lnTo>
                          <a:pt x="126" y="98"/>
                        </a:lnTo>
                        <a:lnTo>
                          <a:pt x="136" y="103"/>
                        </a:lnTo>
                        <a:lnTo>
                          <a:pt x="146" y="107"/>
                        </a:lnTo>
                        <a:lnTo>
                          <a:pt x="154" y="109"/>
                        </a:lnTo>
                        <a:lnTo>
                          <a:pt x="164" y="111"/>
                        </a:lnTo>
                        <a:lnTo>
                          <a:pt x="166" y="108"/>
                        </a:lnTo>
                        <a:lnTo>
                          <a:pt x="158" y="97"/>
                        </a:lnTo>
                        <a:lnTo>
                          <a:pt x="153" y="86"/>
                        </a:lnTo>
                        <a:lnTo>
                          <a:pt x="149" y="74"/>
                        </a:lnTo>
                        <a:lnTo>
                          <a:pt x="148" y="62"/>
                        </a:lnTo>
                        <a:lnTo>
                          <a:pt x="132" y="62"/>
                        </a:lnTo>
                        <a:lnTo>
                          <a:pt x="119" y="63"/>
                        </a:lnTo>
                        <a:lnTo>
                          <a:pt x="94" y="62"/>
                        </a:lnTo>
                        <a:lnTo>
                          <a:pt x="78" y="61"/>
                        </a:lnTo>
                        <a:lnTo>
                          <a:pt x="69" y="59"/>
                        </a:lnTo>
                        <a:lnTo>
                          <a:pt x="59" y="55"/>
                        </a:lnTo>
                        <a:lnTo>
                          <a:pt x="50" y="50"/>
                        </a:lnTo>
                        <a:lnTo>
                          <a:pt x="42" y="44"/>
                        </a:lnTo>
                        <a:lnTo>
                          <a:pt x="35" y="35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40" name="Freeform 297"/>
                  <p:cNvSpPr/>
                  <p:nvPr/>
                </p:nvSpPr>
                <p:spPr>
                  <a:xfrm>
                    <a:off x="21" y="105"/>
                    <a:ext cx="15" cy="20"/>
                  </a:xfrm>
                  <a:custGeom>
                    <a:avLst/>
                    <a:gdLst>
                      <a:gd name="txL" fmla="*/ 0 w 45"/>
                      <a:gd name="txT" fmla="*/ 0 h 61"/>
                      <a:gd name="txR" fmla="*/ 45 w 45"/>
                      <a:gd name="txB" fmla="*/ 61 h 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" h="61">
                        <a:moveTo>
                          <a:pt x="28" y="47"/>
                        </a:moveTo>
                        <a:lnTo>
                          <a:pt x="45" y="61"/>
                        </a:lnTo>
                        <a:lnTo>
                          <a:pt x="37" y="43"/>
                        </a:lnTo>
                        <a:lnTo>
                          <a:pt x="31" y="23"/>
                        </a:lnTo>
                        <a:lnTo>
                          <a:pt x="21" y="18"/>
                        </a:lnTo>
                        <a:lnTo>
                          <a:pt x="20" y="13"/>
                        </a:lnTo>
                        <a:lnTo>
                          <a:pt x="4" y="0"/>
                        </a:lnTo>
                        <a:lnTo>
                          <a:pt x="0" y="1"/>
                        </a:lnTo>
                        <a:lnTo>
                          <a:pt x="0" y="5"/>
                        </a:lnTo>
                        <a:lnTo>
                          <a:pt x="0" y="7"/>
                        </a:lnTo>
                        <a:lnTo>
                          <a:pt x="13" y="29"/>
                        </a:lnTo>
                        <a:lnTo>
                          <a:pt x="20" y="38"/>
                        </a:lnTo>
                        <a:lnTo>
                          <a:pt x="28" y="47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41" name="Freeform 298"/>
                  <p:cNvSpPr/>
                  <p:nvPr/>
                </p:nvSpPr>
                <p:spPr>
                  <a:xfrm>
                    <a:off x="41" y="116"/>
                    <a:ext cx="5" cy="3"/>
                  </a:xfrm>
                  <a:custGeom>
                    <a:avLst/>
                    <a:gdLst>
                      <a:gd name="txL" fmla="*/ 0 w 15"/>
                      <a:gd name="txT" fmla="*/ 0 h 10"/>
                      <a:gd name="txR" fmla="*/ 15 w 15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10">
                        <a:moveTo>
                          <a:pt x="0" y="0"/>
                        </a:moveTo>
                        <a:lnTo>
                          <a:pt x="9" y="10"/>
                        </a:lnTo>
                        <a:lnTo>
                          <a:pt x="15" y="9"/>
                        </a:lnTo>
                        <a:lnTo>
                          <a:pt x="12" y="7"/>
                        </a:lnTo>
                        <a:lnTo>
                          <a:pt x="12" y="3"/>
                        </a:lnTo>
                        <a:lnTo>
                          <a:pt x="3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42" name="Freeform 299"/>
                  <p:cNvSpPr/>
                  <p:nvPr/>
                </p:nvSpPr>
                <p:spPr>
                  <a:xfrm>
                    <a:off x="56" y="124"/>
                    <a:ext cx="25" cy="8"/>
                  </a:xfrm>
                  <a:custGeom>
                    <a:avLst/>
                    <a:gdLst>
                      <a:gd name="txL" fmla="*/ 0 w 77"/>
                      <a:gd name="txT" fmla="*/ 0 h 24"/>
                      <a:gd name="txR" fmla="*/ 77 w 77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7" h="24">
                        <a:moveTo>
                          <a:pt x="0" y="11"/>
                        </a:moveTo>
                        <a:lnTo>
                          <a:pt x="29" y="24"/>
                        </a:lnTo>
                        <a:lnTo>
                          <a:pt x="41" y="23"/>
                        </a:lnTo>
                        <a:lnTo>
                          <a:pt x="53" y="20"/>
                        </a:lnTo>
                        <a:lnTo>
                          <a:pt x="63" y="15"/>
                        </a:lnTo>
                        <a:lnTo>
                          <a:pt x="75" y="9"/>
                        </a:lnTo>
                        <a:lnTo>
                          <a:pt x="77" y="0"/>
                        </a:lnTo>
                        <a:lnTo>
                          <a:pt x="68" y="2"/>
                        </a:lnTo>
                        <a:lnTo>
                          <a:pt x="18" y="5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43" name="Freeform 300"/>
                  <p:cNvSpPr/>
                  <p:nvPr/>
                </p:nvSpPr>
                <p:spPr>
                  <a:xfrm>
                    <a:off x="44" y="119"/>
                    <a:ext cx="18" cy="9"/>
                  </a:xfrm>
                  <a:custGeom>
                    <a:avLst/>
                    <a:gdLst>
                      <a:gd name="txL" fmla="*/ 0 w 52"/>
                      <a:gd name="txT" fmla="*/ 0 h 27"/>
                      <a:gd name="txR" fmla="*/ 52 w 52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2" h="27">
                        <a:moveTo>
                          <a:pt x="34" y="27"/>
                        </a:moveTo>
                        <a:lnTo>
                          <a:pt x="52" y="21"/>
                        </a:lnTo>
                        <a:lnTo>
                          <a:pt x="27" y="13"/>
                        </a:lnTo>
                        <a:lnTo>
                          <a:pt x="16" y="7"/>
                        </a:lnTo>
                        <a:lnTo>
                          <a:pt x="6" y="0"/>
                        </a:lnTo>
                        <a:lnTo>
                          <a:pt x="0" y="1"/>
                        </a:lnTo>
                        <a:lnTo>
                          <a:pt x="34" y="27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44" name="Freeform 301"/>
                  <p:cNvSpPr/>
                  <p:nvPr/>
                </p:nvSpPr>
                <p:spPr>
                  <a:xfrm>
                    <a:off x="80" y="109"/>
                    <a:ext cx="5" cy="4"/>
                  </a:xfrm>
                  <a:custGeom>
                    <a:avLst/>
                    <a:gdLst>
                      <a:gd name="txL" fmla="*/ 0 w 14"/>
                      <a:gd name="txT" fmla="*/ 0 h 11"/>
                      <a:gd name="txR" fmla="*/ 14 w 14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1">
                        <a:moveTo>
                          <a:pt x="12" y="10"/>
                        </a:moveTo>
                        <a:lnTo>
                          <a:pt x="14" y="0"/>
                        </a:lnTo>
                        <a:lnTo>
                          <a:pt x="0" y="9"/>
                        </a:lnTo>
                        <a:lnTo>
                          <a:pt x="8" y="10"/>
                        </a:lnTo>
                        <a:lnTo>
                          <a:pt x="11" y="11"/>
                        </a:lnTo>
                        <a:lnTo>
                          <a:pt x="12" y="10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45" name="Freeform 302"/>
                  <p:cNvSpPr/>
                  <p:nvPr/>
                </p:nvSpPr>
                <p:spPr>
                  <a:xfrm>
                    <a:off x="84" y="100"/>
                    <a:ext cx="13" cy="12"/>
                  </a:xfrm>
                  <a:custGeom>
                    <a:avLst/>
                    <a:gdLst>
                      <a:gd name="txL" fmla="*/ 0 w 38"/>
                      <a:gd name="txT" fmla="*/ 0 h 36"/>
                      <a:gd name="txR" fmla="*/ 38 w 38"/>
                      <a:gd name="txB" fmla="*/ 36 h 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8" h="36">
                        <a:moveTo>
                          <a:pt x="2" y="26"/>
                        </a:moveTo>
                        <a:lnTo>
                          <a:pt x="0" y="36"/>
                        </a:lnTo>
                        <a:lnTo>
                          <a:pt x="10" y="29"/>
                        </a:lnTo>
                        <a:lnTo>
                          <a:pt x="14" y="24"/>
                        </a:lnTo>
                        <a:lnTo>
                          <a:pt x="17" y="21"/>
                        </a:lnTo>
                        <a:lnTo>
                          <a:pt x="17" y="20"/>
                        </a:lnTo>
                        <a:lnTo>
                          <a:pt x="18" y="20"/>
                        </a:lnTo>
                        <a:lnTo>
                          <a:pt x="20" y="20"/>
                        </a:lnTo>
                        <a:lnTo>
                          <a:pt x="29" y="11"/>
                        </a:lnTo>
                        <a:lnTo>
                          <a:pt x="38" y="0"/>
                        </a:lnTo>
                        <a:lnTo>
                          <a:pt x="2" y="26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46" name="Freeform 303"/>
                  <p:cNvSpPr/>
                  <p:nvPr/>
                </p:nvSpPr>
                <p:spPr>
                  <a:xfrm>
                    <a:off x="72" y="66"/>
                    <a:ext cx="31" cy="15"/>
                  </a:xfrm>
                  <a:custGeom>
                    <a:avLst/>
                    <a:gdLst>
                      <a:gd name="txL" fmla="*/ 0 w 95"/>
                      <a:gd name="txT" fmla="*/ 0 h 43"/>
                      <a:gd name="txR" fmla="*/ 95 w 95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5" h="43">
                        <a:moveTo>
                          <a:pt x="0" y="38"/>
                        </a:moveTo>
                        <a:lnTo>
                          <a:pt x="43" y="43"/>
                        </a:lnTo>
                        <a:lnTo>
                          <a:pt x="45" y="39"/>
                        </a:lnTo>
                        <a:lnTo>
                          <a:pt x="49" y="37"/>
                        </a:lnTo>
                        <a:lnTo>
                          <a:pt x="56" y="32"/>
                        </a:lnTo>
                        <a:lnTo>
                          <a:pt x="71" y="23"/>
                        </a:lnTo>
                        <a:lnTo>
                          <a:pt x="83" y="11"/>
                        </a:lnTo>
                        <a:lnTo>
                          <a:pt x="95" y="0"/>
                        </a:lnTo>
                        <a:lnTo>
                          <a:pt x="89" y="2"/>
                        </a:lnTo>
                        <a:lnTo>
                          <a:pt x="84" y="6"/>
                        </a:lnTo>
                        <a:lnTo>
                          <a:pt x="74" y="13"/>
                        </a:lnTo>
                        <a:lnTo>
                          <a:pt x="62" y="19"/>
                        </a:lnTo>
                        <a:lnTo>
                          <a:pt x="56" y="21"/>
                        </a:lnTo>
                        <a:lnTo>
                          <a:pt x="51" y="25"/>
                        </a:lnTo>
                        <a:lnTo>
                          <a:pt x="44" y="26"/>
                        </a:lnTo>
                        <a:lnTo>
                          <a:pt x="38" y="29"/>
                        </a:lnTo>
                        <a:lnTo>
                          <a:pt x="26" y="32"/>
                        </a:lnTo>
                        <a:lnTo>
                          <a:pt x="13" y="35"/>
                        </a:lnTo>
                        <a:lnTo>
                          <a:pt x="6" y="36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rgbClr val="946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47" name="Freeform 304"/>
                  <p:cNvSpPr/>
                  <p:nvPr/>
                </p:nvSpPr>
                <p:spPr>
                  <a:xfrm>
                    <a:off x="42" y="132"/>
                    <a:ext cx="20" cy="9"/>
                  </a:xfrm>
                  <a:custGeom>
                    <a:avLst/>
                    <a:gdLst>
                      <a:gd name="txL" fmla="*/ 0 w 59"/>
                      <a:gd name="txT" fmla="*/ 0 h 27"/>
                      <a:gd name="txR" fmla="*/ 59 w 59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9" h="27">
                        <a:moveTo>
                          <a:pt x="43" y="26"/>
                        </a:moveTo>
                        <a:lnTo>
                          <a:pt x="59" y="27"/>
                        </a:lnTo>
                        <a:lnTo>
                          <a:pt x="41" y="22"/>
                        </a:lnTo>
                        <a:lnTo>
                          <a:pt x="25" y="16"/>
                        </a:lnTo>
                        <a:lnTo>
                          <a:pt x="11" y="8"/>
                        </a:lnTo>
                        <a:lnTo>
                          <a:pt x="0" y="0"/>
                        </a:lnTo>
                        <a:lnTo>
                          <a:pt x="7" y="9"/>
                        </a:lnTo>
                        <a:lnTo>
                          <a:pt x="15" y="15"/>
                        </a:lnTo>
                        <a:lnTo>
                          <a:pt x="24" y="20"/>
                        </a:lnTo>
                        <a:lnTo>
                          <a:pt x="34" y="24"/>
                        </a:lnTo>
                        <a:lnTo>
                          <a:pt x="43" y="26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48" name="Freeform 305"/>
                  <p:cNvSpPr/>
                  <p:nvPr/>
                </p:nvSpPr>
                <p:spPr>
                  <a:xfrm>
                    <a:off x="258" y="53"/>
                    <a:ext cx="91" cy="39"/>
                  </a:xfrm>
                  <a:custGeom>
                    <a:avLst/>
                    <a:gdLst>
                      <a:gd name="txL" fmla="*/ 0 w 274"/>
                      <a:gd name="txT" fmla="*/ 0 h 118"/>
                      <a:gd name="txR" fmla="*/ 274 w 274"/>
                      <a:gd name="txB" fmla="*/ 118 h 1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4" h="118">
                        <a:moveTo>
                          <a:pt x="272" y="78"/>
                        </a:moveTo>
                        <a:lnTo>
                          <a:pt x="268" y="73"/>
                        </a:lnTo>
                        <a:lnTo>
                          <a:pt x="240" y="78"/>
                        </a:lnTo>
                        <a:lnTo>
                          <a:pt x="214" y="82"/>
                        </a:lnTo>
                        <a:lnTo>
                          <a:pt x="186" y="84"/>
                        </a:lnTo>
                        <a:lnTo>
                          <a:pt x="158" y="87"/>
                        </a:lnTo>
                        <a:lnTo>
                          <a:pt x="133" y="85"/>
                        </a:lnTo>
                        <a:lnTo>
                          <a:pt x="106" y="82"/>
                        </a:lnTo>
                        <a:lnTo>
                          <a:pt x="83" y="77"/>
                        </a:lnTo>
                        <a:lnTo>
                          <a:pt x="62" y="66"/>
                        </a:lnTo>
                        <a:lnTo>
                          <a:pt x="44" y="55"/>
                        </a:lnTo>
                        <a:lnTo>
                          <a:pt x="29" y="40"/>
                        </a:lnTo>
                        <a:lnTo>
                          <a:pt x="18" y="23"/>
                        </a:lnTo>
                        <a:lnTo>
                          <a:pt x="7" y="0"/>
                        </a:lnTo>
                        <a:lnTo>
                          <a:pt x="5" y="1"/>
                        </a:lnTo>
                        <a:lnTo>
                          <a:pt x="1" y="3"/>
                        </a:lnTo>
                        <a:lnTo>
                          <a:pt x="0" y="6"/>
                        </a:lnTo>
                        <a:lnTo>
                          <a:pt x="0" y="17"/>
                        </a:lnTo>
                        <a:lnTo>
                          <a:pt x="0" y="25"/>
                        </a:lnTo>
                        <a:lnTo>
                          <a:pt x="4" y="37"/>
                        </a:lnTo>
                        <a:lnTo>
                          <a:pt x="11" y="53"/>
                        </a:lnTo>
                        <a:lnTo>
                          <a:pt x="17" y="63"/>
                        </a:lnTo>
                        <a:lnTo>
                          <a:pt x="26" y="73"/>
                        </a:lnTo>
                        <a:lnTo>
                          <a:pt x="36" y="82"/>
                        </a:lnTo>
                        <a:lnTo>
                          <a:pt x="48" y="91"/>
                        </a:lnTo>
                        <a:lnTo>
                          <a:pt x="77" y="102"/>
                        </a:lnTo>
                        <a:lnTo>
                          <a:pt x="106" y="111"/>
                        </a:lnTo>
                        <a:lnTo>
                          <a:pt x="119" y="113"/>
                        </a:lnTo>
                        <a:lnTo>
                          <a:pt x="133" y="115"/>
                        </a:lnTo>
                        <a:lnTo>
                          <a:pt x="162" y="118"/>
                        </a:lnTo>
                        <a:lnTo>
                          <a:pt x="188" y="115"/>
                        </a:lnTo>
                        <a:lnTo>
                          <a:pt x="202" y="113"/>
                        </a:lnTo>
                        <a:lnTo>
                          <a:pt x="216" y="112"/>
                        </a:lnTo>
                        <a:lnTo>
                          <a:pt x="242" y="103"/>
                        </a:lnTo>
                        <a:lnTo>
                          <a:pt x="245" y="101"/>
                        </a:lnTo>
                        <a:lnTo>
                          <a:pt x="246" y="100"/>
                        </a:lnTo>
                        <a:lnTo>
                          <a:pt x="248" y="100"/>
                        </a:lnTo>
                        <a:lnTo>
                          <a:pt x="256" y="97"/>
                        </a:lnTo>
                        <a:lnTo>
                          <a:pt x="270" y="93"/>
                        </a:lnTo>
                        <a:lnTo>
                          <a:pt x="272" y="91"/>
                        </a:lnTo>
                        <a:lnTo>
                          <a:pt x="274" y="90"/>
                        </a:lnTo>
                        <a:lnTo>
                          <a:pt x="274" y="87"/>
                        </a:lnTo>
                        <a:lnTo>
                          <a:pt x="272" y="78"/>
                        </a:lnTo>
                        <a:close/>
                      </a:path>
                    </a:pathLst>
                  </a:custGeom>
                  <a:solidFill>
                    <a:srgbClr val="8348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49" name="Freeform 306"/>
                  <p:cNvSpPr/>
                  <p:nvPr/>
                </p:nvSpPr>
                <p:spPr>
                  <a:xfrm>
                    <a:off x="275" y="55"/>
                    <a:ext cx="73" cy="18"/>
                  </a:xfrm>
                  <a:custGeom>
                    <a:avLst/>
                    <a:gdLst>
                      <a:gd name="txL" fmla="*/ 0 w 219"/>
                      <a:gd name="txT" fmla="*/ 0 h 53"/>
                      <a:gd name="txR" fmla="*/ 219 w 219"/>
                      <a:gd name="txB" fmla="*/ 53 h 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9" h="53">
                        <a:moveTo>
                          <a:pt x="164" y="53"/>
                        </a:moveTo>
                        <a:lnTo>
                          <a:pt x="167" y="51"/>
                        </a:lnTo>
                        <a:lnTo>
                          <a:pt x="167" y="49"/>
                        </a:lnTo>
                        <a:lnTo>
                          <a:pt x="168" y="49"/>
                        </a:lnTo>
                        <a:lnTo>
                          <a:pt x="170" y="49"/>
                        </a:lnTo>
                        <a:lnTo>
                          <a:pt x="177" y="47"/>
                        </a:lnTo>
                        <a:lnTo>
                          <a:pt x="192" y="41"/>
                        </a:lnTo>
                        <a:lnTo>
                          <a:pt x="198" y="36"/>
                        </a:lnTo>
                        <a:lnTo>
                          <a:pt x="205" y="33"/>
                        </a:lnTo>
                        <a:lnTo>
                          <a:pt x="219" y="24"/>
                        </a:lnTo>
                        <a:lnTo>
                          <a:pt x="204" y="29"/>
                        </a:lnTo>
                        <a:lnTo>
                          <a:pt x="189" y="34"/>
                        </a:lnTo>
                        <a:lnTo>
                          <a:pt x="174" y="36"/>
                        </a:lnTo>
                        <a:lnTo>
                          <a:pt x="158" y="39"/>
                        </a:lnTo>
                        <a:lnTo>
                          <a:pt x="140" y="39"/>
                        </a:lnTo>
                        <a:lnTo>
                          <a:pt x="123" y="39"/>
                        </a:lnTo>
                        <a:lnTo>
                          <a:pt x="114" y="37"/>
                        </a:lnTo>
                        <a:lnTo>
                          <a:pt x="105" y="37"/>
                        </a:lnTo>
                        <a:lnTo>
                          <a:pt x="89" y="36"/>
                        </a:lnTo>
                        <a:lnTo>
                          <a:pt x="68" y="31"/>
                        </a:lnTo>
                        <a:lnTo>
                          <a:pt x="50" y="25"/>
                        </a:lnTo>
                        <a:lnTo>
                          <a:pt x="32" y="17"/>
                        </a:lnTo>
                        <a:lnTo>
                          <a:pt x="17" y="7"/>
                        </a:lnTo>
                        <a:lnTo>
                          <a:pt x="11" y="0"/>
                        </a:lnTo>
                        <a:lnTo>
                          <a:pt x="0" y="6"/>
                        </a:lnTo>
                        <a:lnTo>
                          <a:pt x="1" y="9"/>
                        </a:lnTo>
                        <a:lnTo>
                          <a:pt x="0" y="11"/>
                        </a:lnTo>
                        <a:lnTo>
                          <a:pt x="7" y="19"/>
                        </a:lnTo>
                        <a:lnTo>
                          <a:pt x="8" y="22"/>
                        </a:lnTo>
                        <a:lnTo>
                          <a:pt x="25" y="30"/>
                        </a:lnTo>
                        <a:lnTo>
                          <a:pt x="44" y="37"/>
                        </a:lnTo>
                        <a:lnTo>
                          <a:pt x="63" y="43"/>
                        </a:lnTo>
                        <a:lnTo>
                          <a:pt x="83" y="48"/>
                        </a:lnTo>
                        <a:lnTo>
                          <a:pt x="122" y="53"/>
                        </a:lnTo>
                        <a:lnTo>
                          <a:pt x="164" y="53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50" name="Freeform 307"/>
                  <p:cNvSpPr/>
                  <p:nvPr/>
                </p:nvSpPr>
                <p:spPr>
                  <a:xfrm>
                    <a:off x="298" y="47"/>
                    <a:ext cx="13" cy="6"/>
                  </a:xfrm>
                  <a:custGeom>
                    <a:avLst/>
                    <a:gdLst>
                      <a:gd name="txL" fmla="*/ 0 w 39"/>
                      <a:gd name="txT" fmla="*/ 0 h 17"/>
                      <a:gd name="txR" fmla="*/ 39 w 39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9" h="17">
                        <a:moveTo>
                          <a:pt x="5" y="12"/>
                        </a:moveTo>
                        <a:lnTo>
                          <a:pt x="13" y="17"/>
                        </a:lnTo>
                        <a:lnTo>
                          <a:pt x="39" y="16"/>
                        </a:lnTo>
                        <a:lnTo>
                          <a:pt x="1" y="0"/>
                        </a:lnTo>
                        <a:lnTo>
                          <a:pt x="0" y="6"/>
                        </a:lnTo>
                        <a:lnTo>
                          <a:pt x="1" y="9"/>
                        </a:lnTo>
                        <a:lnTo>
                          <a:pt x="5" y="1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51" name="Freeform 308"/>
                  <p:cNvSpPr/>
                  <p:nvPr/>
                </p:nvSpPr>
                <p:spPr>
                  <a:xfrm>
                    <a:off x="254" y="28"/>
                    <a:ext cx="15" cy="18"/>
                  </a:xfrm>
                  <a:custGeom>
                    <a:avLst/>
                    <a:gdLst>
                      <a:gd name="txL" fmla="*/ 0 w 47"/>
                      <a:gd name="txT" fmla="*/ 0 h 54"/>
                      <a:gd name="txR" fmla="*/ 47 w 47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" h="54">
                        <a:moveTo>
                          <a:pt x="47" y="51"/>
                        </a:moveTo>
                        <a:lnTo>
                          <a:pt x="46" y="37"/>
                        </a:lnTo>
                        <a:lnTo>
                          <a:pt x="44" y="22"/>
                        </a:lnTo>
                        <a:lnTo>
                          <a:pt x="31" y="16"/>
                        </a:lnTo>
                        <a:lnTo>
                          <a:pt x="20" y="12"/>
                        </a:lnTo>
                        <a:lnTo>
                          <a:pt x="0" y="0"/>
                        </a:lnTo>
                        <a:lnTo>
                          <a:pt x="13" y="32"/>
                        </a:lnTo>
                        <a:lnTo>
                          <a:pt x="13" y="42"/>
                        </a:lnTo>
                        <a:lnTo>
                          <a:pt x="11" y="54"/>
                        </a:lnTo>
                        <a:lnTo>
                          <a:pt x="47" y="51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52" name="Freeform 309"/>
                  <p:cNvSpPr/>
                  <p:nvPr/>
                </p:nvSpPr>
                <p:spPr>
                  <a:xfrm>
                    <a:off x="271" y="57"/>
                    <a:ext cx="7" cy="5"/>
                  </a:xfrm>
                  <a:custGeom>
                    <a:avLst/>
                    <a:gdLst>
                      <a:gd name="txL" fmla="*/ 0 w 20"/>
                      <a:gd name="txT" fmla="*/ 0 h 16"/>
                      <a:gd name="txR" fmla="*/ 20 w 20"/>
                      <a:gd name="txB" fmla="*/ 16 h 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" h="16">
                        <a:moveTo>
                          <a:pt x="20" y="16"/>
                        </a:moveTo>
                        <a:lnTo>
                          <a:pt x="19" y="13"/>
                        </a:lnTo>
                        <a:lnTo>
                          <a:pt x="12" y="5"/>
                        </a:lnTo>
                        <a:lnTo>
                          <a:pt x="13" y="3"/>
                        </a:lnTo>
                        <a:lnTo>
                          <a:pt x="12" y="0"/>
                        </a:lnTo>
                        <a:lnTo>
                          <a:pt x="0" y="4"/>
                        </a:lnTo>
                        <a:lnTo>
                          <a:pt x="20" y="16"/>
                        </a:lnTo>
                        <a:close/>
                      </a:path>
                    </a:pathLst>
                  </a:custGeom>
                  <a:solidFill>
                    <a:srgbClr val="946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53" name="Freeform 310"/>
                  <p:cNvSpPr/>
                  <p:nvPr/>
                </p:nvSpPr>
                <p:spPr>
                  <a:xfrm>
                    <a:off x="274" y="66"/>
                    <a:ext cx="36" cy="16"/>
                  </a:xfrm>
                  <a:custGeom>
                    <a:avLst/>
                    <a:gdLst>
                      <a:gd name="txL" fmla="*/ 0 w 110"/>
                      <a:gd name="txT" fmla="*/ 0 h 47"/>
                      <a:gd name="txR" fmla="*/ 110 w 110"/>
                      <a:gd name="txB" fmla="*/ 47 h 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0" h="47">
                        <a:moveTo>
                          <a:pt x="2" y="1"/>
                        </a:moveTo>
                        <a:lnTo>
                          <a:pt x="0" y="0"/>
                        </a:lnTo>
                        <a:lnTo>
                          <a:pt x="1" y="2"/>
                        </a:lnTo>
                        <a:lnTo>
                          <a:pt x="35" y="37"/>
                        </a:lnTo>
                        <a:lnTo>
                          <a:pt x="58" y="42"/>
                        </a:lnTo>
                        <a:lnTo>
                          <a:pt x="85" y="45"/>
                        </a:lnTo>
                        <a:lnTo>
                          <a:pt x="110" y="47"/>
                        </a:lnTo>
                        <a:lnTo>
                          <a:pt x="86" y="41"/>
                        </a:lnTo>
                        <a:lnTo>
                          <a:pt x="65" y="33"/>
                        </a:lnTo>
                        <a:lnTo>
                          <a:pt x="43" y="24"/>
                        </a:lnTo>
                        <a:lnTo>
                          <a:pt x="22" y="13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946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54" name="Freeform 311"/>
                  <p:cNvSpPr/>
                  <p:nvPr/>
                </p:nvSpPr>
                <p:spPr>
                  <a:xfrm>
                    <a:off x="264" y="60"/>
                    <a:ext cx="21" cy="19"/>
                  </a:xfrm>
                  <a:custGeom>
                    <a:avLst/>
                    <a:gdLst>
                      <a:gd name="txL" fmla="*/ 0 w 65"/>
                      <a:gd name="txT" fmla="*/ 0 h 56"/>
                      <a:gd name="txR" fmla="*/ 65 w 65"/>
                      <a:gd name="txB" fmla="*/ 56 h 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5" h="56">
                        <a:moveTo>
                          <a:pt x="30" y="19"/>
                        </a:moveTo>
                        <a:lnTo>
                          <a:pt x="22" y="14"/>
                        </a:lnTo>
                        <a:lnTo>
                          <a:pt x="10" y="0"/>
                        </a:lnTo>
                        <a:lnTo>
                          <a:pt x="0" y="2"/>
                        </a:lnTo>
                        <a:lnTo>
                          <a:pt x="11" y="19"/>
                        </a:lnTo>
                        <a:lnTo>
                          <a:pt x="26" y="34"/>
                        </a:lnTo>
                        <a:lnTo>
                          <a:pt x="44" y="45"/>
                        </a:lnTo>
                        <a:lnTo>
                          <a:pt x="65" y="56"/>
                        </a:lnTo>
                        <a:lnTo>
                          <a:pt x="31" y="21"/>
                        </a:lnTo>
                        <a:lnTo>
                          <a:pt x="30" y="19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55" name="Freeform 312"/>
                  <p:cNvSpPr/>
                  <p:nvPr/>
                </p:nvSpPr>
                <p:spPr>
                  <a:xfrm>
                    <a:off x="305" y="85"/>
                    <a:ext cx="48" cy="14"/>
                  </a:xfrm>
                  <a:custGeom>
                    <a:avLst/>
                    <a:gdLst>
                      <a:gd name="txL" fmla="*/ 0 w 144"/>
                      <a:gd name="txT" fmla="*/ 0 h 41"/>
                      <a:gd name="txR" fmla="*/ 144 w 144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4" h="41">
                        <a:moveTo>
                          <a:pt x="2" y="31"/>
                        </a:moveTo>
                        <a:lnTo>
                          <a:pt x="0" y="33"/>
                        </a:lnTo>
                        <a:lnTo>
                          <a:pt x="3" y="33"/>
                        </a:lnTo>
                        <a:lnTo>
                          <a:pt x="8" y="34"/>
                        </a:lnTo>
                        <a:lnTo>
                          <a:pt x="18" y="36"/>
                        </a:lnTo>
                        <a:lnTo>
                          <a:pt x="37" y="40"/>
                        </a:lnTo>
                        <a:lnTo>
                          <a:pt x="45" y="40"/>
                        </a:lnTo>
                        <a:lnTo>
                          <a:pt x="55" y="41"/>
                        </a:lnTo>
                        <a:lnTo>
                          <a:pt x="74" y="41"/>
                        </a:lnTo>
                        <a:lnTo>
                          <a:pt x="91" y="37"/>
                        </a:lnTo>
                        <a:lnTo>
                          <a:pt x="99" y="35"/>
                        </a:lnTo>
                        <a:lnTo>
                          <a:pt x="109" y="34"/>
                        </a:lnTo>
                        <a:lnTo>
                          <a:pt x="126" y="28"/>
                        </a:lnTo>
                        <a:lnTo>
                          <a:pt x="144" y="21"/>
                        </a:lnTo>
                        <a:lnTo>
                          <a:pt x="139" y="22"/>
                        </a:lnTo>
                        <a:lnTo>
                          <a:pt x="116" y="23"/>
                        </a:lnTo>
                        <a:lnTo>
                          <a:pt x="96" y="22"/>
                        </a:lnTo>
                        <a:lnTo>
                          <a:pt x="122" y="0"/>
                        </a:lnTo>
                        <a:lnTo>
                          <a:pt x="93" y="11"/>
                        </a:lnTo>
                        <a:lnTo>
                          <a:pt x="65" y="21"/>
                        </a:lnTo>
                        <a:lnTo>
                          <a:pt x="33" y="27"/>
                        </a:lnTo>
                        <a:lnTo>
                          <a:pt x="2" y="31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56" name="Freeform 313"/>
                  <p:cNvSpPr/>
                  <p:nvPr/>
                </p:nvSpPr>
                <p:spPr>
                  <a:xfrm>
                    <a:off x="348" y="77"/>
                    <a:ext cx="7" cy="6"/>
                  </a:xfrm>
                  <a:custGeom>
                    <a:avLst/>
                    <a:gdLst>
                      <a:gd name="txL" fmla="*/ 0 w 21"/>
                      <a:gd name="txT" fmla="*/ 0 h 19"/>
                      <a:gd name="txR" fmla="*/ 21 w 21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" h="19">
                        <a:moveTo>
                          <a:pt x="2" y="16"/>
                        </a:moveTo>
                        <a:lnTo>
                          <a:pt x="2" y="19"/>
                        </a:lnTo>
                        <a:lnTo>
                          <a:pt x="21" y="0"/>
                        </a:lnTo>
                        <a:lnTo>
                          <a:pt x="0" y="7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57" name="Freeform 314"/>
                  <p:cNvSpPr/>
                  <p:nvPr/>
                </p:nvSpPr>
                <p:spPr>
                  <a:xfrm>
                    <a:off x="201" y="54"/>
                    <a:ext cx="23" cy="10"/>
                  </a:xfrm>
                  <a:custGeom>
                    <a:avLst/>
                    <a:gdLst>
                      <a:gd name="txL" fmla="*/ 0 w 69"/>
                      <a:gd name="txT" fmla="*/ 0 h 29"/>
                      <a:gd name="txR" fmla="*/ 69 w 69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9" h="29">
                        <a:moveTo>
                          <a:pt x="69" y="26"/>
                        </a:moveTo>
                        <a:lnTo>
                          <a:pt x="65" y="24"/>
                        </a:lnTo>
                        <a:lnTo>
                          <a:pt x="43" y="18"/>
                        </a:lnTo>
                        <a:lnTo>
                          <a:pt x="24" y="9"/>
                        </a:lnTo>
                        <a:lnTo>
                          <a:pt x="0" y="0"/>
                        </a:lnTo>
                        <a:lnTo>
                          <a:pt x="22" y="14"/>
                        </a:lnTo>
                        <a:lnTo>
                          <a:pt x="26" y="18"/>
                        </a:lnTo>
                        <a:lnTo>
                          <a:pt x="26" y="24"/>
                        </a:lnTo>
                        <a:lnTo>
                          <a:pt x="22" y="29"/>
                        </a:lnTo>
                        <a:lnTo>
                          <a:pt x="69" y="26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58" name="Freeform 315"/>
                  <p:cNvSpPr/>
                  <p:nvPr/>
                </p:nvSpPr>
                <p:spPr>
                  <a:xfrm>
                    <a:off x="251" y="61"/>
                    <a:ext cx="8" cy="4"/>
                  </a:xfrm>
                  <a:custGeom>
                    <a:avLst/>
                    <a:gdLst>
                      <a:gd name="txL" fmla="*/ 0 w 23"/>
                      <a:gd name="txT" fmla="*/ 0 h 12"/>
                      <a:gd name="txR" fmla="*/ 23 w 23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12">
                        <a:moveTo>
                          <a:pt x="23" y="12"/>
                        </a:moveTo>
                        <a:lnTo>
                          <a:pt x="19" y="0"/>
                        </a:lnTo>
                        <a:lnTo>
                          <a:pt x="0" y="0"/>
                        </a:lnTo>
                        <a:lnTo>
                          <a:pt x="23" y="12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59" name="Freeform 316"/>
                  <p:cNvSpPr/>
                  <p:nvPr/>
                </p:nvSpPr>
                <p:spPr>
                  <a:xfrm>
                    <a:off x="178" y="65"/>
                    <a:ext cx="74" cy="13"/>
                  </a:xfrm>
                  <a:custGeom>
                    <a:avLst/>
                    <a:gdLst>
                      <a:gd name="txL" fmla="*/ 0 w 221"/>
                      <a:gd name="txT" fmla="*/ 0 h 39"/>
                      <a:gd name="txR" fmla="*/ 221 w 221"/>
                      <a:gd name="txB" fmla="*/ 39 h 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1" h="39">
                        <a:moveTo>
                          <a:pt x="198" y="30"/>
                        </a:moveTo>
                        <a:lnTo>
                          <a:pt x="221" y="21"/>
                        </a:lnTo>
                        <a:lnTo>
                          <a:pt x="197" y="25"/>
                        </a:lnTo>
                        <a:lnTo>
                          <a:pt x="173" y="29"/>
                        </a:lnTo>
                        <a:lnTo>
                          <a:pt x="149" y="31"/>
                        </a:lnTo>
                        <a:lnTo>
                          <a:pt x="127" y="33"/>
                        </a:lnTo>
                        <a:lnTo>
                          <a:pt x="103" y="30"/>
                        </a:lnTo>
                        <a:lnTo>
                          <a:pt x="91" y="28"/>
                        </a:lnTo>
                        <a:lnTo>
                          <a:pt x="89" y="27"/>
                        </a:lnTo>
                        <a:lnTo>
                          <a:pt x="88" y="27"/>
                        </a:lnTo>
                        <a:lnTo>
                          <a:pt x="85" y="27"/>
                        </a:lnTo>
                        <a:lnTo>
                          <a:pt x="80" y="27"/>
                        </a:lnTo>
                        <a:lnTo>
                          <a:pt x="56" y="21"/>
                        </a:lnTo>
                        <a:lnTo>
                          <a:pt x="35" y="15"/>
                        </a:lnTo>
                        <a:lnTo>
                          <a:pt x="32" y="13"/>
                        </a:lnTo>
                        <a:lnTo>
                          <a:pt x="26" y="12"/>
                        </a:lnTo>
                        <a:lnTo>
                          <a:pt x="0" y="0"/>
                        </a:lnTo>
                        <a:lnTo>
                          <a:pt x="19" y="12"/>
                        </a:lnTo>
                        <a:lnTo>
                          <a:pt x="41" y="23"/>
                        </a:lnTo>
                        <a:lnTo>
                          <a:pt x="62" y="30"/>
                        </a:lnTo>
                        <a:lnTo>
                          <a:pt x="88" y="36"/>
                        </a:lnTo>
                        <a:lnTo>
                          <a:pt x="113" y="37"/>
                        </a:lnTo>
                        <a:lnTo>
                          <a:pt x="141" y="39"/>
                        </a:lnTo>
                        <a:lnTo>
                          <a:pt x="168" y="35"/>
                        </a:lnTo>
                        <a:lnTo>
                          <a:pt x="198" y="30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60" name="Freeform 317"/>
                  <p:cNvSpPr/>
                  <p:nvPr/>
                </p:nvSpPr>
                <p:spPr>
                  <a:xfrm>
                    <a:off x="187" y="69"/>
                    <a:ext cx="3" cy="1"/>
                  </a:xfrm>
                  <a:custGeom>
                    <a:avLst/>
                    <a:gdLst>
                      <a:gd name="txL" fmla="*/ 0 w 9"/>
                      <a:gd name="txT" fmla="*/ 0 h 3"/>
                      <a:gd name="txR" fmla="*/ 9 w 9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3">
                        <a:moveTo>
                          <a:pt x="9" y="3"/>
                        </a:moveTo>
                        <a:lnTo>
                          <a:pt x="0" y="0"/>
                        </a:lnTo>
                        <a:lnTo>
                          <a:pt x="6" y="1"/>
                        </a:lnTo>
                        <a:lnTo>
                          <a:pt x="9" y="3"/>
                        </a:lnTo>
                        <a:close/>
                      </a:path>
                    </a:pathLst>
                  </a:custGeom>
                  <a:solidFill>
                    <a:srgbClr val="B4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61" name="Freeform 318"/>
                  <p:cNvSpPr/>
                  <p:nvPr/>
                </p:nvSpPr>
                <p:spPr>
                  <a:xfrm>
                    <a:off x="173" y="48"/>
                    <a:ext cx="27" cy="15"/>
                  </a:xfrm>
                  <a:custGeom>
                    <a:avLst/>
                    <a:gdLst>
                      <a:gd name="txL" fmla="*/ 0 w 79"/>
                      <a:gd name="txT" fmla="*/ 0 h 45"/>
                      <a:gd name="txR" fmla="*/ 79 w 79"/>
                      <a:gd name="txB" fmla="*/ 45 h 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9" h="45">
                        <a:moveTo>
                          <a:pt x="79" y="45"/>
                        </a:moveTo>
                        <a:lnTo>
                          <a:pt x="75" y="44"/>
                        </a:lnTo>
                        <a:lnTo>
                          <a:pt x="55" y="36"/>
                        </a:lnTo>
                        <a:lnTo>
                          <a:pt x="36" y="26"/>
                        </a:lnTo>
                        <a:lnTo>
                          <a:pt x="16" y="13"/>
                        </a:lnTo>
                        <a:lnTo>
                          <a:pt x="0" y="0"/>
                        </a:lnTo>
                        <a:lnTo>
                          <a:pt x="25" y="28"/>
                        </a:lnTo>
                        <a:lnTo>
                          <a:pt x="50" y="38"/>
                        </a:lnTo>
                        <a:lnTo>
                          <a:pt x="63" y="42"/>
                        </a:lnTo>
                        <a:lnTo>
                          <a:pt x="79" y="45"/>
                        </a:lnTo>
                        <a:close/>
                      </a:path>
                    </a:pathLst>
                  </a:custGeom>
                  <a:solidFill>
                    <a:srgbClr val="915A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62" name="Freeform 319"/>
                  <p:cNvSpPr/>
                  <p:nvPr/>
                </p:nvSpPr>
                <p:spPr>
                  <a:xfrm>
                    <a:off x="200" y="98"/>
                    <a:ext cx="27" cy="10"/>
                  </a:xfrm>
                  <a:custGeom>
                    <a:avLst/>
                    <a:gdLst>
                      <a:gd name="txL" fmla="*/ 0 w 83"/>
                      <a:gd name="txT" fmla="*/ 0 h 31"/>
                      <a:gd name="txR" fmla="*/ 83 w 83"/>
                      <a:gd name="txB" fmla="*/ 31 h 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3" h="31">
                        <a:moveTo>
                          <a:pt x="14" y="6"/>
                        </a:moveTo>
                        <a:lnTo>
                          <a:pt x="0" y="0"/>
                        </a:lnTo>
                        <a:lnTo>
                          <a:pt x="23" y="15"/>
                        </a:lnTo>
                        <a:lnTo>
                          <a:pt x="49" y="31"/>
                        </a:lnTo>
                        <a:lnTo>
                          <a:pt x="61" y="27"/>
                        </a:lnTo>
                        <a:lnTo>
                          <a:pt x="83" y="8"/>
                        </a:lnTo>
                        <a:lnTo>
                          <a:pt x="80" y="8"/>
                        </a:lnTo>
                        <a:lnTo>
                          <a:pt x="79" y="8"/>
                        </a:lnTo>
                        <a:lnTo>
                          <a:pt x="78" y="4"/>
                        </a:lnTo>
                        <a:lnTo>
                          <a:pt x="76" y="3"/>
                        </a:lnTo>
                        <a:lnTo>
                          <a:pt x="71" y="3"/>
                        </a:lnTo>
                        <a:lnTo>
                          <a:pt x="50" y="12"/>
                        </a:lnTo>
                        <a:lnTo>
                          <a:pt x="35" y="9"/>
                        </a:lnTo>
                        <a:lnTo>
                          <a:pt x="14" y="6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63" name="Freeform 320"/>
                  <p:cNvSpPr/>
                  <p:nvPr/>
                </p:nvSpPr>
                <p:spPr>
                  <a:xfrm>
                    <a:off x="205" y="109"/>
                    <a:ext cx="5" cy="1"/>
                  </a:xfrm>
                  <a:custGeom>
                    <a:avLst/>
                    <a:gdLst>
                      <a:gd name="txL" fmla="*/ 0 w 15"/>
                      <a:gd name="txT" fmla="*/ 0 h 5"/>
                      <a:gd name="txR" fmla="*/ 15 w 15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5">
                        <a:moveTo>
                          <a:pt x="15" y="2"/>
                        </a:moveTo>
                        <a:lnTo>
                          <a:pt x="5" y="0"/>
                        </a:lnTo>
                        <a:lnTo>
                          <a:pt x="5" y="1"/>
                        </a:lnTo>
                        <a:lnTo>
                          <a:pt x="0" y="2"/>
                        </a:lnTo>
                        <a:lnTo>
                          <a:pt x="2" y="5"/>
                        </a:lnTo>
                        <a:lnTo>
                          <a:pt x="15" y="2"/>
                        </a:lnTo>
                        <a:close/>
                      </a:path>
                    </a:pathLst>
                  </a:custGeom>
                  <a:solidFill>
                    <a:srgbClr val="99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64" name="Freeform 321"/>
                  <p:cNvSpPr/>
                  <p:nvPr/>
                </p:nvSpPr>
                <p:spPr>
                  <a:xfrm>
                    <a:off x="200" y="0"/>
                    <a:ext cx="10" cy="31"/>
                  </a:xfrm>
                  <a:custGeom>
                    <a:avLst/>
                    <a:gdLst>
                      <a:gd name="txL" fmla="*/ 0 w 29"/>
                      <a:gd name="txT" fmla="*/ 0 h 92"/>
                      <a:gd name="txR" fmla="*/ 29 w 29"/>
                      <a:gd name="txB" fmla="*/ 92 h 9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" h="92">
                        <a:moveTo>
                          <a:pt x="1" y="0"/>
                        </a:moveTo>
                        <a:lnTo>
                          <a:pt x="0" y="13"/>
                        </a:lnTo>
                        <a:lnTo>
                          <a:pt x="1" y="26"/>
                        </a:lnTo>
                        <a:lnTo>
                          <a:pt x="2" y="38"/>
                        </a:lnTo>
                        <a:lnTo>
                          <a:pt x="6" y="51"/>
                        </a:lnTo>
                        <a:lnTo>
                          <a:pt x="14" y="72"/>
                        </a:lnTo>
                        <a:lnTo>
                          <a:pt x="20" y="81"/>
                        </a:lnTo>
                        <a:lnTo>
                          <a:pt x="29" y="92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9F6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65" name="Freeform 322"/>
                  <p:cNvSpPr/>
                  <p:nvPr/>
                </p:nvSpPr>
                <p:spPr>
                  <a:xfrm>
                    <a:off x="483" y="217"/>
                    <a:ext cx="1" cy="9"/>
                  </a:xfrm>
                  <a:custGeom>
                    <a:avLst/>
                    <a:gdLst>
                      <a:gd name="txL" fmla="*/ 0 w 2"/>
                      <a:gd name="txT" fmla="*/ 0 h 27"/>
                      <a:gd name="txR" fmla="*/ 2 w 2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27">
                        <a:moveTo>
                          <a:pt x="0" y="0"/>
                        </a:moveTo>
                        <a:lnTo>
                          <a:pt x="1" y="27"/>
                        </a:lnTo>
                        <a:lnTo>
                          <a:pt x="2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EBE9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66" name="Freeform 323"/>
                  <p:cNvSpPr/>
                  <p:nvPr/>
                </p:nvSpPr>
                <p:spPr>
                  <a:xfrm>
                    <a:off x="100" y="135"/>
                    <a:ext cx="2" cy="5"/>
                  </a:xfrm>
                  <a:custGeom>
                    <a:avLst/>
                    <a:gdLst>
                      <a:gd name="txL" fmla="*/ 0 w 5"/>
                      <a:gd name="txT" fmla="*/ 0 h 15"/>
                      <a:gd name="txR" fmla="*/ 5 w 5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15">
                        <a:moveTo>
                          <a:pt x="1" y="7"/>
                        </a:moveTo>
                        <a:lnTo>
                          <a:pt x="0" y="11"/>
                        </a:lnTo>
                        <a:lnTo>
                          <a:pt x="0" y="12"/>
                        </a:lnTo>
                        <a:lnTo>
                          <a:pt x="0" y="15"/>
                        </a:lnTo>
                        <a:lnTo>
                          <a:pt x="5" y="0"/>
                        </a:lnTo>
                        <a:lnTo>
                          <a:pt x="1" y="7"/>
                        </a:lnTo>
                        <a:close/>
                      </a:path>
                    </a:pathLst>
                  </a:custGeom>
                  <a:solidFill>
                    <a:srgbClr val="FFD9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67" name="Freeform 324"/>
                  <p:cNvSpPr/>
                  <p:nvPr/>
                </p:nvSpPr>
                <p:spPr>
                  <a:xfrm>
                    <a:off x="85" y="251"/>
                    <a:ext cx="2" cy="6"/>
                  </a:xfrm>
                  <a:custGeom>
                    <a:avLst/>
                    <a:gdLst>
                      <a:gd name="txL" fmla="*/ 0 w 6"/>
                      <a:gd name="txT" fmla="*/ 0 h 16"/>
                      <a:gd name="txR" fmla="*/ 6 w 6"/>
                      <a:gd name="txB" fmla="*/ 16 h 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6">
                        <a:moveTo>
                          <a:pt x="6" y="11"/>
                        </a:moveTo>
                        <a:lnTo>
                          <a:pt x="0" y="0"/>
                        </a:lnTo>
                        <a:lnTo>
                          <a:pt x="6" y="16"/>
                        </a:ln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FFD9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68" name="Freeform 325"/>
                  <p:cNvSpPr/>
                  <p:nvPr/>
                </p:nvSpPr>
                <p:spPr>
                  <a:xfrm>
                    <a:off x="228" y="212"/>
                    <a:ext cx="36" cy="18"/>
                  </a:xfrm>
                  <a:custGeom>
                    <a:avLst/>
                    <a:gdLst>
                      <a:gd name="txL" fmla="*/ 0 w 108"/>
                      <a:gd name="txT" fmla="*/ 0 h 54"/>
                      <a:gd name="txR" fmla="*/ 108 w 108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8" h="54">
                        <a:moveTo>
                          <a:pt x="108" y="44"/>
                        </a:moveTo>
                        <a:lnTo>
                          <a:pt x="108" y="42"/>
                        </a:lnTo>
                        <a:lnTo>
                          <a:pt x="107" y="39"/>
                        </a:lnTo>
                        <a:lnTo>
                          <a:pt x="101" y="28"/>
                        </a:lnTo>
                        <a:lnTo>
                          <a:pt x="96" y="21"/>
                        </a:lnTo>
                        <a:lnTo>
                          <a:pt x="89" y="14"/>
                        </a:lnTo>
                        <a:lnTo>
                          <a:pt x="83" y="9"/>
                        </a:lnTo>
                        <a:lnTo>
                          <a:pt x="75" y="4"/>
                        </a:lnTo>
                        <a:lnTo>
                          <a:pt x="66" y="2"/>
                        </a:lnTo>
                        <a:lnTo>
                          <a:pt x="57" y="0"/>
                        </a:lnTo>
                        <a:lnTo>
                          <a:pt x="47" y="1"/>
                        </a:lnTo>
                        <a:lnTo>
                          <a:pt x="21" y="10"/>
                        </a:lnTo>
                        <a:lnTo>
                          <a:pt x="7" y="24"/>
                        </a:lnTo>
                        <a:lnTo>
                          <a:pt x="0" y="31"/>
                        </a:lnTo>
                        <a:lnTo>
                          <a:pt x="0" y="40"/>
                        </a:lnTo>
                        <a:lnTo>
                          <a:pt x="7" y="30"/>
                        </a:lnTo>
                        <a:lnTo>
                          <a:pt x="18" y="24"/>
                        </a:lnTo>
                        <a:lnTo>
                          <a:pt x="29" y="20"/>
                        </a:lnTo>
                        <a:lnTo>
                          <a:pt x="42" y="19"/>
                        </a:lnTo>
                        <a:lnTo>
                          <a:pt x="61" y="20"/>
                        </a:lnTo>
                        <a:lnTo>
                          <a:pt x="64" y="20"/>
                        </a:lnTo>
                        <a:lnTo>
                          <a:pt x="66" y="21"/>
                        </a:lnTo>
                        <a:lnTo>
                          <a:pt x="69" y="21"/>
                        </a:lnTo>
                        <a:lnTo>
                          <a:pt x="75" y="27"/>
                        </a:lnTo>
                        <a:lnTo>
                          <a:pt x="76" y="28"/>
                        </a:lnTo>
                        <a:lnTo>
                          <a:pt x="89" y="37"/>
                        </a:lnTo>
                        <a:lnTo>
                          <a:pt x="94" y="40"/>
                        </a:lnTo>
                        <a:lnTo>
                          <a:pt x="102" y="54"/>
                        </a:lnTo>
                        <a:lnTo>
                          <a:pt x="107" y="52"/>
                        </a:lnTo>
                        <a:lnTo>
                          <a:pt x="108" y="51"/>
                        </a:lnTo>
                        <a:lnTo>
                          <a:pt x="108" y="44"/>
                        </a:lnTo>
                        <a:close/>
                      </a:path>
                    </a:pathLst>
                  </a:custGeom>
                  <a:solidFill>
                    <a:srgbClr val="FFEC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69" name="Freeform 326"/>
                  <p:cNvSpPr>
                    <a:spLocks noEditPoints="1"/>
                  </p:cNvSpPr>
                  <p:nvPr/>
                </p:nvSpPr>
                <p:spPr>
                  <a:xfrm>
                    <a:off x="229" y="219"/>
                    <a:ext cx="33" cy="14"/>
                  </a:xfrm>
                  <a:custGeom>
                    <a:avLst/>
                    <a:gdLst>
                      <a:gd name="txL" fmla="*/ 0 w 99"/>
                      <a:gd name="txT" fmla="*/ 0 h 43"/>
                      <a:gd name="txR" fmla="*/ 99 w 99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9" h="43">
                        <a:moveTo>
                          <a:pt x="49" y="10"/>
                        </a:moveTo>
                        <a:lnTo>
                          <a:pt x="49" y="8"/>
                        </a:lnTo>
                        <a:lnTo>
                          <a:pt x="45" y="7"/>
                        </a:lnTo>
                        <a:lnTo>
                          <a:pt x="44" y="5"/>
                        </a:lnTo>
                        <a:lnTo>
                          <a:pt x="48" y="2"/>
                        </a:lnTo>
                        <a:lnTo>
                          <a:pt x="52" y="1"/>
                        </a:lnTo>
                        <a:lnTo>
                          <a:pt x="73" y="8"/>
                        </a:lnTo>
                        <a:lnTo>
                          <a:pt x="72" y="7"/>
                        </a:lnTo>
                        <a:lnTo>
                          <a:pt x="63" y="1"/>
                        </a:lnTo>
                        <a:lnTo>
                          <a:pt x="61" y="0"/>
                        </a:lnTo>
                        <a:lnTo>
                          <a:pt x="58" y="0"/>
                        </a:lnTo>
                        <a:lnTo>
                          <a:pt x="45" y="0"/>
                        </a:lnTo>
                        <a:lnTo>
                          <a:pt x="28" y="2"/>
                        </a:lnTo>
                        <a:lnTo>
                          <a:pt x="19" y="6"/>
                        </a:lnTo>
                        <a:lnTo>
                          <a:pt x="1" y="18"/>
                        </a:lnTo>
                        <a:lnTo>
                          <a:pt x="0" y="20"/>
                        </a:lnTo>
                        <a:lnTo>
                          <a:pt x="0" y="23"/>
                        </a:lnTo>
                        <a:lnTo>
                          <a:pt x="1" y="25"/>
                        </a:lnTo>
                        <a:lnTo>
                          <a:pt x="30" y="17"/>
                        </a:lnTo>
                        <a:lnTo>
                          <a:pt x="40" y="24"/>
                        </a:lnTo>
                        <a:lnTo>
                          <a:pt x="54" y="30"/>
                        </a:lnTo>
                        <a:lnTo>
                          <a:pt x="67" y="34"/>
                        </a:lnTo>
                        <a:lnTo>
                          <a:pt x="81" y="36"/>
                        </a:lnTo>
                        <a:lnTo>
                          <a:pt x="91" y="43"/>
                        </a:lnTo>
                        <a:lnTo>
                          <a:pt x="98" y="38"/>
                        </a:lnTo>
                        <a:lnTo>
                          <a:pt x="99" y="36"/>
                        </a:lnTo>
                        <a:lnTo>
                          <a:pt x="99" y="34"/>
                        </a:lnTo>
                        <a:lnTo>
                          <a:pt x="91" y="20"/>
                        </a:lnTo>
                        <a:lnTo>
                          <a:pt x="86" y="17"/>
                        </a:lnTo>
                        <a:lnTo>
                          <a:pt x="98" y="32"/>
                        </a:lnTo>
                        <a:lnTo>
                          <a:pt x="98" y="36"/>
                        </a:lnTo>
                        <a:lnTo>
                          <a:pt x="96" y="36"/>
                        </a:lnTo>
                        <a:lnTo>
                          <a:pt x="94" y="37"/>
                        </a:lnTo>
                        <a:lnTo>
                          <a:pt x="49" y="10"/>
                        </a:lnTo>
                        <a:close/>
                        <a:moveTo>
                          <a:pt x="50" y="14"/>
                        </a:moveTo>
                        <a:lnTo>
                          <a:pt x="55" y="19"/>
                        </a:lnTo>
                        <a:lnTo>
                          <a:pt x="40" y="14"/>
                        </a:lnTo>
                        <a:lnTo>
                          <a:pt x="50" y="14"/>
                        </a:lnTo>
                        <a:close/>
                      </a:path>
                    </a:pathLst>
                  </a:custGeom>
                  <a:solidFill>
                    <a:srgbClr val="FEB79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70" name="Freeform 327"/>
                  <p:cNvSpPr/>
                  <p:nvPr/>
                </p:nvSpPr>
                <p:spPr>
                  <a:xfrm>
                    <a:off x="242" y="223"/>
                    <a:ext cx="5" cy="2"/>
                  </a:xfrm>
                  <a:custGeom>
                    <a:avLst/>
                    <a:gdLst>
                      <a:gd name="txL" fmla="*/ 0 w 15"/>
                      <a:gd name="txT" fmla="*/ 0 h 5"/>
                      <a:gd name="txR" fmla="*/ 15 w 15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5">
                        <a:moveTo>
                          <a:pt x="15" y="5"/>
                        </a:moveTo>
                        <a:lnTo>
                          <a:pt x="10" y="0"/>
                        </a:lnTo>
                        <a:lnTo>
                          <a:pt x="0" y="0"/>
                        </a:lnTo>
                        <a:lnTo>
                          <a:pt x="15" y="5"/>
                        </a:lnTo>
                        <a:close/>
                      </a:path>
                    </a:pathLst>
                  </a:custGeom>
                  <a:solidFill>
                    <a:srgbClr val="FFC7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71" name="Freeform 328"/>
                  <p:cNvSpPr/>
                  <p:nvPr/>
                </p:nvSpPr>
                <p:spPr>
                  <a:xfrm>
                    <a:off x="244" y="219"/>
                    <a:ext cx="18" cy="12"/>
                  </a:xfrm>
                  <a:custGeom>
                    <a:avLst/>
                    <a:gdLst>
                      <a:gd name="txL" fmla="*/ 0 w 54"/>
                      <a:gd name="txT" fmla="*/ 0 h 36"/>
                      <a:gd name="txR" fmla="*/ 54 w 54"/>
                      <a:gd name="txB" fmla="*/ 36 h 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" h="36">
                        <a:moveTo>
                          <a:pt x="5" y="7"/>
                        </a:moveTo>
                        <a:lnTo>
                          <a:pt x="5" y="9"/>
                        </a:lnTo>
                        <a:lnTo>
                          <a:pt x="50" y="36"/>
                        </a:lnTo>
                        <a:lnTo>
                          <a:pt x="52" y="35"/>
                        </a:lnTo>
                        <a:lnTo>
                          <a:pt x="54" y="35"/>
                        </a:lnTo>
                        <a:lnTo>
                          <a:pt x="54" y="31"/>
                        </a:lnTo>
                        <a:lnTo>
                          <a:pt x="42" y="16"/>
                        </a:lnTo>
                        <a:lnTo>
                          <a:pt x="29" y="7"/>
                        </a:lnTo>
                        <a:lnTo>
                          <a:pt x="8" y="0"/>
                        </a:lnTo>
                        <a:lnTo>
                          <a:pt x="4" y="1"/>
                        </a:lnTo>
                        <a:lnTo>
                          <a:pt x="0" y="4"/>
                        </a:lnTo>
                        <a:lnTo>
                          <a:pt x="1" y="6"/>
                        </a:lnTo>
                        <a:lnTo>
                          <a:pt x="5" y="7"/>
                        </a:lnTo>
                        <a:close/>
                      </a:path>
                    </a:pathLst>
                  </a:custGeom>
                  <a:solidFill>
                    <a:srgbClr val="FEA6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72" name="Freeform 329"/>
                  <p:cNvSpPr/>
                  <p:nvPr/>
                </p:nvSpPr>
                <p:spPr>
                  <a:xfrm>
                    <a:off x="226" y="218"/>
                    <a:ext cx="36" cy="17"/>
                  </a:xfrm>
                  <a:custGeom>
                    <a:avLst/>
                    <a:gdLst>
                      <a:gd name="txL" fmla="*/ 0 w 108"/>
                      <a:gd name="txT" fmla="*/ 0 h 49"/>
                      <a:gd name="txR" fmla="*/ 108 w 108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8" h="49">
                        <a:moveTo>
                          <a:pt x="101" y="44"/>
                        </a:moveTo>
                        <a:lnTo>
                          <a:pt x="91" y="37"/>
                        </a:lnTo>
                        <a:lnTo>
                          <a:pt x="77" y="35"/>
                        </a:lnTo>
                        <a:lnTo>
                          <a:pt x="64" y="31"/>
                        </a:lnTo>
                        <a:lnTo>
                          <a:pt x="50" y="25"/>
                        </a:lnTo>
                        <a:lnTo>
                          <a:pt x="40" y="18"/>
                        </a:lnTo>
                        <a:lnTo>
                          <a:pt x="11" y="26"/>
                        </a:lnTo>
                        <a:lnTo>
                          <a:pt x="10" y="24"/>
                        </a:lnTo>
                        <a:lnTo>
                          <a:pt x="10" y="21"/>
                        </a:lnTo>
                        <a:lnTo>
                          <a:pt x="11" y="19"/>
                        </a:lnTo>
                        <a:lnTo>
                          <a:pt x="29" y="7"/>
                        </a:lnTo>
                        <a:lnTo>
                          <a:pt x="38" y="3"/>
                        </a:lnTo>
                        <a:lnTo>
                          <a:pt x="55" y="1"/>
                        </a:lnTo>
                        <a:lnTo>
                          <a:pt x="68" y="1"/>
                        </a:lnTo>
                        <a:lnTo>
                          <a:pt x="49" y="0"/>
                        </a:lnTo>
                        <a:lnTo>
                          <a:pt x="36" y="1"/>
                        </a:lnTo>
                        <a:lnTo>
                          <a:pt x="25" y="5"/>
                        </a:lnTo>
                        <a:lnTo>
                          <a:pt x="14" y="11"/>
                        </a:lnTo>
                        <a:lnTo>
                          <a:pt x="7" y="21"/>
                        </a:lnTo>
                        <a:lnTo>
                          <a:pt x="0" y="31"/>
                        </a:lnTo>
                        <a:lnTo>
                          <a:pt x="0" y="32"/>
                        </a:lnTo>
                        <a:lnTo>
                          <a:pt x="2" y="35"/>
                        </a:lnTo>
                        <a:lnTo>
                          <a:pt x="25" y="41"/>
                        </a:lnTo>
                        <a:lnTo>
                          <a:pt x="50" y="47"/>
                        </a:lnTo>
                        <a:lnTo>
                          <a:pt x="76" y="48"/>
                        </a:lnTo>
                        <a:lnTo>
                          <a:pt x="102" y="49"/>
                        </a:lnTo>
                        <a:lnTo>
                          <a:pt x="108" y="45"/>
                        </a:lnTo>
                        <a:lnTo>
                          <a:pt x="108" y="43"/>
                        </a:lnTo>
                        <a:lnTo>
                          <a:pt x="108" y="39"/>
                        </a:lnTo>
                        <a:lnTo>
                          <a:pt x="101" y="44"/>
                        </a:lnTo>
                        <a:close/>
                      </a:path>
                    </a:pathLst>
                  </a:custGeom>
                  <a:solidFill>
                    <a:srgbClr val="FFC7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73" name="Freeform 330"/>
                  <p:cNvSpPr>
                    <a:spLocks noEditPoints="1"/>
                  </p:cNvSpPr>
                  <p:nvPr/>
                </p:nvSpPr>
                <p:spPr>
                  <a:xfrm>
                    <a:off x="338" y="190"/>
                    <a:ext cx="106" cy="102"/>
                  </a:xfrm>
                  <a:custGeom>
                    <a:avLst/>
                    <a:gdLst>
                      <a:gd name="txL" fmla="*/ 0 w 318"/>
                      <a:gd name="txT" fmla="*/ 0 h 305"/>
                      <a:gd name="txR" fmla="*/ 318 w 318"/>
                      <a:gd name="txB" fmla="*/ 305 h 30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8" h="305">
                        <a:moveTo>
                          <a:pt x="268" y="57"/>
                        </a:moveTo>
                        <a:lnTo>
                          <a:pt x="267" y="55"/>
                        </a:lnTo>
                        <a:lnTo>
                          <a:pt x="240" y="30"/>
                        </a:lnTo>
                        <a:lnTo>
                          <a:pt x="226" y="20"/>
                        </a:lnTo>
                        <a:lnTo>
                          <a:pt x="213" y="13"/>
                        </a:lnTo>
                        <a:lnTo>
                          <a:pt x="184" y="2"/>
                        </a:lnTo>
                        <a:lnTo>
                          <a:pt x="168" y="0"/>
                        </a:lnTo>
                        <a:lnTo>
                          <a:pt x="154" y="0"/>
                        </a:lnTo>
                        <a:lnTo>
                          <a:pt x="126" y="8"/>
                        </a:lnTo>
                        <a:lnTo>
                          <a:pt x="100" y="20"/>
                        </a:lnTo>
                        <a:lnTo>
                          <a:pt x="76" y="33"/>
                        </a:lnTo>
                        <a:lnTo>
                          <a:pt x="56" y="49"/>
                        </a:lnTo>
                        <a:lnTo>
                          <a:pt x="39" y="67"/>
                        </a:lnTo>
                        <a:lnTo>
                          <a:pt x="26" y="90"/>
                        </a:lnTo>
                        <a:lnTo>
                          <a:pt x="15" y="114"/>
                        </a:lnTo>
                        <a:lnTo>
                          <a:pt x="6" y="141"/>
                        </a:lnTo>
                        <a:lnTo>
                          <a:pt x="2" y="171"/>
                        </a:lnTo>
                        <a:lnTo>
                          <a:pt x="0" y="205"/>
                        </a:lnTo>
                        <a:lnTo>
                          <a:pt x="9" y="219"/>
                        </a:lnTo>
                        <a:lnTo>
                          <a:pt x="20" y="233"/>
                        </a:lnTo>
                        <a:lnTo>
                          <a:pt x="32" y="243"/>
                        </a:lnTo>
                        <a:lnTo>
                          <a:pt x="45" y="254"/>
                        </a:lnTo>
                        <a:lnTo>
                          <a:pt x="53" y="259"/>
                        </a:lnTo>
                        <a:lnTo>
                          <a:pt x="54" y="273"/>
                        </a:lnTo>
                        <a:lnTo>
                          <a:pt x="64" y="281"/>
                        </a:lnTo>
                        <a:lnTo>
                          <a:pt x="74" y="287"/>
                        </a:lnTo>
                        <a:lnTo>
                          <a:pt x="83" y="291"/>
                        </a:lnTo>
                        <a:lnTo>
                          <a:pt x="93" y="295"/>
                        </a:lnTo>
                        <a:lnTo>
                          <a:pt x="110" y="297"/>
                        </a:lnTo>
                        <a:lnTo>
                          <a:pt x="126" y="295"/>
                        </a:lnTo>
                        <a:lnTo>
                          <a:pt x="132" y="297"/>
                        </a:lnTo>
                        <a:lnTo>
                          <a:pt x="154" y="302"/>
                        </a:lnTo>
                        <a:lnTo>
                          <a:pt x="176" y="305"/>
                        </a:lnTo>
                        <a:lnTo>
                          <a:pt x="185" y="303"/>
                        </a:lnTo>
                        <a:lnTo>
                          <a:pt x="190" y="302"/>
                        </a:lnTo>
                        <a:lnTo>
                          <a:pt x="196" y="302"/>
                        </a:lnTo>
                        <a:lnTo>
                          <a:pt x="206" y="300"/>
                        </a:lnTo>
                        <a:lnTo>
                          <a:pt x="216" y="297"/>
                        </a:lnTo>
                        <a:lnTo>
                          <a:pt x="218" y="295"/>
                        </a:lnTo>
                        <a:lnTo>
                          <a:pt x="220" y="294"/>
                        </a:lnTo>
                        <a:lnTo>
                          <a:pt x="225" y="291"/>
                        </a:lnTo>
                        <a:lnTo>
                          <a:pt x="234" y="287"/>
                        </a:lnTo>
                        <a:lnTo>
                          <a:pt x="254" y="273"/>
                        </a:lnTo>
                        <a:lnTo>
                          <a:pt x="270" y="255"/>
                        </a:lnTo>
                        <a:lnTo>
                          <a:pt x="270" y="253"/>
                        </a:lnTo>
                        <a:lnTo>
                          <a:pt x="272" y="252"/>
                        </a:lnTo>
                        <a:lnTo>
                          <a:pt x="274" y="249"/>
                        </a:lnTo>
                        <a:lnTo>
                          <a:pt x="279" y="245"/>
                        </a:lnTo>
                        <a:lnTo>
                          <a:pt x="288" y="235"/>
                        </a:lnTo>
                        <a:lnTo>
                          <a:pt x="298" y="216"/>
                        </a:lnTo>
                        <a:lnTo>
                          <a:pt x="306" y="199"/>
                        </a:lnTo>
                        <a:lnTo>
                          <a:pt x="312" y="180"/>
                        </a:lnTo>
                        <a:lnTo>
                          <a:pt x="317" y="163"/>
                        </a:lnTo>
                        <a:lnTo>
                          <a:pt x="318" y="144"/>
                        </a:lnTo>
                        <a:lnTo>
                          <a:pt x="318" y="126"/>
                        </a:lnTo>
                        <a:lnTo>
                          <a:pt x="317" y="107"/>
                        </a:lnTo>
                        <a:lnTo>
                          <a:pt x="315" y="97"/>
                        </a:lnTo>
                        <a:lnTo>
                          <a:pt x="314" y="92"/>
                        </a:lnTo>
                        <a:lnTo>
                          <a:pt x="314" y="89"/>
                        </a:lnTo>
                        <a:lnTo>
                          <a:pt x="299" y="77"/>
                        </a:lnTo>
                        <a:lnTo>
                          <a:pt x="291" y="68"/>
                        </a:lnTo>
                        <a:lnTo>
                          <a:pt x="284" y="63"/>
                        </a:lnTo>
                        <a:lnTo>
                          <a:pt x="275" y="59"/>
                        </a:lnTo>
                        <a:lnTo>
                          <a:pt x="268" y="57"/>
                        </a:lnTo>
                        <a:close/>
                        <a:moveTo>
                          <a:pt x="290" y="149"/>
                        </a:moveTo>
                        <a:lnTo>
                          <a:pt x="290" y="113"/>
                        </a:lnTo>
                        <a:lnTo>
                          <a:pt x="296" y="126"/>
                        </a:lnTo>
                        <a:lnTo>
                          <a:pt x="290" y="149"/>
                        </a:lnTo>
                        <a:close/>
                        <a:moveTo>
                          <a:pt x="208" y="261"/>
                        </a:moveTo>
                        <a:lnTo>
                          <a:pt x="201" y="267"/>
                        </a:lnTo>
                        <a:lnTo>
                          <a:pt x="194" y="271"/>
                        </a:lnTo>
                        <a:lnTo>
                          <a:pt x="188" y="272"/>
                        </a:lnTo>
                        <a:lnTo>
                          <a:pt x="183" y="271"/>
                        </a:lnTo>
                        <a:lnTo>
                          <a:pt x="186" y="269"/>
                        </a:lnTo>
                        <a:lnTo>
                          <a:pt x="208" y="261"/>
                        </a:lnTo>
                        <a:close/>
                        <a:moveTo>
                          <a:pt x="136" y="51"/>
                        </a:moveTo>
                        <a:lnTo>
                          <a:pt x="158" y="50"/>
                        </a:lnTo>
                        <a:lnTo>
                          <a:pt x="179" y="54"/>
                        </a:lnTo>
                        <a:lnTo>
                          <a:pt x="198" y="60"/>
                        </a:lnTo>
                        <a:lnTo>
                          <a:pt x="218" y="69"/>
                        </a:lnTo>
                        <a:lnTo>
                          <a:pt x="234" y="80"/>
                        </a:lnTo>
                        <a:lnTo>
                          <a:pt x="251" y="96"/>
                        </a:lnTo>
                        <a:lnTo>
                          <a:pt x="267" y="114"/>
                        </a:lnTo>
                        <a:lnTo>
                          <a:pt x="274" y="123"/>
                        </a:lnTo>
                        <a:lnTo>
                          <a:pt x="282" y="135"/>
                        </a:lnTo>
                        <a:lnTo>
                          <a:pt x="286" y="143"/>
                        </a:lnTo>
                        <a:lnTo>
                          <a:pt x="287" y="152"/>
                        </a:lnTo>
                        <a:lnTo>
                          <a:pt x="286" y="152"/>
                        </a:lnTo>
                        <a:lnTo>
                          <a:pt x="286" y="153"/>
                        </a:lnTo>
                        <a:lnTo>
                          <a:pt x="286" y="156"/>
                        </a:lnTo>
                        <a:lnTo>
                          <a:pt x="286" y="161"/>
                        </a:lnTo>
                        <a:lnTo>
                          <a:pt x="284" y="170"/>
                        </a:lnTo>
                        <a:lnTo>
                          <a:pt x="274" y="182"/>
                        </a:lnTo>
                        <a:lnTo>
                          <a:pt x="269" y="188"/>
                        </a:lnTo>
                        <a:lnTo>
                          <a:pt x="266" y="195"/>
                        </a:lnTo>
                        <a:lnTo>
                          <a:pt x="246" y="217"/>
                        </a:lnTo>
                        <a:lnTo>
                          <a:pt x="244" y="217"/>
                        </a:lnTo>
                        <a:lnTo>
                          <a:pt x="243" y="218"/>
                        </a:lnTo>
                        <a:lnTo>
                          <a:pt x="240" y="221"/>
                        </a:lnTo>
                        <a:lnTo>
                          <a:pt x="236" y="225"/>
                        </a:lnTo>
                        <a:lnTo>
                          <a:pt x="226" y="234"/>
                        </a:lnTo>
                        <a:lnTo>
                          <a:pt x="215" y="241"/>
                        </a:lnTo>
                        <a:lnTo>
                          <a:pt x="206" y="248"/>
                        </a:lnTo>
                        <a:lnTo>
                          <a:pt x="182" y="255"/>
                        </a:lnTo>
                        <a:lnTo>
                          <a:pt x="158" y="260"/>
                        </a:lnTo>
                        <a:lnTo>
                          <a:pt x="131" y="260"/>
                        </a:lnTo>
                        <a:lnTo>
                          <a:pt x="105" y="257"/>
                        </a:lnTo>
                        <a:lnTo>
                          <a:pt x="94" y="249"/>
                        </a:lnTo>
                        <a:lnTo>
                          <a:pt x="86" y="243"/>
                        </a:lnTo>
                        <a:lnTo>
                          <a:pt x="70" y="229"/>
                        </a:lnTo>
                        <a:lnTo>
                          <a:pt x="58" y="212"/>
                        </a:lnTo>
                        <a:lnTo>
                          <a:pt x="53" y="203"/>
                        </a:lnTo>
                        <a:lnTo>
                          <a:pt x="51" y="194"/>
                        </a:lnTo>
                        <a:lnTo>
                          <a:pt x="45" y="174"/>
                        </a:lnTo>
                        <a:lnTo>
                          <a:pt x="44" y="152"/>
                        </a:lnTo>
                        <a:lnTo>
                          <a:pt x="45" y="129"/>
                        </a:lnTo>
                        <a:lnTo>
                          <a:pt x="51" y="105"/>
                        </a:lnTo>
                        <a:lnTo>
                          <a:pt x="56" y="92"/>
                        </a:lnTo>
                        <a:lnTo>
                          <a:pt x="65" y="84"/>
                        </a:lnTo>
                        <a:lnTo>
                          <a:pt x="81" y="71"/>
                        </a:lnTo>
                        <a:lnTo>
                          <a:pt x="99" y="62"/>
                        </a:lnTo>
                        <a:lnTo>
                          <a:pt x="117" y="55"/>
                        </a:lnTo>
                        <a:lnTo>
                          <a:pt x="136" y="51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74" name="Freeform 331"/>
                  <p:cNvSpPr>
                    <a:spLocks noEditPoints="1"/>
                  </p:cNvSpPr>
                  <p:nvPr/>
                </p:nvSpPr>
                <p:spPr>
                  <a:xfrm>
                    <a:off x="353" y="207"/>
                    <a:ext cx="81" cy="70"/>
                  </a:xfrm>
                  <a:custGeom>
                    <a:avLst/>
                    <a:gdLst>
                      <a:gd name="txL" fmla="*/ 0 w 243"/>
                      <a:gd name="txT" fmla="*/ 0 h 210"/>
                      <a:gd name="txR" fmla="*/ 243 w 243"/>
                      <a:gd name="txB" fmla="*/ 210 h 2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3" h="210">
                        <a:moveTo>
                          <a:pt x="238" y="85"/>
                        </a:moveTo>
                        <a:lnTo>
                          <a:pt x="230" y="73"/>
                        </a:lnTo>
                        <a:lnTo>
                          <a:pt x="223" y="64"/>
                        </a:lnTo>
                        <a:lnTo>
                          <a:pt x="207" y="46"/>
                        </a:lnTo>
                        <a:lnTo>
                          <a:pt x="190" y="30"/>
                        </a:lnTo>
                        <a:lnTo>
                          <a:pt x="174" y="19"/>
                        </a:lnTo>
                        <a:lnTo>
                          <a:pt x="154" y="10"/>
                        </a:lnTo>
                        <a:lnTo>
                          <a:pt x="135" y="4"/>
                        </a:lnTo>
                        <a:lnTo>
                          <a:pt x="114" y="0"/>
                        </a:lnTo>
                        <a:lnTo>
                          <a:pt x="92" y="1"/>
                        </a:lnTo>
                        <a:lnTo>
                          <a:pt x="73" y="5"/>
                        </a:lnTo>
                        <a:lnTo>
                          <a:pt x="55" y="12"/>
                        </a:lnTo>
                        <a:lnTo>
                          <a:pt x="37" y="21"/>
                        </a:lnTo>
                        <a:lnTo>
                          <a:pt x="21" y="34"/>
                        </a:lnTo>
                        <a:lnTo>
                          <a:pt x="12" y="42"/>
                        </a:lnTo>
                        <a:lnTo>
                          <a:pt x="7" y="55"/>
                        </a:lnTo>
                        <a:lnTo>
                          <a:pt x="1" y="79"/>
                        </a:lnTo>
                        <a:lnTo>
                          <a:pt x="0" y="102"/>
                        </a:lnTo>
                        <a:lnTo>
                          <a:pt x="1" y="124"/>
                        </a:lnTo>
                        <a:lnTo>
                          <a:pt x="7" y="144"/>
                        </a:lnTo>
                        <a:lnTo>
                          <a:pt x="9" y="153"/>
                        </a:lnTo>
                        <a:lnTo>
                          <a:pt x="14" y="162"/>
                        </a:lnTo>
                        <a:lnTo>
                          <a:pt x="26" y="179"/>
                        </a:lnTo>
                        <a:lnTo>
                          <a:pt x="42" y="193"/>
                        </a:lnTo>
                        <a:lnTo>
                          <a:pt x="50" y="199"/>
                        </a:lnTo>
                        <a:lnTo>
                          <a:pt x="61" y="207"/>
                        </a:lnTo>
                        <a:lnTo>
                          <a:pt x="87" y="210"/>
                        </a:lnTo>
                        <a:lnTo>
                          <a:pt x="114" y="210"/>
                        </a:lnTo>
                        <a:lnTo>
                          <a:pt x="138" y="205"/>
                        </a:lnTo>
                        <a:lnTo>
                          <a:pt x="162" y="198"/>
                        </a:lnTo>
                        <a:lnTo>
                          <a:pt x="171" y="191"/>
                        </a:lnTo>
                        <a:lnTo>
                          <a:pt x="182" y="184"/>
                        </a:lnTo>
                        <a:lnTo>
                          <a:pt x="192" y="175"/>
                        </a:lnTo>
                        <a:lnTo>
                          <a:pt x="196" y="171"/>
                        </a:lnTo>
                        <a:lnTo>
                          <a:pt x="199" y="168"/>
                        </a:lnTo>
                        <a:lnTo>
                          <a:pt x="200" y="167"/>
                        </a:lnTo>
                        <a:lnTo>
                          <a:pt x="202" y="167"/>
                        </a:lnTo>
                        <a:lnTo>
                          <a:pt x="222" y="145"/>
                        </a:lnTo>
                        <a:lnTo>
                          <a:pt x="225" y="138"/>
                        </a:lnTo>
                        <a:lnTo>
                          <a:pt x="230" y="132"/>
                        </a:lnTo>
                        <a:lnTo>
                          <a:pt x="240" y="120"/>
                        </a:lnTo>
                        <a:lnTo>
                          <a:pt x="242" y="111"/>
                        </a:lnTo>
                        <a:lnTo>
                          <a:pt x="242" y="106"/>
                        </a:lnTo>
                        <a:lnTo>
                          <a:pt x="242" y="103"/>
                        </a:lnTo>
                        <a:lnTo>
                          <a:pt x="242" y="102"/>
                        </a:lnTo>
                        <a:lnTo>
                          <a:pt x="243" y="102"/>
                        </a:lnTo>
                        <a:lnTo>
                          <a:pt x="242" y="93"/>
                        </a:lnTo>
                        <a:lnTo>
                          <a:pt x="238" y="85"/>
                        </a:lnTo>
                        <a:close/>
                        <a:moveTo>
                          <a:pt x="196" y="61"/>
                        </a:moveTo>
                        <a:lnTo>
                          <a:pt x="205" y="67"/>
                        </a:lnTo>
                        <a:lnTo>
                          <a:pt x="223" y="85"/>
                        </a:lnTo>
                        <a:lnTo>
                          <a:pt x="223" y="89"/>
                        </a:lnTo>
                        <a:lnTo>
                          <a:pt x="224" y="105"/>
                        </a:lnTo>
                        <a:lnTo>
                          <a:pt x="224" y="108"/>
                        </a:lnTo>
                        <a:lnTo>
                          <a:pt x="222" y="113"/>
                        </a:lnTo>
                        <a:lnTo>
                          <a:pt x="220" y="118"/>
                        </a:lnTo>
                        <a:lnTo>
                          <a:pt x="218" y="121"/>
                        </a:lnTo>
                        <a:lnTo>
                          <a:pt x="216" y="125"/>
                        </a:lnTo>
                        <a:lnTo>
                          <a:pt x="214" y="123"/>
                        </a:lnTo>
                        <a:lnTo>
                          <a:pt x="207" y="111"/>
                        </a:lnTo>
                        <a:lnTo>
                          <a:pt x="207" y="107"/>
                        </a:lnTo>
                        <a:lnTo>
                          <a:pt x="205" y="88"/>
                        </a:lnTo>
                        <a:lnTo>
                          <a:pt x="200" y="71"/>
                        </a:lnTo>
                        <a:lnTo>
                          <a:pt x="198" y="65"/>
                        </a:lnTo>
                        <a:lnTo>
                          <a:pt x="193" y="60"/>
                        </a:lnTo>
                        <a:lnTo>
                          <a:pt x="196" y="61"/>
                        </a:lnTo>
                        <a:close/>
                        <a:moveTo>
                          <a:pt x="84" y="66"/>
                        </a:moveTo>
                        <a:lnTo>
                          <a:pt x="85" y="64"/>
                        </a:lnTo>
                        <a:lnTo>
                          <a:pt x="86" y="64"/>
                        </a:lnTo>
                        <a:lnTo>
                          <a:pt x="84" y="67"/>
                        </a:lnTo>
                        <a:lnTo>
                          <a:pt x="73" y="78"/>
                        </a:lnTo>
                        <a:lnTo>
                          <a:pt x="66" y="90"/>
                        </a:lnTo>
                        <a:lnTo>
                          <a:pt x="63" y="85"/>
                        </a:lnTo>
                        <a:lnTo>
                          <a:pt x="72" y="75"/>
                        </a:lnTo>
                        <a:lnTo>
                          <a:pt x="84" y="66"/>
                        </a:lnTo>
                        <a:close/>
                        <a:moveTo>
                          <a:pt x="61" y="46"/>
                        </a:moveTo>
                        <a:lnTo>
                          <a:pt x="62" y="49"/>
                        </a:lnTo>
                        <a:lnTo>
                          <a:pt x="63" y="54"/>
                        </a:lnTo>
                        <a:lnTo>
                          <a:pt x="62" y="59"/>
                        </a:lnTo>
                        <a:lnTo>
                          <a:pt x="58" y="65"/>
                        </a:lnTo>
                        <a:lnTo>
                          <a:pt x="58" y="67"/>
                        </a:lnTo>
                        <a:lnTo>
                          <a:pt x="56" y="77"/>
                        </a:lnTo>
                        <a:lnTo>
                          <a:pt x="51" y="81"/>
                        </a:lnTo>
                        <a:lnTo>
                          <a:pt x="49" y="82"/>
                        </a:lnTo>
                        <a:lnTo>
                          <a:pt x="48" y="84"/>
                        </a:lnTo>
                        <a:lnTo>
                          <a:pt x="43" y="85"/>
                        </a:lnTo>
                        <a:lnTo>
                          <a:pt x="40" y="84"/>
                        </a:lnTo>
                        <a:lnTo>
                          <a:pt x="39" y="84"/>
                        </a:lnTo>
                        <a:lnTo>
                          <a:pt x="39" y="82"/>
                        </a:lnTo>
                        <a:lnTo>
                          <a:pt x="46" y="61"/>
                        </a:lnTo>
                        <a:lnTo>
                          <a:pt x="51" y="52"/>
                        </a:lnTo>
                        <a:lnTo>
                          <a:pt x="58" y="45"/>
                        </a:lnTo>
                        <a:lnTo>
                          <a:pt x="61" y="46"/>
                        </a:lnTo>
                        <a:close/>
                        <a:moveTo>
                          <a:pt x="102" y="72"/>
                        </a:moveTo>
                        <a:lnTo>
                          <a:pt x="103" y="69"/>
                        </a:lnTo>
                        <a:lnTo>
                          <a:pt x="108" y="58"/>
                        </a:lnTo>
                        <a:lnTo>
                          <a:pt x="116" y="49"/>
                        </a:lnTo>
                        <a:lnTo>
                          <a:pt x="116" y="51"/>
                        </a:lnTo>
                        <a:lnTo>
                          <a:pt x="120" y="51"/>
                        </a:lnTo>
                        <a:lnTo>
                          <a:pt x="122" y="53"/>
                        </a:lnTo>
                        <a:lnTo>
                          <a:pt x="124" y="61"/>
                        </a:lnTo>
                        <a:lnTo>
                          <a:pt x="122" y="66"/>
                        </a:lnTo>
                        <a:lnTo>
                          <a:pt x="121" y="78"/>
                        </a:lnTo>
                        <a:lnTo>
                          <a:pt x="122" y="93"/>
                        </a:lnTo>
                        <a:lnTo>
                          <a:pt x="115" y="93"/>
                        </a:lnTo>
                        <a:lnTo>
                          <a:pt x="109" y="90"/>
                        </a:lnTo>
                        <a:lnTo>
                          <a:pt x="104" y="83"/>
                        </a:lnTo>
                        <a:lnTo>
                          <a:pt x="102" y="72"/>
                        </a:lnTo>
                        <a:close/>
                        <a:moveTo>
                          <a:pt x="160" y="54"/>
                        </a:moveTo>
                        <a:lnTo>
                          <a:pt x="163" y="58"/>
                        </a:lnTo>
                        <a:lnTo>
                          <a:pt x="165" y="67"/>
                        </a:lnTo>
                        <a:lnTo>
                          <a:pt x="170" y="72"/>
                        </a:lnTo>
                        <a:lnTo>
                          <a:pt x="174" y="77"/>
                        </a:lnTo>
                        <a:lnTo>
                          <a:pt x="175" y="83"/>
                        </a:lnTo>
                        <a:lnTo>
                          <a:pt x="176" y="90"/>
                        </a:lnTo>
                        <a:lnTo>
                          <a:pt x="169" y="88"/>
                        </a:lnTo>
                        <a:lnTo>
                          <a:pt x="164" y="84"/>
                        </a:lnTo>
                        <a:lnTo>
                          <a:pt x="158" y="78"/>
                        </a:lnTo>
                        <a:lnTo>
                          <a:pt x="153" y="71"/>
                        </a:lnTo>
                        <a:lnTo>
                          <a:pt x="152" y="67"/>
                        </a:lnTo>
                        <a:lnTo>
                          <a:pt x="152" y="60"/>
                        </a:lnTo>
                        <a:lnTo>
                          <a:pt x="148" y="58"/>
                        </a:lnTo>
                        <a:lnTo>
                          <a:pt x="145" y="51"/>
                        </a:lnTo>
                        <a:lnTo>
                          <a:pt x="148" y="45"/>
                        </a:lnTo>
                        <a:lnTo>
                          <a:pt x="152" y="46"/>
                        </a:lnTo>
                        <a:lnTo>
                          <a:pt x="160" y="54"/>
                        </a:lnTo>
                        <a:close/>
                        <a:moveTo>
                          <a:pt x="116" y="101"/>
                        </a:moveTo>
                        <a:lnTo>
                          <a:pt x="121" y="99"/>
                        </a:lnTo>
                        <a:lnTo>
                          <a:pt x="135" y="88"/>
                        </a:lnTo>
                        <a:lnTo>
                          <a:pt x="158" y="89"/>
                        </a:lnTo>
                        <a:lnTo>
                          <a:pt x="154" y="90"/>
                        </a:lnTo>
                        <a:lnTo>
                          <a:pt x="151" y="99"/>
                        </a:lnTo>
                        <a:lnTo>
                          <a:pt x="116" y="101"/>
                        </a:lnTo>
                        <a:close/>
                        <a:moveTo>
                          <a:pt x="163" y="136"/>
                        </a:moveTo>
                        <a:lnTo>
                          <a:pt x="129" y="133"/>
                        </a:lnTo>
                        <a:lnTo>
                          <a:pt x="134" y="132"/>
                        </a:lnTo>
                        <a:lnTo>
                          <a:pt x="164" y="133"/>
                        </a:lnTo>
                        <a:lnTo>
                          <a:pt x="163" y="136"/>
                        </a:lnTo>
                        <a:close/>
                        <a:moveTo>
                          <a:pt x="58" y="115"/>
                        </a:moveTo>
                        <a:lnTo>
                          <a:pt x="56" y="121"/>
                        </a:lnTo>
                        <a:lnTo>
                          <a:pt x="56" y="123"/>
                        </a:lnTo>
                        <a:lnTo>
                          <a:pt x="56" y="125"/>
                        </a:lnTo>
                        <a:lnTo>
                          <a:pt x="55" y="125"/>
                        </a:lnTo>
                        <a:lnTo>
                          <a:pt x="50" y="118"/>
                        </a:lnTo>
                        <a:lnTo>
                          <a:pt x="58" y="115"/>
                        </a:lnTo>
                        <a:close/>
                      </a:path>
                    </a:pathLst>
                  </a:custGeom>
                  <a:solidFill>
                    <a:srgbClr val="FEB6A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75" name="Freeform 332"/>
                  <p:cNvSpPr/>
                  <p:nvPr/>
                </p:nvSpPr>
                <p:spPr>
                  <a:xfrm>
                    <a:off x="417" y="227"/>
                    <a:ext cx="2" cy="2"/>
                  </a:xfrm>
                  <a:custGeom>
                    <a:avLst/>
                    <a:gdLst>
                      <a:gd name="txL" fmla="*/ 0 w 5"/>
                      <a:gd name="txT" fmla="*/ 0 h 5"/>
                      <a:gd name="txR" fmla="*/ 5 w 5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5">
                        <a:moveTo>
                          <a:pt x="5" y="5"/>
                        </a:moveTo>
                        <a:lnTo>
                          <a:pt x="3" y="1"/>
                        </a:lnTo>
                        <a:lnTo>
                          <a:pt x="0" y="0"/>
                        </a:lnTo>
                        <a:lnTo>
                          <a:pt x="5" y="5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76" name="Freeform 333"/>
                  <p:cNvSpPr/>
                  <p:nvPr/>
                </p:nvSpPr>
                <p:spPr>
                  <a:xfrm>
                    <a:off x="420" y="229"/>
                    <a:ext cx="8" cy="20"/>
                  </a:xfrm>
                  <a:custGeom>
                    <a:avLst/>
                    <a:gdLst>
                      <a:gd name="txL" fmla="*/ 0 w 24"/>
                      <a:gd name="txT" fmla="*/ 0 h 58"/>
                      <a:gd name="txR" fmla="*/ 24 w 24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" h="58">
                        <a:moveTo>
                          <a:pt x="5" y="0"/>
                        </a:moveTo>
                        <a:lnTo>
                          <a:pt x="4" y="0"/>
                        </a:lnTo>
                        <a:lnTo>
                          <a:pt x="4" y="2"/>
                        </a:lnTo>
                        <a:lnTo>
                          <a:pt x="4" y="4"/>
                        </a:lnTo>
                        <a:lnTo>
                          <a:pt x="4" y="6"/>
                        </a:lnTo>
                        <a:lnTo>
                          <a:pt x="1" y="5"/>
                        </a:lnTo>
                        <a:lnTo>
                          <a:pt x="0" y="4"/>
                        </a:lnTo>
                        <a:lnTo>
                          <a:pt x="5" y="21"/>
                        </a:lnTo>
                        <a:lnTo>
                          <a:pt x="7" y="40"/>
                        </a:lnTo>
                        <a:lnTo>
                          <a:pt x="7" y="44"/>
                        </a:lnTo>
                        <a:lnTo>
                          <a:pt x="14" y="56"/>
                        </a:lnTo>
                        <a:lnTo>
                          <a:pt x="16" y="58"/>
                        </a:lnTo>
                        <a:lnTo>
                          <a:pt x="18" y="54"/>
                        </a:lnTo>
                        <a:lnTo>
                          <a:pt x="20" y="51"/>
                        </a:lnTo>
                        <a:lnTo>
                          <a:pt x="22" y="46"/>
                        </a:lnTo>
                        <a:lnTo>
                          <a:pt x="24" y="41"/>
                        </a:lnTo>
                        <a:lnTo>
                          <a:pt x="24" y="38"/>
                        </a:lnTo>
                        <a:lnTo>
                          <a:pt x="23" y="22"/>
                        </a:lnTo>
                        <a:lnTo>
                          <a:pt x="23" y="18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77" name="Freeform 334"/>
                  <p:cNvSpPr/>
                  <p:nvPr/>
                </p:nvSpPr>
                <p:spPr>
                  <a:xfrm>
                    <a:off x="374" y="228"/>
                    <a:ext cx="8" cy="9"/>
                  </a:xfrm>
                  <a:custGeom>
                    <a:avLst/>
                    <a:gdLst>
                      <a:gd name="txL" fmla="*/ 0 w 23"/>
                      <a:gd name="txT" fmla="*/ 0 h 26"/>
                      <a:gd name="txR" fmla="*/ 23 w 23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26">
                        <a:moveTo>
                          <a:pt x="21" y="3"/>
                        </a:moveTo>
                        <a:lnTo>
                          <a:pt x="23" y="0"/>
                        </a:lnTo>
                        <a:lnTo>
                          <a:pt x="22" y="0"/>
                        </a:lnTo>
                        <a:lnTo>
                          <a:pt x="21" y="2"/>
                        </a:lnTo>
                        <a:lnTo>
                          <a:pt x="9" y="11"/>
                        </a:lnTo>
                        <a:lnTo>
                          <a:pt x="0" y="21"/>
                        </a:lnTo>
                        <a:lnTo>
                          <a:pt x="3" y="26"/>
                        </a:lnTo>
                        <a:lnTo>
                          <a:pt x="10" y="14"/>
                        </a:lnTo>
                        <a:lnTo>
                          <a:pt x="21" y="3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78" name="Freeform 335"/>
                  <p:cNvSpPr/>
                  <p:nvPr/>
                </p:nvSpPr>
                <p:spPr>
                  <a:xfrm>
                    <a:off x="366" y="222"/>
                    <a:ext cx="8" cy="13"/>
                  </a:xfrm>
                  <a:custGeom>
                    <a:avLst/>
                    <a:gdLst>
                      <a:gd name="txL" fmla="*/ 0 w 24"/>
                      <a:gd name="txT" fmla="*/ 0 h 40"/>
                      <a:gd name="txR" fmla="*/ 24 w 24"/>
                      <a:gd name="txB" fmla="*/ 40 h 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" h="40">
                        <a:moveTo>
                          <a:pt x="19" y="20"/>
                        </a:moveTo>
                        <a:lnTo>
                          <a:pt x="23" y="14"/>
                        </a:lnTo>
                        <a:lnTo>
                          <a:pt x="24" y="9"/>
                        </a:lnTo>
                        <a:lnTo>
                          <a:pt x="23" y="4"/>
                        </a:lnTo>
                        <a:lnTo>
                          <a:pt x="22" y="1"/>
                        </a:lnTo>
                        <a:lnTo>
                          <a:pt x="19" y="0"/>
                        </a:lnTo>
                        <a:lnTo>
                          <a:pt x="12" y="7"/>
                        </a:lnTo>
                        <a:lnTo>
                          <a:pt x="7" y="16"/>
                        </a:lnTo>
                        <a:lnTo>
                          <a:pt x="0" y="37"/>
                        </a:lnTo>
                        <a:lnTo>
                          <a:pt x="0" y="39"/>
                        </a:lnTo>
                        <a:lnTo>
                          <a:pt x="1" y="39"/>
                        </a:lnTo>
                        <a:lnTo>
                          <a:pt x="4" y="40"/>
                        </a:lnTo>
                        <a:lnTo>
                          <a:pt x="9" y="39"/>
                        </a:lnTo>
                        <a:lnTo>
                          <a:pt x="10" y="37"/>
                        </a:lnTo>
                        <a:lnTo>
                          <a:pt x="12" y="36"/>
                        </a:lnTo>
                        <a:lnTo>
                          <a:pt x="17" y="32"/>
                        </a:lnTo>
                        <a:lnTo>
                          <a:pt x="19" y="22"/>
                        </a:lnTo>
                        <a:lnTo>
                          <a:pt x="19" y="20"/>
                        </a:lnTo>
                        <a:close/>
                      </a:path>
                    </a:pathLst>
                  </a:custGeom>
                  <a:solidFill>
                    <a:srgbClr val="FFEC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79" name="Freeform 336"/>
                  <p:cNvSpPr/>
                  <p:nvPr/>
                </p:nvSpPr>
                <p:spPr>
                  <a:xfrm>
                    <a:off x="387" y="223"/>
                    <a:ext cx="7" cy="15"/>
                  </a:xfrm>
                  <a:custGeom>
                    <a:avLst/>
                    <a:gdLst>
                      <a:gd name="txL" fmla="*/ 0 w 22"/>
                      <a:gd name="txT" fmla="*/ 0 h 44"/>
                      <a:gd name="txR" fmla="*/ 22 w 22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" h="44">
                        <a:moveTo>
                          <a:pt x="1" y="20"/>
                        </a:moveTo>
                        <a:lnTo>
                          <a:pt x="0" y="23"/>
                        </a:lnTo>
                        <a:lnTo>
                          <a:pt x="2" y="34"/>
                        </a:lnTo>
                        <a:lnTo>
                          <a:pt x="7" y="41"/>
                        </a:lnTo>
                        <a:lnTo>
                          <a:pt x="13" y="44"/>
                        </a:lnTo>
                        <a:lnTo>
                          <a:pt x="20" y="44"/>
                        </a:lnTo>
                        <a:lnTo>
                          <a:pt x="19" y="29"/>
                        </a:lnTo>
                        <a:lnTo>
                          <a:pt x="20" y="17"/>
                        </a:lnTo>
                        <a:lnTo>
                          <a:pt x="22" y="12"/>
                        </a:lnTo>
                        <a:lnTo>
                          <a:pt x="20" y="4"/>
                        </a:lnTo>
                        <a:lnTo>
                          <a:pt x="18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6" y="9"/>
                        </a:lnTo>
                        <a:lnTo>
                          <a:pt x="1" y="20"/>
                        </a:lnTo>
                        <a:close/>
                      </a:path>
                    </a:pathLst>
                  </a:custGeom>
                  <a:solidFill>
                    <a:srgbClr val="FFEC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80" name="Freeform 337"/>
                  <p:cNvSpPr/>
                  <p:nvPr/>
                </p:nvSpPr>
                <p:spPr>
                  <a:xfrm>
                    <a:off x="401" y="222"/>
                    <a:ext cx="11" cy="15"/>
                  </a:xfrm>
                  <a:custGeom>
                    <a:avLst/>
                    <a:gdLst>
                      <a:gd name="txL" fmla="*/ 0 w 31"/>
                      <a:gd name="txT" fmla="*/ 0 h 45"/>
                      <a:gd name="txR" fmla="*/ 31 w 31"/>
                      <a:gd name="txB" fmla="*/ 45 h 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45">
                        <a:moveTo>
                          <a:pt x="18" y="13"/>
                        </a:moveTo>
                        <a:lnTo>
                          <a:pt x="15" y="9"/>
                        </a:lnTo>
                        <a:lnTo>
                          <a:pt x="7" y="1"/>
                        </a:lnTo>
                        <a:lnTo>
                          <a:pt x="3" y="0"/>
                        </a:lnTo>
                        <a:lnTo>
                          <a:pt x="0" y="6"/>
                        </a:lnTo>
                        <a:lnTo>
                          <a:pt x="3" y="13"/>
                        </a:lnTo>
                        <a:lnTo>
                          <a:pt x="7" y="15"/>
                        </a:lnTo>
                        <a:lnTo>
                          <a:pt x="7" y="22"/>
                        </a:lnTo>
                        <a:lnTo>
                          <a:pt x="8" y="26"/>
                        </a:lnTo>
                        <a:lnTo>
                          <a:pt x="13" y="33"/>
                        </a:lnTo>
                        <a:lnTo>
                          <a:pt x="19" y="39"/>
                        </a:lnTo>
                        <a:lnTo>
                          <a:pt x="24" y="43"/>
                        </a:lnTo>
                        <a:lnTo>
                          <a:pt x="31" y="45"/>
                        </a:lnTo>
                        <a:lnTo>
                          <a:pt x="30" y="38"/>
                        </a:lnTo>
                        <a:lnTo>
                          <a:pt x="29" y="32"/>
                        </a:lnTo>
                        <a:lnTo>
                          <a:pt x="25" y="27"/>
                        </a:lnTo>
                        <a:lnTo>
                          <a:pt x="20" y="22"/>
                        </a:lnTo>
                        <a:lnTo>
                          <a:pt x="18" y="13"/>
                        </a:lnTo>
                        <a:close/>
                      </a:path>
                    </a:pathLst>
                  </a:custGeom>
                  <a:solidFill>
                    <a:srgbClr val="FFEC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81" name="Freeform 338"/>
                  <p:cNvSpPr/>
                  <p:nvPr/>
                </p:nvSpPr>
                <p:spPr>
                  <a:xfrm>
                    <a:off x="392" y="236"/>
                    <a:ext cx="14" cy="5"/>
                  </a:xfrm>
                  <a:custGeom>
                    <a:avLst/>
                    <a:gdLst>
                      <a:gd name="txL" fmla="*/ 0 w 42"/>
                      <a:gd name="txT" fmla="*/ 0 h 13"/>
                      <a:gd name="txR" fmla="*/ 42 w 42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" h="13">
                        <a:moveTo>
                          <a:pt x="5" y="11"/>
                        </a:moveTo>
                        <a:lnTo>
                          <a:pt x="0" y="13"/>
                        </a:lnTo>
                        <a:lnTo>
                          <a:pt x="35" y="11"/>
                        </a:lnTo>
                        <a:lnTo>
                          <a:pt x="38" y="2"/>
                        </a:lnTo>
                        <a:lnTo>
                          <a:pt x="42" y="1"/>
                        </a:lnTo>
                        <a:lnTo>
                          <a:pt x="19" y="0"/>
                        </a:lnTo>
                        <a:lnTo>
                          <a:pt x="5" y="11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82" name="Freeform 339"/>
                  <p:cNvSpPr/>
                  <p:nvPr/>
                </p:nvSpPr>
                <p:spPr>
                  <a:xfrm>
                    <a:off x="396" y="251"/>
                    <a:ext cx="12" cy="1"/>
                  </a:xfrm>
                  <a:custGeom>
                    <a:avLst/>
                    <a:gdLst>
                      <a:gd name="txL" fmla="*/ 0 w 35"/>
                      <a:gd name="txT" fmla="*/ 0 h 4"/>
                      <a:gd name="txR" fmla="*/ 35 w 35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4">
                        <a:moveTo>
                          <a:pt x="0" y="1"/>
                        </a:moveTo>
                        <a:lnTo>
                          <a:pt x="34" y="4"/>
                        </a:lnTo>
                        <a:lnTo>
                          <a:pt x="35" y="1"/>
                        </a:lnTo>
                        <a:lnTo>
                          <a:pt x="5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83" name="Freeform 340"/>
                  <p:cNvSpPr/>
                  <p:nvPr/>
                </p:nvSpPr>
                <p:spPr>
                  <a:xfrm>
                    <a:off x="370" y="245"/>
                    <a:ext cx="2" cy="4"/>
                  </a:xfrm>
                  <a:custGeom>
                    <a:avLst/>
                    <a:gdLst>
                      <a:gd name="txL" fmla="*/ 0 w 8"/>
                      <a:gd name="txT" fmla="*/ 0 h 10"/>
                      <a:gd name="txR" fmla="*/ 8 w 8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" h="10">
                        <a:moveTo>
                          <a:pt x="6" y="6"/>
                        </a:moveTo>
                        <a:lnTo>
                          <a:pt x="8" y="0"/>
                        </a:lnTo>
                        <a:lnTo>
                          <a:pt x="0" y="3"/>
                        </a:lnTo>
                        <a:lnTo>
                          <a:pt x="5" y="10"/>
                        </a:lnTo>
                        <a:lnTo>
                          <a:pt x="6" y="10"/>
                        </a:lnTo>
                        <a:lnTo>
                          <a:pt x="6" y="8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84" name="Freeform 341"/>
                  <p:cNvSpPr>
                    <a:spLocks noEditPoints="1"/>
                  </p:cNvSpPr>
                  <p:nvPr/>
                </p:nvSpPr>
                <p:spPr>
                  <a:xfrm>
                    <a:off x="91" y="188"/>
                    <a:ext cx="97" cy="97"/>
                  </a:xfrm>
                  <a:custGeom>
                    <a:avLst/>
                    <a:gdLst>
                      <a:gd name="txL" fmla="*/ 0 w 290"/>
                      <a:gd name="txT" fmla="*/ 0 h 292"/>
                      <a:gd name="txR" fmla="*/ 290 w 290"/>
                      <a:gd name="txB" fmla="*/ 292 h 29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0" h="292">
                        <a:moveTo>
                          <a:pt x="130" y="2"/>
                        </a:moveTo>
                        <a:lnTo>
                          <a:pt x="100" y="12"/>
                        </a:lnTo>
                        <a:lnTo>
                          <a:pt x="73" y="27"/>
                        </a:lnTo>
                        <a:lnTo>
                          <a:pt x="46" y="48"/>
                        </a:lnTo>
                        <a:lnTo>
                          <a:pt x="24" y="74"/>
                        </a:lnTo>
                        <a:lnTo>
                          <a:pt x="16" y="81"/>
                        </a:lnTo>
                        <a:lnTo>
                          <a:pt x="12" y="91"/>
                        </a:lnTo>
                        <a:lnTo>
                          <a:pt x="6" y="111"/>
                        </a:lnTo>
                        <a:lnTo>
                          <a:pt x="1" y="128"/>
                        </a:lnTo>
                        <a:lnTo>
                          <a:pt x="0" y="145"/>
                        </a:lnTo>
                        <a:lnTo>
                          <a:pt x="0" y="160"/>
                        </a:lnTo>
                        <a:lnTo>
                          <a:pt x="3" y="177"/>
                        </a:lnTo>
                        <a:lnTo>
                          <a:pt x="7" y="192"/>
                        </a:lnTo>
                        <a:lnTo>
                          <a:pt x="14" y="206"/>
                        </a:lnTo>
                        <a:lnTo>
                          <a:pt x="22" y="219"/>
                        </a:lnTo>
                        <a:lnTo>
                          <a:pt x="33" y="234"/>
                        </a:lnTo>
                        <a:lnTo>
                          <a:pt x="44" y="246"/>
                        </a:lnTo>
                        <a:lnTo>
                          <a:pt x="56" y="256"/>
                        </a:lnTo>
                        <a:lnTo>
                          <a:pt x="68" y="266"/>
                        </a:lnTo>
                        <a:lnTo>
                          <a:pt x="80" y="274"/>
                        </a:lnTo>
                        <a:lnTo>
                          <a:pt x="92" y="280"/>
                        </a:lnTo>
                        <a:lnTo>
                          <a:pt x="105" y="285"/>
                        </a:lnTo>
                        <a:lnTo>
                          <a:pt x="132" y="292"/>
                        </a:lnTo>
                        <a:lnTo>
                          <a:pt x="157" y="292"/>
                        </a:lnTo>
                        <a:lnTo>
                          <a:pt x="184" y="288"/>
                        </a:lnTo>
                        <a:lnTo>
                          <a:pt x="198" y="283"/>
                        </a:lnTo>
                        <a:lnTo>
                          <a:pt x="212" y="277"/>
                        </a:lnTo>
                        <a:lnTo>
                          <a:pt x="226" y="270"/>
                        </a:lnTo>
                        <a:lnTo>
                          <a:pt x="241" y="261"/>
                        </a:lnTo>
                        <a:lnTo>
                          <a:pt x="244" y="256"/>
                        </a:lnTo>
                        <a:lnTo>
                          <a:pt x="249" y="253"/>
                        </a:lnTo>
                        <a:lnTo>
                          <a:pt x="258" y="246"/>
                        </a:lnTo>
                        <a:lnTo>
                          <a:pt x="265" y="237"/>
                        </a:lnTo>
                        <a:lnTo>
                          <a:pt x="272" y="230"/>
                        </a:lnTo>
                        <a:lnTo>
                          <a:pt x="282" y="213"/>
                        </a:lnTo>
                        <a:lnTo>
                          <a:pt x="285" y="204"/>
                        </a:lnTo>
                        <a:lnTo>
                          <a:pt x="286" y="199"/>
                        </a:lnTo>
                        <a:lnTo>
                          <a:pt x="289" y="195"/>
                        </a:lnTo>
                        <a:lnTo>
                          <a:pt x="289" y="184"/>
                        </a:lnTo>
                        <a:lnTo>
                          <a:pt x="290" y="175"/>
                        </a:lnTo>
                        <a:lnTo>
                          <a:pt x="289" y="172"/>
                        </a:lnTo>
                        <a:lnTo>
                          <a:pt x="289" y="171"/>
                        </a:lnTo>
                        <a:lnTo>
                          <a:pt x="289" y="169"/>
                        </a:lnTo>
                        <a:lnTo>
                          <a:pt x="289" y="164"/>
                        </a:lnTo>
                        <a:lnTo>
                          <a:pt x="289" y="154"/>
                        </a:lnTo>
                        <a:lnTo>
                          <a:pt x="283" y="133"/>
                        </a:lnTo>
                        <a:lnTo>
                          <a:pt x="278" y="121"/>
                        </a:lnTo>
                        <a:lnTo>
                          <a:pt x="273" y="110"/>
                        </a:lnTo>
                        <a:lnTo>
                          <a:pt x="273" y="106"/>
                        </a:lnTo>
                        <a:lnTo>
                          <a:pt x="261" y="79"/>
                        </a:lnTo>
                        <a:lnTo>
                          <a:pt x="248" y="56"/>
                        </a:lnTo>
                        <a:lnTo>
                          <a:pt x="240" y="45"/>
                        </a:lnTo>
                        <a:lnTo>
                          <a:pt x="232" y="37"/>
                        </a:lnTo>
                        <a:lnTo>
                          <a:pt x="216" y="22"/>
                        </a:lnTo>
                        <a:lnTo>
                          <a:pt x="196" y="10"/>
                        </a:lnTo>
                        <a:lnTo>
                          <a:pt x="186" y="6"/>
                        </a:lnTo>
                        <a:lnTo>
                          <a:pt x="176" y="3"/>
                        </a:lnTo>
                        <a:lnTo>
                          <a:pt x="153" y="0"/>
                        </a:lnTo>
                        <a:lnTo>
                          <a:pt x="141" y="0"/>
                        </a:lnTo>
                        <a:lnTo>
                          <a:pt x="130" y="2"/>
                        </a:lnTo>
                        <a:close/>
                        <a:moveTo>
                          <a:pt x="228" y="64"/>
                        </a:moveTo>
                        <a:lnTo>
                          <a:pt x="222" y="61"/>
                        </a:lnTo>
                        <a:lnTo>
                          <a:pt x="230" y="69"/>
                        </a:lnTo>
                        <a:lnTo>
                          <a:pt x="237" y="81"/>
                        </a:lnTo>
                        <a:lnTo>
                          <a:pt x="243" y="93"/>
                        </a:lnTo>
                        <a:lnTo>
                          <a:pt x="249" y="109"/>
                        </a:lnTo>
                        <a:lnTo>
                          <a:pt x="253" y="124"/>
                        </a:lnTo>
                        <a:lnTo>
                          <a:pt x="255" y="142"/>
                        </a:lnTo>
                        <a:lnTo>
                          <a:pt x="256" y="162"/>
                        </a:lnTo>
                        <a:lnTo>
                          <a:pt x="258" y="183"/>
                        </a:lnTo>
                        <a:lnTo>
                          <a:pt x="255" y="189"/>
                        </a:lnTo>
                        <a:lnTo>
                          <a:pt x="253" y="194"/>
                        </a:lnTo>
                        <a:lnTo>
                          <a:pt x="250" y="195"/>
                        </a:lnTo>
                        <a:lnTo>
                          <a:pt x="249" y="198"/>
                        </a:lnTo>
                        <a:lnTo>
                          <a:pt x="244" y="201"/>
                        </a:lnTo>
                        <a:lnTo>
                          <a:pt x="228" y="207"/>
                        </a:lnTo>
                        <a:lnTo>
                          <a:pt x="219" y="212"/>
                        </a:lnTo>
                        <a:lnTo>
                          <a:pt x="212" y="218"/>
                        </a:lnTo>
                        <a:lnTo>
                          <a:pt x="198" y="226"/>
                        </a:lnTo>
                        <a:lnTo>
                          <a:pt x="183" y="234"/>
                        </a:lnTo>
                        <a:lnTo>
                          <a:pt x="169" y="240"/>
                        </a:lnTo>
                        <a:lnTo>
                          <a:pt x="154" y="244"/>
                        </a:lnTo>
                        <a:lnTo>
                          <a:pt x="142" y="248"/>
                        </a:lnTo>
                        <a:lnTo>
                          <a:pt x="129" y="249"/>
                        </a:lnTo>
                        <a:lnTo>
                          <a:pt x="117" y="250"/>
                        </a:lnTo>
                        <a:lnTo>
                          <a:pt x="104" y="248"/>
                        </a:lnTo>
                        <a:lnTo>
                          <a:pt x="92" y="244"/>
                        </a:lnTo>
                        <a:lnTo>
                          <a:pt x="80" y="238"/>
                        </a:lnTo>
                        <a:lnTo>
                          <a:pt x="68" y="231"/>
                        </a:lnTo>
                        <a:lnTo>
                          <a:pt x="60" y="224"/>
                        </a:lnTo>
                        <a:lnTo>
                          <a:pt x="55" y="217"/>
                        </a:lnTo>
                        <a:lnTo>
                          <a:pt x="50" y="207"/>
                        </a:lnTo>
                        <a:lnTo>
                          <a:pt x="48" y="196"/>
                        </a:lnTo>
                        <a:lnTo>
                          <a:pt x="44" y="176"/>
                        </a:lnTo>
                        <a:lnTo>
                          <a:pt x="43" y="157"/>
                        </a:lnTo>
                        <a:lnTo>
                          <a:pt x="44" y="138"/>
                        </a:lnTo>
                        <a:lnTo>
                          <a:pt x="49" y="121"/>
                        </a:lnTo>
                        <a:lnTo>
                          <a:pt x="55" y="103"/>
                        </a:lnTo>
                        <a:lnTo>
                          <a:pt x="64" y="90"/>
                        </a:lnTo>
                        <a:lnTo>
                          <a:pt x="75" y="73"/>
                        </a:lnTo>
                        <a:lnTo>
                          <a:pt x="90" y="60"/>
                        </a:lnTo>
                        <a:lnTo>
                          <a:pt x="106" y="49"/>
                        </a:lnTo>
                        <a:lnTo>
                          <a:pt x="127" y="42"/>
                        </a:lnTo>
                        <a:lnTo>
                          <a:pt x="145" y="36"/>
                        </a:lnTo>
                        <a:lnTo>
                          <a:pt x="109" y="37"/>
                        </a:lnTo>
                        <a:lnTo>
                          <a:pt x="111" y="36"/>
                        </a:lnTo>
                        <a:lnTo>
                          <a:pt x="126" y="31"/>
                        </a:lnTo>
                        <a:lnTo>
                          <a:pt x="152" y="30"/>
                        </a:lnTo>
                        <a:lnTo>
                          <a:pt x="178" y="36"/>
                        </a:lnTo>
                        <a:lnTo>
                          <a:pt x="202" y="46"/>
                        </a:lnTo>
                        <a:lnTo>
                          <a:pt x="214" y="54"/>
                        </a:lnTo>
                        <a:lnTo>
                          <a:pt x="228" y="64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85" name="Freeform 342"/>
                  <p:cNvSpPr>
                    <a:spLocks noEditPoints="1"/>
                  </p:cNvSpPr>
                  <p:nvPr/>
                </p:nvSpPr>
                <p:spPr>
                  <a:xfrm>
                    <a:off x="106" y="200"/>
                    <a:ext cx="71" cy="71"/>
                  </a:xfrm>
                  <a:custGeom>
                    <a:avLst/>
                    <a:gdLst>
                      <a:gd name="txL" fmla="*/ 0 w 215"/>
                      <a:gd name="txT" fmla="*/ 0 h 214"/>
                      <a:gd name="txR" fmla="*/ 215 w 215"/>
                      <a:gd name="txB" fmla="*/ 214 h 2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5" h="214">
                        <a:moveTo>
                          <a:pt x="177" y="24"/>
                        </a:moveTo>
                        <a:lnTo>
                          <a:pt x="177" y="22"/>
                        </a:lnTo>
                        <a:lnTo>
                          <a:pt x="162" y="12"/>
                        </a:lnTo>
                        <a:lnTo>
                          <a:pt x="145" y="6"/>
                        </a:lnTo>
                        <a:lnTo>
                          <a:pt x="126" y="1"/>
                        </a:lnTo>
                        <a:lnTo>
                          <a:pt x="105" y="0"/>
                        </a:lnTo>
                        <a:lnTo>
                          <a:pt x="102" y="0"/>
                        </a:lnTo>
                        <a:lnTo>
                          <a:pt x="84" y="6"/>
                        </a:lnTo>
                        <a:lnTo>
                          <a:pt x="63" y="13"/>
                        </a:lnTo>
                        <a:lnTo>
                          <a:pt x="47" y="24"/>
                        </a:lnTo>
                        <a:lnTo>
                          <a:pt x="32" y="37"/>
                        </a:lnTo>
                        <a:lnTo>
                          <a:pt x="21" y="54"/>
                        </a:lnTo>
                        <a:lnTo>
                          <a:pt x="12" y="67"/>
                        </a:lnTo>
                        <a:lnTo>
                          <a:pt x="6" y="85"/>
                        </a:lnTo>
                        <a:lnTo>
                          <a:pt x="1" y="102"/>
                        </a:lnTo>
                        <a:lnTo>
                          <a:pt x="0" y="121"/>
                        </a:lnTo>
                        <a:lnTo>
                          <a:pt x="1" y="140"/>
                        </a:lnTo>
                        <a:lnTo>
                          <a:pt x="5" y="160"/>
                        </a:lnTo>
                        <a:lnTo>
                          <a:pt x="7" y="171"/>
                        </a:lnTo>
                        <a:lnTo>
                          <a:pt x="12" y="181"/>
                        </a:lnTo>
                        <a:lnTo>
                          <a:pt x="17" y="188"/>
                        </a:lnTo>
                        <a:lnTo>
                          <a:pt x="25" y="195"/>
                        </a:lnTo>
                        <a:lnTo>
                          <a:pt x="37" y="202"/>
                        </a:lnTo>
                        <a:lnTo>
                          <a:pt x="49" y="208"/>
                        </a:lnTo>
                        <a:lnTo>
                          <a:pt x="61" y="212"/>
                        </a:lnTo>
                        <a:lnTo>
                          <a:pt x="74" y="214"/>
                        </a:lnTo>
                        <a:lnTo>
                          <a:pt x="86" y="213"/>
                        </a:lnTo>
                        <a:lnTo>
                          <a:pt x="99" y="212"/>
                        </a:lnTo>
                        <a:lnTo>
                          <a:pt x="111" y="208"/>
                        </a:lnTo>
                        <a:lnTo>
                          <a:pt x="126" y="204"/>
                        </a:lnTo>
                        <a:lnTo>
                          <a:pt x="140" y="198"/>
                        </a:lnTo>
                        <a:lnTo>
                          <a:pt x="155" y="190"/>
                        </a:lnTo>
                        <a:lnTo>
                          <a:pt x="169" y="182"/>
                        </a:lnTo>
                        <a:lnTo>
                          <a:pt x="176" y="176"/>
                        </a:lnTo>
                        <a:lnTo>
                          <a:pt x="185" y="171"/>
                        </a:lnTo>
                        <a:lnTo>
                          <a:pt x="201" y="165"/>
                        </a:lnTo>
                        <a:lnTo>
                          <a:pt x="206" y="162"/>
                        </a:lnTo>
                        <a:lnTo>
                          <a:pt x="207" y="159"/>
                        </a:lnTo>
                        <a:lnTo>
                          <a:pt x="210" y="158"/>
                        </a:lnTo>
                        <a:lnTo>
                          <a:pt x="212" y="153"/>
                        </a:lnTo>
                        <a:lnTo>
                          <a:pt x="215" y="147"/>
                        </a:lnTo>
                        <a:lnTo>
                          <a:pt x="213" y="126"/>
                        </a:lnTo>
                        <a:lnTo>
                          <a:pt x="212" y="106"/>
                        </a:lnTo>
                        <a:lnTo>
                          <a:pt x="210" y="88"/>
                        </a:lnTo>
                        <a:lnTo>
                          <a:pt x="206" y="73"/>
                        </a:lnTo>
                        <a:lnTo>
                          <a:pt x="200" y="57"/>
                        </a:lnTo>
                        <a:lnTo>
                          <a:pt x="194" y="45"/>
                        </a:lnTo>
                        <a:lnTo>
                          <a:pt x="187" y="33"/>
                        </a:lnTo>
                        <a:lnTo>
                          <a:pt x="179" y="25"/>
                        </a:lnTo>
                        <a:lnTo>
                          <a:pt x="177" y="24"/>
                        </a:lnTo>
                        <a:close/>
                        <a:moveTo>
                          <a:pt x="141" y="61"/>
                        </a:moveTo>
                        <a:lnTo>
                          <a:pt x="143" y="61"/>
                        </a:lnTo>
                        <a:lnTo>
                          <a:pt x="150" y="68"/>
                        </a:lnTo>
                        <a:lnTo>
                          <a:pt x="156" y="78"/>
                        </a:lnTo>
                        <a:lnTo>
                          <a:pt x="157" y="87"/>
                        </a:lnTo>
                        <a:lnTo>
                          <a:pt x="158" y="100"/>
                        </a:lnTo>
                        <a:lnTo>
                          <a:pt x="157" y="103"/>
                        </a:lnTo>
                        <a:lnTo>
                          <a:pt x="146" y="94"/>
                        </a:lnTo>
                        <a:lnTo>
                          <a:pt x="140" y="85"/>
                        </a:lnTo>
                        <a:lnTo>
                          <a:pt x="138" y="79"/>
                        </a:lnTo>
                        <a:lnTo>
                          <a:pt x="138" y="74"/>
                        </a:lnTo>
                        <a:lnTo>
                          <a:pt x="141" y="61"/>
                        </a:lnTo>
                        <a:close/>
                        <a:moveTo>
                          <a:pt x="108" y="56"/>
                        </a:moveTo>
                        <a:lnTo>
                          <a:pt x="111" y="55"/>
                        </a:lnTo>
                        <a:lnTo>
                          <a:pt x="113" y="58"/>
                        </a:lnTo>
                        <a:lnTo>
                          <a:pt x="111" y="63"/>
                        </a:lnTo>
                        <a:lnTo>
                          <a:pt x="111" y="69"/>
                        </a:lnTo>
                        <a:lnTo>
                          <a:pt x="110" y="74"/>
                        </a:lnTo>
                        <a:lnTo>
                          <a:pt x="110" y="80"/>
                        </a:lnTo>
                        <a:lnTo>
                          <a:pt x="105" y="88"/>
                        </a:lnTo>
                        <a:lnTo>
                          <a:pt x="99" y="98"/>
                        </a:lnTo>
                        <a:lnTo>
                          <a:pt x="97" y="94"/>
                        </a:lnTo>
                        <a:lnTo>
                          <a:pt x="93" y="82"/>
                        </a:lnTo>
                        <a:lnTo>
                          <a:pt x="95" y="73"/>
                        </a:lnTo>
                        <a:lnTo>
                          <a:pt x="99" y="63"/>
                        </a:lnTo>
                        <a:lnTo>
                          <a:pt x="108" y="56"/>
                        </a:lnTo>
                        <a:close/>
                        <a:moveTo>
                          <a:pt x="151" y="118"/>
                        </a:moveTo>
                        <a:lnTo>
                          <a:pt x="146" y="129"/>
                        </a:lnTo>
                        <a:lnTo>
                          <a:pt x="145" y="132"/>
                        </a:lnTo>
                        <a:lnTo>
                          <a:pt x="135" y="148"/>
                        </a:lnTo>
                        <a:lnTo>
                          <a:pt x="121" y="146"/>
                        </a:lnTo>
                        <a:lnTo>
                          <a:pt x="109" y="139"/>
                        </a:lnTo>
                        <a:lnTo>
                          <a:pt x="107" y="136"/>
                        </a:lnTo>
                        <a:lnTo>
                          <a:pt x="110" y="123"/>
                        </a:lnTo>
                        <a:lnTo>
                          <a:pt x="116" y="114"/>
                        </a:lnTo>
                        <a:lnTo>
                          <a:pt x="132" y="99"/>
                        </a:lnTo>
                        <a:lnTo>
                          <a:pt x="137" y="100"/>
                        </a:lnTo>
                        <a:lnTo>
                          <a:pt x="143" y="105"/>
                        </a:lnTo>
                        <a:lnTo>
                          <a:pt x="147" y="110"/>
                        </a:lnTo>
                        <a:lnTo>
                          <a:pt x="152" y="118"/>
                        </a:lnTo>
                        <a:lnTo>
                          <a:pt x="151" y="118"/>
                        </a:lnTo>
                        <a:close/>
                        <a:moveTo>
                          <a:pt x="62" y="51"/>
                        </a:moveTo>
                        <a:lnTo>
                          <a:pt x="66" y="51"/>
                        </a:lnTo>
                        <a:lnTo>
                          <a:pt x="63" y="54"/>
                        </a:lnTo>
                        <a:lnTo>
                          <a:pt x="62" y="54"/>
                        </a:lnTo>
                        <a:lnTo>
                          <a:pt x="62" y="55"/>
                        </a:lnTo>
                        <a:lnTo>
                          <a:pt x="62" y="57"/>
                        </a:lnTo>
                        <a:lnTo>
                          <a:pt x="60" y="63"/>
                        </a:lnTo>
                        <a:lnTo>
                          <a:pt x="56" y="68"/>
                        </a:lnTo>
                        <a:lnTo>
                          <a:pt x="54" y="73"/>
                        </a:lnTo>
                        <a:lnTo>
                          <a:pt x="49" y="75"/>
                        </a:lnTo>
                        <a:lnTo>
                          <a:pt x="45" y="78"/>
                        </a:lnTo>
                        <a:lnTo>
                          <a:pt x="39" y="78"/>
                        </a:lnTo>
                        <a:lnTo>
                          <a:pt x="35" y="79"/>
                        </a:lnTo>
                        <a:lnTo>
                          <a:pt x="35" y="76"/>
                        </a:lnTo>
                        <a:lnTo>
                          <a:pt x="45" y="61"/>
                        </a:lnTo>
                        <a:lnTo>
                          <a:pt x="53" y="55"/>
                        </a:lnTo>
                        <a:lnTo>
                          <a:pt x="62" y="51"/>
                        </a:lnTo>
                        <a:close/>
                        <a:moveTo>
                          <a:pt x="91" y="86"/>
                        </a:moveTo>
                        <a:lnTo>
                          <a:pt x="90" y="87"/>
                        </a:lnTo>
                        <a:lnTo>
                          <a:pt x="83" y="96"/>
                        </a:lnTo>
                        <a:lnTo>
                          <a:pt x="79" y="106"/>
                        </a:lnTo>
                        <a:lnTo>
                          <a:pt x="80" y="118"/>
                        </a:lnTo>
                        <a:lnTo>
                          <a:pt x="79" y="120"/>
                        </a:lnTo>
                        <a:lnTo>
                          <a:pt x="72" y="144"/>
                        </a:lnTo>
                        <a:lnTo>
                          <a:pt x="66" y="142"/>
                        </a:lnTo>
                        <a:lnTo>
                          <a:pt x="61" y="139"/>
                        </a:lnTo>
                        <a:lnTo>
                          <a:pt x="56" y="133"/>
                        </a:lnTo>
                        <a:lnTo>
                          <a:pt x="54" y="127"/>
                        </a:lnTo>
                        <a:lnTo>
                          <a:pt x="54" y="123"/>
                        </a:lnTo>
                        <a:lnTo>
                          <a:pt x="60" y="109"/>
                        </a:lnTo>
                        <a:lnTo>
                          <a:pt x="68" y="98"/>
                        </a:lnTo>
                        <a:lnTo>
                          <a:pt x="78" y="88"/>
                        </a:lnTo>
                        <a:lnTo>
                          <a:pt x="90" y="82"/>
                        </a:lnTo>
                        <a:lnTo>
                          <a:pt x="91" y="86"/>
                        </a:lnTo>
                        <a:close/>
                        <a:moveTo>
                          <a:pt x="194" y="140"/>
                        </a:moveTo>
                        <a:lnTo>
                          <a:pt x="193" y="139"/>
                        </a:lnTo>
                        <a:lnTo>
                          <a:pt x="195" y="112"/>
                        </a:lnTo>
                        <a:lnTo>
                          <a:pt x="193" y="88"/>
                        </a:lnTo>
                        <a:lnTo>
                          <a:pt x="198" y="103"/>
                        </a:lnTo>
                        <a:lnTo>
                          <a:pt x="198" y="105"/>
                        </a:lnTo>
                        <a:lnTo>
                          <a:pt x="198" y="106"/>
                        </a:lnTo>
                        <a:lnTo>
                          <a:pt x="199" y="109"/>
                        </a:lnTo>
                        <a:lnTo>
                          <a:pt x="200" y="116"/>
                        </a:lnTo>
                        <a:lnTo>
                          <a:pt x="198" y="128"/>
                        </a:lnTo>
                        <a:lnTo>
                          <a:pt x="194" y="140"/>
                        </a:lnTo>
                        <a:close/>
                      </a:path>
                    </a:pathLst>
                  </a:custGeom>
                  <a:solidFill>
                    <a:srgbClr val="FEB6A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86" name="Freeform 343"/>
                  <p:cNvSpPr/>
                  <p:nvPr/>
                </p:nvSpPr>
                <p:spPr>
                  <a:xfrm>
                    <a:off x="152" y="220"/>
                    <a:ext cx="6" cy="14"/>
                  </a:xfrm>
                  <a:custGeom>
                    <a:avLst/>
                    <a:gdLst>
                      <a:gd name="txL" fmla="*/ 0 w 20"/>
                      <a:gd name="txT" fmla="*/ 0 h 42"/>
                      <a:gd name="txR" fmla="*/ 20 w 20"/>
                      <a:gd name="txB" fmla="*/ 42 h 4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" h="42">
                        <a:moveTo>
                          <a:pt x="5" y="0"/>
                        </a:moveTo>
                        <a:lnTo>
                          <a:pt x="3" y="0"/>
                        </a:lnTo>
                        <a:lnTo>
                          <a:pt x="0" y="13"/>
                        </a:lnTo>
                        <a:lnTo>
                          <a:pt x="0" y="18"/>
                        </a:lnTo>
                        <a:lnTo>
                          <a:pt x="2" y="24"/>
                        </a:lnTo>
                        <a:lnTo>
                          <a:pt x="8" y="33"/>
                        </a:lnTo>
                        <a:lnTo>
                          <a:pt x="19" y="42"/>
                        </a:lnTo>
                        <a:lnTo>
                          <a:pt x="20" y="39"/>
                        </a:lnTo>
                        <a:lnTo>
                          <a:pt x="19" y="26"/>
                        </a:lnTo>
                        <a:lnTo>
                          <a:pt x="18" y="17"/>
                        </a:lnTo>
                        <a:lnTo>
                          <a:pt x="12" y="7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FFEC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87" name="Freeform 344"/>
                  <p:cNvSpPr/>
                  <p:nvPr/>
                </p:nvSpPr>
                <p:spPr>
                  <a:xfrm>
                    <a:off x="137" y="218"/>
                    <a:ext cx="6" cy="15"/>
                  </a:xfrm>
                  <a:custGeom>
                    <a:avLst/>
                    <a:gdLst>
                      <a:gd name="txL" fmla="*/ 0 w 20"/>
                      <a:gd name="txT" fmla="*/ 0 h 43"/>
                      <a:gd name="txR" fmla="*/ 20 w 20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" h="43">
                        <a:moveTo>
                          <a:pt x="20" y="3"/>
                        </a:moveTo>
                        <a:lnTo>
                          <a:pt x="18" y="0"/>
                        </a:lnTo>
                        <a:lnTo>
                          <a:pt x="15" y="1"/>
                        </a:lnTo>
                        <a:lnTo>
                          <a:pt x="6" y="8"/>
                        </a:lnTo>
                        <a:lnTo>
                          <a:pt x="2" y="18"/>
                        </a:lnTo>
                        <a:lnTo>
                          <a:pt x="0" y="27"/>
                        </a:lnTo>
                        <a:lnTo>
                          <a:pt x="4" y="39"/>
                        </a:lnTo>
                        <a:lnTo>
                          <a:pt x="6" y="43"/>
                        </a:lnTo>
                        <a:lnTo>
                          <a:pt x="12" y="33"/>
                        </a:lnTo>
                        <a:lnTo>
                          <a:pt x="17" y="25"/>
                        </a:lnTo>
                        <a:lnTo>
                          <a:pt x="17" y="19"/>
                        </a:lnTo>
                        <a:lnTo>
                          <a:pt x="18" y="14"/>
                        </a:lnTo>
                        <a:lnTo>
                          <a:pt x="18" y="8"/>
                        </a:lnTo>
                        <a:lnTo>
                          <a:pt x="20" y="3"/>
                        </a:lnTo>
                        <a:close/>
                      </a:path>
                    </a:pathLst>
                  </a:custGeom>
                  <a:solidFill>
                    <a:srgbClr val="FFEC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88" name="Freeform 345"/>
                  <p:cNvSpPr/>
                  <p:nvPr/>
                </p:nvSpPr>
                <p:spPr>
                  <a:xfrm>
                    <a:off x="141" y="233"/>
                    <a:ext cx="15" cy="16"/>
                  </a:xfrm>
                  <a:custGeom>
                    <a:avLst/>
                    <a:gdLst>
                      <a:gd name="txL" fmla="*/ 0 w 45"/>
                      <a:gd name="txT" fmla="*/ 0 h 49"/>
                      <a:gd name="txR" fmla="*/ 45 w 45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" h="49">
                        <a:moveTo>
                          <a:pt x="38" y="33"/>
                        </a:moveTo>
                        <a:lnTo>
                          <a:pt x="30" y="25"/>
                        </a:lnTo>
                        <a:lnTo>
                          <a:pt x="32" y="25"/>
                        </a:lnTo>
                        <a:lnTo>
                          <a:pt x="38" y="29"/>
                        </a:lnTo>
                        <a:lnTo>
                          <a:pt x="39" y="30"/>
                        </a:lnTo>
                        <a:lnTo>
                          <a:pt x="44" y="19"/>
                        </a:lnTo>
                        <a:lnTo>
                          <a:pt x="45" y="19"/>
                        </a:lnTo>
                        <a:lnTo>
                          <a:pt x="40" y="11"/>
                        </a:lnTo>
                        <a:lnTo>
                          <a:pt x="36" y="6"/>
                        </a:lnTo>
                        <a:lnTo>
                          <a:pt x="30" y="1"/>
                        </a:lnTo>
                        <a:lnTo>
                          <a:pt x="25" y="0"/>
                        </a:lnTo>
                        <a:lnTo>
                          <a:pt x="9" y="15"/>
                        </a:lnTo>
                        <a:lnTo>
                          <a:pt x="3" y="24"/>
                        </a:lnTo>
                        <a:lnTo>
                          <a:pt x="0" y="37"/>
                        </a:lnTo>
                        <a:lnTo>
                          <a:pt x="2" y="40"/>
                        </a:lnTo>
                        <a:lnTo>
                          <a:pt x="18" y="30"/>
                        </a:lnTo>
                        <a:lnTo>
                          <a:pt x="16" y="45"/>
                        </a:lnTo>
                        <a:lnTo>
                          <a:pt x="14" y="47"/>
                        </a:lnTo>
                        <a:lnTo>
                          <a:pt x="28" y="49"/>
                        </a:lnTo>
                        <a:lnTo>
                          <a:pt x="38" y="33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89" name="Freeform 346"/>
                  <p:cNvSpPr/>
                  <p:nvPr/>
                </p:nvSpPr>
                <p:spPr>
                  <a:xfrm>
                    <a:off x="117" y="217"/>
                    <a:ext cx="11" cy="9"/>
                  </a:xfrm>
                  <a:custGeom>
                    <a:avLst/>
                    <a:gdLst>
                      <a:gd name="txL" fmla="*/ 0 w 31"/>
                      <a:gd name="txT" fmla="*/ 0 h 28"/>
                      <a:gd name="txR" fmla="*/ 31 w 31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28">
                        <a:moveTo>
                          <a:pt x="31" y="0"/>
                        </a:moveTo>
                        <a:lnTo>
                          <a:pt x="27" y="0"/>
                        </a:lnTo>
                        <a:lnTo>
                          <a:pt x="18" y="4"/>
                        </a:lnTo>
                        <a:lnTo>
                          <a:pt x="10" y="10"/>
                        </a:lnTo>
                        <a:lnTo>
                          <a:pt x="0" y="25"/>
                        </a:lnTo>
                        <a:lnTo>
                          <a:pt x="0" y="28"/>
                        </a:lnTo>
                        <a:lnTo>
                          <a:pt x="4" y="27"/>
                        </a:lnTo>
                        <a:lnTo>
                          <a:pt x="10" y="27"/>
                        </a:lnTo>
                        <a:lnTo>
                          <a:pt x="14" y="24"/>
                        </a:lnTo>
                        <a:lnTo>
                          <a:pt x="19" y="22"/>
                        </a:lnTo>
                        <a:lnTo>
                          <a:pt x="21" y="17"/>
                        </a:lnTo>
                        <a:lnTo>
                          <a:pt x="25" y="12"/>
                        </a:lnTo>
                        <a:lnTo>
                          <a:pt x="27" y="6"/>
                        </a:lnTo>
                        <a:lnTo>
                          <a:pt x="27" y="4"/>
                        </a:lnTo>
                        <a:lnTo>
                          <a:pt x="27" y="3"/>
                        </a:lnTo>
                        <a:lnTo>
                          <a:pt x="28" y="3"/>
                        </a:lnTo>
                        <a:lnTo>
                          <a:pt x="31" y="0"/>
                        </a:lnTo>
                        <a:close/>
                      </a:path>
                    </a:pathLst>
                  </a:custGeom>
                  <a:solidFill>
                    <a:srgbClr val="FFEC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90" name="Freeform 347"/>
                  <p:cNvSpPr/>
                  <p:nvPr/>
                </p:nvSpPr>
                <p:spPr>
                  <a:xfrm>
                    <a:off x="124" y="227"/>
                    <a:ext cx="12" cy="21"/>
                  </a:xfrm>
                  <a:custGeom>
                    <a:avLst/>
                    <a:gdLst>
                      <a:gd name="txL" fmla="*/ 0 w 37"/>
                      <a:gd name="txT" fmla="*/ 0 h 62"/>
                      <a:gd name="txR" fmla="*/ 37 w 37"/>
                      <a:gd name="txB" fmla="*/ 62 h 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" h="62">
                        <a:moveTo>
                          <a:pt x="36" y="5"/>
                        </a:moveTo>
                        <a:lnTo>
                          <a:pt x="37" y="4"/>
                        </a:lnTo>
                        <a:lnTo>
                          <a:pt x="36" y="0"/>
                        </a:lnTo>
                        <a:lnTo>
                          <a:pt x="24" y="6"/>
                        </a:lnTo>
                        <a:lnTo>
                          <a:pt x="14" y="16"/>
                        </a:lnTo>
                        <a:lnTo>
                          <a:pt x="6" y="27"/>
                        </a:lnTo>
                        <a:lnTo>
                          <a:pt x="0" y="41"/>
                        </a:lnTo>
                        <a:lnTo>
                          <a:pt x="0" y="45"/>
                        </a:lnTo>
                        <a:lnTo>
                          <a:pt x="2" y="51"/>
                        </a:lnTo>
                        <a:lnTo>
                          <a:pt x="7" y="57"/>
                        </a:lnTo>
                        <a:lnTo>
                          <a:pt x="12" y="60"/>
                        </a:lnTo>
                        <a:lnTo>
                          <a:pt x="18" y="62"/>
                        </a:lnTo>
                        <a:lnTo>
                          <a:pt x="25" y="38"/>
                        </a:lnTo>
                        <a:lnTo>
                          <a:pt x="26" y="36"/>
                        </a:lnTo>
                        <a:lnTo>
                          <a:pt x="25" y="24"/>
                        </a:lnTo>
                        <a:lnTo>
                          <a:pt x="29" y="14"/>
                        </a:lnTo>
                        <a:lnTo>
                          <a:pt x="36" y="5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91" name="Freeform 348"/>
                  <p:cNvSpPr/>
                  <p:nvPr/>
                </p:nvSpPr>
                <p:spPr>
                  <a:xfrm>
                    <a:off x="170" y="229"/>
                    <a:ext cx="2" cy="18"/>
                  </a:xfrm>
                  <a:custGeom>
                    <a:avLst/>
                    <a:gdLst>
                      <a:gd name="txL" fmla="*/ 0 w 7"/>
                      <a:gd name="txT" fmla="*/ 0 h 52"/>
                      <a:gd name="txR" fmla="*/ 7 w 7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52">
                        <a:moveTo>
                          <a:pt x="0" y="51"/>
                        </a:moveTo>
                        <a:lnTo>
                          <a:pt x="1" y="52"/>
                        </a:lnTo>
                        <a:lnTo>
                          <a:pt x="5" y="40"/>
                        </a:lnTo>
                        <a:lnTo>
                          <a:pt x="7" y="28"/>
                        </a:lnTo>
                        <a:lnTo>
                          <a:pt x="6" y="21"/>
                        </a:lnTo>
                        <a:lnTo>
                          <a:pt x="5" y="18"/>
                        </a:lnTo>
                        <a:lnTo>
                          <a:pt x="5" y="17"/>
                        </a:lnTo>
                        <a:lnTo>
                          <a:pt x="5" y="15"/>
                        </a:lnTo>
                        <a:lnTo>
                          <a:pt x="0" y="0"/>
                        </a:lnTo>
                        <a:lnTo>
                          <a:pt x="2" y="24"/>
                        </a:lnTo>
                        <a:lnTo>
                          <a:pt x="0" y="51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92" name="Freeform 349"/>
                  <p:cNvSpPr>
                    <a:spLocks noEditPoints="1"/>
                  </p:cNvSpPr>
                  <p:nvPr/>
                </p:nvSpPr>
                <p:spPr>
                  <a:xfrm>
                    <a:off x="393" y="420"/>
                    <a:ext cx="167" cy="218"/>
                  </a:xfrm>
                  <a:custGeom>
                    <a:avLst/>
                    <a:gdLst>
                      <a:gd name="txL" fmla="*/ 0 w 501"/>
                      <a:gd name="txT" fmla="*/ 0 h 653"/>
                      <a:gd name="txR" fmla="*/ 501 w 501"/>
                      <a:gd name="txB" fmla="*/ 653 h 6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1" h="653">
                        <a:moveTo>
                          <a:pt x="11" y="79"/>
                        </a:moveTo>
                        <a:lnTo>
                          <a:pt x="6" y="78"/>
                        </a:lnTo>
                        <a:lnTo>
                          <a:pt x="0" y="80"/>
                        </a:lnTo>
                        <a:lnTo>
                          <a:pt x="3" y="64"/>
                        </a:lnTo>
                        <a:lnTo>
                          <a:pt x="9" y="51"/>
                        </a:lnTo>
                        <a:lnTo>
                          <a:pt x="15" y="39"/>
                        </a:lnTo>
                        <a:lnTo>
                          <a:pt x="24" y="30"/>
                        </a:lnTo>
                        <a:lnTo>
                          <a:pt x="32" y="20"/>
                        </a:lnTo>
                        <a:lnTo>
                          <a:pt x="43" y="13"/>
                        </a:lnTo>
                        <a:lnTo>
                          <a:pt x="55" y="6"/>
                        </a:lnTo>
                        <a:lnTo>
                          <a:pt x="69" y="1"/>
                        </a:lnTo>
                        <a:lnTo>
                          <a:pt x="69" y="0"/>
                        </a:lnTo>
                        <a:lnTo>
                          <a:pt x="137" y="6"/>
                        </a:lnTo>
                        <a:lnTo>
                          <a:pt x="140" y="4"/>
                        </a:lnTo>
                        <a:lnTo>
                          <a:pt x="145" y="9"/>
                        </a:lnTo>
                        <a:lnTo>
                          <a:pt x="157" y="16"/>
                        </a:lnTo>
                        <a:lnTo>
                          <a:pt x="170" y="26"/>
                        </a:lnTo>
                        <a:lnTo>
                          <a:pt x="181" y="37"/>
                        </a:lnTo>
                        <a:lnTo>
                          <a:pt x="192" y="50"/>
                        </a:lnTo>
                        <a:lnTo>
                          <a:pt x="293" y="150"/>
                        </a:lnTo>
                        <a:lnTo>
                          <a:pt x="337" y="201"/>
                        </a:lnTo>
                        <a:lnTo>
                          <a:pt x="384" y="265"/>
                        </a:lnTo>
                        <a:lnTo>
                          <a:pt x="438" y="349"/>
                        </a:lnTo>
                        <a:lnTo>
                          <a:pt x="449" y="373"/>
                        </a:lnTo>
                        <a:lnTo>
                          <a:pt x="439" y="357"/>
                        </a:lnTo>
                        <a:lnTo>
                          <a:pt x="428" y="346"/>
                        </a:lnTo>
                        <a:lnTo>
                          <a:pt x="417" y="340"/>
                        </a:lnTo>
                        <a:lnTo>
                          <a:pt x="447" y="403"/>
                        </a:lnTo>
                        <a:lnTo>
                          <a:pt x="485" y="468"/>
                        </a:lnTo>
                        <a:lnTo>
                          <a:pt x="486" y="469"/>
                        </a:lnTo>
                        <a:lnTo>
                          <a:pt x="493" y="476"/>
                        </a:lnTo>
                        <a:lnTo>
                          <a:pt x="501" y="492"/>
                        </a:lnTo>
                        <a:lnTo>
                          <a:pt x="499" y="520"/>
                        </a:lnTo>
                        <a:lnTo>
                          <a:pt x="495" y="551"/>
                        </a:lnTo>
                        <a:lnTo>
                          <a:pt x="491" y="568"/>
                        </a:lnTo>
                        <a:lnTo>
                          <a:pt x="487" y="575"/>
                        </a:lnTo>
                        <a:lnTo>
                          <a:pt x="485" y="584"/>
                        </a:lnTo>
                        <a:lnTo>
                          <a:pt x="480" y="572"/>
                        </a:lnTo>
                        <a:lnTo>
                          <a:pt x="475" y="568"/>
                        </a:lnTo>
                        <a:lnTo>
                          <a:pt x="464" y="611"/>
                        </a:lnTo>
                        <a:lnTo>
                          <a:pt x="451" y="623"/>
                        </a:lnTo>
                        <a:lnTo>
                          <a:pt x="443" y="628"/>
                        </a:lnTo>
                        <a:lnTo>
                          <a:pt x="435" y="634"/>
                        </a:lnTo>
                        <a:lnTo>
                          <a:pt x="426" y="638"/>
                        </a:lnTo>
                        <a:lnTo>
                          <a:pt x="417" y="643"/>
                        </a:lnTo>
                        <a:lnTo>
                          <a:pt x="397" y="650"/>
                        </a:lnTo>
                        <a:lnTo>
                          <a:pt x="379" y="653"/>
                        </a:lnTo>
                        <a:lnTo>
                          <a:pt x="327" y="580"/>
                        </a:lnTo>
                        <a:lnTo>
                          <a:pt x="278" y="507"/>
                        </a:lnTo>
                        <a:lnTo>
                          <a:pt x="229" y="432"/>
                        </a:lnTo>
                        <a:lnTo>
                          <a:pt x="182" y="357"/>
                        </a:lnTo>
                        <a:lnTo>
                          <a:pt x="163" y="327"/>
                        </a:lnTo>
                        <a:lnTo>
                          <a:pt x="144" y="300"/>
                        </a:lnTo>
                        <a:lnTo>
                          <a:pt x="122" y="272"/>
                        </a:lnTo>
                        <a:lnTo>
                          <a:pt x="99" y="248"/>
                        </a:lnTo>
                        <a:lnTo>
                          <a:pt x="79" y="224"/>
                        </a:lnTo>
                        <a:lnTo>
                          <a:pt x="69" y="211"/>
                        </a:lnTo>
                        <a:lnTo>
                          <a:pt x="62" y="199"/>
                        </a:lnTo>
                        <a:lnTo>
                          <a:pt x="48" y="172"/>
                        </a:lnTo>
                        <a:lnTo>
                          <a:pt x="37" y="146"/>
                        </a:lnTo>
                        <a:lnTo>
                          <a:pt x="36" y="144"/>
                        </a:lnTo>
                        <a:lnTo>
                          <a:pt x="33" y="141"/>
                        </a:lnTo>
                        <a:lnTo>
                          <a:pt x="32" y="128"/>
                        </a:lnTo>
                        <a:lnTo>
                          <a:pt x="45" y="123"/>
                        </a:lnTo>
                        <a:lnTo>
                          <a:pt x="50" y="120"/>
                        </a:lnTo>
                        <a:lnTo>
                          <a:pt x="56" y="117"/>
                        </a:lnTo>
                        <a:lnTo>
                          <a:pt x="66" y="109"/>
                        </a:lnTo>
                        <a:lnTo>
                          <a:pt x="74" y="99"/>
                        </a:lnTo>
                        <a:lnTo>
                          <a:pt x="79" y="87"/>
                        </a:lnTo>
                        <a:lnTo>
                          <a:pt x="80" y="80"/>
                        </a:lnTo>
                        <a:lnTo>
                          <a:pt x="83" y="74"/>
                        </a:lnTo>
                        <a:lnTo>
                          <a:pt x="84" y="60"/>
                        </a:lnTo>
                        <a:lnTo>
                          <a:pt x="84" y="51"/>
                        </a:lnTo>
                        <a:lnTo>
                          <a:pt x="85" y="44"/>
                        </a:lnTo>
                        <a:lnTo>
                          <a:pt x="83" y="40"/>
                        </a:lnTo>
                        <a:lnTo>
                          <a:pt x="74" y="44"/>
                        </a:lnTo>
                        <a:lnTo>
                          <a:pt x="69" y="50"/>
                        </a:lnTo>
                        <a:lnTo>
                          <a:pt x="65" y="57"/>
                        </a:lnTo>
                        <a:lnTo>
                          <a:pt x="63" y="68"/>
                        </a:lnTo>
                        <a:lnTo>
                          <a:pt x="63" y="73"/>
                        </a:lnTo>
                        <a:lnTo>
                          <a:pt x="41" y="86"/>
                        </a:lnTo>
                        <a:lnTo>
                          <a:pt x="32" y="94"/>
                        </a:lnTo>
                        <a:lnTo>
                          <a:pt x="26" y="104"/>
                        </a:lnTo>
                        <a:lnTo>
                          <a:pt x="17" y="82"/>
                        </a:lnTo>
                        <a:lnTo>
                          <a:pt x="11" y="79"/>
                        </a:lnTo>
                        <a:close/>
                        <a:moveTo>
                          <a:pt x="173" y="128"/>
                        </a:moveTo>
                        <a:lnTo>
                          <a:pt x="171" y="127"/>
                        </a:lnTo>
                        <a:lnTo>
                          <a:pt x="163" y="139"/>
                        </a:lnTo>
                        <a:lnTo>
                          <a:pt x="159" y="153"/>
                        </a:lnTo>
                        <a:lnTo>
                          <a:pt x="156" y="181"/>
                        </a:lnTo>
                        <a:lnTo>
                          <a:pt x="159" y="208"/>
                        </a:lnTo>
                        <a:lnTo>
                          <a:pt x="163" y="223"/>
                        </a:lnTo>
                        <a:lnTo>
                          <a:pt x="171" y="238"/>
                        </a:lnTo>
                        <a:lnTo>
                          <a:pt x="176" y="242"/>
                        </a:lnTo>
                        <a:lnTo>
                          <a:pt x="182" y="228"/>
                        </a:lnTo>
                        <a:lnTo>
                          <a:pt x="186" y="213"/>
                        </a:lnTo>
                        <a:lnTo>
                          <a:pt x="188" y="199"/>
                        </a:lnTo>
                        <a:lnTo>
                          <a:pt x="189" y="184"/>
                        </a:lnTo>
                        <a:lnTo>
                          <a:pt x="187" y="170"/>
                        </a:lnTo>
                        <a:lnTo>
                          <a:pt x="183" y="156"/>
                        </a:lnTo>
                        <a:lnTo>
                          <a:pt x="179" y="141"/>
                        </a:lnTo>
                        <a:lnTo>
                          <a:pt x="175" y="134"/>
                        </a:lnTo>
                        <a:lnTo>
                          <a:pt x="173" y="128"/>
                        </a:lnTo>
                        <a:close/>
                        <a:moveTo>
                          <a:pt x="258" y="321"/>
                        </a:moveTo>
                        <a:lnTo>
                          <a:pt x="249" y="320"/>
                        </a:lnTo>
                        <a:lnTo>
                          <a:pt x="258" y="336"/>
                        </a:lnTo>
                        <a:lnTo>
                          <a:pt x="272" y="352"/>
                        </a:lnTo>
                        <a:lnTo>
                          <a:pt x="279" y="360"/>
                        </a:lnTo>
                        <a:lnTo>
                          <a:pt x="289" y="368"/>
                        </a:lnTo>
                        <a:lnTo>
                          <a:pt x="312" y="384"/>
                        </a:lnTo>
                        <a:lnTo>
                          <a:pt x="318" y="384"/>
                        </a:lnTo>
                        <a:lnTo>
                          <a:pt x="307" y="363"/>
                        </a:lnTo>
                        <a:lnTo>
                          <a:pt x="300" y="354"/>
                        </a:lnTo>
                        <a:lnTo>
                          <a:pt x="294" y="346"/>
                        </a:lnTo>
                        <a:lnTo>
                          <a:pt x="285" y="338"/>
                        </a:lnTo>
                        <a:lnTo>
                          <a:pt x="277" y="332"/>
                        </a:lnTo>
                        <a:lnTo>
                          <a:pt x="258" y="321"/>
                        </a:lnTo>
                        <a:close/>
                        <a:moveTo>
                          <a:pt x="399" y="405"/>
                        </a:moveTo>
                        <a:lnTo>
                          <a:pt x="393" y="397"/>
                        </a:lnTo>
                        <a:lnTo>
                          <a:pt x="387" y="392"/>
                        </a:lnTo>
                        <a:lnTo>
                          <a:pt x="380" y="387"/>
                        </a:lnTo>
                        <a:lnTo>
                          <a:pt x="374" y="386"/>
                        </a:lnTo>
                        <a:lnTo>
                          <a:pt x="372" y="385"/>
                        </a:lnTo>
                        <a:lnTo>
                          <a:pt x="373" y="408"/>
                        </a:lnTo>
                        <a:lnTo>
                          <a:pt x="373" y="433"/>
                        </a:lnTo>
                        <a:lnTo>
                          <a:pt x="371" y="487"/>
                        </a:lnTo>
                        <a:lnTo>
                          <a:pt x="372" y="492"/>
                        </a:lnTo>
                        <a:lnTo>
                          <a:pt x="379" y="493"/>
                        </a:lnTo>
                        <a:lnTo>
                          <a:pt x="386" y="493"/>
                        </a:lnTo>
                        <a:lnTo>
                          <a:pt x="389" y="490"/>
                        </a:lnTo>
                        <a:lnTo>
                          <a:pt x="392" y="488"/>
                        </a:lnTo>
                        <a:lnTo>
                          <a:pt x="399" y="482"/>
                        </a:lnTo>
                        <a:lnTo>
                          <a:pt x="399" y="405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93" name="Freeform 350"/>
                  <p:cNvSpPr/>
                  <p:nvPr/>
                </p:nvSpPr>
                <p:spPr>
                  <a:xfrm>
                    <a:off x="445" y="463"/>
                    <a:ext cx="11" cy="38"/>
                  </a:xfrm>
                  <a:custGeom>
                    <a:avLst/>
                    <a:gdLst>
                      <a:gd name="txL" fmla="*/ 0 w 33"/>
                      <a:gd name="txT" fmla="*/ 0 h 115"/>
                      <a:gd name="txR" fmla="*/ 33 w 33"/>
                      <a:gd name="txB" fmla="*/ 115 h 1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115">
                        <a:moveTo>
                          <a:pt x="15" y="0"/>
                        </a:moveTo>
                        <a:lnTo>
                          <a:pt x="17" y="1"/>
                        </a:lnTo>
                        <a:lnTo>
                          <a:pt x="19" y="7"/>
                        </a:lnTo>
                        <a:lnTo>
                          <a:pt x="23" y="14"/>
                        </a:lnTo>
                        <a:lnTo>
                          <a:pt x="27" y="29"/>
                        </a:lnTo>
                        <a:lnTo>
                          <a:pt x="31" y="43"/>
                        </a:lnTo>
                        <a:lnTo>
                          <a:pt x="33" y="57"/>
                        </a:lnTo>
                        <a:lnTo>
                          <a:pt x="32" y="72"/>
                        </a:lnTo>
                        <a:lnTo>
                          <a:pt x="30" y="86"/>
                        </a:lnTo>
                        <a:lnTo>
                          <a:pt x="26" y="101"/>
                        </a:lnTo>
                        <a:lnTo>
                          <a:pt x="20" y="115"/>
                        </a:lnTo>
                        <a:lnTo>
                          <a:pt x="15" y="111"/>
                        </a:lnTo>
                        <a:lnTo>
                          <a:pt x="7" y="96"/>
                        </a:lnTo>
                        <a:lnTo>
                          <a:pt x="3" y="81"/>
                        </a:lnTo>
                        <a:lnTo>
                          <a:pt x="0" y="54"/>
                        </a:lnTo>
                        <a:lnTo>
                          <a:pt x="3" y="26"/>
                        </a:lnTo>
                        <a:lnTo>
                          <a:pt x="7" y="12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94" name="Freeform 351"/>
                  <p:cNvSpPr/>
                  <p:nvPr/>
                </p:nvSpPr>
                <p:spPr>
                  <a:xfrm>
                    <a:off x="476" y="527"/>
                    <a:ext cx="23" cy="21"/>
                  </a:xfrm>
                  <a:custGeom>
                    <a:avLst/>
                    <a:gdLst>
                      <a:gd name="txL" fmla="*/ 0 w 69"/>
                      <a:gd name="txT" fmla="*/ 0 h 64"/>
                      <a:gd name="txR" fmla="*/ 69 w 69"/>
                      <a:gd name="txB" fmla="*/ 64 h 6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9" h="64">
                        <a:moveTo>
                          <a:pt x="0" y="0"/>
                        </a:moveTo>
                        <a:lnTo>
                          <a:pt x="9" y="1"/>
                        </a:lnTo>
                        <a:lnTo>
                          <a:pt x="28" y="12"/>
                        </a:lnTo>
                        <a:lnTo>
                          <a:pt x="36" y="18"/>
                        </a:lnTo>
                        <a:lnTo>
                          <a:pt x="45" y="26"/>
                        </a:lnTo>
                        <a:lnTo>
                          <a:pt x="51" y="34"/>
                        </a:lnTo>
                        <a:lnTo>
                          <a:pt x="58" y="43"/>
                        </a:lnTo>
                        <a:lnTo>
                          <a:pt x="69" y="64"/>
                        </a:lnTo>
                        <a:lnTo>
                          <a:pt x="63" y="64"/>
                        </a:lnTo>
                        <a:lnTo>
                          <a:pt x="40" y="48"/>
                        </a:lnTo>
                        <a:lnTo>
                          <a:pt x="30" y="40"/>
                        </a:lnTo>
                        <a:lnTo>
                          <a:pt x="23" y="32"/>
                        </a:lnTo>
                        <a:lnTo>
                          <a:pt x="9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95" name="Freeform 352"/>
                  <p:cNvSpPr/>
                  <p:nvPr/>
                </p:nvSpPr>
                <p:spPr>
                  <a:xfrm>
                    <a:off x="517" y="549"/>
                    <a:ext cx="9" cy="36"/>
                  </a:xfrm>
                  <a:custGeom>
                    <a:avLst/>
                    <a:gdLst>
                      <a:gd name="txL" fmla="*/ 0 w 28"/>
                      <a:gd name="txT" fmla="*/ 0 h 108"/>
                      <a:gd name="txR" fmla="*/ 28 w 28"/>
                      <a:gd name="txB" fmla="*/ 108 h 10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108">
                        <a:moveTo>
                          <a:pt x="3" y="1"/>
                        </a:moveTo>
                        <a:lnTo>
                          <a:pt x="9" y="2"/>
                        </a:lnTo>
                        <a:lnTo>
                          <a:pt x="16" y="7"/>
                        </a:lnTo>
                        <a:lnTo>
                          <a:pt x="22" y="12"/>
                        </a:lnTo>
                        <a:lnTo>
                          <a:pt x="28" y="20"/>
                        </a:lnTo>
                        <a:lnTo>
                          <a:pt x="28" y="97"/>
                        </a:lnTo>
                        <a:lnTo>
                          <a:pt x="21" y="103"/>
                        </a:lnTo>
                        <a:lnTo>
                          <a:pt x="18" y="105"/>
                        </a:lnTo>
                        <a:lnTo>
                          <a:pt x="15" y="108"/>
                        </a:lnTo>
                        <a:lnTo>
                          <a:pt x="8" y="108"/>
                        </a:lnTo>
                        <a:lnTo>
                          <a:pt x="1" y="107"/>
                        </a:lnTo>
                        <a:lnTo>
                          <a:pt x="0" y="102"/>
                        </a:lnTo>
                        <a:lnTo>
                          <a:pt x="2" y="48"/>
                        </a:lnTo>
                        <a:lnTo>
                          <a:pt x="2" y="23"/>
                        </a:lnTo>
                        <a:lnTo>
                          <a:pt x="1" y="0"/>
                        </a:lnTo>
                        <a:lnTo>
                          <a:pt x="3" y="1"/>
                        </a:lnTo>
                        <a:close/>
                      </a:path>
                    </a:pathLst>
                  </a:custGeom>
                  <a:solidFill>
                    <a:srgbClr val="7D78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96" name="Freeform 353"/>
                  <p:cNvSpPr>
                    <a:spLocks noEditPoints="1"/>
                  </p:cNvSpPr>
                  <p:nvPr/>
                </p:nvSpPr>
                <p:spPr>
                  <a:xfrm>
                    <a:off x="390" y="446"/>
                    <a:ext cx="130" cy="192"/>
                  </a:xfrm>
                  <a:custGeom>
                    <a:avLst/>
                    <a:gdLst>
                      <a:gd name="txL" fmla="*/ 0 w 390"/>
                      <a:gd name="txT" fmla="*/ 0 h 575"/>
                      <a:gd name="txR" fmla="*/ 390 w 390"/>
                      <a:gd name="txB" fmla="*/ 575 h 5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90" h="575">
                        <a:moveTo>
                          <a:pt x="17" y="0"/>
                        </a:moveTo>
                        <a:lnTo>
                          <a:pt x="22" y="1"/>
                        </a:lnTo>
                        <a:lnTo>
                          <a:pt x="28" y="4"/>
                        </a:lnTo>
                        <a:lnTo>
                          <a:pt x="37" y="26"/>
                        </a:lnTo>
                        <a:lnTo>
                          <a:pt x="31" y="38"/>
                        </a:lnTo>
                        <a:lnTo>
                          <a:pt x="30" y="52"/>
                        </a:lnTo>
                        <a:lnTo>
                          <a:pt x="43" y="50"/>
                        </a:lnTo>
                        <a:lnTo>
                          <a:pt x="44" y="63"/>
                        </a:lnTo>
                        <a:lnTo>
                          <a:pt x="47" y="66"/>
                        </a:lnTo>
                        <a:lnTo>
                          <a:pt x="48" y="68"/>
                        </a:lnTo>
                        <a:lnTo>
                          <a:pt x="59" y="94"/>
                        </a:lnTo>
                        <a:lnTo>
                          <a:pt x="73" y="121"/>
                        </a:lnTo>
                        <a:lnTo>
                          <a:pt x="80" y="133"/>
                        </a:lnTo>
                        <a:lnTo>
                          <a:pt x="90" y="146"/>
                        </a:lnTo>
                        <a:lnTo>
                          <a:pt x="110" y="170"/>
                        </a:lnTo>
                        <a:lnTo>
                          <a:pt x="133" y="194"/>
                        </a:lnTo>
                        <a:lnTo>
                          <a:pt x="155" y="222"/>
                        </a:lnTo>
                        <a:lnTo>
                          <a:pt x="174" y="249"/>
                        </a:lnTo>
                        <a:lnTo>
                          <a:pt x="193" y="279"/>
                        </a:lnTo>
                        <a:lnTo>
                          <a:pt x="240" y="354"/>
                        </a:lnTo>
                        <a:lnTo>
                          <a:pt x="289" y="429"/>
                        </a:lnTo>
                        <a:lnTo>
                          <a:pt x="338" y="502"/>
                        </a:lnTo>
                        <a:lnTo>
                          <a:pt x="390" y="575"/>
                        </a:lnTo>
                        <a:lnTo>
                          <a:pt x="328" y="567"/>
                        </a:lnTo>
                        <a:lnTo>
                          <a:pt x="328" y="568"/>
                        </a:lnTo>
                        <a:lnTo>
                          <a:pt x="314" y="563"/>
                        </a:lnTo>
                        <a:lnTo>
                          <a:pt x="317" y="563"/>
                        </a:lnTo>
                        <a:lnTo>
                          <a:pt x="306" y="559"/>
                        </a:lnTo>
                        <a:lnTo>
                          <a:pt x="304" y="557"/>
                        </a:lnTo>
                        <a:lnTo>
                          <a:pt x="292" y="543"/>
                        </a:lnTo>
                        <a:lnTo>
                          <a:pt x="288" y="538"/>
                        </a:lnTo>
                        <a:lnTo>
                          <a:pt x="286" y="535"/>
                        </a:lnTo>
                        <a:lnTo>
                          <a:pt x="281" y="527"/>
                        </a:lnTo>
                        <a:lnTo>
                          <a:pt x="274" y="518"/>
                        </a:lnTo>
                        <a:lnTo>
                          <a:pt x="270" y="513"/>
                        </a:lnTo>
                        <a:lnTo>
                          <a:pt x="268" y="509"/>
                        </a:lnTo>
                        <a:lnTo>
                          <a:pt x="256" y="491"/>
                        </a:lnTo>
                        <a:lnTo>
                          <a:pt x="241" y="471"/>
                        </a:lnTo>
                        <a:lnTo>
                          <a:pt x="227" y="450"/>
                        </a:lnTo>
                        <a:lnTo>
                          <a:pt x="218" y="438"/>
                        </a:lnTo>
                        <a:lnTo>
                          <a:pt x="211" y="427"/>
                        </a:lnTo>
                        <a:lnTo>
                          <a:pt x="196" y="403"/>
                        </a:lnTo>
                        <a:lnTo>
                          <a:pt x="67" y="213"/>
                        </a:lnTo>
                        <a:lnTo>
                          <a:pt x="52" y="190"/>
                        </a:lnTo>
                        <a:lnTo>
                          <a:pt x="40" y="171"/>
                        </a:lnTo>
                        <a:lnTo>
                          <a:pt x="29" y="152"/>
                        </a:lnTo>
                        <a:lnTo>
                          <a:pt x="20" y="136"/>
                        </a:lnTo>
                        <a:lnTo>
                          <a:pt x="12" y="120"/>
                        </a:lnTo>
                        <a:lnTo>
                          <a:pt x="7" y="106"/>
                        </a:lnTo>
                        <a:lnTo>
                          <a:pt x="2" y="94"/>
                        </a:lnTo>
                        <a:lnTo>
                          <a:pt x="1" y="85"/>
                        </a:lnTo>
                        <a:lnTo>
                          <a:pt x="0" y="32"/>
                        </a:lnTo>
                        <a:lnTo>
                          <a:pt x="4" y="14"/>
                        </a:lnTo>
                        <a:lnTo>
                          <a:pt x="8" y="3"/>
                        </a:lnTo>
                        <a:lnTo>
                          <a:pt x="11" y="2"/>
                        </a:lnTo>
                        <a:lnTo>
                          <a:pt x="17" y="0"/>
                        </a:lnTo>
                        <a:close/>
                        <a:moveTo>
                          <a:pt x="97" y="190"/>
                        </a:moveTo>
                        <a:lnTo>
                          <a:pt x="62" y="144"/>
                        </a:lnTo>
                        <a:lnTo>
                          <a:pt x="25" y="102"/>
                        </a:lnTo>
                        <a:lnTo>
                          <a:pt x="22" y="93"/>
                        </a:lnTo>
                        <a:lnTo>
                          <a:pt x="18" y="88"/>
                        </a:lnTo>
                        <a:lnTo>
                          <a:pt x="16" y="87"/>
                        </a:lnTo>
                        <a:lnTo>
                          <a:pt x="11" y="94"/>
                        </a:lnTo>
                        <a:lnTo>
                          <a:pt x="12" y="104"/>
                        </a:lnTo>
                        <a:lnTo>
                          <a:pt x="17" y="114"/>
                        </a:lnTo>
                        <a:lnTo>
                          <a:pt x="26" y="124"/>
                        </a:lnTo>
                        <a:lnTo>
                          <a:pt x="29" y="127"/>
                        </a:lnTo>
                        <a:lnTo>
                          <a:pt x="30" y="132"/>
                        </a:lnTo>
                        <a:lnTo>
                          <a:pt x="30" y="135"/>
                        </a:lnTo>
                        <a:lnTo>
                          <a:pt x="101" y="230"/>
                        </a:lnTo>
                        <a:lnTo>
                          <a:pt x="168" y="330"/>
                        </a:lnTo>
                        <a:lnTo>
                          <a:pt x="168" y="336"/>
                        </a:lnTo>
                        <a:lnTo>
                          <a:pt x="168" y="338"/>
                        </a:lnTo>
                        <a:lnTo>
                          <a:pt x="179" y="349"/>
                        </a:lnTo>
                        <a:lnTo>
                          <a:pt x="204" y="397"/>
                        </a:lnTo>
                        <a:lnTo>
                          <a:pt x="234" y="445"/>
                        </a:lnTo>
                        <a:lnTo>
                          <a:pt x="264" y="490"/>
                        </a:lnTo>
                        <a:lnTo>
                          <a:pt x="299" y="535"/>
                        </a:lnTo>
                        <a:lnTo>
                          <a:pt x="305" y="536"/>
                        </a:lnTo>
                        <a:lnTo>
                          <a:pt x="259" y="446"/>
                        </a:lnTo>
                        <a:lnTo>
                          <a:pt x="210" y="360"/>
                        </a:lnTo>
                        <a:lnTo>
                          <a:pt x="155" y="273"/>
                        </a:lnTo>
                        <a:lnTo>
                          <a:pt x="97" y="190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97" name="Freeform 354"/>
                  <p:cNvSpPr/>
                  <p:nvPr/>
                </p:nvSpPr>
                <p:spPr>
                  <a:xfrm>
                    <a:off x="393" y="475"/>
                    <a:ext cx="98" cy="150"/>
                  </a:xfrm>
                  <a:custGeom>
                    <a:avLst/>
                    <a:gdLst>
                      <a:gd name="txL" fmla="*/ 0 w 294"/>
                      <a:gd name="txT" fmla="*/ 0 h 449"/>
                      <a:gd name="txR" fmla="*/ 294 w 294"/>
                      <a:gd name="txB" fmla="*/ 449 h 4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4" h="449">
                        <a:moveTo>
                          <a:pt x="14" y="15"/>
                        </a:moveTo>
                        <a:lnTo>
                          <a:pt x="51" y="57"/>
                        </a:lnTo>
                        <a:lnTo>
                          <a:pt x="86" y="103"/>
                        </a:lnTo>
                        <a:lnTo>
                          <a:pt x="144" y="186"/>
                        </a:lnTo>
                        <a:lnTo>
                          <a:pt x="199" y="273"/>
                        </a:lnTo>
                        <a:lnTo>
                          <a:pt x="248" y="359"/>
                        </a:lnTo>
                        <a:lnTo>
                          <a:pt x="294" y="449"/>
                        </a:lnTo>
                        <a:lnTo>
                          <a:pt x="288" y="448"/>
                        </a:lnTo>
                        <a:lnTo>
                          <a:pt x="253" y="403"/>
                        </a:lnTo>
                        <a:lnTo>
                          <a:pt x="223" y="358"/>
                        </a:lnTo>
                        <a:lnTo>
                          <a:pt x="193" y="310"/>
                        </a:lnTo>
                        <a:lnTo>
                          <a:pt x="168" y="262"/>
                        </a:lnTo>
                        <a:lnTo>
                          <a:pt x="157" y="251"/>
                        </a:lnTo>
                        <a:lnTo>
                          <a:pt x="157" y="249"/>
                        </a:lnTo>
                        <a:lnTo>
                          <a:pt x="157" y="243"/>
                        </a:lnTo>
                        <a:lnTo>
                          <a:pt x="90" y="143"/>
                        </a:lnTo>
                        <a:lnTo>
                          <a:pt x="19" y="48"/>
                        </a:lnTo>
                        <a:lnTo>
                          <a:pt x="19" y="45"/>
                        </a:lnTo>
                        <a:lnTo>
                          <a:pt x="18" y="40"/>
                        </a:lnTo>
                        <a:lnTo>
                          <a:pt x="15" y="37"/>
                        </a:lnTo>
                        <a:lnTo>
                          <a:pt x="6" y="27"/>
                        </a:lnTo>
                        <a:lnTo>
                          <a:pt x="1" y="17"/>
                        </a:lnTo>
                        <a:lnTo>
                          <a:pt x="0" y="7"/>
                        </a:lnTo>
                        <a:lnTo>
                          <a:pt x="5" y="0"/>
                        </a:lnTo>
                        <a:lnTo>
                          <a:pt x="7" y="1"/>
                        </a:lnTo>
                        <a:lnTo>
                          <a:pt x="11" y="6"/>
                        </a:lnTo>
                        <a:lnTo>
                          <a:pt x="14" y="15"/>
                        </a:lnTo>
                        <a:close/>
                      </a:path>
                    </a:pathLst>
                  </a:custGeom>
                  <a:solidFill>
                    <a:srgbClr val="5C5A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98" name="Freeform 355"/>
                  <p:cNvSpPr/>
                  <p:nvPr/>
                </p:nvSpPr>
                <p:spPr>
                  <a:xfrm>
                    <a:off x="400" y="434"/>
                    <a:ext cx="22" cy="30"/>
                  </a:xfrm>
                  <a:custGeom>
                    <a:avLst/>
                    <a:gdLst>
                      <a:gd name="txL" fmla="*/ 0 w 66"/>
                      <a:gd name="txT" fmla="*/ 0 h 90"/>
                      <a:gd name="txR" fmla="*/ 66 w 66"/>
                      <a:gd name="txB" fmla="*/ 90 h 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90">
                        <a:moveTo>
                          <a:pt x="44" y="33"/>
                        </a:moveTo>
                        <a:lnTo>
                          <a:pt x="44" y="28"/>
                        </a:lnTo>
                        <a:lnTo>
                          <a:pt x="46" y="17"/>
                        </a:lnTo>
                        <a:lnTo>
                          <a:pt x="50" y="10"/>
                        </a:lnTo>
                        <a:lnTo>
                          <a:pt x="55" y="4"/>
                        </a:lnTo>
                        <a:lnTo>
                          <a:pt x="64" y="0"/>
                        </a:lnTo>
                        <a:lnTo>
                          <a:pt x="66" y="4"/>
                        </a:lnTo>
                        <a:lnTo>
                          <a:pt x="65" y="11"/>
                        </a:lnTo>
                        <a:lnTo>
                          <a:pt x="65" y="20"/>
                        </a:lnTo>
                        <a:lnTo>
                          <a:pt x="64" y="34"/>
                        </a:lnTo>
                        <a:lnTo>
                          <a:pt x="61" y="40"/>
                        </a:lnTo>
                        <a:lnTo>
                          <a:pt x="60" y="47"/>
                        </a:lnTo>
                        <a:lnTo>
                          <a:pt x="55" y="59"/>
                        </a:lnTo>
                        <a:lnTo>
                          <a:pt x="47" y="69"/>
                        </a:lnTo>
                        <a:lnTo>
                          <a:pt x="37" y="77"/>
                        </a:lnTo>
                        <a:lnTo>
                          <a:pt x="31" y="80"/>
                        </a:lnTo>
                        <a:lnTo>
                          <a:pt x="26" y="83"/>
                        </a:lnTo>
                        <a:lnTo>
                          <a:pt x="13" y="88"/>
                        </a:lnTo>
                        <a:lnTo>
                          <a:pt x="0" y="90"/>
                        </a:lnTo>
                        <a:lnTo>
                          <a:pt x="1" y="76"/>
                        </a:lnTo>
                        <a:lnTo>
                          <a:pt x="7" y="64"/>
                        </a:lnTo>
                        <a:lnTo>
                          <a:pt x="13" y="54"/>
                        </a:lnTo>
                        <a:lnTo>
                          <a:pt x="22" y="46"/>
                        </a:lnTo>
                        <a:lnTo>
                          <a:pt x="44" y="33"/>
                        </a:lnTo>
                        <a:close/>
                      </a:path>
                    </a:pathLst>
                  </a:custGeom>
                  <a:solidFill>
                    <a:srgbClr val="7D78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799" name="Freeform 356"/>
                  <p:cNvSpPr/>
                  <p:nvPr/>
                </p:nvSpPr>
                <p:spPr>
                  <a:xfrm>
                    <a:off x="532" y="534"/>
                    <a:ext cx="28" cy="50"/>
                  </a:xfrm>
                  <a:custGeom>
                    <a:avLst/>
                    <a:gdLst>
                      <a:gd name="txL" fmla="*/ 0 w 84"/>
                      <a:gd name="txT" fmla="*/ 0 h 152"/>
                      <a:gd name="txR" fmla="*/ 84 w 84"/>
                      <a:gd name="txB" fmla="*/ 152 h 1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4" h="152">
                        <a:moveTo>
                          <a:pt x="22" y="17"/>
                        </a:moveTo>
                        <a:lnTo>
                          <a:pt x="32" y="33"/>
                        </a:lnTo>
                        <a:lnTo>
                          <a:pt x="76" y="105"/>
                        </a:lnTo>
                        <a:lnTo>
                          <a:pt x="77" y="107"/>
                        </a:lnTo>
                        <a:lnTo>
                          <a:pt x="81" y="129"/>
                        </a:lnTo>
                        <a:lnTo>
                          <a:pt x="84" y="152"/>
                        </a:lnTo>
                        <a:lnTo>
                          <a:pt x="76" y="136"/>
                        </a:lnTo>
                        <a:lnTo>
                          <a:pt x="69" y="129"/>
                        </a:lnTo>
                        <a:lnTo>
                          <a:pt x="68" y="128"/>
                        </a:lnTo>
                        <a:lnTo>
                          <a:pt x="30" y="63"/>
                        </a:lnTo>
                        <a:lnTo>
                          <a:pt x="0" y="0"/>
                        </a:lnTo>
                        <a:lnTo>
                          <a:pt x="11" y="6"/>
                        </a:lnTo>
                        <a:lnTo>
                          <a:pt x="22" y="17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00" name="Freeform 357"/>
                  <p:cNvSpPr/>
                  <p:nvPr/>
                </p:nvSpPr>
                <p:spPr>
                  <a:xfrm>
                    <a:off x="548" y="610"/>
                    <a:ext cx="7" cy="14"/>
                  </a:xfrm>
                  <a:custGeom>
                    <a:avLst/>
                    <a:gdLst>
                      <a:gd name="txL" fmla="*/ 0 w 21"/>
                      <a:gd name="txT" fmla="*/ 0 h 43"/>
                      <a:gd name="txR" fmla="*/ 21 w 21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" h="43">
                        <a:moveTo>
                          <a:pt x="21" y="16"/>
                        </a:moveTo>
                        <a:lnTo>
                          <a:pt x="11" y="30"/>
                        </a:lnTo>
                        <a:lnTo>
                          <a:pt x="7" y="33"/>
                        </a:lnTo>
                        <a:lnTo>
                          <a:pt x="5" y="36"/>
                        </a:lnTo>
                        <a:lnTo>
                          <a:pt x="0" y="43"/>
                        </a:lnTo>
                        <a:lnTo>
                          <a:pt x="11" y="0"/>
                        </a:lnTo>
                        <a:lnTo>
                          <a:pt x="16" y="4"/>
                        </a:lnTo>
                        <a:lnTo>
                          <a:pt x="21" y="16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01" name="Freeform 358"/>
                  <p:cNvSpPr/>
                  <p:nvPr/>
                </p:nvSpPr>
                <p:spPr>
                  <a:xfrm>
                    <a:off x="52" y="948"/>
                    <a:ext cx="173" cy="282"/>
                  </a:xfrm>
                  <a:custGeom>
                    <a:avLst/>
                    <a:gdLst>
                      <a:gd name="txL" fmla="*/ 0 w 521"/>
                      <a:gd name="txT" fmla="*/ 0 h 847"/>
                      <a:gd name="txR" fmla="*/ 521 w 521"/>
                      <a:gd name="txB" fmla="*/ 847 h 8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21" h="847">
                        <a:moveTo>
                          <a:pt x="431" y="0"/>
                        </a:moveTo>
                        <a:lnTo>
                          <a:pt x="434" y="1"/>
                        </a:lnTo>
                        <a:lnTo>
                          <a:pt x="437" y="2"/>
                        </a:lnTo>
                        <a:lnTo>
                          <a:pt x="517" y="8"/>
                        </a:lnTo>
                        <a:lnTo>
                          <a:pt x="516" y="19"/>
                        </a:lnTo>
                        <a:lnTo>
                          <a:pt x="521" y="138"/>
                        </a:lnTo>
                        <a:lnTo>
                          <a:pt x="512" y="230"/>
                        </a:lnTo>
                        <a:lnTo>
                          <a:pt x="512" y="232"/>
                        </a:lnTo>
                        <a:lnTo>
                          <a:pt x="504" y="284"/>
                        </a:lnTo>
                        <a:lnTo>
                          <a:pt x="503" y="284"/>
                        </a:lnTo>
                        <a:lnTo>
                          <a:pt x="504" y="288"/>
                        </a:lnTo>
                        <a:lnTo>
                          <a:pt x="458" y="522"/>
                        </a:lnTo>
                        <a:lnTo>
                          <a:pt x="458" y="524"/>
                        </a:lnTo>
                        <a:lnTo>
                          <a:pt x="461" y="552"/>
                        </a:lnTo>
                        <a:lnTo>
                          <a:pt x="459" y="552"/>
                        </a:lnTo>
                        <a:lnTo>
                          <a:pt x="459" y="554"/>
                        </a:lnTo>
                        <a:lnTo>
                          <a:pt x="459" y="553"/>
                        </a:lnTo>
                        <a:lnTo>
                          <a:pt x="461" y="554"/>
                        </a:lnTo>
                        <a:lnTo>
                          <a:pt x="461" y="556"/>
                        </a:lnTo>
                        <a:lnTo>
                          <a:pt x="462" y="558"/>
                        </a:lnTo>
                        <a:lnTo>
                          <a:pt x="464" y="574"/>
                        </a:lnTo>
                        <a:lnTo>
                          <a:pt x="444" y="587"/>
                        </a:lnTo>
                        <a:lnTo>
                          <a:pt x="428" y="605"/>
                        </a:lnTo>
                        <a:lnTo>
                          <a:pt x="421" y="614"/>
                        </a:lnTo>
                        <a:lnTo>
                          <a:pt x="427" y="604"/>
                        </a:lnTo>
                        <a:lnTo>
                          <a:pt x="423" y="601"/>
                        </a:lnTo>
                        <a:lnTo>
                          <a:pt x="408" y="614"/>
                        </a:lnTo>
                        <a:lnTo>
                          <a:pt x="395" y="630"/>
                        </a:lnTo>
                        <a:lnTo>
                          <a:pt x="384" y="645"/>
                        </a:lnTo>
                        <a:lnTo>
                          <a:pt x="377" y="663"/>
                        </a:lnTo>
                        <a:lnTo>
                          <a:pt x="366" y="701"/>
                        </a:lnTo>
                        <a:lnTo>
                          <a:pt x="365" y="721"/>
                        </a:lnTo>
                        <a:lnTo>
                          <a:pt x="366" y="744"/>
                        </a:lnTo>
                        <a:lnTo>
                          <a:pt x="367" y="745"/>
                        </a:lnTo>
                        <a:lnTo>
                          <a:pt x="372" y="747"/>
                        </a:lnTo>
                        <a:lnTo>
                          <a:pt x="377" y="746"/>
                        </a:lnTo>
                        <a:lnTo>
                          <a:pt x="378" y="746"/>
                        </a:lnTo>
                        <a:lnTo>
                          <a:pt x="378" y="770"/>
                        </a:lnTo>
                        <a:lnTo>
                          <a:pt x="345" y="786"/>
                        </a:lnTo>
                        <a:lnTo>
                          <a:pt x="347" y="786"/>
                        </a:lnTo>
                        <a:lnTo>
                          <a:pt x="320" y="798"/>
                        </a:lnTo>
                        <a:lnTo>
                          <a:pt x="287" y="811"/>
                        </a:lnTo>
                        <a:lnTo>
                          <a:pt x="277" y="813"/>
                        </a:lnTo>
                        <a:lnTo>
                          <a:pt x="272" y="815"/>
                        </a:lnTo>
                        <a:lnTo>
                          <a:pt x="269" y="817"/>
                        </a:lnTo>
                        <a:lnTo>
                          <a:pt x="252" y="824"/>
                        </a:lnTo>
                        <a:lnTo>
                          <a:pt x="168" y="847"/>
                        </a:lnTo>
                        <a:lnTo>
                          <a:pt x="157" y="817"/>
                        </a:lnTo>
                        <a:lnTo>
                          <a:pt x="132" y="789"/>
                        </a:lnTo>
                        <a:lnTo>
                          <a:pt x="109" y="759"/>
                        </a:lnTo>
                        <a:lnTo>
                          <a:pt x="110" y="759"/>
                        </a:lnTo>
                        <a:lnTo>
                          <a:pt x="109" y="758"/>
                        </a:lnTo>
                        <a:lnTo>
                          <a:pt x="92" y="732"/>
                        </a:lnTo>
                        <a:lnTo>
                          <a:pt x="69" y="708"/>
                        </a:lnTo>
                        <a:lnTo>
                          <a:pt x="51" y="681"/>
                        </a:lnTo>
                        <a:lnTo>
                          <a:pt x="27" y="656"/>
                        </a:lnTo>
                        <a:lnTo>
                          <a:pt x="2" y="639"/>
                        </a:lnTo>
                        <a:lnTo>
                          <a:pt x="1" y="637"/>
                        </a:lnTo>
                        <a:lnTo>
                          <a:pt x="0" y="635"/>
                        </a:lnTo>
                        <a:lnTo>
                          <a:pt x="1" y="633"/>
                        </a:lnTo>
                        <a:lnTo>
                          <a:pt x="2" y="630"/>
                        </a:lnTo>
                        <a:lnTo>
                          <a:pt x="6" y="630"/>
                        </a:lnTo>
                        <a:lnTo>
                          <a:pt x="23" y="639"/>
                        </a:lnTo>
                        <a:lnTo>
                          <a:pt x="39" y="653"/>
                        </a:lnTo>
                        <a:lnTo>
                          <a:pt x="54" y="666"/>
                        </a:lnTo>
                        <a:lnTo>
                          <a:pt x="68" y="683"/>
                        </a:lnTo>
                        <a:lnTo>
                          <a:pt x="79" y="699"/>
                        </a:lnTo>
                        <a:lnTo>
                          <a:pt x="92" y="715"/>
                        </a:lnTo>
                        <a:lnTo>
                          <a:pt x="105" y="729"/>
                        </a:lnTo>
                        <a:lnTo>
                          <a:pt x="121" y="744"/>
                        </a:lnTo>
                        <a:lnTo>
                          <a:pt x="122" y="743"/>
                        </a:lnTo>
                        <a:lnTo>
                          <a:pt x="128" y="737"/>
                        </a:lnTo>
                        <a:lnTo>
                          <a:pt x="177" y="711"/>
                        </a:lnTo>
                        <a:lnTo>
                          <a:pt x="203" y="702"/>
                        </a:lnTo>
                        <a:lnTo>
                          <a:pt x="230" y="696"/>
                        </a:lnTo>
                        <a:lnTo>
                          <a:pt x="225" y="713"/>
                        </a:lnTo>
                        <a:lnTo>
                          <a:pt x="227" y="731"/>
                        </a:lnTo>
                        <a:lnTo>
                          <a:pt x="231" y="749"/>
                        </a:lnTo>
                        <a:lnTo>
                          <a:pt x="241" y="769"/>
                        </a:lnTo>
                        <a:lnTo>
                          <a:pt x="242" y="770"/>
                        </a:lnTo>
                        <a:lnTo>
                          <a:pt x="265" y="771"/>
                        </a:lnTo>
                        <a:lnTo>
                          <a:pt x="257" y="751"/>
                        </a:lnTo>
                        <a:lnTo>
                          <a:pt x="251" y="732"/>
                        </a:lnTo>
                        <a:lnTo>
                          <a:pt x="247" y="713"/>
                        </a:lnTo>
                        <a:lnTo>
                          <a:pt x="248" y="693"/>
                        </a:lnTo>
                        <a:lnTo>
                          <a:pt x="260" y="691"/>
                        </a:lnTo>
                        <a:lnTo>
                          <a:pt x="270" y="689"/>
                        </a:lnTo>
                        <a:lnTo>
                          <a:pt x="275" y="687"/>
                        </a:lnTo>
                        <a:lnTo>
                          <a:pt x="281" y="687"/>
                        </a:lnTo>
                        <a:lnTo>
                          <a:pt x="290" y="684"/>
                        </a:lnTo>
                        <a:lnTo>
                          <a:pt x="300" y="681"/>
                        </a:lnTo>
                        <a:lnTo>
                          <a:pt x="301" y="683"/>
                        </a:lnTo>
                        <a:lnTo>
                          <a:pt x="303" y="691"/>
                        </a:lnTo>
                        <a:lnTo>
                          <a:pt x="305" y="693"/>
                        </a:lnTo>
                        <a:lnTo>
                          <a:pt x="326" y="696"/>
                        </a:lnTo>
                        <a:lnTo>
                          <a:pt x="355" y="650"/>
                        </a:lnTo>
                        <a:lnTo>
                          <a:pt x="368" y="626"/>
                        </a:lnTo>
                        <a:lnTo>
                          <a:pt x="380" y="604"/>
                        </a:lnTo>
                        <a:lnTo>
                          <a:pt x="390" y="578"/>
                        </a:lnTo>
                        <a:lnTo>
                          <a:pt x="399" y="554"/>
                        </a:lnTo>
                        <a:lnTo>
                          <a:pt x="401" y="547"/>
                        </a:lnTo>
                        <a:lnTo>
                          <a:pt x="403" y="541"/>
                        </a:lnTo>
                        <a:lnTo>
                          <a:pt x="408" y="529"/>
                        </a:lnTo>
                        <a:lnTo>
                          <a:pt x="416" y="505"/>
                        </a:lnTo>
                        <a:lnTo>
                          <a:pt x="420" y="481"/>
                        </a:lnTo>
                        <a:lnTo>
                          <a:pt x="421" y="469"/>
                        </a:lnTo>
                        <a:lnTo>
                          <a:pt x="421" y="463"/>
                        </a:lnTo>
                        <a:lnTo>
                          <a:pt x="422" y="458"/>
                        </a:lnTo>
                        <a:lnTo>
                          <a:pt x="422" y="433"/>
                        </a:lnTo>
                        <a:lnTo>
                          <a:pt x="421" y="410"/>
                        </a:lnTo>
                        <a:lnTo>
                          <a:pt x="417" y="389"/>
                        </a:lnTo>
                        <a:lnTo>
                          <a:pt x="413" y="368"/>
                        </a:lnTo>
                        <a:lnTo>
                          <a:pt x="416" y="299"/>
                        </a:lnTo>
                        <a:lnTo>
                          <a:pt x="423" y="268"/>
                        </a:lnTo>
                        <a:lnTo>
                          <a:pt x="425" y="251"/>
                        </a:lnTo>
                        <a:lnTo>
                          <a:pt x="427" y="235"/>
                        </a:lnTo>
                        <a:lnTo>
                          <a:pt x="426" y="212"/>
                        </a:lnTo>
                        <a:lnTo>
                          <a:pt x="428" y="211"/>
                        </a:lnTo>
                        <a:lnTo>
                          <a:pt x="429" y="208"/>
                        </a:lnTo>
                        <a:lnTo>
                          <a:pt x="431" y="206"/>
                        </a:lnTo>
                        <a:lnTo>
                          <a:pt x="432" y="208"/>
                        </a:lnTo>
                        <a:lnTo>
                          <a:pt x="431" y="203"/>
                        </a:lnTo>
                        <a:lnTo>
                          <a:pt x="432" y="188"/>
                        </a:lnTo>
                        <a:lnTo>
                          <a:pt x="439" y="178"/>
                        </a:lnTo>
                        <a:lnTo>
                          <a:pt x="439" y="173"/>
                        </a:lnTo>
                        <a:lnTo>
                          <a:pt x="435" y="156"/>
                        </a:lnTo>
                        <a:lnTo>
                          <a:pt x="441" y="140"/>
                        </a:lnTo>
                        <a:lnTo>
                          <a:pt x="438" y="134"/>
                        </a:lnTo>
                        <a:lnTo>
                          <a:pt x="422" y="5"/>
                        </a:lnTo>
                        <a:lnTo>
                          <a:pt x="423" y="4"/>
                        </a:lnTo>
                        <a:lnTo>
                          <a:pt x="426" y="1"/>
                        </a:lnTo>
                        <a:lnTo>
                          <a:pt x="431" y="0"/>
                        </a:lnTo>
                        <a:close/>
                      </a:path>
                    </a:pathLst>
                  </a:custGeom>
                  <a:solidFill>
                    <a:srgbClr val="AB5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02" name="Freeform 359"/>
                  <p:cNvSpPr>
                    <a:spLocks noEditPoints="1"/>
                  </p:cNvSpPr>
                  <p:nvPr/>
                </p:nvSpPr>
                <p:spPr>
                  <a:xfrm>
                    <a:off x="50" y="944"/>
                    <a:ext cx="149" cy="252"/>
                  </a:xfrm>
                  <a:custGeom>
                    <a:avLst/>
                    <a:gdLst>
                      <a:gd name="txL" fmla="*/ 0 w 447"/>
                      <a:gd name="txT" fmla="*/ 0 h 756"/>
                      <a:gd name="txR" fmla="*/ 447 w 447"/>
                      <a:gd name="txB" fmla="*/ 756 h 7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7" h="756">
                        <a:moveTo>
                          <a:pt x="271" y="67"/>
                        </a:moveTo>
                        <a:lnTo>
                          <a:pt x="269" y="67"/>
                        </a:lnTo>
                        <a:lnTo>
                          <a:pt x="264" y="0"/>
                        </a:lnTo>
                        <a:lnTo>
                          <a:pt x="429" y="13"/>
                        </a:lnTo>
                        <a:lnTo>
                          <a:pt x="429" y="16"/>
                        </a:lnTo>
                        <a:lnTo>
                          <a:pt x="428" y="17"/>
                        </a:lnTo>
                        <a:lnTo>
                          <a:pt x="444" y="146"/>
                        </a:lnTo>
                        <a:lnTo>
                          <a:pt x="447" y="152"/>
                        </a:lnTo>
                        <a:lnTo>
                          <a:pt x="441" y="168"/>
                        </a:lnTo>
                        <a:lnTo>
                          <a:pt x="445" y="185"/>
                        </a:lnTo>
                        <a:lnTo>
                          <a:pt x="445" y="190"/>
                        </a:lnTo>
                        <a:lnTo>
                          <a:pt x="438" y="200"/>
                        </a:lnTo>
                        <a:lnTo>
                          <a:pt x="437" y="215"/>
                        </a:lnTo>
                        <a:lnTo>
                          <a:pt x="438" y="220"/>
                        </a:lnTo>
                        <a:lnTo>
                          <a:pt x="437" y="218"/>
                        </a:lnTo>
                        <a:lnTo>
                          <a:pt x="435" y="220"/>
                        </a:lnTo>
                        <a:lnTo>
                          <a:pt x="434" y="223"/>
                        </a:lnTo>
                        <a:lnTo>
                          <a:pt x="432" y="223"/>
                        </a:lnTo>
                        <a:lnTo>
                          <a:pt x="431" y="178"/>
                        </a:lnTo>
                        <a:lnTo>
                          <a:pt x="426" y="133"/>
                        </a:lnTo>
                        <a:lnTo>
                          <a:pt x="422" y="131"/>
                        </a:lnTo>
                        <a:lnTo>
                          <a:pt x="410" y="228"/>
                        </a:lnTo>
                        <a:lnTo>
                          <a:pt x="393" y="326"/>
                        </a:lnTo>
                        <a:lnTo>
                          <a:pt x="392" y="326"/>
                        </a:lnTo>
                        <a:lnTo>
                          <a:pt x="391" y="325"/>
                        </a:lnTo>
                        <a:lnTo>
                          <a:pt x="390" y="325"/>
                        </a:lnTo>
                        <a:lnTo>
                          <a:pt x="372" y="341"/>
                        </a:lnTo>
                        <a:lnTo>
                          <a:pt x="363" y="359"/>
                        </a:lnTo>
                        <a:lnTo>
                          <a:pt x="362" y="368"/>
                        </a:lnTo>
                        <a:lnTo>
                          <a:pt x="363" y="379"/>
                        </a:lnTo>
                        <a:lnTo>
                          <a:pt x="374" y="404"/>
                        </a:lnTo>
                        <a:lnTo>
                          <a:pt x="380" y="413"/>
                        </a:lnTo>
                        <a:lnTo>
                          <a:pt x="389" y="419"/>
                        </a:lnTo>
                        <a:lnTo>
                          <a:pt x="397" y="421"/>
                        </a:lnTo>
                        <a:lnTo>
                          <a:pt x="407" y="420"/>
                        </a:lnTo>
                        <a:lnTo>
                          <a:pt x="404" y="452"/>
                        </a:lnTo>
                        <a:lnTo>
                          <a:pt x="401" y="486"/>
                        </a:lnTo>
                        <a:lnTo>
                          <a:pt x="398" y="493"/>
                        </a:lnTo>
                        <a:lnTo>
                          <a:pt x="397" y="493"/>
                        </a:lnTo>
                        <a:lnTo>
                          <a:pt x="397" y="494"/>
                        </a:lnTo>
                        <a:lnTo>
                          <a:pt x="397" y="497"/>
                        </a:lnTo>
                        <a:lnTo>
                          <a:pt x="397" y="502"/>
                        </a:lnTo>
                        <a:lnTo>
                          <a:pt x="395" y="518"/>
                        </a:lnTo>
                        <a:lnTo>
                          <a:pt x="387" y="552"/>
                        </a:lnTo>
                        <a:lnTo>
                          <a:pt x="379" y="572"/>
                        </a:lnTo>
                        <a:lnTo>
                          <a:pt x="369" y="587"/>
                        </a:lnTo>
                        <a:lnTo>
                          <a:pt x="365" y="594"/>
                        </a:lnTo>
                        <a:lnTo>
                          <a:pt x="362" y="598"/>
                        </a:lnTo>
                        <a:lnTo>
                          <a:pt x="361" y="602"/>
                        </a:lnTo>
                        <a:lnTo>
                          <a:pt x="344" y="634"/>
                        </a:lnTo>
                        <a:lnTo>
                          <a:pt x="307" y="693"/>
                        </a:lnTo>
                        <a:lnTo>
                          <a:pt x="306" y="693"/>
                        </a:lnTo>
                        <a:lnTo>
                          <a:pt x="296" y="696"/>
                        </a:lnTo>
                        <a:lnTo>
                          <a:pt x="287" y="699"/>
                        </a:lnTo>
                        <a:lnTo>
                          <a:pt x="281" y="699"/>
                        </a:lnTo>
                        <a:lnTo>
                          <a:pt x="276" y="701"/>
                        </a:lnTo>
                        <a:lnTo>
                          <a:pt x="266" y="703"/>
                        </a:lnTo>
                        <a:lnTo>
                          <a:pt x="254" y="705"/>
                        </a:lnTo>
                        <a:lnTo>
                          <a:pt x="259" y="675"/>
                        </a:lnTo>
                        <a:lnTo>
                          <a:pt x="258" y="674"/>
                        </a:lnTo>
                        <a:lnTo>
                          <a:pt x="243" y="690"/>
                        </a:lnTo>
                        <a:lnTo>
                          <a:pt x="236" y="708"/>
                        </a:lnTo>
                        <a:lnTo>
                          <a:pt x="209" y="714"/>
                        </a:lnTo>
                        <a:lnTo>
                          <a:pt x="183" y="723"/>
                        </a:lnTo>
                        <a:lnTo>
                          <a:pt x="134" y="749"/>
                        </a:lnTo>
                        <a:lnTo>
                          <a:pt x="128" y="755"/>
                        </a:lnTo>
                        <a:lnTo>
                          <a:pt x="127" y="756"/>
                        </a:lnTo>
                        <a:lnTo>
                          <a:pt x="111" y="741"/>
                        </a:lnTo>
                        <a:lnTo>
                          <a:pt x="98" y="727"/>
                        </a:lnTo>
                        <a:lnTo>
                          <a:pt x="85" y="711"/>
                        </a:lnTo>
                        <a:lnTo>
                          <a:pt x="74" y="695"/>
                        </a:lnTo>
                        <a:lnTo>
                          <a:pt x="60" y="678"/>
                        </a:lnTo>
                        <a:lnTo>
                          <a:pt x="45" y="665"/>
                        </a:lnTo>
                        <a:lnTo>
                          <a:pt x="29" y="651"/>
                        </a:lnTo>
                        <a:lnTo>
                          <a:pt x="12" y="642"/>
                        </a:lnTo>
                        <a:lnTo>
                          <a:pt x="8" y="642"/>
                        </a:lnTo>
                        <a:lnTo>
                          <a:pt x="7" y="645"/>
                        </a:lnTo>
                        <a:lnTo>
                          <a:pt x="0" y="641"/>
                        </a:lnTo>
                        <a:lnTo>
                          <a:pt x="42" y="596"/>
                        </a:lnTo>
                        <a:lnTo>
                          <a:pt x="56" y="582"/>
                        </a:lnTo>
                        <a:lnTo>
                          <a:pt x="78" y="570"/>
                        </a:lnTo>
                        <a:lnTo>
                          <a:pt x="108" y="556"/>
                        </a:lnTo>
                        <a:lnTo>
                          <a:pt x="173" y="521"/>
                        </a:lnTo>
                        <a:lnTo>
                          <a:pt x="192" y="506"/>
                        </a:lnTo>
                        <a:lnTo>
                          <a:pt x="199" y="503"/>
                        </a:lnTo>
                        <a:lnTo>
                          <a:pt x="211" y="490"/>
                        </a:lnTo>
                        <a:lnTo>
                          <a:pt x="213" y="484"/>
                        </a:lnTo>
                        <a:lnTo>
                          <a:pt x="218" y="475"/>
                        </a:lnTo>
                        <a:lnTo>
                          <a:pt x="219" y="475"/>
                        </a:lnTo>
                        <a:lnTo>
                          <a:pt x="221" y="474"/>
                        </a:lnTo>
                        <a:lnTo>
                          <a:pt x="222" y="475"/>
                        </a:lnTo>
                        <a:lnTo>
                          <a:pt x="212" y="503"/>
                        </a:lnTo>
                        <a:lnTo>
                          <a:pt x="212" y="505"/>
                        </a:lnTo>
                        <a:lnTo>
                          <a:pt x="222" y="508"/>
                        </a:lnTo>
                        <a:lnTo>
                          <a:pt x="223" y="504"/>
                        </a:lnTo>
                        <a:lnTo>
                          <a:pt x="236" y="527"/>
                        </a:lnTo>
                        <a:lnTo>
                          <a:pt x="229" y="529"/>
                        </a:lnTo>
                        <a:lnTo>
                          <a:pt x="223" y="535"/>
                        </a:lnTo>
                        <a:lnTo>
                          <a:pt x="223" y="536"/>
                        </a:lnTo>
                        <a:lnTo>
                          <a:pt x="209" y="533"/>
                        </a:lnTo>
                        <a:lnTo>
                          <a:pt x="203" y="530"/>
                        </a:lnTo>
                        <a:lnTo>
                          <a:pt x="193" y="533"/>
                        </a:lnTo>
                        <a:lnTo>
                          <a:pt x="191" y="534"/>
                        </a:lnTo>
                        <a:lnTo>
                          <a:pt x="258" y="568"/>
                        </a:lnTo>
                        <a:lnTo>
                          <a:pt x="325" y="608"/>
                        </a:lnTo>
                        <a:lnTo>
                          <a:pt x="329" y="610"/>
                        </a:lnTo>
                        <a:lnTo>
                          <a:pt x="335" y="606"/>
                        </a:lnTo>
                        <a:lnTo>
                          <a:pt x="336" y="604"/>
                        </a:lnTo>
                        <a:lnTo>
                          <a:pt x="323" y="592"/>
                        </a:lnTo>
                        <a:lnTo>
                          <a:pt x="324" y="590"/>
                        </a:lnTo>
                        <a:lnTo>
                          <a:pt x="325" y="584"/>
                        </a:lnTo>
                        <a:lnTo>
                          <a:pt x="299" y="558"/>
                        </a:lnTo>
                        <a:lnTo>
                          <a:pt x="317" y="557"/>
                        </a:lnTo>
                        <a:lnTo>
                          <a:pt x="326" y="547"/>
                        </a:lnTo>
                        <a:lnTo>
                          <a:pt x="326" y="546"/>
                        </a:lnTo>
                        <a:lnTo>
                          <a:pt x="324" y="541"/>
                        </a:lnTo>
                        <a:lnTo>
                          <a:pt x="321" y="539"/>
                        </a:lnTo>
                        <a:lnTo>
                          <a:pt x="317" y="536"/>
                        </a:lnTo>
                        <a:lnTo>
                          <a:pt x="313" y="536"/>
                        </a:lnTo>
                        <a:lnTo>
                          <a:pt x="288" y="532"/>
                        </a:lnTo>
                        <a:lnTo>
                          <a:pt x="276" y="527"/>
                        </a:lnTo>
                        <a:lnTo>
                          <a:pt x="266" y="522"/>
                        </a:lnTo>
                        <a:lnTo>
                          <a:pt x="248" y="508"/>
                        </a:lnTo>
                        <a:lnTo>
                          <a:pt x="240" y="499"/>
                        </a:lnTo>
                        <a:lnTo>
                          <a:pt x="234" y="491"/>
                        </a:lnTo>
                        <a:lnTo>
                          <a:pt x="229" y="492"/>
                        </a:lnTo>
                        <a:lnTo>
                          <a:pt x="236" y="472"/>
                        </a:lnTo>
                        <a:lnTo>
                          <a:pt x="243" y="452"/>
                        </a:lnTo>
                        <a:lnTo>
                          <a:pt x="255" y="414"/>
                        </a:lnTo>
                        <a:lnTo>
                          <a:pt x="263" y="373"/>
                        </a:lnTo>
                        <a:lnTo>
                          <a:pt x="265" y="353"/>
                        </a:lnTo>
                        <a:lnTo>
                          <a:pt x="269" y="334"/>
                        </a:lnTo>
                        <a:lnTo>
                          <a:pt x="269" y="332"/>
                        </a:lnTo>
                        <a:lnTo>
                          <a:pt x="267" y="326"/>
                        </a:lnTo>
                        <a:lnTo>
                          <a:pt x="264" y="323"/>
                        </a:lnTo>
                        <a:lnTo>
                          <a:pt x="263" y="323"/>
                        </a:lnTo>
                        <a:lnTo>
                          <a:pt x="271" y="301"/>
                        </a:lnTo>
                        <a:lnTo>
                          <a:pt x="277" y="280"/>
                        </a:lnTo>
                        <a:lnTo>
                          <a:pt x="282" y="257"/>
                        </a:lnTo>
                        <a:lnTo>
                          <a:pt x="285" y="235"/>
                        </a:lnTo>
                        <a:lnTo>
                          <a:pt x="290" y="247"/>
                        </a:lnTo>
                        <a:lnTo>
                          <a:pt x="297" y="259"/>
                        </a:lnTo>
                        <a:lnTo>
                          <a:pt x="305" y="269"/>
                        </a:lnTo>
                        <a:lnTo>
                          <a:pt x="315" y="278"/>
                        </a:lnTo>
                        <a:lnTo>
                          <a:pt x="326" y="286"/>
                        </a:lnTo>
                        <a:lnTo>
                          <a:pt x="339" y="292"/>
                        </a:lnTo>
                        <a:lnTo>
                          <a:pt x="353" y="295"/>
                        </a:lnTo>
                        <a:lnTo>
                          <a:pt x="368" y="299"/>
                        </a:lnTo>
                        <a:lnTo>
                          <a:pt x="377" y="287"/>
                        </a:lnTo>
                        <a:lnTo>
                          <a:pt x="384" y="277"/>
                        </a:lnTo>
                        <a:lnTo>
                          <a:pt x="390" y="265"/>
                        </a:lnTo>
                        <a:lnTo>
                          <a:pt x="395" y="256"/>
                        </a:lnTo>
                        <a:lnTo>
                          <a:pt x="397" y="244"/>
                        </a:lnTo>
                        <a:lnTo>
                          <a:pt x="397" y="238"/>
                        </a:lnTo>
                        <a:lnTo>
                          <a:pt x="398" y="233"/>
                        </a:lnTo>
                        <a:lnTo>
                          <a:pt x="397" y="221"/>
                        </a:lnTo>
                        <a:lnTo>
                          <a:pt x="395" y="209"/>
                        </a:lnTo>
                        <a:lnTo>
                          <a:pt x="391" y="200"/>
                        </a:lnTo>
                        <a:lnTo>
                          <a:pt x="386" y="196"/>
                        </a:lnTo>
                        <a:lnTo>
                          <a:pt x="381" y="199"/>
                        </a:lnTo>
                        <a:lnTo>
                          <a:pt x="380" y="205"/>
                        </a:lnTo>
                        <a:lnTo>
                          <a:pt x="381" y="211"/>
                        </a:lnTo>
                        <a:lnTo>
                          <a:pt x="385" y="218"/>
                        </a:lnTo>
                        <a:lnTo>
                          <a:pt x="386" y="220"/>
                        </a:lnTo>
                        <a:lnTo>
                          <a:pt x="383" y="234"/>
                        </a:lnTo>
                        <a:lnTo>
                          <a:pt x="378" y="248"/>
                        </a:lnTo>
                        <a:lnTo>
                          <a:pt x="371" y="262"/>
                        </a:lnTo>
                        <a:lnTo>
                          <a:pt x="366" y="268"/>
                        </a:lnTo>
                        <a:lnTo>
                          <a:pt x="362" y="275"/>
                        </a:lnTo>
                        <a:lnTo>
                          <a:pt x="347" y="274"/>
                        </a:lnTo>
                        <a:lnTo>
                          <a:pt x="333" y="258"/>
                        </a:lnTo>
                        <a:lnTo>
                          <a:pt x="321" y="245"/>
                        </a:lnTo>
                        <a:lnTo>
                          <a:pt x="307" y="232"/>
                        </a:lnTo>
                        <a:lnTo>
                          <a:pt x="294" y="221"/>
                        </a:lnTo>
                        <a:lnTo>
                          <a:pt x="287" y="224"/>
                        </a:lnTo>
                        <a:lnTo>
                          <a:pt x="285" y="191"/>
                        </a:lnTo>
                        <a:lnTo>
                          <a:pt x="284" y="130"/>
                        </a:lnTo>
                        <a:lnTo>
                          <a:pt x="285" y="71"/>
                        </a:lnTo>
                        <a:lnTo>
                          <a:pt x="281" y="50"/>
                        </a:lnTo>
                        <a:lnTo>
                          <a:pt x="277" y="41"/>
                        </a:lnTo>
                        <a:lnTo>
                          <a:pt x="272" y="34"/>
                        </a:lnTo>
                        <a:lnTo>
                          <a:pt x="271" y="67"/>
                        </a:lnTo>
                        <a:close/>
                        <a:moveTo>
                          <a:pt x="301" y="651"/>
                        </a:moveTo>
                        <a:lnTo>
                          <a:pt x="303" y="647"/>
                        </a:lnTo>
                        <a:lnTo>
                          <a:pt x="305" y="643"/>
                        </a:lnTo>
                        <a:lnTo>
                          <a:pt x="295" y="626"/>
                        </a:lnTo>
                        <a:lnTo>
                          <a:pt x="285" y="612"/>
                        </a:lnTo>
                        <a:lnTo>
                          <a:pt x="263" y="587"/>
                        </a:lnTo>
                        <a:lnTo>
                          <a:pt x="235" y="564"/>
                        </a:lnTo>
                        <a:lnTo>
                          <a:pt x="205" y="546"/>
                        </a:lnTo>
                        <a:lnTo>
                          <a:pt x="201" y="545"/>
                        </a:lnTo>
                        <a:lnTo>
                          <a:pt x="199" y="552"/>
                        </a:lnTo>
                        <a:lnTo>
                          <a:pt x="200" y="562"/>
                        </a:lnTo>
                        <a:lnTo>
                          <a:pt x="181" y="552"/>
                        </a:lnTo>
                        <a:lnTo>
                          <a:pt x="174" y="551"/>
                        </a:lnTo>
                        <a:lnTo>
                          <a:pt x="169" y="553"/>
                        </a:lnTo>
                        <a:lnTo>
                          <a:pt x="161" y="560"/>
                        </a:lnTo>
                        <a:lnTo>
                          <a:pt x="162" y="563"/>
                        </a:lnTo>
                        <a:lnTo>
                          <a:pt x="171" y="566"/>
                        </a:lnTo>
                        <a:lnTo>
                          <a:pt x="176" y="565"/>
                        </a:lnTo>
                        <a:lnTo>
                          <a:pt x="198" y="586"/>
                        </a:lnTo>
                        <a:lnTo>
                          <a:pt x="222" y="604"/>
                        </a:lnTo>
                        <a:lnTo>
                          <a:pt x="246" y="618"/>
                        </a:lnTo>
                        <a:lnTo>
                          <a:pt x="272" y="630"/>
                        </a:lnTo>
                        <a:lnTo>
                          <a:pt x="301" y="651"/>
                        </a:lnTo>
                        <a:close/>
                        <a:moveTo>
                          <a:pt x="145" y="550"/>
                        </a:moveTo>
                        <a:lnTo>
                          <a:pt x="139" y="550"/>
                        </a:lnTo>
                        <a:lnTo>
                          <a:pt x="113" y="558"/>
                        </a:lnTo>
                        <a:lnTo>
                          <a:pt x="89" y="569"/>
                        </a:lnTo>
                        <a:lnTo>
                          <a:pt x="65" y="582"/>
                        </a:lnTo>
                        <a:lnTo>
                          <a:pt x="43" y="598"/>
                        </a:lnTo>
                        <a:lnTo>
                          <a:pt x="42" y="599"/>
                        </a:lnTo>
                        <a:lnTo>
                          <a:pt x="41" y="602"/>
                        </a:lnTo>
                        <a:lnTo>
                          <a:pt x="38" y="608"/>
                        </a:lnTo>
                        <a:lnTo>
                          <a:pt x="38" y="610"/>
                        </a:lnTo>
                        <a:lnTo>
                          <a:pt x="53" y="607"/>
                        </a:lnTo>
                        <a:lnTo>
                          <a:pt x="60" y="605"/>
                        </a:lnTo>
                        <a:lnTo>
                          <a:pt x="60" y="604"/>
                        </a:lnTo>
                        <a:lnTo>
                          <a:pt x="61" y="604"/>
                        </a:lnTo>
                        <a:lnTo>
                          <a:pt x="63" y="604"/>
                        </a:lnTo>
                        <a:lnTo>
                          <a:pt x="68" y="604"/>
                        </a:lnTo>
                        <a:lnTo>
                          <a:pt x="83" y="595"/>
                        </a:lnTo>
                        <a:lnTo>
                          <a:pt x="99" y="586"/>
                        </a:lnTo>
                        <a:lnTo>
                          <a:pt x="125" y="568"/>
                        </a:lnTo>
                        <a:lnTo>
                          <a:pt x="152" y="556"/>
                        </a:lnTo>
                        <a:lnTo>
                          <a:pt x="151" y="552"/>
                        </a:lnTo>
                        <a:lnTo>
                          <a:pt x="150" y="551"/>
                        </a:lnTo>
                        <a:lnTo>
                          <a:pt x="145" y="550"/>
                        </a:lnTo>
                        <a:close/>
                        <a:moveTo>
                          <a:pt x="165" y="641"/>
                        </a:moveTo>
                        <a:lnTo>
                          <a:pt x="162" y="641"/>
                        </a:lnTo>
                        <a:lnTo>
                          <a:pt x="159" y="644"/>
                        </a:lnTo>
                        <a:lnTo>
                          <a:pt x="158" y="649"/>
                        </a:lnTo>
                        <a:lnTo>
                          <a:pt x="161" y="653"/>
                        </a:lnTo>
                        <a:lnTo>
                          <a:pt x="162" y="657"/>
                        </a:lnTo>
                        <a:lnTo>
                          <a:pt x="155" y="669"/>
                        </a:lnTo>
                        <a:lnTo>
                          <a:pt x="153" y="675"/>
                        </a:lnTo>
                        <a:lnTo>
                          <a:pt x="137" y="684"/>
                        </a:lnTo>
                        <a:lnTo>
                          <a:pt x="108" y="680"/>
                        </a:lnTo>
                        <a:lnTo>
                          <a:pt x="74" y="611"/>
                        </a:lnTo>
                        <a:lnTo>
                          <a:pt x="73" y="608"/>
                        </a:lnTo>
                        <a:lnTo>
                          <a:pt x="69" y="608"/>
                        </a:lnTo>
                        <a:lnTo>
                          <a:pt x="61" y="610"/>
                        </a:lnTo>
                        <a:lnTo>
                          <a:pt x="57" y="616"/>
                        </a:lnTo>
                        <a:lnTo>
                          <a:pt x="56" y="617"/>
                        </a:lnTo>
                        <a:lnTo>
                          <a:pt x="57" y="631"/>
                        </a:lnTo>
                        <a:lnTo>
                          <a:pt x="61" y="645"/>
                        </a:lnTo>
                        <a:lnTo>
                          <a:pt x="66" y="657"/>
                        </a:lnTo>
                        <a:lnTo>
                          <a:pt x="73" y="669"/>
                        </a:lnTo>
                        <a:lnTo>
                          <a:pt x="80" y="679"/>
                        </a:lnTo>
                        <a:lnTo>
                          <a:pt x="91" y="689"/>
                        </a:lnTo>
                        <a:lnTo>
                          <a:pt x="102" y="696"/>
                        </a:lnTo>
                        <a:lnTo>
                          <a:pt x="116" y="704"/>
                        </a:lnTo>
                        <a:lnTo>
                          <a:pt x="126" y="707"/>
                        </a:lnTo>
                        <a:lnTo>
                          <a:pt x="131" y="707"/>
                        </a:lnTo>
                        <a:lnTo>
                          <a:pt x="133" y="707"/>
                        </a:lnTo>
                        <a:lnTo>
                          <a:pt x="134" y="707"/>
                        </a:lnTo>
                        <a:lnTo>
                          <a:pt x="137" y="708"/>
                        </a:lnTo>
                        <a:lnTo>
                          <a:pt x="146" y="705"/>
                        </a:lnTo>
                        <a:lnTo>
                          <a:pt x="151" y="703"/>
                        </a:lnTo>
                        <a:lnTo>
                          <a:pt x="157" y="701"/>
                        </a:lnTo>
                        <a:lnTo>
                          <a:pt x="167" y="693"/>
                        </a:lnTo>
                        <a:lnTo>
                          <a:pt x="174" y="684"/>
                        </a:lnTo>
                        <a:lnTo>
                          <a:pt x="176" y="678"/>
                        </a:lnTo>
                        <a:lnTo>
                          <a:pt x="177" y="666"/>
                        </a:lnTo>
                        <a:lnTo>
                          <a:pt x="177" y="656"/>
                        </a:lnTo>
                        <a:lnTo>
                          <a:pt x="173" y="647"/>
                        </a:lnTo>
                        <a:lnTo>
                          <a:pt x="165" y="641"/>
                        </a:lnTo>
                        <a:close/>
                      </a:path>
                    </a:pathLst>
                  </a:custGeom>
                  <a:solidFill>
                    <a:srgbClr val="C86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03" name="Freeform 360"/>
                  <p:cNvSpPr/>
                  <p:nvPr/>
                </p:nvSpPr>
                <p:spPr>
                  <a:xfrm>
                    <a:off x="103" y="1125"/>
                    <a:ext cx="48" cy="36"/>
                  </a:xfrm>
                  <a:custGeom>
                    <a:avLst/>
                    <a:gdLst>
                      <a:gd name="txL" fmla="*/ 0 w 144"/>
                      <a:gd name="txT" fmla="*/ 0 h 106"/>
                      <a:gd name="txR" fmla="*/ 144 w 144"/>
                      <a:gd name="txB" fmla="*/ 106 h 10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4" h="106">
                        <a:moveTo>
                          <a:pt x="142" y="102"/>
                        </a:moveTo>
                        <a:lnTo>
                          <a:pt x="140" y="106"/>
                        </a:lnTo>
                        <a:lnTo>
                          <a:pt x="111" y="85"/>
                        </a:lnTo>
                        <a:lnTo>
                          <a:pt x="85" y="73"/>
                        </a:lnTo>
                        <a:lnTo>
                          <a:pt x="61" y="59"/>
                        </a:lnTo>
                        <a:lnTo>
                          <a:pt x="37" y="41"/>
                        </a:lnTo>
                        <a:lnTo>
                          <a:pt x="15" y="20"/>
                        </a:lnTo>
                        <a:lnTo>
                          <a:pt x="10" y="21"/>
                        </a:lnTo>
                        <a:lnTo>
                          <a:pt x="1" y="18"/>
                        </a:lnTo>
                        <a:lnTo>
                          <a:pt x="0" y="15"/>
                        </a:lnTo>
                        <a:lnTo>
                          <a:pt x="8" y="8"/>
                        </a:lnTo>
                        <a:lnTo>
                          <a:pt x="13" y="6"/>
                        </a:lnTo>
                        <a:lnTo>
                          <a:pt x="20" y="7"/>
                        </a:lnTo>
                        <a:lnTo>
                          <a:pt x="39" y="17"/>
                        </a:lnTo>
                        <a:lnTo>
                          <a:pt x="38" y="7"/>
                        </a:lnTo>
                        <a:lnTo>
                          <a:pt x="40" y="0"/>
                        </a:lnTo>
                        <a:lnTo>
                          <a:pt x="44" y="1"/>
                        </a:lnTo>
                        <a:lnTo>
                          <a:pt x="74" y="19"/>
                        </a:lnTo>
                        <a:lnTo>
                          <a:pt x="102" y="42"/>
                        </a:lnTo>
                        <a:lnTo>
                          <a:pt x="124" y="67"/>
                        </a:lnTo>
                        <a:lnTo>
                          <a:pt x="134" y="81"/>
                        </a:lnTo>
                        <a:lnTo>
                          <a:pt x="144" y="98"/>
                        </a:lnTo>
                        <a:lnTo>
                          <a:pt x="142" y="102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04" name="Freeform 361"/>
                  <p:cNvSpPr/>
                  <p:nvPr/>
                </p:nvSpPr>
                <p:spPr>
                  <a:xfrm>
                    <a:off x="62" y="1127"/>
                    <a:ext cx="38" cy="20"/>
                  </a:xfrm>
                  <a:custGeom>
                    <a:avLst/>
                    <a:gdLst>
                      <a:gd name="txL" fmla="*/ 0 w 114"/>
                      <a:gd name="txT" fmla="*/ 0 h 60"/>
                      <a:gd name="txR" fmla="*/ 114 w 114"/>
                      <a:gd name="txB" fmla="*/ 60 h 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4" h="60">
                        <a:moveTo>
                          <a:pt x="101" y="0"/>
                        </a:moveTo>
                        <a:lnTo>
                          <a:pt x="107" y="0"/>
                        </a:lnTo>
                        <a:lnTo>
                          <a:pt x="112" y="1"/>
                        </a:lnTo>
                        <a:lnTo>
                          <a:pt x="113" y="2"/>
                        </a:lnTo>
                        <a:lnTo>
                          <a:pt x="114" y="6"/>
                        </a:lnTo>
                        <a:lnTo>
                          <a:pt x="87" y="18"/>
                        </a:lnTo>
                        <a:lnTo>
                          <a:pt x="61" y="36"/>
                        </a:lnTo>
                        <a:lnTo>
                          <a:pt x="45" y="45"/>
                        </a:lnTo>
                        <a:lnTo>
                          <a:pt x="30" y="54"/>
                        </a:lnTo>
                        <a:lnTo>
                          <a:pt x="25" y="54"/>
                        </a:lnTo>
                        <a:lnTo>
                          <a:pt x="23" y="54"/>
                        </a:lnTo>
                        <a:lnTo>
                          <a:pt x="22" y="54"/>
                        </a:lnTo>
                        <a:lnTo>
                          <a:pt x="22" y="55"/>
                        </a:lnTo>
                        <a:lnTo>
                          <a:pt x="15" y="57"/>
                        </a:lnTo>
                        <a:lnTo>
                          <a:pt x="0" y="60"/>
                        </a:lnTo>
                        <a:lnTo>
                          <a:pt x="0" y="58"/>
                        </a:lnTo>
                        <a:lnTo>
                          <a:pt x="3" y="52"/>
                        </a:lnTo>
                        <a:lnTo>
                          <a:pt x="4" y="49"/>
                        </a:lnTo>
                        <a:lnTo>
                          <a:pt x="5" y="48"/>
                        </a:lnTo>
                        <a:lnTo>
                          <a:pt x="27" y="32"/>
                        </a:lnTo>
                        <a:lnTo>
                          <a:pt x="51" y="19"/>
                        </a:lnTo>
                        <a:lnTo>
                          <a:pt x="75" y="8"/>
                        </a:lnTo>
                        <a:lnTo>
                          <a:pt x="101" y="0"/>
                        </a:lnTo>
                        <a:close/>
                      </a:path>
                    </a:pathLst>
                  </a:custGeom>
                  <a:solidFill>
                    <a:srgbClr val="DE8B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05" name="Freeform 362"/>
                  <p:cNvSpPr/>
                  <p:nvPr/>
                </p:nvSpPr>
                <p:spPr>
                  <a:xfrm>
                    <a:off x="68" y="1146"/>
                    <a:ext cx="41" cy="34"/>
                  </a:xfrm>
                  <a:custGeom>
                    <a:avLst/>
                    <a:gdLst>
                      <a:gd name="txL" fmla="*/ 0 w 121"/>
                      <a:gd name="txT" fmla="*/ 0 h 100"/>
                      <a:gd name="txR" fmla="*/ 121 w 121"/>
                      <a:gd name="txB" fmla="*/ 100 h 1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1" h="100">
                        <a:moveTo>
                          <a:pt x="106" y="33"/>
                        </a:moveTo>
                        <a:lnTo>
                          <a:pt x="109" y="33"/>
                        </a:lnTo>
                        <a:lnTo>
                          <a:pt x="117" y="39"/>
                        </a:lnTo>
                        <a:lnTo>
                          <a:pt x="121" y="48"/>
                        </a:lnTo>
                        <a:lnTo>
                          <a:pt x="121" y="58"/>
                        </a:lnTo>
                        <a:lnTo>
                          <a:pt x="120" y="70"/>
                        </a:lnTo>
                        <a:lnTo>
                          <a:pt x="118" y="76"/>
                        </a:lnTo>
                        <a:lnTo>
                          <a:pt x="111" y="85"/>
                        </a:lnTo>
                        <a:lnTo>
                          <a:pt x="101" y="93"/>
                        </a:lnTo>
                        <a:lnTo>
                          <a:pt x="95" y="95"/>
                        </a:lnTo>
                        <a:lnTo>
                          <a:pt x="90" y="97"/>
                        </a:lnTo>
                        <a:lnTo>
                          <a:pt x="81" y="100"/>
                        </a:lnTo>
                        <a:lnTo>
                          <a:pt x="78" y="99"/>
                        </a:lnTo>
                        <a:lnTo>
                          <a:pt x="77" y="99"/>
                        </a:lnTo>
                        <a:lnTo>
                          <a:pt x="75" y="99"/>
                        </a:lnTo>
                        <a:lnTo>
                          <a:pt x="70" y="99"/>
                        </a:lnTo>
                        <a:lnTo>
                          <a:pt x="60" y="96"/>
                        </a:lnTo>
                        <a:lnTo>
                          <a:pt x="46" y="88"/>
                        </a:lnTo>
                        <a:lnTo>
                          <a:pt x="35" y="81"/>
                        </a:lnTo>
                        <a:lnTo>
                          <a:pt x="24" y="71"/>
                        </a:lnTo>
                        <a:lnTo>
                          <a:pt x="17" y="61"/>
                        </a:lnTo>
                        <a:lnTo>
                          <a:pt x="10" y="49"/>
                        </a:lnTo>
                        <a:lnTo>
                          <a:pt x="5" y="37"/>
                        </a:lnTo>
                        <a:lnTo>
                          <a:pt x="1" y="23"/>
                        </a:lnTo>
                        <a:lnTo>
                          <a:pt x="0" y="9"/>
                        </a:lnTo>
                        <a:lnTo>
                          <a:pt x="1" y="8"/>
                        </a:lnTo>
                        <a:lnTo>
                          <a:pt x="5" y="2"/>
                        </a:lnTo>
                        <a:lnTo>
                          <a:pt x="13" y="0"/>
                        </a:lnTo>
                        <a:lnTo>
                          <a:pt x="17" y="0"/>
                        </a:lnTo>
                        <a:lnTo>
                          <a:pt x="18" y="3"/>
                        </a:lnTo>
                        <a:lnTo>
                          <a:pt x="52" y="72"/>
                        </a:lnTo>
                        <a:lnTo>
                          <a:pt x="81" y="76"/>
                        </a:lnTo>
                        <a:lnTo>
                          <a:pt x="97" y="67"/>
                        </a:lnTo>
                        <a:lnTo>
                          <a:pt x="99" y="61"/>
                        </a:lnTo>
                        <a:lnTo>
                          <a:pt x="106" y="49"/>
                        </a:lnTo>
                        <a:lnTo>
                          <a:pt x="105" y="45"/>
                        </a:lnTo>
                        <a:lnTo>
                          <a:pt x="102" y="41"/>
                        </a:lnTo>
                        <a:lnTo>
                          <a:pt x="103" y="36"/>
                        </a:lnTo>
                        <a:lnTo>
                          <a:pt x="106" y="33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06" name="Freeform 363"/>
                  <p:cNvSpPr/>
                  <p:nvPr/>
                </p:nvSpPr>
                <p:spPr>
                  <a:xfrm>
                    <a:off x="139" y="966"/>
                    <a:ext cx="1" cy="1"/>
                  </a:xfrm>
                  <a:custGeom>
                    <a:avLst/>
                    <a:gdLst>
                      <a:gd name="txL" fmla="*/ 0 w 2"/>
                      <a:gd name="txT" fmla="*/ 0 h 4"/>
                      <a:gd name="txR" fmla="*/ 2 w 2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4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1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A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07" name="Freeform 364"/>
                  <p:cNvSpPr/>
                  <p:nvPr/>
                </p:nvSpPr>
                <p:spPr>
                  <a:xfrm>
                    <a:off x="120" y="955"/>
                    <a:ext cx="25" cy="158"/>
                  </a:xfrm>
                  <a:custGeom>
                    <a:avLst/>
                    <a:gdLst>
                      <a:gd name="txL" fmla="*/ 0 w 75"/>
                      <a:gd name="txT" fmla="*/ 0 h 474"/>
                      <a:gd name="txR" fmla="*/ 75 w 75"/>
                      <a:gd name="txB" fmla="*/ 474 h 47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5" h="474">
                        <a:moveTo>
                          <a:pt x="58" y="49"/>
                        </a:moveTo>
                        <a:lnTo>
                          <a:pt x="58" y="37"/>
                        </a:lnTo>
                        <a:lnTo>
                          <a:pt x="59" y="33"/>
                        </a:lnTo>
                        <a:lnTo>
                          <a:pt x="60" y="0"/>
                        </a:lnTo>
                        <a:lnTo>
                          <a:pt x="65" y="7"/>
                        </a:lnTo>
                        <a:lnTo>
                          <a:pt x="69" y="16"/>
                        </a:lnTo>
                        <a:lnTo>
                          <a:pt x="73" y="37"/>
                        </a:lnTo>
                        <a:lnTo>
                          <a:pt x="72" y="96"/>
                        </a:lnTo>
                        <a:lnTo>
                          <a:pt x="73" y="157"/>
                        </a:lnTo>
                        <a:lnTo>
                          <a:pt x="75" y="190"/>
                        </a:lnTo>
                        <a:lnTo>
                          <a:pt x="73" y="201"/>
                        </a:lnTo>
                        <a:lnTo>
                          <a:pt x="70" y="223"/>
                        </a:lnTo>
                        <a:lnTo>
                          <a:pt x="65" y="246"/>
                        </a:lnTo>
                        <a:lnTo>
                          <a:pt x="59" y="267"/>
                        </a:lnTo>
                        <a:lnTo>
                          <a:pt x="51" y="289"/>
                        </a:lnTo>
                        <a:lnTo>
                          <a:pt x="52" y="289"/>
                        </a:lnTo>
                        <a:lnTo>
                          <a:pt x="55" y="292"/>
                        </a:lnTo>
                        <a:lnTo>
                          <a:pt x="57" y="298"/>
                        </a:lnTo>
                        <a:lnTo>
                          <a:pt x="57" y="300"/>
                        </a:lnTo>
                        <a:lnTo>
                          <a:pt x="53" y="319"/>
                        </a:lnTo>
                        <a:lnTo>
                          <a:pt x="51" y="339"/>
                        </a:lnTo>
                        <a:lnTo>
                          <a:pt x="43" y="380"/>
                        </a:lnTo>
                        <a:lnTo>
                          <a:pt x="31" y="418"/>
                        </a:lnTo>
                        <a:lnTo>
                          <a:pt x="24" y="438"/>
                        </a:lnTo>
                        <a:lnTo>
                          <a:pt x="17" y="458"/>
                        </a:lnTo>
                        <a:lnTo>
                          <a:pt x="11" y="470"/>
                        </a:lnTo>
                        <a:lnTo>
                          <a:pt x="10" y="474"/>
                        </a:lnTo>
                        <a:lnTo>
                          <a:pt x="0" y="471"/>
                        </a:lnTo>
                        <a:lnTo>
                          <a:pt x="0" y="469"/>
                        </a:lnTo>
                        <a:lnTo>
                          <a:pt x="10" y="441"/>
                        </a:lnTo>
                        <a:lnTo>
                          <a:pt x="15" y="422"/>
                        </a:lnTo>
                        <a:lnTo>
                          <a:pt x="17" y="412"/>
                        </a:lnTo>
                        <a:lnTo>
                          <a:pt x="18" y="408"/>
                        </a:lnTo>
                        <a:lnTo>
                          <a:pt x="21" y="404"/>
                        </a:lnTo>
                        <a:lnTo>
                          <a:pt x="31" y="368"/>
                        </a:lnTo>
                        <a:lnTo>
                          <a:pt x="41" y="331"/>
                        </a:lnTo>
                        <a:lnTo>
                          <a:pt x="51" y="295"/>
                        </a:lnTo>
                        <a:lnTo>
                          <a:pt x="51" y="294"/>
                        </a:lnTo>
                        <a:lnTo>
                          <a:pt x="49" y="292"/>
                        </a:lnTo>
                        <a:lnTo>
                          <a:pt x="49" y="295"/>
                        </a:lnTo>
                        <a:lnTo>
                          <a:pt x="39" y="292"/>
                        </a:lnTo>
                        <a:lnTo>
                          <a:pt x="37" y="289"/>
                        </a:lnTo>
                        <a:lnTo>
                          <a:pt x="42" y="258"/>
                        </a:lnTo>
                        <a:lnTo>
                          <a:pt x="58" y="49"/>
                        </a:lnTo>
                        <a:close/>
                      </a:path>
                    </a:pathLst>
                  </a:custGeom>
                  <a:solidFill>
                    <a:srgbClr val="DE8B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08" name="Freeform 365"/>
                  <p:cNvSpPr/>
                  <p:nvPr/>
                </p:nvSpPr>
                <p:spPr>
                  <a:xfrm>
                    <a:off x="139" y="967"/>
                    <a:ext cx="1" cy="4"/>
                  </a:xfrm>
                  <a:custGeom>
                    <a:avLst/>
                    <a:gdLst>
                      <a:gd name="txL" fmla="*/ 0 w 1"/>
                      <a:gd name="txT" fmla="*/ 0 h 12"/>
                      <a:gd name="txR" fmla="*/ 1 w 1"/>
                      <a:gd name="txB" fmla="*/ 12 h 12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12">
                        <a:moveTo>
                          <a:pt x="1" y="0"/>
                        </a:moveTo>
                        <a:lnTo>
                          <a:pt x="1" y="12"/>
                        </a:lnTo>
                        <a:lnTo>
                          <a:pt x="0" y="0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FFB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09" name="Freeform 366"/>
                  <p:cNvSpPr/>
                  <p:nvPr/>
                </p:nvSpPr>
                <p:spPr>
                  <a:xfrm>
                    <a:off x="193" y="948"/>
                    <a:ext cx="1" cy="1"/>
                  </a:xfrm>
                  <a:custGeom>
                    <a:avLst/>
                    <a:gdLst>
                      <a:gd name="txL" fmla="*/ 0 w 3"/>
                      <a:gd name="txT" fmla="*/ 0 h 3"/>
                      <a:gd name="txR" fmla="*/ 3 w 3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3">
                        <a:moveTo>
                          <a:pt x="0" y="0"/>
                        </a:moveTo>
                        <a:lnTo>
                          <a:pt x="3" y="0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A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10" name="Freeform 367"/>
                  <p:cNvSpPr/>
                  <p:nvPr/>
                </p:nvSpPr>
                <p:spPr>
                  <a:xfrm>
                    <a:off x="178" y="987"/>
                    <a:ext cx="16" cy="79"/>
                  </a:xfrm>
                  <a:custGeom>
                    <a:avLst/>
                    <a:gdLst>
                      <a:gd name="txL" fmla="*/ 0 w 47"/>
                      <a:gd name="txT" fmla="*/ 0 h 236"/>
                      <a:gd name="txR" fmla="*/ 47 w 47"/>
                      <a:gd name="txB" fmla="*/ 236 h 2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" h="236">
                        <a:moveTo>
                          <a:pt x="36" y="0"/>
                        </a:moveTo>
                        <a:lnTo>
                          <a:pt x="40" y="2"/>
                        </a:lnTo>
                        <a:lnTo>
                          <a:pt x="45" y="47"/>
                        </a:lnTo>
                        <a:lnTo>
                          <a:pt x="46" y="92"/>
                        </a:lnTo>
                        <a:lnTo>
                          <a:pt x="46" y="93"/>
                        </a:lnTo>
                        <a:lnTo>
                          <a:pt x="47" y="116"/>
                        </a:lnTo>
                        <a:lnTo>
                          <a:pt x="45" y="132"/>
                        </a:lnTo>
                        <a:lnTo>
                          <a:pt x="43" y="149"/>
                        </a:lnTo>
                        <a:lnTo>
                          <a:pt x="36" y="180"/>
                        </a:lnTo>
                        <a:lnTo>
                          <a:pt x="27" y="209"/>
                        </a:lnTo>
                        <a:lnTo>
                          <a:pt x="24" y="211"/>
                        </a:lnTo>
                        <a:lnTo>
                          <a:pt x="23" y="211"/>
                        </a:lnTo>
                        <a:lnTo>
                          <a:pt x="23" y="212"/>
                        </a:lnTo>
                        <a:lnTo>
                          <a:pt x="23" y="215"/>
                        </a:lnTo>
                        <a:lnTo>
                          <a:pt x="21" y="222"/>
                        </a:lnTo>
                        <a:lnTo>
                          <a:pt x="15" y="236"/>
                        </a:lnTo>
                        <a:lnTo>
                          <a:pt x="6" y="236"/>
                        </a:lnTo>
                        <a:lnTo>
                          <a:pt x="0" y="231"/>
                        </a:lnTo>
                        <a:lnTo>
                          <a:pt x="0" y="229"/>
                        </a:lnTo>
                        <a:lnTo>
                          <a:pt x="7" y="195"/>
                        </a:lnTo>
                        <a:lnTo>
                          <a:pt x="24" y="97"/>
                        </a:lnTo>
                        <a:lnTo>
                          <a:pt x="36" y="0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11" name="Freeform 368"/>
                  <p:cNvSpPr/>
                  <p:nvPr/>
                </p:nvSpPr>
                <p:spPr>
                  <a:xfrm>
                    <a:off x="194" y="1018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1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B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12" name="Freeform 369"/>
                  <p:cNvSpPr/>
                  <p:nvPr/>
                </p:nvSpPr>
                <p:spPr>
                  <a:xfrm>
                    <a:off x="145" y="1009"/>
                    <a:ext cx="37" cy="34"/>
                  </a:xfrm>
                  <a:custGeom>
                    <a:avLst/>
                    <a:gdLst>
                      <a:gd name="txL" fmla="*/ 0 w 113"/>
                      <a:gd name="txT" fmla="*/ 0 h 103"/>
                      <a:gd name="txR" fmla="*/ 113 w 113"/>
                      <a:gd name="txB" fmla="*/ 103 h 10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3" h="103">
                        <a:moveTo>
                          <a:pt x="101" y="24"/>
                        </a:moveTo>
                        <a:lnTo>
                          <a:pt x="100" y="22"/>
                        </a:lnTo>
                        <a:lnTo>
                          <a:pt x="96" y="15"/>
                        </a:lnTo>
                        <a:lnTo>
                          <a:pt x="95" y="9"/>
                        </a:lnTo>
                        <a:lnTo>
                          <a:pt x="96" y="3"/>
                        </a:lnTo>
                        <a:lnTo>
                          <a:pt x="101" y="0"/>
                        </a:lnTo>
                        <a:lnTo>
                          <a:pt x="106" y="4"/>
                        </a:lnTo>
                        <a:lnTo>
                          <a:pt x="110" y="13"/>
                        </a:lnTo>
                        <a:lnTo>
                          <a:pt x="112" y="25"/>
                        </a:lnTo>
                        <a:lnTo>
                          <a:pt x="113" y="37"/>
                        </a:lnTo>
                        <a:lnTo>
                          <a:pt x="112" y="42"/>
                        </a:lnTo>
                        <a:lnTo>
                          <a:pt x="112" y="48"/>
                        </a:lnTo>
                        <a:lnTo>
                          <a:pt x="110" y="60"/>
                        </a:lnTo>
                        <a:lnTo>
                          <a:pt x="105" y="69"/>
                        </a:lnTo>
                        <a:lnTo>
                          <a:pt x="99" y="81"/>
                        </a:lnTo>
                        <a:lnTo>
                          <a:pt x="92" y="91"/>
                        </a:lnTo>
                        <a:lnTo>
                          <a:pt x="83" y="103"/>
                        </a:lnTo>
                        <a:lnTo>
                          <a:pt x="68" y="99"/>
                        </a:lnTo>
                        <a:lnTo>
                          <a:pt x="54" y="96"/>
                        </a:lnTo>
                        <a:lnTo>
                          <a:pt x="41" y="90"/>
                        </a:lnTo>
                        <a:lnTo>
                          <a:pt x="30" y="82"/>
                        </a:lnTo>
                        <a:lnTo>
                          <a:pt x="20" y="73"/>
                        </a:lnTo>
                        <a:lnTo>
                          <a:pt x="12" y="63"/>
                        </a:lnTo>
                        <a:lnTo>
                          <a:pt x="5" y="51"/>
                        </a:lnTo>
                        <a:lnTo>
                          <a:pt x="0" y="39"/>
                        </a:lnTo>
                        <a:lnTo>
                          <a:pt x="2" y="28"/>
                        </a:lnTo>
                        <a:lnTo>
                          <a:pt x="9" y="25"/>
                        </a:lnTo>
                        <a:lnTo>
                          <a:pt x="22" y="36"/>
                        </a:lnTo>
                        <a:lnTo>
                          <a:pt x="36" y="49"/>
                        </a:lnTo>
                        <a:lnTo>
                          <a:pt x="48" y="62"/>
                        </a:lnTo>
                        <a:lnTo>
                          <a:pt x="62" y="78"/>
                        </a:lnTo>
                        <a:lnTo>
                          <a:pt x="77" y="79"/>
                        </a:lnTo>
                        <a:lnTo>
                          <a:pt x="81" y="72"/>
                        </a:lnTo>
                        <a:lnTo>
                          <a:pt x="86" y="66"/>
                        </a:lnTo>
                        <a:lnTo>
                          <a:pt x="93" y="52"/>
                        </a:lnTo>
                        <a:lnTo>
                          <a:pt x="98" y="38"/>
                        </a:lnTo>
                        <a:lnTo>
                          <a:pt x="101" y="24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13" name="Freeform 370"/>
                  <p:cNvSpPr/>
                  <p:nvPr/>
                </p:nvSpPr>
                <p:spPr>
                  <a:xfrm>
                    <a:off x="152" y="1052"/>
                    <a:ext cx="40" cy="128"/>
                  </a:xfrm>
                  <a:custGeom>
                    <a:avLst/>
                    <a:gdLst>
                      <a:gd name="txL" fmla="*/ 0 w 121"/>
                      <a:gd name="txT" fmla="*/ 0 h 383"/>
                      <a:gd name="txR" fmla="*/ 121 w 121"/>
                      <a:gd name="txB" fmla="*/ 383 h 38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1" h="383">
                        <a:moveTo>
                          <a:pt x="83" y="0"/>
                        </a:moveTo>
                        <a:lnTo>
                          <a:pt x="84" y="0"/>
                        </a:lnTo>
                        <a:lnTo>
                          <a:pt x="85" y="1"/>
                        </a:lnTo>
                        <a:lnTo>
                          <a:pt x="80" y="18"/>
                        </a:lnTo>
                        <a:lnTo>
                          <a:pt x="79" y="35"/>
                        </a:lnTo>
                        <a:lnTo>
                          <a:pt x="79" y="37"/>
                        </a:lnTo>
                        <a:lnTo>
                          <a:pt x="82" y="59"/>
                        </a:lnTo>
                        <a:lnTo>
                          <a:pt x="85" y="70"/>
                        </a:lnTo>
                        <a:lnTo>
                          <a:pt x="91" y="82"/>
                        </a:lnTo>
                        <a:lnTo>
                          <a:pt x="95" y="84"/>
                        </a:lnTo>
                        <a:lnTo>
                          <a:pt x="97" y="85"/>
                        </a:lnTo>
                        <a:lnTo>
                          <a:pt x="98" y="88"/>
                        </a:lnTo>
                        <a:lnTo>
                          <a:pt x="97" y="64"/>
                        </a:lnTo>
                        <a:lnTo>
                          <a:pt x="98" y="63"/>
                        </a:lnTo>
                        <a:lnTo>
                          <a:pt x="98" y="55"/>
                        </a:lnTo>
                        <a:lnTo>
                          <a:pt x="101" y="51"/>
                        </a:lnTo>
                        <a:lnTo>
                          <a:pt x="103" y="46"/>
                        </a:lnTo>
                        <a:lnTo>
                          <a:pt x="109" y="45"/>
                        </a:lnTo>
                        <a:lnTo>
                          <a:pt x="112" y="55"/>
                        </a:lnTo>
                        <a:lnTo>
                          <a:pt x="116" y="76"/>
                        </a:lnTo>
                        <a:lnTo>
                          <a:pt x="120" y="97"/>
                        </a:lnTo>
                        <a:lnTo>
                          <a:pt x="121" y="120"/>
                        </a:lnTo>
                        <a:lnTo>
                          <a:pt x="121" y="145"/>
                        </a:lnTo>
                        <a:lnTo>
                          <a:pt x="120" y="150"/>
                        </a:lnTo>
                        <a:lnTo>
                          <a:pt x="120" y="156"/>
                        </a:lnTo>
                        <a:lnTo>
                          <a:pt x="119" y="168"/>
                        </a:lnTo>
                        <a:lnTo>
                          <a:pt x="115" y="192"/>
                        </a:lnTo>
                        <a:lnTo>
                          <a:pt x="107" y="216"/>
                        </a:lnTo>
                        <a:lnTo>
                          <a:pt x="102" y="228"/>
                        </a:lnTo>
                        <a:lnTo>
                          <a:pt x="100" y="234"/>
                        </a:lnTo>
                        <a:lnTo>
                          <a:pt x="98" y="241"/>
                        </a:lnTo>
                        <a:lnTo>
                          <a:pt x="89" y="265"/>
                        </a:lnTo>
                        <a:lnTo>
                          <a:pt x="79" y="291"/>
                        </a:lnTo>
                        <a:lnTo>
                          <a:pt x="67" y="313"/>
                        </a:lnTo>
                        <a:lnTo>
                          <a:pt x="54" y="337"/>
                        </a:lnTo>
                        <a:lnTo>
                          <a:pt x="25" y="383"/>
                        </a:lnTo>
                        <a:lnTo>
                          <a:pt x="4" y="380"/>
                        </a:lnTo>
                        <a:lnTo>
                          <a:pt x="2" y="378"/>
                        </a:lnTo>
                        <a:lnTo>
                          <a:pt x="0" y="370"/>
                        </a:lnTo>
                        <a:lnTo>
                          <a:pt x="0" y="368"/>
                        </a:lnTo>
                        <a:lnTo>
                          <a:pt x="37" y="309"/>
                        </a:lnTo>
                        <a:lnTo>
                          <a:pt x="54" y="277"/>
                        </a:lnTo>
                        <a:lnTo>
                          <a:pt x="55" y="273"/>
                        </a:lnTo>
                        <a:lnTo>
                          <a:pt x="58" y="269"/>
                        </a:lnTo>
                        <a:lnTo>
                          <a:pt x="62" y="262"/>
                        </a:lnTo>
                        <a:lnTo>
                          <a:pt x="72" y="247"/>
                        </a:lnTo>
                        <a:lnTo>
                          <a:pt x="80" y="227"/>
                        </a:lnTo>
                        <a:lnTo>
                          <a:pt x="88" y="193"/>
                        </a:lnTo>
                        <a:lnTo>
                          <a:pt x="90" y="177"/>
                        </a:lnTo>
                        <a:lnTo>
                          <a:pt x="90" y="172"/>
                        </a:lnTo>
                        <a:lnTo>
                          <a:pt x="90" y="169"/>
                        </a:lnTo>
                        <a:lnTo>
                          <a:pt x="90" y="168"/>
                        </a:lnTo>
                        <a:lnTo>
                          <a:pt x="91" y="168"/>
                        </a:lnTo>
                        <a:lnTo>
                          <a:pt x="94" y="161"/>
                        </a:lnTo>
                        <a:lnTo>
                          <a:pt x="97" y="127"/>
                        </a:lnTo>
                        <a:lnTo>
                          <a:pt x="100" y="95"/>
                        </a:lnTo>
                        <a:lnTo>
                          <a:pt x="90" y="96"/>
                        </a:lnTo>
                        <a:lnTo>
                          <a:pt x="82" y="94"/>
                        </a:lnTo>
                        <a:lnTo>
                          <a:pt x="73" y="88"/>
                        </a:lnTo>
                        <a:lnTo>
                          <a:pt x="67" y="79"/>
                        </a:lnTo>
                        <a:lnTo>
                          <a:pt x="56" y="54"/>
                        </a:lnTo>
                        <a:lnTo>
                          <a:pt x="55" y="43"/>
                        </a:lnTo>
                        <a:lnTo>
                          <a:pt x="56" y="34"/>
                        </a:lnTo>
                        <a:lnTo>
                          <a:pt x="65" y="16"/>
                        </a:lnTo>
                        <a:lnTo>
                          <a:pt x="83" y="0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14" name="Freeform 371"/>
                  <p:cNvSpPr/>
                  <p:nvPr/>
                </p:nvSpPr>
                <p:spPr>
                  <a:xfrm>
                    <a:off x="178" y="1052"/>
                    <a:ext cx="3" cy="12"/>
                  </a:xfrm>
                  <a:custGeom>
                    <a:avLst/>
                    <a:gdLst>
                      <a:gd name="txL" fmla="*/ 0 w 7"/>
                      <a:gd name="txT" fmla="*/ 0 h 36"/>
                      <a:gd name="txR" fmla="*/ 7 w 7"/>
                      <a:gd name="txB" fmla="*/ 36 h 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36">
                        <a:moveTo>
                          <a:pt x="6" y="0"/>
                        </a:moveTo>
                        <a:lnTo>
                          <a:pt x="7" y="0"/>
                        </a:lnTo>
                        <a:lnTo>
                          <a:pt x="0" y="34"/>
                        </a:lnTo>
                        <a:lnTo>
                          <a:pt x="0" y="36"/>
                        </a:lnTo>
                        <a:lnTo>
                          <a:pt x="0" y="34"/>
                        </a:lnTo>
                        <a:lnTo>
                          <a:pt x="1" y="17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B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15" name="Freeform 372"/>
                  <p:cNvSpPr/>
                  <p:nvPr/>
                </p:nvSpPr>
                <p:spPr>
                  <a:xfrm>
                    <a:off x="123" y="1052"/>
                    <a:ext cx="14" cy="50"/>
                  </a:xfrm>
                  <a:custGeom>
                    <a:avLst/>
                    <a:gdLst>
                      <a:gd name="txL" fmla="*/ 0 w 42"/>
                      <a:gd name="txT" fmla="*/ 0 h 149"/>
                      <a:gd name="txR" fmla="*/ 42 w 42"/>
                      <a:gd name="txB" fmla="*/ 149 h 1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" h="149">
                        <a:moveTo>
                          <a:pt x="40" y="3"/>
                        </a:moveTo>
                        <a:lnTo>
                          <a:pt x="40" y="0"/>
                        </a:lnTo>
                        <a:lnTo>
                          <a:pt x="42" y="2"/>
                        </a:lnTo>
                        <a:lnTo>
                          <a:pt x="42" y="3"/>
                        </a:lnTo>
                        <a:lnTo>
                          <a:pt x="32" y="39"/>
                        </a:lnTo>
                        <a:lnTo>
                          <a:pt x="22" y="76"/>
                        </a:lnTo>
                        <a:lnTo>
                          <a:pt x="12" y="112"/>
                        </a:lnTo>
                        <a:lnTo>
                          <a:pt x="9" y="116"/>
                        </a:lnTo>
                        <a:lnTo>
                          <a:pt x="8" y="120"/>
                        </a:lnTo>
                        <a:lnTo>
                          <a:pt x="6" y="130"/>
                        </a:lnTo>
                        <a:lnTo>
                          <a:pt x="1" y="149"/>
                        </a:lnTo>
                        <a:lnTo>
                          <a:pt x="0" y="148"/>
                        </a:lnTo>
                        <a:lnTo>
                          <a:pt x="2" y="131"/>
                        </a:lnTo>
                        <a:lnTo>
                          <a:pt x="2" y="130"/>
                        </a:lnTo>
                        <a:lnTo>
                          <a:pt x="30" y="0"/>
                        </a:lnTo>
                        <a:lnTo>
                          <a:pt x="40" y="3"/>
                        </a:lnTo>
                        <a:close/>
                      </a:path>
                    </a:pathLst>
                  </a:custGeom>
                  <a:solidFill>
                    <a:srgbClr val="D77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16" name="Freeform 373"/>
                  <p:cNvSpPr/>
                  <p:nvPr/>
                </p:nvSpPr>
                <p:spPr>
                  <a:xfrm>
                    <a:off x="124" y="1107"/>
                    <a:ext cx="34" cy="34"/>
                  </a:xfrm>
                  <a:custGeom>
                    <a:avLst/>
                    <a:gdLst>
                      <a:gd name="txL" fmla="*/ 0 w 103"/>
                      <a:gd name="txT" fmla="*/ 0 h 101"/>
                      <a:gd name="txR" fmla="*/ 103 w 103"/>
                      <a:gd name="txB" fmla="*/ 101 h 10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3" h="101">
                        <a:moveTo>
                          <a:pt x="6" y="1"/>
                        </a:moveTo>
                        <a:lnTo>
                          <a:pt x="11" y="0"/>
                        </a:lnTo>
                        <a:lnTo>
                          <a:pt x="17" y="8"/>
                        </a:lnTo>
                        <a:lnTo>
                          <a:pt x="25" y="17"/>
                        </a:lnTo>
                        <a:lnTo>
                          <a:pt x="43" y="31"/>
                        </a:lnTo>
                        <a:lnTo>
                          <a:pt x="53" y="36"/>
                        </a:lnTo>
                        <a:lnTo>
                          <a:pt x="65" y="41"/>
                        </a:lnTo>
                        <a:lnTo>
                          <a:pt x="90" y="45"/>
                        </a:lnTo>
                        <a:lnTo>
                          <a:pt x="94" y="45"/>
                        </a:lnTo>
                        <a:lnTo>
                          <a:pt x="98" y="48"/>
                        </a:lnTo>
                        <a:lnTo>
                          <a:pt x="101" y="50"/>
                        </a:lnTo>
                        <a:lnTo>
                          <a:pt x="103" y="55"/>
                        </a:lnTo>
                        <a:lnTo>
                          <a:pt x="103" y="56"/>
                        </a:lnTo>
                        <a:lnTo>
                          <a:pt x="94" y="66"/>
                        </a:lnTo>
                        <a:lnTo>
                          <a:pt x="76" y="67"/>
                        </a:lnTo>
                        <a:lnTo>
                          <a:pt x="102" y="93"/>
                        </a:lnTo>
                        <a:lnTo>
                          <a:pt x="101" y="99"/>
                        </a:lnTo>
                        <a:lnTo>
                          <a:pt x="100" y="101"/>
                        </a:lnTo>
                        <a:lnTo>
                          <a:pt x="77" y="83"/>
                        </a:lnTo>
                        <a:lnTo>
                          <a:pt x="53" y="67"/>
                        </a:lnTo>
                        <a:lnTo>
                          <a:pt x="26" y="54"/>
                        </a:lnTo>
                        <a:lnTo>
                          <a:pt x="0" y="45"/>
                        </a:lnTo>
                        <a:lnTo>
                          <a:pt x="0" y="44"/>
                        </a:lnTo>
                        <a:lnTo>
                          <a:pt x="6" y="38"/>
                        </a:lnTo>
                        <a:lnTo>
                          <a:pt x="13" y="36"/>
                        </a:lnTo>
                        <a:lnTo>
                          <a:pt x="0" y="13"/>
                        </a:lnTo>
                        <a:lnTo>
                          <a:pt x="6" y="1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17" name="Freeform 374"/>
                  <p:cNvSpPr/>
                  <p:nvPr/>
                </p:nvSpPr>
                <p:spPr>
                  <a:xfrm>
                    <a:off x="178" y="1047"/>
                    <a:ext cx="12" cy="34"/>
                  </a:xfrm>
                  <a:custGeom>
                    <a:avLst/>
                    <a:gdLst>
                      <a:gd name="txL" fmla="*/ 0 w 36"/>
                      <a:gd name="txT" fmla="*/ 0 h 102"/>
                      <a:gd name="txR" fmla="*/ 36 w 36"/>
                      <a:gd name="txB" fmla="*/ 102 h 10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102">
                        <a:moveTo>
                          <a:pt x="0" y="51"/>
                        </a:moveTo>
                        <a:lnTo>
                          <a:pt x="6" y="56"/>
                        </a:lnTo>
                        <a:lnTo>
                          <a:pt x="15" y="56"/>
                        </a:lnTo>
                        <a:lnTo>
                          <a:pt x="21" y="42"/>
                        </a:lnTo>
                        <a:lnTo>
                          <a:pt x="23" y="35"/>
                        </a:lnTo>
                        <a:lnTo>
                          <a:pt x="23" y="32"/>
                        </a:lnTo>
                        <a:lnTo>
                          <a:pt x="23" y="31"/>
                        </a:lnTo>
                        <a:lnTo>
                          <a:pt x="24" y="31"/>
                        </a:lnTo>
                        <a:lnTo>
                          <a:pt x="27" y="29"/>
                        </a:lnTo>
                        <a:lnTo>
                          <a:pt x="36" y="0"/>
                        </a:lnTo>
                        <a:lnTo>
                          <a:pt x="33" y="69"/>
                        </a:lnTo>
                        <a:lnTo>
                          <a:pt x="30" y="59"/>
                        </a:lnTo>
                        <a:lnTo>
                          <a:pt x="24" y="60"/>
                        </a:lnTo>
                        <a:lnTo>
                          <a:pt x="22" y="65"/>
                        </a:lnTo>
                        <a:lnTo>
                          <a:pt x="19" y="69"/>
                        </a:lnTo>
                        <a:lnTo>
                          <a:pt x="19" y="77"/>
                        </a:lnTo>
                        <a:lnTo>
                          <a:pt x="18" y="78"/>
                        </a:lnTo>
                        <a:lnTo>
                          <a:pt x="19" y="102"/>
                        </a:lnTo>
                        <a:lnTo>
                          <a:pt x="18" y="99"/>
                        </a:lnTo>
                        <a:lnTo>
                          <a:pt x="16" y="98"/>
                        </a:lnTo>
                        <a:lnTo>
                          <a:pt x="12" y="96"/>
                        </a:lnTo>
                        <a:lnTo>
                          <a:pt x="6" y="84"/>
                        </a:lnTo>
                        <a:lnTo>
                          <a:pt x="3" y="73"/>
                        </a:lnTo>
                        <a:lnTo>
                          <a:pt x="0" y="51"/>
                        </a:lnTo>
                        <a:close/>
                      </a:path>
                    </a:pathLst>
                  </a:custGeom>
                  <a:solidFill>
                    <a:srgbClr val="C86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18" name="Freeform 375"/>
                  <p:cNvSpPr/>
                  <p:nvPr/>
                </p:nvSpPr>
                <p:spPr>
                  <a:xfrm>
                    <a:off x="178" y="1139"/>
                    <a:ext cx="31" cy="65"/>
                  </a:xfrm>
                  <a:custGeom>
                    <a:avLst/>
                    <a:gdLst>
                      <a:gd name="txL" fmla="*/ 0 w 95"/>
                      <a:gd name="txT" fmla="*/ 0 h 196"/>
                      <a:gd name="txR" fmla="*/ 95 w 95"/>
                      <a:gd name="txB" fmla="*/ 196 h 19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5" h="196">
                        <a:moveTo>
                          <a:pt x="86" y="0"/>
                        </a:moveTo>
                        <a:lnTo>
                          <a:pt x="95" y="75"/>
                        </a:lnTo>
                        <a:lnTo>
                          <a:pt x="93" y="87"/>
                        </a:lnTo>
                        <a:lnTo>
                          <a:pt x="92" y="99"/>
                        </a:lnTo>
                        <a:lnTo>
                          <a:pt x="90" y="104"/>
                        </a:lnTo>
                        <a:lnTo>
                          <a:pt x="89" y="106"/>
                        </a:lnTo>
                        <a:lnTo>
                          <a:pt x="89" y="110"/>
                        </a:lnTo>
                        <a:lnTo>
                          <a:pt x="85" y="122"/>
                        </a:lnTo>
                        <a:lnTo>
                          <a:pt x="83" y="123"/>
                        </a:lnTo>
                        <a:lnTo>
                          <a:pt x="81" y="125"/>
                        </a:lnTo>
                        <a:lnTo>
                          <a:pt x="79" y="130"/>
                        </a:lnTo>
                        <a:lnTo>
                          <a:pt x="73" y="140"/>
                        </a:lnTo>
                        <a:lnTo>
                          <a:pt x="68" y="143"/>
                        </a:lnTo>
                        <a:lnTo>
                          <a:pt x="65" y="148"/>
                        </a:lnTo>
                        <a:lnTo>
                          <a:pt x="56" y="158"/>
                        </a:lnTo>
                        <a:lnTo>
                          <a:pt x="55" y="158"/>
                        </a:lnTo>
                        <a:lnTo>
                          <a:pt x="26" y="181"/>
                        </a:lnTo>
                        <a:lnTo>
                          <a:pt x="0" y="196"/>
                        </a:lnTo>
                        <a:lnTo>
                          <a:pt x="0" y="172"/>
                        </a:lnTo>
                        <a:lnTo>
                          <a:pt x="2" y="171"/>
                        </a:lnTo>
                        <a:lnTo>
                          <a:pt x="8" y="135"/>
                        </a:lnTo>
                        <a:lnTo>
                          <a:pt x="17" y="101"/>
                        </a:lnTo>
                        <a:lnTo>
                          <a:pt x="27" y="69"/>
                        </a:lnTo>
                        <a:lnTo>
                          <a:pt x="43" y="40"/>
                        </a:lnTo>
                        <a:lnTo>
                          <a:pt x="50" y="31"/>
                        </a:lnTo>
                        <a:lnTo>
                          <a:pt x="66" y="13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solidFill>
                    <a:srgbClr val="25365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19" name="Freeform 376"/>
                  <p:cNvSpPr/>
                  <p:nvPr/>
                </p:nvSpPr>
                <p:spPr>
                  <a:xfrm>
                    <a:off x="173" y="1148"/>
                    <a:ext cx="21" cy="49"/>
                  </a:xfrm>
                  <a:custGeom>
                    <a:avLst/>
                    <a:gdLst>
                      <a:gd name="txL" fmla="*/ 0 w 62"/>
                      <a:gd name="txT" fmla="*/ 0 h 146"/>
                      <a:gd name="txR" fmla="*/ 62 w 62"/>
                      <a:gd name="txB" fmla="*/ 146 h 1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2" h="146">
                        <a:moveTo>
                          <a:pt x="58" y="0"/>
                        </a:moveTo>
                        <a:lnTo>
                          <a:pt x="62" y="3"/>
                        </a:lnTo>
                        <a:lnTo>
                          <a:pt x="56" y="13"/>
                        </a:lnTo>
                        <a:lnTo>
                          <a:pt x="40" y="42"/>
                        </a:lnTo>
                        <a:lnTo>
                          <a:pt x="30" y="74"/>
                        </a:lnTo>
                        <a:lnTo>
                          <a:pt x="21" y="108"/>
                        </a:lnTo>
                        <a:lnTo>
                          <a:pt x="15" y="144"/>
                        </a:lnTo>
                        <a:lnTo>
                          <a:pt x="13" y="145"/>
                        </a:lnTo>
                        <a:lnTo>
                          <a:pt x="12" y="145"/>
                        </a:lnTo>
                        <a:lnTo>
                          <a:pt x="7" y="146"/>
                        </a:lnTo>
                        <a:lnTo>
                          <a:pt x="2" y="144"/>
                        </a:lnTo>
                        <a:lnTo>
                          <a:pt x="1" y="143"/>
                        </a:lnTo>
                        <a:lnTo>
                          <a:pt x="0" y="120"/>
                        </a:lnTo>
                        <a:lnTo>
                          <a:pt x="1" y="100"/>
                        </a:lnTo>
                        <a:lnTo>
                          <a:pt x="12" y="62"/>
                        </a:lnTo>
                        <a:lnTo>
                          <a:pt x="19" y="44"/>
                        </a:lnTo>
                        <a:lnTo>
                          <a:pt x="30" y="29"/>
                        </a:lnTo>
                        <a:lnTo>
                          <a:pt x="43" y="13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20" name="Freeform 377"/>
                  <p:cNvSpPr/>
                  <p:nvPr/>
                </p:nvSpPr>
                <p:spPr>
                  <a:xfrm>
                    <a:off x="124" y="1122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B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21" name="Freeform 378"/>
                  <p:cNvSpPr/>
                  <p:nvPr/>
                </p:nvSpPr>
                <p:spPr>
                  <a:xfrm>
                    <a:off x="113" y="1120"/>
                    <a:ext cx="49" cy="27"/>
                  </a:xfrm>
                  <a:custGeom>
                    <a:avLst/>
                    <a:gdLst>
                      <a:gd name="txL" fmla="*/ 0 w 145"/>
                      <a:gd name="txT" fmla="*/ 0 h 80"/>
                      <a:gd name="txR" fmla="*/ 145 w 145"/>
                      <a:gd name="txB" fmla="*/ 80 h 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5" h="80">
                        <a:moveTo>
                          <a:pt x="138" y="80"/>
                        </a:moveTo>
                        <a:lnTo>
                          <a:pt x="134" y="78"/>
                        </a:lnTo>
                        <a:lnTo>
                          <a:pt x="67" y="38"/>
                        </a:lnTo>
                        <a:lnTo>
                          <a:pt x="0" y="4"/>
                        </a:lnTo>
                        <a:lnTo>
                          <a:pt x="2" y="3"/>
                        </a:lnTo>
                        <a:lnTo>
                          <a:pt x="12" y="0"/>
                        </a:lnTo>
                        <a:lnTo>
                          <a:pt x="18" y="3"/>
                        </a:lnTo>
                        <a:lnTo>
                          <a:pt x="32" y="6"/>
                        </a:lnTo>
                        <a:lnTo>
                          <a:pt x="58" y="15"/>
                        </a:lnTo>
                        <a:lnTo>
                          <a:pt x="85" y="28"/>
                        </a:lnTo>
                        <a:lnTo>
                          <a:pt x="109" y="44"/>
                        </a:lnTo>
                        <a:lnTo>
                          <a:pt x="132" y="62"/>
                        </a:lnTo>
                        <a:lnTo>
                          <a:pt x="145" y="74"/>
                        </a:lnTo>
                        <a:lnTo>
                          <a:pt x="144" y="76"/>
                        </a:lnTo>
                        <a:lnTo>
                          <a:pt x="138" y="80"/>
                        </a:lnTo>
                        <a:close/>
                      </a:path>
                    </a:pathLst>
                  </a:custGeom>
                  <a:solidFill>
                    <a:srgbClr val="DE8B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22" name="Freeform 379"/>
                  <p:cNvSpPr>
                    <a:spLocks noEditPoints="1"/>
                  </p:cNvSpPr>
                  <p:nvPr/>
                </p:nvSpPr>
                <p:spPr>
                  <a:xfrm>
                    <a:off x="35" y="1157"/>
                    <a:ext cx="70" cy="72"/>
                  </a:xfrm>
                  <a:custGeom>
                    <a:avLst/>
                    <a:gdLst>
                      <a:gd name="txL" fmla="*/ 0 w 208"/>
                      <a:gd name="txT" fmla="*/ 0 h 214"/>
                      <a:gd name="txR" fmla="*/ 208 w 208"/>
                      <a:gd name="txB" fmla="*/ 214 h 2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8" h="214">
                        <a:moveTo>
                          <a:pt x="50" y="4"/>
                        </a:moveTo>
                        <a:lnTo>
                          <a:pt x="49" y="6"/>
                        </a:lnTo>
                        <a:lnTo>
                          <a:pt x="50" y="8"/>
                        </a:lnTo>
                        <a:lnTo>
                          <a:pt x="51" y="10"/>
                        </a:lnTo>
                        <a:lnTo>
                          <a:pt x="76" y="27"/>
                        </a:lnTo>
                        <a:lnTo>
                          <a:pt x="100" y="52"/>
                        </a:lnTo>
                        <a:lnTo>
                          <a:pt x="118" y="79"/>
                        </a:lnTo>
                        <a:lnTo>
                          <a:pt x="141" y="103"/>
                        </a:lnTo>
                        <a:lnTo>
                          <a:pt x="158" y="129"/>
                        </a:lnTo>
                        <a:lnTo>
                          <a:pt x="159" y="130"/>
                        </a:lnTo>
                        <a:lnTo>
                          <a:pt x="158" y="130"/>
                        </a:lnTo>
                        <a:lnTo>
                          <a:pt x="154" y="134"/>
                        </a:lnTo>
                        <a:lnTo>
                          <a:pt x="159" y="142"/>
                        </a:lnTo>
                        <a:lnTo>
                          <a:pt x="162" y="142"/>
                        </a:lnTo>
                        <a:lnTo>
                          <a:pt x="207" y="199"/>
                        </a:lnTo>
                        <a:lnTo>
                          <a:pt x="208" y="205"/>
                        </a:lnTo>
                        <a:lnTo>
                          <a:pt x="206" y="212"/>
                        </a:lnTo>
                        <a:lnTo>
                          <a:pt x="138" y="214"/>
                        </a:lnTo>
                        <a:lnTo>
                          <a:pt x="116" y="210"/>
                        </a:lnTo>
                        <a:lnTo>
                          <a:pt x="84" y="199"/>
                        </a:lnTo>
                        <a:lnTo>
                          <a:pt x="34" y="171"/>
                        </a:lnTo>
                        <a:lnTo>
                          <a:pt x="16" y="147"/>
                        </a:lnTo>
                        <a:lnTo>
                          <a:pt x="4" y="110"/>
                        </a:lnTo>
                        <a:lnTo>
                          <a:pt x="1" y="93"/>
                        </a:lnTo>
                        <a:lnTo>
                          <a:pt x="0" y="79"/>
                        </a:lnTo>
                        <a:lnTo>
                          <a:pt x="2" y="54"/>
                        </a:lnTo>
                        <a:lnTo>
                          <a:pt x="4" y="42"/>
                        </a:lnTo>
                        <a:lnTo>
                          <a:pt x="10" y="32"/>
                        </a:lnTo>
                        <a:lnTo>
                          <a:pt x="25" y="16"/>
                        </a:lnTo>
                        <a:lnTo>
                          <a:pt x="43" y="0"/>
                        </a:lnTo>
                        <a:lnTo>
                          <a:pt x="50" y="4"/>
                        </a:lnTo>
                        <a:close/>
                        <a:moveTo>
                          <a:pt x="46" y="26"/>
                        </a:moveTo>
                        <a:lnTo>
                          <a:pt x="34" y="28"/>
                        </a:lnTo>
                        <a:lnTo>
                          <a:pt x="32" y="30"/>
                        </a:lnTo>
                        <a:lnTo>
                          <a:pt x="31" y="33"/>
                        </a:lnTo>
                        <a:lnTo>
                          <a:pt x="36" y="36"/>
                        </a:lnTo>
                        <a:lnTo>
                          <a:pt x="43" y="37"/>
                        </a:lnTo>
                        <a:lnTo>
                          <a:pt x="67" y="70"/>
                        </a:lnTo>
                        <a:lnTo>
                          <a:pt x="93" y="105"/>
                        </a:lnTo>
                        <a:lnTo>
                          <a:pt x="120" y="138"/>
                        </a:lnTo>
                        <a:lnTo>
                          <a:pt x="148" y="171"/>
                        </a:lnTo>
                        <a:lnTo>
                          <a:pt x="157" y="176"/>
                        </a:lnTo>
                        <a:lnTo>
                          <a:pt x="162" y="171"/>
                        </a:lnTo>
                        <a:lnTo>
                          <a:pt x="163" y="169"/>
                        </a:lnTo>
                        <a:lnTo>
                          <a:pt x="141" y="129"/>
                        </a:lnTo>
                        <a:lnTo>
                          <a:pt x="115" y="92"/>
                        </a:lnTo>
                        <a:lnTo>
                          <a:pt x="99" y="74"/>
                        </a:lnTo>
                        <a:lnTo>
                          <a:pt x="85" y="58"/>
                        </a:lnTo>
                        <a:lnTo>
                          <a:pt x="51" y="28"/>
                        </a:lnTo>
                        <a:lnTo>
                          <a:pt x="46" y="26"/>
                        </a:lnTo>
                        <a:close/>
                        <a:moveTo>
                          <a:pt x="21" y="109"/>
                        </a:moveTo>
                        <a:lnTo>
                          <a:pt x="20" y="110"/>
                        </a:lnTo>
                        <a:lnTo>
                          <a:pt x="21" y="110"/>
                        </a:lnTo>
                        <a:lnTo>
                          <a:pt x="21" y="109"/>
                        </a:lnTo>
                        <a:close/>
                        <a:moveTo>
                          <a:pt x="116" y="152"/>
                        </a:moveTo>
                        <a:lnTo>
                          <a:pt x="124" y="151"/>
                        </a:lnTo>
                        <a:lnTo>
                          <a:pt x="127" y="150"/>
                        </a:lnTo>
                        <a:lnTo>
                          <a:pt x="128" y="150"/>
                        </a:lnTo>
                        <a:lnTo>
                          <a:pt x="116" y="152"/>
                        </a:lnTo>
                        <a:close/>
                      </a:path>
                    </a:pathLst>
                  </a:custGeom>
                  <a:solidFill>
                    <a:srgbClr val="25365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23" name="Freeform 380"/>
                  <p:cNvSpPr/>
                  <p:nvPr/>
                </p:nvSpPr>
                <p:spPr>
                  <a:xfrm>
                    <a:off x="46" y="1166"/>
                    <a:ext cx="44" cy="50"/>
                  </a:xfrm>
                  <a:custGeom>
                    <a:avLst/>
                    <a:gdLst>
                      <a:gd name="txL" fmla="*/ 0 w 132"/>
                      <a:gd name="txT" fmla="*/ 0 h 150"/>
                      <a:gd name="txR" fmla="*/ 132 w 132"/>
                      <a:gd name="txB" fmla="*/ 150 h 1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2" h="150">
                        <a:moveTo>
                          <a:pt x="3" y="2"/>
                        </a:moveTo>
                        <a:lnTo>
                          <a:pt x="15" y="0"/>
                        </a:lnTo>
                        <a:lnTo>
                          <a:pt x="20" y="2"/>
                        </a:lnTo>
                        <a:lnTo>
                          <a:pt x="54" y="32"/>
                        </a:lnTo>
                        <a:lnTo>
                          <a:pt x="68" y="48"/>
                        </a:lnTo>
                        <a:lnTo>
                          <a:pt x="84" y="66"/>
                        </a:lnTo>
                        <a:lnTo>
                          <a:pt x="110" y="103"/>
                        </a:lnTo>
                        <a:lnTo>
                          <a:pt x="132" y="143"/>
                        </a:lnTo>
                        <a:lnTo>
                          <a:pt x="131" y="145"/>
                        </a:lnTo>
                        <a:lnTo>
                          <a:pt x="126" y="150"/>
                        </a:lnTo>
                        <a:lnTo>
                          <a:pt x="117" y="145"/>
                        </a:lnTo>
                        <a:lnTo>
                          <a:pt x="89" y="112"/>
                        </a:lnTo>
                        <a:lnTo>
                          <a:pt x="62" y="79"/>
                        </a:lnTo>
                        <a:lnTo>
                          <a:pt x="36" y="44"/>
                        </a:lnTo>
                        <a:lnTo>
                          <a:pt x="12" y="11"/>
                        </a:lnTo>
                        <a:lnTo>
                          <a:pt x="5" y="10"/>
                        </a:lnTo>
                        <a:lnTo>
                          <a:pt x="0" y="7"/>
                        </a:lnTo>
                        <a:lnTo>
                          <a:pt x="1" y="4"/>
                        </a:lnTo>
                        <a:lnTo>
                          <a:pt x="3" y="2"/>
                        </a:lnTo>
                        <a:close/>
                      </a:path>
                    </a:pathLst>
                  </a:custGeom>
                  <a:solidFill>
                    <a:srgbClr val="364F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24" name="Freeform 381"/>
                  <p:cNvSpPr/>
                  <p:nvPr/>
                </p:nvSpPr>
                <p:spPr>
                  <a:xfrm>
                    <a:off x="42" y="1194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1"/>
                        </a:moveTo>
                        <a:lnTo>
                          <a:pt x="1" y="0"/>
                        </a:lnTo>
                        <a:lnTo>
                          <a:pt x="1" y="1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32437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25" name="Freeform 382"/>
                  <p:cNvSpPr/>
                  <p:nvPr/>
                </p:nvSpPr>
                <p:spPr>
                  <a:xfrm>
                    <a:off x="74" y="1207"/>
                    <a:ext cx="4" cy="1"/>
                  </a:xfrm>
                  <a:custGeom>
                    <a:avLst/>
                    <a:gdLst>
                      <a:gd name="txL" fmla="*/ 0 w 12"/>
                      <a:gd name="txT" fmla="*/ 0 h 2"/>
                      <a:gd name="txR" fmla="*/ 12 w 12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2" h="2">
                        <a:moveTo>
                          <a:pt x="8" y="1"/>
                        </a:moveTo>
                        <a:lnTo>
                          <a:pt x="0" y="2"/>
                        </a:lnTo>
                        <a:lnTo>
                          <a:pt x="12" y="0"/>
                        </a:lnTo>
                        <a:lnTo>
                          <a:pt x="11" y="0"/>
                        </a:lnTo>
                        <a:lnTo>
                          <a:pt x="8" y="1"/>
                        </a:lnTo>
                        <a:close/>
                      </a:path>
                    </a:pathLst>
                  </a:custGeom>
                  <a:solidFill>
                    <a:srgbClr val="32437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26" name="Freeform 383"/>
                  <p:cNvSpPr/>
                  <p:nvPr/>
                </p:nvSpPr>
                <p:spPr>
                  <a:xfrm>
                    <a:off x="74" y="1201"/>
                    <a:ext cx="34" cy="31"/>
                  </a:xfrm>
                  <a:custGeom>
                    <a:avLst/>
                    <a:gdLst>
                      <a:gd name="txL" fmla="*/ 0 w 101"/>
                      <a:gd name="txT" fmla="*/ 0 h 93"/>
                      <a:gd name="txR" fmla="*/ 101 w 101"/>
                      <a:gd name="txB" fmla="*/ 93 h 9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93">
                        <a:moveTo>
                          <a:pt x="38" y="4"/>
                        </a:moveTo>
                        <a:lnTo>
                          <a:pt x="42" y="0"/>
                        </a:lnTo>
                        <a:lnTo>
                          <a:pt x="65" y="30"/>
                        </a:lnTo>
                        <a:lnTo>
                          <a:pt x="90" y="58"/>
                        </a:lnTo>
                        <a:lnTo>
                          <a:pt x="101" y="88"/>
                        </a:lnTo>
                        <a:lnTo>
                          <a:pt x="96" y="88"/>
                        </a:lnTo>
                        <a:lnTo>
                          <a:pt x="78" y="90"/>
                        </a:lnTo>
                        <a:lnTo>
                          <a:pt x="64" y="93"/>
                        </a:lnTo>
                        <a:lnTo>
                          <a:pt x="49" y="93"/>
                        </a:lnTo>
                        <a:lnTo>
                          <a:pt x="38" y="93"/>
                        </a:lnTo>
                        <a:lnTo>
                          <a:pt x="0" y="80"/>
                        </a:lnTo>
                        <a:lnTo>
                          <a:pt x="22" y="84"/>
                        </a:lnTo>
                        <a:lnTo>
                          <a:pt x="90" y="82"/>
                        </a:lnTo>
                        <a:lnTo>
                          <a:pt x="92" y="75"/>
                        </a:lnTo>
                        <a:lnTo>
                          <a:pt x="91" y="69"/>
                        </a:lnTo>
                        <a:lnTo>
                          <a:pt x="46" y="12"/>
                        </a:lnTo>
                        <a:lnTo>
                          <a:pt x="44" y="11"/>
                        </a:lnTo>
                        <a:lnTo>
                          <a:pt x="43" y="12"/>
                        </a:lnTo>
                        <a:lnTo>
                          <a:pt x="38" y="4"/>
                        </a:lnTo>
                        <a:close/>
                      </a:path>
                    </a:pathLst>
                  </a:custGeom>
                  <a:solidFill>
                    <a:srgbClr val="32437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27" name="Freeform 384"/>
                  <p:cNvSpPr/>
                  <p:nvPr/>
                </p:nvSpPr>
                <p:spPr>
                  <a:xfrm>
                    <a:off x="88" y="1204"/>
                    <a:ext cx="1" cy="1"/>
                  </a:xfrm>
                  <a:custGeom>
                    <a:avLst/>
                    <a:gdLst>
                      <a:gd name="txL" fmla="*/ 0 w 3"/>
                      <a:gd name="txT" fmla="*/ 0 h 1"/>
                      <a:gd name="txR" fmla="*/ 3 w 3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1">
                        <a:moveTo>
                          <a:pt x="1" y="0"/>
                        </a:moveTo>
                        <a:lnTo>
                          <a:pt x="3" y="1"/>
                        </a:lnTo>
                        <a:lnTo>
                          <a:pt x="0" y="1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FFB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28" name="Freeform 385"/>
                  <p:cNvSpPr/>
                  <p:nvPr/>
                </p:nvSpPr>
                <p:spPr>
                  <a:xfrm>
                    <a:off x="47" y="1214"/>
                    <a:ext cx="16" cy="10"/>
                  </a:xfrm>
                  <a:custGeom>
                    <a:avLst/>
                    <a:gdLst>
                      <a:gd name="txL" fmla="*/ 0 w 50"/>
                      <a:gd name="txT" fmla="*/ 0 h 28"/>
                      <a:gd name="txR" fmla="*/ 50 w 50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" h="28">
                        <a:moveTo>
                          <a:pt x="50" y="28"/>
                        </a:moveTo>
                        <a:lnTo>
                          <a:pt x="40" y="24"/>
                        </a:lnTo>
                        <a:lnTo>
                          <a:pt x="17" y="13"/>
                        </a:lnTo>
                        <a:lnTo>
                          <a:pt x="8" y="6"/>
                        </a:lnTo>
                        <a:lnTo>
                          <a:pt x="0" y="0"/>
                        </a:lnTo>
                        <a:lnTo>
                          <a:pt x="50" y="28"/>
                        </a:lnTo>
                        <a:close/>
                      </a:path>
                    </a:pathLst>
                  </a:custGeom>
                  <a:solidFill>
                    <a:srgbClr val="32437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29" name="Freeform 386"/>
                  <p:cNvSpPr/>
                  <p:nvPr/>
                </p:nvSpPr>
                <p:spPr>
                  <a:xfrm>
                    <a:off x="127" y="1168"/>
                    <a:ext cx="13" cy="37"/>
                  </a:xfrm>
                  <a:custGeom>
                    <a:avLst/>
                    <a:gdLst>
                      <a:gd name="txL" fmla="*/ 0 w 40"/>
                      <a:gd name="txT" fmla="*/ 0 h 109"/>
                      <a:gd name="txR" fmla="*/ 40 w 40"/>
                      <a:gd name="txB" fmla="*/ 109 h 10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0" h="109">
                        <a:moveTo>
                          <a:pt x="28" y="1"/>
                        </a:moveTo>
                        <a:lnTo>
                          <a:pt x="23" y="31"/>
                        </a:lnTo>
                        <a:lnTo>
                          <a:pt x="22" y="51"/>
                        </a:lnTo>
                        <a:lnTo>
                          <a:pt x="26" y="70"/>
                        </a:lnTo>
                        <a:lnTo>
                          <a:pt x="32" y="89"/>
                        </a:lnTo>
                        <a:lnTo>
                          <a:pt x="40" y="109"/>
                        </a:lnTo>
                        <a:lnTo>
                          <a:pt x="17" y="108"/>
                        </a:lnTo>
                        <a:lnTo>
                          <a:pt x="16" y="107"/>
                        </a:lnTo>
                        <a:lnTo>
                          <a:pt x="6" y="87"/>
                        </a:lnTo>
                        <a:lnTo>
                          <a:pt x="2" y="69"/>
                        </a:lnTo>
                        <a:lnTo>
                          <a:pt x="0" y="51"/>
                        </a:lnTo>
                        <a:lnTo>
                          <a:pt x="5" y="34"/>
                        </a:lnTo>
                        <a:lnTo>
                          <a:pt x="12" y="16"/>
                        </a:lnTo>
                        <a:lnTo>
                          <a:pt x="27" y="0"/>
                        </a:lnTo>
                        <a:lnTo>
                          <a:pt x="28" y="1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30" name="Freeform 387"/>
                  <p:cNvSpPr/>
                  <p:nvPr/>
                </p:nvSpPr>
                <p:spPr>
                  <a:xfrm>
                    <a:off x="152" y="1175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1" y="2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  <a:lnTo>
                          <a:pt x="1" y="2"/>
                        </a:lnTo>
                        <a:close/>
                      </a:path>
                    </a:pathLst>
                  </a:custGeom>
                  <a:solidFill>
                    <a:srgbClr val="F19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31" name="Freeform 388"/>
                  <p:cNvSpPr>
                    <a:spLocks noEditPoints="1"/>
                  </p:cNvSpPr>
                  <p:nvPr/>
                </p:nvSpPr>
                <p:spPr>
                  <a:xfrm>
                    <a:off x="173" y="1050"/>
                    <a:ext cx="33" cy="32"/>
                  </a:xfrm>
                  <a:custGeom>
                    <a:avLst/>
                    <a:gdLst>
                      <a:gd name="txL" fmla="*/ 0 w 101"/>
                      <a:gd name="txT" fmla="*/ 0 h 96"/>
                      <a:gd name="txR" fmla="*/ 101 w 101"/>
                      <a:gd name="txB" fmla="*/ 96 h 9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96">
                        <a:moveTo>
                          <a:pt x="17" y="3"/>
                        </a:moveTo>
                        <a:lnTo>
                          <a:pt x="24" y="0"/>
                        </a:lnTo>
                        <a:lnTo>
                          <a:pt x="32" y="3"/>
                        </a:lnTo>
                        <a:lnTo>
                          <a:pt x="38" y="8"/>
                        </a:lnTo>
                        <a:lnTo>
                          <a:pt x="41" y="14"/>
                        </a:lnTo>
                        <a:lnTo>
                          <a:pt x="42" y="23"/>
                        </a:lnTo>
                        <a:lnTo>
                          <a:pt x="64" y="24"/>
                        </a:lnTo>
                        <a:lnTo>
                          <a:pt x="71" y="14"/>
                        </a:lnTo>
                        <a:lnTo>
                          <a:pt x="76" y="14"/>
                        </a:lnTo>
                        <a:lnTo>
                          <a:pt x="87" y="12"/>
                        </a:lnTo>
                        <a:lnTo>
                          <a:pt x="93" y="16"/>
                        </a:lnTo>
                        <a:lnTo>
                          <a:pt x="101" y="22"/>
                        </a:lnTo>
                        <a:lnTo>
                          <a:pt x="101" y="30"/>
                        </a:lnTo>
                        <a:lnTo>
                          <a:pt x="100" y="35"/>
                        </a:lnTo>
                        <a:lnTo>
                          <a:pt x="99" y="40"/>
                        </a:lnTo>
                        <a:lnTo>
                          <a:pt x="96" y="44"/>
                        </a:lnTo>
                        <a:lnTo>
                          <a:pt x="94" y="48"/>
                        </a:lnTo>
                        <a:lnTo>
                          <a:pt x="98" y="54"/>
                        </a:lnTo>
                        <a:lnTo>
                          <a:pt x="100" y="63"/>
                        </a:lnTo>
                        <a:lnTo>
                          <a:pt x="100" y="71"/>
                        </a:lnTo>
                        <a:lnTo>
                          <a:pt x="99" y="81"/>
                        </a:lnTo>
                        <a:lnTo>
                          <a:pt x="80" y="95"/>
                        </a:lnTo>
                        <a:lnTo>
                          <a:pt x="66" y="96"/>
                        </a:lnTo>
                        <a:lnTo>
                          <a:pt x="54" y="96"/>
                        </a:lnTo>
                        <a:lnTo>
                          <a:pt x="42" y="94"/>
                        </a:lnTo>
                        <a:lnTo>
                          <a:pt x="33" y="92"/>
                        </a:lnTo>
                        <a:lnTo>
                          <a:pt x="23" y="87"/>
                        </a:lnTo>
                        <a:lnTo>
                          <a:pt x="15" y="81"/>
                        </a:lnTo>
                        <a:lnTo>
                          <a:pt x="6" y="72"/>
                        </a:lnTo>
                        <a:lnTo>
                          <a:pt x="0" y="64"/>
                        </a:lnTo>
                        <a:lnTo>
                          <a:pt x="3" y="44"/>
                        </a:lnTo>
                        <a:lnTo>
                          <a:pt x="9" y="38"/>
                        </a:lnTo>
                        <a:lnTo>
                          <a:pt x="5" y="26"/>
                        </a:lnTo>
                        <a:lnTo>
                          <a:pt x="4" y="20"/>
                        </a:lnTo>
                        <a:lnTo>
                          <a:pt x="5" y="15"/>
                        </a:lnTo>
                        <a:lnTo>
                          <a:pt x="17" y="3"/>
                        </a:lnTo>
                        <a:close/>
                        <a:moveTo>
                          <a:pt x="22" y="58"/>
                        </a:moveTo>
                        <a:lnTo>
                          <a:pt x="24" y="57"/>
                        </a:lnTo>
                        <a:lnTo>
                          <a:pt x="27" y="56"/>
                        </a:lnTo>
                        <a:lnTo>
                          <a:pt x="27" y="53"/>
                        </a:lnTo>
                        <a:lnTo>
                          <a:pt x="28" y="51"/>
                        </a:lnTo>
                        <a:lnTo>
                          <a:pt x="27" y="47"/>
                        </a:lnTo>
                        <a:lnTo>
                          <a:pt x="24" y="46"/>
                        </a:lnTo>
                        <a:lnTo>
                          <a:pt x="23" y="44"/>
                        </a:lnTo>
                        <a:lnTo>
                          <a:pt x="15" y="50"/>
                        </a:lnTo>
                        <a:lnTo>
                          <a:pt x="15" y="51"/>
                        </a:lnTo>
                        <a:lnTo>
                          <a:pt x="18" y="57"/>
                        </a:lnTo>
                        <a:lnTo>
                          <a:pt x="22" y="58"/>
                        </a:lnTo>
                        <a:close/>
                        <a:moveTo>
                          <a:pt x="81" y="53"/>
                        </a:moveTo>
                        <a:lnTo>
                          <a:pt x="78" y="53"/>
                        </a:lnTo>
                        <a:lnTo>
                          <a:pt x="74" y="54"/>
                        </a:lnTo>
                        <a:lnTo>
                          <a:pt x="71" y="58"/>
                        </a:lnTo>
                        <a:lnTo>
                          <a:pt x="70" y="60"/>
                        </a:lnTo>
                        <a:lnTo>
                          <a:pt x="75" y="65"/>
                        </a:lnTo>
                        <a:lnTo>
                          <a:pt x="77" y="66"/>
                        </a:lnTo>
                        <a:lnTo>
                          <a:pt x="80" y="65"/>
                        </a:lnTo>
                        <a:lnTo>
                          <a:pt x="82" y="64"/>
                        </a:lnTo>
                        <a:lnTo>
                          <a:pt x="83" y="62"/>
                        </a:lnTo>
                        <a:lnTo>
                          <a:pt x="84" y="59"/>
                        </a:lnTo>
                        <a:lnTo>
                          <a:pt x="82" y="54"/>
                        </a:lnTo>
                        <a:lnTo>
                          <a:pt x="81" y="53"/>
                        </a:lnTo>
                        <a:close/>
                      </a:path>
                    </a:pathLst>
                  </a:custGeom>
                  <a:solidFill>
                    <a:srgbClr val="FF99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32" name="Freeform 389"/>
                  <p:cNvSpPr/>
                  <p:nvPr/>
                </p:nvSpPr>
                <p:spPr>
                  <a:xfrm>
                    <a:off x="178" y="1065"/>
                    <a:ext cx="4" cy="5"/>
                  </a:xfrm>
                  <a:custGeom>
                    <a:avLst/>
                    <a:gdLst>
                      <a:gd name="txL" fmla="*/ 0 w 13"/>
                      <a:gd name="txT" fmla="*/ 0 h 14"/>
                      <a:gd name="txR" fmla="*/ 13 w 13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4">
                        <a:moveTo>
                          <a:pt x="13" y="7"/>
                        </a:moveTo>
                        <a:lnTo>
                          <a:pt x="12" y="9"/>
                        </a:lnTo>
                        <a:lnTo>
                          <a:pt x="12" y="12"/>
                        </a:lnTo>
                        <a:lnTo>
                          <a:pt x="9" y="13"/>
                        </a:lnTo>
                        <a:lnTo>
                          <a:pt x="7" y="14"/>
                        </a:lnTo>
                        <a:lnTo>
                          <a:pt x="3" y="13"/>
                        </a:lnTo>
                        <a:lnTo>
                          <a:pt x="0" y="7"/>
                        </a:lnTo>
                        <a:lnTo>
                          <a:pt x="0" y="6"/>
                        </a:lnTo>
                        <a:lnTo>
                          <a:pt x="8" y="0"/>
                        </a:lnTo>
                        <a:lnTo>
                          <a:pt x="9" y="2"/>
                        </a:lnTo>
                        <a:lnTo>
                          <a:pt x="12" y="3"/>
                        </a:lnTo>
                        <a:lnTo>
                          <a:pt x="13" y="7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33" name="Freeform 390"/>
                  <p:cNvSpPr/>
                  <p:nvPr/>
                </p:nvSpPr>
                <p:spPr>
                  <a:xfrm>
                    <a:off x="196" y="1068"/>
                    <a:ext cx="5" cy="4"/>
                  </a:xfrm>
                  <a:custGeom>
                    <a:avLst/>
                    <a:gdLst>
                      <a:gd name="txL" fmla="*/ 0 w 14"/>
                      <a:gd name="txT" fmla="*/ 0 h 13"/>
                      <a:gd name="txR" fmla="*/ 14 w 14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3">
                        <a:moveTo>
                          <a:pt x="8" y="0"/>
                        </a:moveTo>
                        <a:lnTo>
                          <a:pt x="11" y="0"/>
                        </a:lnTo>
                        <a:lnTo>
                          <a:pt x="12" y="1"/>
                        </a:lnTo>
                        <a:lnTo>
                          <a:pt x="14" y="6"/>
                        </a:lnTo>
                        <a:lnTo>
                          <a:pt x="13" y="9"/>
                        </a:lnTo>
                        <a:lnTo>
                          <a:pt x="12" y="11"/>
                        </a:lnTo>
                        <a:lnTo>
                          <a:pt x="10" y="12"/>
                        </a:lnTo>
                        <a:lnTo>
                          <a:pt x="7" y="13"/>
                        </a:lnTo>
                        <a:lnTo>
                          <a:pt x="5" y="12"/>
                        </a:lnTo>
                        <a:lnTo>
                          <a:pt x="0" y="7"/>
                        </a:lnTo>
                        <a:lnTo>
                          <a:pt x="1" y="5"/>
                        </a:lnTo>
                        <a:lnTo>
                          <a:pt x="4" y="1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34" name="Freeform 391"/>
                  <p:cNvSpPr>
                    <a:spLocks noEditPoints="1"/>
                  </p:cNvSpPr>
                  <p:nvPr/>
                </p:nvSpPr>
                <p:spPr>
                  <a:xfrm>
                    <a:off x="129" y="1092"/>
                    <a:ext cx="36" cy="36"/>
                  </a:xfrm>
                  <a:custGeom>
                    <a:avLst/>
                    <a:gdLst>
                      <a:gd name="txL" fmla="*/ 0 w 108"/>
                      <a:gd name="txT" fmla="*/ 0 h 108"/>
                      <a:gd name="txR" fmla="*/ 108 w 108"/>
                      <a:gd name="txB" fmla="*/ 108 h 10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8" h="108">
                        <a:moveTo>
                          <a:pt x="34" y="0"/>
                        </a:moveTo>
                        <a:lnTo>
                          <a:pt x="43" y="1"/>
                        </a:lnTo>
                        <a:lnTo>
                          <a:pt x="49" y="6"/>
                        </a:lnTo>
                        <a:lnTo>
                          <a:pt x="52" y="12"/>
                        </a:lnTo>
                        <a:lnTo>
                          <a:pt x="54" y="19"/>
                        </a:lnTo>
                        <a:lnTo>
                          <a:pt x="52" y="28"/>
                        </a:lnTo>
                        <a:lnTo>
                          <a:pt x="73" y="37"/>
                        </a:lnTo>
                        <a:lnTo>
                          <a:pt x="82" y="30"/>
                        </a:lnTo>
                        <a:lnTo>
                          <a:pt x="87" y="31"/>
                        </a:lnTo>
                        <a:lnTo>
                          <a:pt x="98" y="34"/>
                        </a:lnTo>
                        <a:lnTo>
                          <a:pt x="103" y="40"/>
                        </a:lnTo>
                        <a:lnTo>
                          <a:pt x="108" y="49"/>
                        </a:lnTo>
                        <a:lnTo>
                          <a:pt x="104" y="56"/>
                        </a:lnTo>
                        <a:lnTo>
                          <a:pt x="102" y="58"/>
                        </a:lnTo>
                        <a:lnTo>
                          <a:pt x="100" y="60"/>
                        </a:lnTo>
                        <a:lnTo>
                          <a:pt x="98" y="64"/>
                        </a:lnTo>
                        <a:lnTo>
                          <a:pt x="94" y="66"/>
                        </a:lnTo>
                        <a:lnTo>
                          <a:pt x="92" y="67"/>
                        </a:lnTo>
                        <a:lnTo>
                          <a:pt x="91" y="70"/>
                        </a:lnTo>
                        <a:lnTo>
                          <a:pt x="92" y="77"/>
                        </a:lnTo>
                        <a:lnTo>
                          <a:pt x="91" y="77"/>
                        </a:lnTo>
                        <a:lnTo>
                          <a:pt x="91" y="78"/>
                        </a:lnTo>
                        <a:lnTo>
                          <a:pt x="91" y="80"/>
                        </a:lnTo>
                        <a:lnTo>
                          <a:pt x="91" y="85"/>
                        </a:lnTo>
                        <a:lnTo>
                          <a:pt x="87" y="92"/>
                        </a:lnTo>
                        <a:lnTo>
                          <a:pt x="85" y="96"/>
                        </a:lnTo>
                        <a:lnTo>
                          <a:pt x="84" y="101"/>
                        </a:lnTo>
                        <a:lnTo>
                          <a:pt x="61" y="108"/>
                        </a:lnTo>
                        <a:lnTo>
                          <a:pt x="48" y="104"/>
                        </a:lnTo>
                        <a:lnTo>
                          <a:pt x="37" y="101"/>
                        </a:lnTo>
                        <a:lnTo>
                          <a:pt x="26" y="95"/>
                        </a:lnTo>
                        <a:lnTo>
                          <a:pt x="19" y="89"/>
                        </a:lnTo>
                        <a:lnTo>
                          <a:pt x="10" y="80"/>
                        </a:lnTo>
                        <a:lnTo>
                          <a:pt x="6" y="72"/>
                        </a:lnTo>
                        <a:lnTo>
                          <a:pt x="1" y="61"/>
                        </a:lnTo>
                        <a:lnTo>
                          <a:pt x="0" y="50"/>
                        </a:lnTo>
                        <a:lnTo>
                          <a:pt x="9" y="32"/>
                        </a:lnTo>
                        <a:lnTo>
                          <a:pt x="15" y="30"/>
                        </a:lnTo>
                        <a:lnTo>
                          <a:pt x="16" y="18"/>
                        </a:lnTo>
                        <a:lnTo>
                          <a:pt x="21" y="7"/>
                        </a:lnTo>
                        <a:lnTo>
                          <a:pt x="34" y="0"/>
                        </a:lnTo>
                        <a:close/>
                        <a:moveTo>
                          <a:pt x="20" y="53"/>
                        </a:moveTo>
                        <a:lnTo>
                          <a:pt x="22" y="53"/>
                        </a:lnTo>
                        <a:lnTo>
                          <a:pt x="26" y="53"/>
                        </a:lnTo>
                        <a:lnTo>
                          <a:pt x="27" y="50"/>
                        </a:lnTo>
                        <a:lnTo>
                          <a:pt x="30" y="48"/>
                        </a:lnTo>
                        <a:lnTo>
                          <a:pt x="28" y="43"/>
                        </a:lnTo>
                        <a:lnTo>
                          <a:pt x="28" y="42"/>
                        </a:lnTo>
                        <a:lnTo>
                          <a:pt x="26" y="40"/>
                        </a:lnTo>
                        <a:lnTo>
                          <a:pt x="21" y="40"/>
                        </a:lnTo>
                        <a:lnTo>
                          <a:pt x="18" y="42"/>
                        </a:lnTo>
                        <a:lnTo>
                          <a:pt x="16" y="44"/>
                        </a:lnTo>
                        <a:lnTo>
                          <a:pt x="18" y="52"/>
                        </a:lnTo>
                        <a:lnTo>
                          <a:pt x="20" y="53"/>
                        </a:lnTo>
                        <a:close/>
                        <a:moveTo>
                          <a:pt x="76" y="70"/>
                        </a:moveTo>
                        <a:lnTo>
                          <a:pt x="75" y="67"/>
                        </a:lnTo>
                        <a:lnTo>
                          <a:pt x="67" y="70"/>
                        </a:lnTo>
                        <a:lnTo>
                          <a:pt x="66" y="72"/>
                        </a:lnTo>
                        <a:lnTo>
                          <a:pt x="67" y="78"/>
                        </a:lnTo>
                        <a:lnTo>
                          <a:pt x="69" y="80"/>
                        </a:lnTo>
                        <a:lnTo>
                          <a:pt x="72" y="80"/>
                        </a:lnTo>
                        <a:lnTo>
                          <a:pt x="75" y="80"/>
                        </a:lnTo>
                        <a:lnTo>
                          <a:pt x="76" y="78"/>
                        </a:lnTo>
                        <a:lnTo>
                          <a:pt x="79" y="76"/>
                        </a:lnTo>
                        <a:lnTo>
                          <a:pt x="78" y="72"/>
                        </a:lnTo>
                        <a:lnTo>
                          <a:pt x="76" y="70"/>
                        </a:lnTo>
                        <a:close/>
                      </a:path>
                    </a:pathLst>
                  </a:custGeom>
                  <a:solidFill>
                    <a:srgbClr val="FF99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35" name="Freeform 392"/>
                  <p:cNvSpPr/>
                  <p:nvPr/>
                </p:nvSpPr>
                <p:spPr>
                  <a:xfrm>
                    <a:off x="135" y="1105"/>
                    <a:ext cx="4" cy="4"/>
                  </a:xfrm>
                  <a:custGeom>
                    <a:avLst/>
                    <a:gdLst>
                      <a:gd name="txL" fmla="*/ 0 w 14"/>
                      <a:gd name="txT" fmla="*/ 0 h 13"/>
                      <a:gd name="txR" fmla="*/ 14 w 14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3">
                        <a:moveTo>
                          <a:pt x="14" y="8"/>
                        </a:moveTo>
                        <a:lnTo>
                          <a:pt x="11" y="10"/>
                        </a:lnTo>
                        <a:lnTo>
                          <a:pt x="10" y="13"/>
                        </a:lnTo>
                        <a:lnTo>
                          <a:pt x="6" y="13"/>
                        </a:lnTo>
                        <a:lnTo>
                          <a:pt x="4" y="13"/>
                        </a:lnTo>
                        <a:lnTo>
                          <a:pt x="2" y="12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5" y="0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2" y="3"/>
                        </a:lnTo>
                        <a:lnTo>
                          <a:pt x="14" y="8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36" name="Freeform 393"/>
                  <p:cNvSpPr/>
                  <p:nvPr/>
                </p:nvSpPr>
                <p:spPr>
                  <a:xfrm>
                    <a:off x="151" y="1114"/>
                    <a:ext cx="5" cy="4"/>
                  </a:xfrm>
                  <a:custGeom>
                    <a:avLst/>
                    <a:gdLst>
                      <a:gd name="txL" fmla="*/ 0 w 13"/>
                      <a:gd name="txT" fmla="*/ 0 h 13"/>
                      <a:gd name="txR" fmla="*/ 13 w 13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3">
                        <a:moveTo>
                          <a:pt x="9" y="0"/>
                        </a:moveTo>
                        <a:lnTo>
                          <a:pt x="10" y="3"/>
                        </a:lnTo>
                        <a:lnTo>
                          <a:pt x="12" y="5"/>
                        </a:lnTo>
                        <a:lnTo>
                          <a:pt x="13" y="9"/>
                        </a:lnTo>
                        <a:lnTo>
                          <a:pt x="10" y="11"/>
                        </a:lnTo>
                        <a:lnTo>
                          <a:pt x="9" y="13"/>
                        </a:lnTo>
                        <a:lnTo>
                          <a:pt x="6" y="13"/>
                        </a:lnTo>
                        <a:lnTo>
                          <a:pt x="3" y="13"/>
                        </a:lnTo>
                        <a:lnTo>
                          <a:pt x="1" y="11"/>
                        </a:lnTo>
                        <a:lnTo>
                          <a:pt x="0" y="5"/>
                        </a:lnTo>
                        <a:lnTo>
                          <a:pt x="1" y="3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37" name="Freeform 394"/>
                  <p:cNvSpPr>
                    <a:spLocks noEditPoints="1"/>
                  </p:cNvSpPr>
                  <p:nvPr/>
                </p:nvSpPr>
                <p:spPr>
                  <a:xfrm>
                    <a:off x="131" y="1169"/>
                    <a:ext cx="35" cy="38"/>
                  </a:xfrm>
                  <a:custGeom>
                    <a:avLst/>
                    <a:gdLst>
                      <a:gd name="txL" fmla="*/ 0 w 104"/>
                      <a:gd name="txT" fmla="*/ 0 h 112"/>
                      <a:gd name="txR" fmla="*/ 104 w 104"/>
                      <a:gd name="txB" fmla="*/ 112 h 1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4" h="112">
                        <a:moveTo>
                          <a:pt x="52" y="0"/>
                        </a:moveTo>
                        <a:lnTo>
                          <a:pt x="60" y="3"/>
                        </a:lnTo>
                        <a:lnTo>
                          <a:pt x="63" y="10"/>
                        </a:lnTo>
                        <a:lnTo>
                          <a:pt x="64" y="18"/>
                        </a:lnTo>
                        <a:lnTo>
                          <a:pt x="62" y="25"/>
                        </a:lnTo>
                        <a:lnTo>
                          <a:pt x="58" y="32"/>
                        </a:lnTo>
                        <a:lnTo>
                          <a:pt x="76" y="48"/>
                        </a:lnTo>
                        <a:lnTo>
                          <a:pt x="87" y="43"/>
                        </a:lnTo>
                        <a:lnTo>
                          <a:pt x="92" y="46"/>
                        </a:lnTo>
                        <a:lnTo>
                          <a:pt x="100" y="52"/>
                        </a:lnTo>
                        <a:lnTo>
                          <a:pt x="103" y="60"/>
                        </a:lnTo>
                        <a:lnTo>
                          <a:pt x="104" y="69"/>
                        </a:lnTo>
                        <a:lnTo>
                          <a:pt x="99" y="75"/>
                        </a:lnTo>
                        <a:lnTo>
                          <a:pt x="92" y="82"/>
                        </a:lnTo>
                        <a:lnTo>
                          <a:pt x="87" y="84"/>
                        </a:lnTo>
                        <a:lnTo>
                          <a:pt x="85" y="84"/>
                        </a:lnTo>
                        <a:lnTo>
                          <a:pt x="84" y="84"/>
                        </a:lnTo>
                        <a:lnTo>
                          <a:pt x="84" y="85"/>
                        </a:lnTo>
                        <a:lnTo>
                          <a:pt x="82" y="92"/>
                        </a:lnTo>
                        <a:lnTo>
                          <a:pt x="79" y="99"/>
                        </a:lnTo>
                        <a:lnTo>
                          <a:pt x="75" y="102"/>
                        </a:lnTo>
                        <a:lnTo>
                          <a:pt x="73" y="105"/>
                        </a:lnTo>
                        <a:lnTo>
                          <a:pt x="67" y="112"/>
                        </a:lnTo>
                        <a:lnTo>
                          <a:pt x="42" y="112"/>
                        </a:lnTo>
                        <a:lnTo>
                          <a:pt x="30" y="104"/>
                        </a:lnTo>
                        <a:lnTo>
                          <a:pt x="21" y="97"/>
                        </a:lnTo>
                        <a:lnTo>
                          <a:pt x="13" y="88"/>
                        </a:lnTo>
                        <a:lnTo>
                          <a:pt x="8" y="80"/>
                        </a:lnTo>
                        <a:lnTo>
                          <a:pt x="3" y="69"/>
                        </a:lnTo>
                        <a:lnTo>
                          <a:pt x="1" y="60"/>
                        </a:lnTo>
                        <a:lnTo>
                          <a:pt x="0" y="48"/>
                        </a:lnTo>
                        <a:lnTo>
                          <a:pt x="2" y="37"/>
                        </a:lnTo>
                        <a:lnTo>
                          <a:pt x="16" y="22"/>
                        </a:lnTo>
                        <a:lnTo>
                          <a:pt x="24" y="22"/>
                        </a:lnTo>
                        <a:lnTo>
                          <a:pt x="27" y="12"/>
                        </a:lnTo>
                        <a:lnTo>
                          <a:pt x="36" y="2"/>
                        </a:lnTo>
                        <a:lnTo>
                          <a:pt x="52" y="0"/>
                        </a:lnTo>
                        <a:close/>
                        <a:moveTo>
                          <a:pt x="21" y="45"/>
                        </a:moveTo>
                        <a:lnTo>
                          <a:pt x="26" y="48"/>
                        </a:lnTo>
                        <a:lnTo>
                          <a:pt x="28" y="46"/>
                        </a:lnTo>
                        <a:lnTo>
                          <a:pt x="31" y="44"/>
                        </a:lnTo>
                        <a:lnTo>
                          <a:pt x="32" y="39"/>
                        </a:lnTo>
                        <a:lnTo>
                          <a:pt x="32" y="37"/>
                        </a:lnTo>
                        <a:lnTo>
                          <a:pt x="31" y="36"/>
                        </a:lnTo>
                        <a:lnTo>
                          <a:pt x="26" y="33"/>
                        </a:lnTo>
                        <a:lnTo>
                          <a:pt x="22" y="34"/>
                        </a:lnTo>
                        <a:lnTo>
                          <a:pt x="21" y="36"/>
                        </a:lnTo>
                        <a:lnTo>
                          <a:pt x="19" y="43"/>
                        </a:lnTo>
                        <a:lnTo>
                          <a:pt x="21" y="45"/>
                        </a:lnTo>
                        <a:close/>
                        <a:moveTo>
                          <a:pt x="69" y="80"/>
                        </a:moveTo>
                        <a:lnTo>
                          <a:pt x="68" y="78"/>
                        </a:lnTo>
                        <a:lnTo>
                          <a:pt x="63" y="76"/>
                        </a:lnTo>
                        <a:lnTo>
                          <a:pt x="60" y="78"/>
                        </a:lnTo>
                        <a:lnTo>
                          <a:pt x="57" y="79"/>
                        </a:lnTo>
                        <a:lnTo>
                          <a:pt x="56" y="85"/>
                        </a:lnTo>
                        <a:lnTo>
                          <a:pt x="57" y="88"/>
                        </a:lnTo>
                        <a:lnTo>
                          <a:pt x="60" y="90"/>
                        </a:lnTo>
                        <a:lnTo>
                          <a:pt x="63" y="90"/>
                        </a:lnTo>
                        <a:lnTo>
                          <a:pt x="66" y="88"/>
                        </a:lnTo>
                        <a:lnTo>
                          <a:pt x="66" y="87"/>
                        </a:lnTo>
                        <a:lnTo>
                          <a:pt x="67" y="87"/>
                        </a:lnTo>
                        <a:lnTo>
                          <a:pt x="69" y="87"/>
                        </a:lnTo>
                        <a:lnTo>
                          <a:pt x="69" y="80"/>
                        </a:lnTo>
                        <a:close/>
                      </a:path>
                    </a:pathLst>
                  </a:custGeom>
                  <a:solidFill>
                    <a:srgbClr val="FF99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38" name="Freeform 395"/>
                  <p:cNvSpPr/>
                  <p:nvPr/>
                </p:nvSpPr>
                <p:spPr>
                  <a:xfrm>
                    <a:off x="138" y="1180"/>
                    <a:ext cx="4" cy="5"/>
                  </a:xfrm>
                  <a:custGeom>
                    <a:avLst/>
                    <a:gdLst>
                      <a:gd name="txL" fmla="*/ 0 w 13"/>
                      <a:gd name="txT" fmla="*/ 0 h 15"/>
                      <a:gd name="txR" fmla="*/ 13 w 13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5">
                        <a:moveTo>
                          <a:pt x="12" y="11"/>
                        </a:moveTo>
                        <a:lnTo>
                          <a:pt x="9" y="13"/>
                        </a:lnTo>
                        <a:lnTo>
                          <a:pt x="7" y="15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2" y="3"/>
                        </a:lnTo>
                        <a:lnTo>
                          <a:pt x="3" y="1"/>
                        </a:lnTo>
                        <a:lnTo>
                          <a:pt x="7" y="0"/>
                        </a:lnTo>
                        <a:lnTo>
                          <a:pt x="12" y="3"/>
                        </a:lnTo>
                        <a:lnTo>
                          <a:pt x="13" y="4"/>
                        </a:lnTo>
                        <a:lnTo>
                          <a:pt x="13" y="6"/>
                        </a:lnTo>
                        <a:lnTo>
                          <a:pt x="12" y="11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39" name="Freeform 396"/>
                  <p:cNvSpPr/>
                  <p:nvPr/>
                </p:nvSpPr>
                <p:spPr>
                  <a:xfrm>
                    <a:off x="150" y="1195"/>
                    <a:ext cx="4" cy="4"/>
                  </a:xfrm>
                  <a:custGeom>
                    <a:avLst/>
                    <a:gdLst>
                      <a:gd name="txL" fmla="*/ 0 w 13"/>
                      <a:gd name="txT" fmla="*/ 0 h 14"/>
                      <a:gd name="txR" fmla="*/ 13 w 13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4">
                        <a:moveTo>
                          <a:pt x="12" y="2"/>
                        </a:moveTo>
                        <a:lnTo>
                          <a:pt x="13" y="4"/>
                        </a:lnTo>
                        <a:lnTo>
                          <a:pt x="13" y="11"/>
                        </a:lnTo>
                        <a:lnTo>
                          <a:pt x="11" y="11"/>
                        </a:lnTo>
                        <a:lnTo>
                          <a:pt x="10" y="11"/>
                        </a:lnTo>
                        <a:lnTo>
                          <a:pt x="10" y="12"/>
                        </a:lnTo>
                        <a:lnTo>
                          <a:pt x="7" y="14"/>
                        </a:lnTo>
                        <a:lnTo>
                          <a:pt x="4" y="14"/>
                        </a:lnTo>
                        <a:lnTo>
                          <a:pt x="1" y="12"/>
                        </a:lnTo>
                        <a:lnTo>
                          <a:pt x="0" y="9"/>
                        </a:lnTo>
                        <a:lnTo>
                          <a:pt x="1" y="3"/>
                        </a:lnTo>
                        <a:lnTo>
                          <a:pt x="4" y="2"/>
                        </a:lnTo>
                        <a:lnTo>
                          <a:pt x="7" y="0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40" name="Freeform 397"/>
                  <p:cNvSpPr>
                    <a:spLocks noEditPoints="1"/>
                  </p:cNvSpPr>
                  <p:nvPr/>
                </p:nvSpPr>
                <p:spPr>
                  <a:xfrm>
                    <a:off x="78" y="1136"/>
                    <a:ext cx="34" cy="38"/>
                  </a:xfrm>
                  <a:custGeom>
                    <a:avLst/>
                    <a:gdLst>
                      <a:gd name="txL" fmla="*/ 0 w 101"/>
                      <a:gd name="txT" fmla="*/ 0 h 114"/>
                      <a:gd name="txR" fmla="*/ 101 w 101"/>
                      <a:gd name="txB" fmla="*/ 114 h 1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114">
                        <a:moveTo>
                          <a:pt x="61" y="2"/>
                        </a:moveTo>
                        <a:lnTo>
                          <a:pt x="67" y="8"/>
                        </a:lnTo>
                        <a:lnTo>
                          <a:pt x="68" y="10"/>
                        </a:lnTo>
                        <a:lnTo>
                          <a:pt x="68" y="11"/>
                        </a:lnTo>
                        <a:lnTo>
                          <a:pt x="70" y="14"/>
                        </a:lnTo>
                        <a:lnTo>
                          <a:pt x="71" y="21"/>
                        </a:lnTo>
                        <a:lnTo>
                          <a:pt x="68" y="23"/>
                        </a:lnTo>
                        <a:lnTo>
                          <a:pt x="67" y="23"/>
                        </a:lnTo>
                        <a:lnTo>
                          <a:pt x="67" y="24"/>
                        </a:lnTo>
                        <a:lnTo>
                          <a:pt x="67" y="27"/>
                        </a:lnTo>
                        <a:lnTo>
                          <a:pt x="62" y="34"/>
                        </a:lnTo>
                        <a:lnTo>
                          <a:pt x="76" y="52"/>
                        </a:lnTo>
                        <a:lnTo>
                          <a:pt x="88" y="51"/>
                        </a:lnTo>
                        <a:lnTo>
                          <a:pt x="91" y="53"/>
                        </a:lnTo>
                        <a:lnTo>
                          <a:pt x="98" y="63"/>
                        </a:lnTo>
                        <a:lnTo>
                          <a:pt x="101" y="69"/>
                        </a:lnTo>
                        <a:lnTo>
                          <a:pt x="100" y="79"/>
                        </a:lnTo>
                        <a:lnTo>
                          <a:pt x="94" y="84"/>
                        </a:lnTo>
                        <a:lnTo>
                          <a:pt x="84" y="89"/>
                        </a:lnTo>
                        <a:lnTo>
                          <a:pt x="77" y="89"/>
                        </a:lnTo>
                        <a:lnTo>
                          <a:pt x="73" y="96"/>
                        </a:lnTo>
                        <a:lnTo>
                          <a:pt x="68" y="103"/>
                        </a:lnTo>
                        <a:lnTo>
                          <a:pt x="65" y="106"/>
                        </a:lnTo>
                        <a:lnTo>
                          <a:pt x="62" y="109"/>
                        </a:lnTo>
                        <a:lnTo>
                          <a:pt x="54" y="114"/>
                        </a:lnTo>
                        <a:lnTo>
                          <a:pt x="31" y="109"/>
                        </a:lnTo>
                        <a:lnTo>
                          <a:pt x="13" y="90"/>
                        </a:lnTo>
                        <a:lnTo>
                          <a:pt x="4" y="71"/>
                        </a:lnTo>
                        <a:lnTo>
                          <a:pt x="0" y="50"/>
                        </a:lnTo>
                        <a:lnTo>
                          <a:pt x="5" y="28"/>
                        </a:lnTo>
                        <a:lnTo>
                          <a:pt x="22" y="17"/>
                        </a:lnTo>
                        <a:lnTo>
                          <a:pt x="29" y="18"/>
                        </a:lnTo>
                        <a:lnTo>
                          <a:pt x="35" y="8"/>
                        </a:lnTo>
                        <a:lnTo>
                          <a:pt x="44" y="0"/>
                        </a:lnTo>
                        <a:lnTo>
                          <a:pt x="61" y="2"/>
                        </a:lnTo>
                        <a:close/>
                        <a:moveTo>
                          <a:pt x="23" y="41"/>
                        </a:moveTo>
                        <a:lnTo>
                          <a:pt x="28" y="44"/>
                        </a:lnTo>
                        <a:lnTo>
                          <a:pt x="32" y="41"/>
                        </a:lnTo>
                        <a:lnTo>
                          <a:pt x="35" y="35"/>
                        </a:lnTo>
                        <a:lnTo>
                          <a:pt x="34" y="33"/>
                        </a:lnTo>
                        <a:lnTo>
                          <a:pt x="29" y="29"/>
                        </a:lnTo>
                        <a:lnTo>
                          <a:pt x="25" y="30"/>
                        </a:lnTo>
                        <a:lnTo>
                          <a:pt x="23" y="32"/>
                        </a:lnTo>
                        <a:lnTo>
                          <a:pt x="20" y="38"/>
                        </a:lnTo>
                        <a:lnTo>
                          <a:pt x="23" y="41"/>
                        </a:lnTo>
                        <a:close/>
                        <a:moveTo>
                          <a:pt x="64" y="83"/>
                        </a:moveTo>
                        <a:lnTo>
                          <a:pt x="62" y="81"/>
                        </a:lnTo>
                        <a:lnTo>
                          <a:pt x="55" y="78"/>
                        </a:lnTo>
                        <a:lnTo>
                          <a:pt x="52" y="79"/>
                        </a:lnTo>
                        <a:lnTo>
                          <a:pt x="50" y="85"/>
                        </a:lnTo>
                        <a:lnTo>
                          <a:pt x="52" y="89"/>
                        </a:lnTo>
                        <a:lnTo>
                          <a:pt x="56" y="91"/>
                        </a:lnTo>
                        <a:lnTo>
                          <a:pt x="59" y="90"/>
                        </a:lnTo>
                        <a:lnTo>
                          <a:pt x="59" y="89"/>
                        </a:lnTo>
                        <a:lnTo>
                          <a:pt x="60" y="89"/>
                        </a:lnTo>
                        <a:lnTo>
                          <a:pt x="62" y="89"/>
                        </a:lnTo>
                        <a:lnTo>
                          <a:pt x="62" y="85"/>
                        </a:lnTo>
                        <a:lnTo>
                          <a:pt x="64" y="83"/>
                        </a:lnTo>
                        <a:close/>
                      </a:path>
                    </a:pathLst>
                  </a:custGeom>
                  <a:solidFill>
                    <a:srgbClr val="FF99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41" name="Freeform 398"/>
                  <p:cNvSpPr/>
                  <p:nvPr/>
                </p:nvSpPr>
                <p:spPr>
                  <a:xfrm>
                    <a:off x="85" y="1146"/>
                    <a:ext cx="5" cy="5"/>
                  </a:xfrm>
                  <a:custGeom>
                    <a:avLst/>
                    <a:gdLst>
                      <a:gd name="txL" fmla="*/ 0 w 15"/>
                      <a:gd name="txT" fmla="*/ 0 h 15"/>
                      <a:gd name="txR" fmla="*/ 15 w 15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15">
                        <a:moveTo>
                          <a:pt x="12" y="12"/>
                        </a:moveTo>
                        <a:lnTo>
                          <a:pt x="8" y="15"/>
                        </a:lnTo>
                        <a:lnTo>
                          <a:pt x="3" y="12"/>
                        </a:lnTo>
                        <a:lnTo>
                          <a:pt x="0" y="9"/>
                        </a:lnTo>
                        <a:lnTo>
                          <a:pt x="3" y="3"/>
                        </a:lnTo>
                        <a:lnTo>
                          <a:pt x="5" y="1"/>
                        </a:lnTo>
                        <a:lnTo>
                          <a:pt x="9" y="0"/>
                        </a:lnTo>
                        <a:lnTo>
                          <a:pt x="14" y="4"/>
                        </a:lnTo>
                        <a:lnTo>
                          <a:pt x="15" y="6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42" name="Freeform 399"/>
                  <p:cNvSpPr/>
                  <p:nvPr/>
                </p:nvSpPr>
                <p:spPr>
                  <a:xfrm>
                    <a:off x="95" y="1162"/>
                    <a:ext cx="4" cy="5"/>
                  </a:xfrm>
                  <a:custGeom>
                    <a:avLst/>
                    <a:gdLst>
                      <a:gd name="txL" fmla="*/ 0 w 14"/>
                      <a:gd name="txT" fmla="*/ 0 h 13"/>
                      <a:gd name="txR" fmla="*/ 14 w 14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3">
                        <a:moveTo>
                          <a:pt x="12" y="3"/>
                        </a:moveTo>
                        <a:lnTo>
                          <a:pt x="14" y="5"/>
                        </a:lnTo>
                        <a:lnTo>
                          <a:pt x="12" y="7"/>
                        </a:lnTo>
                        <a:lnTo>
                          <a:pt x="12" y="11"/>
                        </a:lnTo>
                        <a:lnTo>
                          <a:pt x="10" y="11"/>
                        </a:lnTo>
                        <a:lnTo>
                          <a:pt x="9" y="11"/>
                        </a:lnTo>
                        <a:lnTo>
                          <a:pt x="9" y="12"/>
                        </a:lnTo>
                        <a:lnTo>
                          <a:pt x="6" y="13"/>
                        </a:lnTo>
                        <a:lnTo>
                          <a:pt x="2" y="11"/>
                        </a:lnTo>
                        <a:lnTo>
                          <a:pt x="0" y="7"/>
                        </a:lnTo>
                        <a:lnTo>
                          <a:pt x="2" y="1"/>
                        </a:lnTo>
                        <a:lnTo>
                          <a:pt x="5" y="0"/>
                        </a:lnTo>
                        <a:lnTo>
                          <a:pt x="12" y="3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43" name="Freeform 400"/>
                  <p:cNvSpPr>
                    <a:spLocks noEditPoints="1"/>
                  </p:cNvSpPr>
                  <p:nvPr/>
                </p:nvSpPr>
                <p:spPr>
                  <a:xfrm>
                    <a:off x="146" y="997"/>
                    <a:ext cx="36" cy="36"/>
                  </a:xfrm>
                  <a:custGeom>
                    <a:avLst/>
                    <a:gdLst>
                      <a:gd name="txL" fmla="*/ 0 w 108"/>
                      <a:gd name="txT" fmla="*/ 0 h 108"/>
                      <a:gd name="txR" fmla="*/ 108 w 108"/>
                      <a:gd name="txB" fmla="*/ 108 h 10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8" h="108">
                        <a:moveTo>
                          <a:pt x="35" y="0"/>
                        </a:moveTo>
                        <a:lnTo>
                          <a:pt x="43" y="1"/>
                        </a:lnTo>
                        <a:lnTo>
                          <a:pt x="49" y="6"/>
                        </a:lnTo>
                        <a:lnTo>
                          <a:pt x="53" y="12"/>
                        </a:lnTo>
                        <a:lnTo>
                          <a:pt x="54" y="19"/>
                        </a:lnTo>
                        <a:lnTo>
                          <a:pt x="53" y="27"/>
                        </a:lnTo>
                        <a:lnTo>
                          <a:pt x="73" y="37"/>
                        </a:lnTo>
                        <a:lnTo>
                          <a:pt x="83" y="30"/>
                        </a:lnTo>
                        <a:lnTo>
                          <a:pt x="88" y="31"/>
                        </a:lnTo>
                        <a:lnTo>
                          <a:pt x="98" y="33"/>
                        </a:lnTo>
                        <a:lnTo>
                          <a:pt x="103" y="39"/>
                        </a:lnTo>
                        <a:lnTo>
                          <a:pt x="108" y="49"/>
                        </a:lnTo>
                        <a:lnTo>
                          <a:pt x="104" y="56"/>
                        </a:lnTo>
                        <a:lnTo>
                          <a:pt x="102" y="57"/>
                        </a:lnTo>
                        <a:lnTo>
                          <a:pt x="101" y="60"/>
                        </a:lnTo>
                        <a:lnTo>
                          <a:pt x="98" y="63"/>
                        </a:lnTo>
                        <a:lnTo>
                          <a:pt x="95" y="66"/>
                        </a:lnTo>
                        <a:lnTo>
                          <a:pt x="92" y="67"/>
                        </a:lnTo>
                        <a:lnTo>
                          <a:pt x="91" y="69"/>
                        </a:lnTo>
                        <a:lnTo>
                          <a:pt x="92" y="76"/>
                        </a:lnTo>
                        <a:lnTo>
                          <a:pt x="91" y="76"/>
                        </a:lnTo>
                        <a:lnTo>
                          <a:pt x="91" y="78"/>
                        </a:lnTo>
                        <a:lnTo>
                          <a:pt x="91" y="80"/>
                        </a:lnTo>
                        <a:lnTo>
                          <a:pt x="91" y="85"/>
                        </a:lnTo>
                        <a:lnTo>
                          <a:pt x="88" y="92"/>
                        </a:lnTo>
                        <a:lnTo>
                          <a:pt x="85" y="96"/>
                        </a:lnTo>
                        <a:lnTo>
                          <a:pt x="84" y="100"/>
                        </a:lnTo>
                        <a:lnTo>
                          <a:pt x="61" y="108"/>
                        </a:lnTo>
                        <a:lnTo>
                          <a:pt x="48" y="104"/>
                        </a:lnTo>
                        <a:lnTo>
                          <a:pt x="37" y="100"/>
                        </a:lnTo>
                        <a:lnTo>
                          <a:pt x="26" y="94"/>
                        </a:lnTo>
                        <a:lnTo>
                          <a:pt x="19" y="88"/>
                        </a:lnTo>
                        <a:lnTo>
                          <a:pt x="11" y="80"/>
                        </a:lnTo>
                        <a:lnTo>
                          <a:pt x="6" y="72"/>
                        </a:lnTo>
                        <a:lnTo>
                          <a:pt x="1" y="61"/>
                        </a:lnTo>
                        <a:lnTo>
                          <a:pt x="0" y="50"/>
                        </a:lnTo>
                        <a:lnTo>
                          <a:pt x="10" y="32"/>
                        </a:lnTo>
                        <a:lnTo>
                          <a:pt x="16" y="30"/>
                        </a:lnTo>
                        <a:lnTo>
                          <a:pt x="17" y="18"/>
                        </a:lnTo>
                        <a:lnTo>
                          <a:pt x="22" y="7"/>
                        </a:lnTo>
                        <a:lnTo>
                          <a:pt x="35" y="0"/>
                        </a:lnTo>
                        <a:close/>
                        <a:moveTo>
                          <a:pt x="20" y="52"/>
                        </a:moveTo>
                        <a:lnTo>
                          <a:pt x="23" y="52"/>
                        </a:lnTo>
                        <a:lnTo>
                          <a:pt x="26" y="52"/>
                        </a:lnTo>
                        <a:lnTo>
                          <a:pt x="28" y="50"/>
                        </a:lnTo>
                        <a:lnTo>
                          <a:pt x="30" y="48"/>
                        </a:lnTo>
                        <a:lnTo>
                          <a:pt x="29" y="43"/>
                        </a:lnTo>
                        <a:lnTo>
                          <a:pt x="29" y="42"/>
                        </a:lnTo>
                        <a:lnTo>
                          <a:pt x="26" y="39"/>
                        </a:lnTo>
                        <a:lnTo>
                          <a:pt x="22" y="39"/>
                        </a:lnTo>
                        <a:lnTo>
                          <a:pt x="18" y="42"/>
                        </a:lnTo>
                        <a:lnTo>
                          <a:pt x="17" y="44"/>
                        </a:lnTo>
                        <a:lnTo>
                          <a:pt x="18" y="51"/>
                        </a:lnTo>
                        <a:lnTo>
                          <a:pt x="20" y="52"/>
                        </a:lnTo>
                        <a:close/>
                        <a:moveTo>
                          <a:pt x="77" y="69"/>
                        </a:moveTo>
                        <a:lnTo>
                          <a:pt x="76" y="67"/>
                        </a:lnTo>
                        <a:lnTo>
                          <a:pt x="67" y="69"/>
                        </a:lnTo>
                        <a:lnTo>
                          <a:pt x="66" y="72"/>
                        </a:lnTo>
                        <a:lnTo>
                          <a:pt x="67" y="78"/>
                        </a:lnTo>
                        <a:lnTo>
                          <a:pt x="70" y="80"/>
                        </a:lnTo>
                        <a:lnTo>
                          <a:pt x="72" y="80"/>
                        </a:lnTo>
                        <a:lnTo>
                          <a:pt x="76" y="80"/>
                        </a:lnTo>
                        <a:lnTo>
                          <a:pt x="77" y="78"/>
                        </a:lnTo>
                        <a:lnTo>
                          <a:pt x="79" y="75"/>
                        </a:lnTo>
                        <a:lnTo>
                          <a:pt x="78" y="72"/>
                        </a:lnTo>
                        <a:lnTo>
                          <a:pt x="77" y="69"/>
                        </a:lnTo>
                        <a:close/>
                      </a:path>
                    </a:pathLst>
                  </a:custGeom>
                  <a:solidFill>
                    <a:srgbClr val="FF99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44" name="Freeform 401"/>
                  <p:cNvSpPr/>
                  <p:nvPr/>
                </p:nvSpPr>
                <p:spPr>
                  <a:xfrm>
                    <a:off x="152" y="1010"/>
                    <a:ext cx="4" cy="4"/>
                  </a:xfrm>
                  <a:custGeom>
                    <a:avLst/>
                    <a:gdLst>
                      <a:gd name="txL" fmla="*/ 0 w 13"/>
                      <a:gd name="txT" fmla="*/ 0 h 13"/>
                      <a:gd name="txR" fmla="*/ 13 w 13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3">
                        <a:moveTo>
                          <a:pt x="13" y="9"/>
                        </a:moveTo>
                        <a:lnTo>
                          <a:pt x="11" y="11"/>
                        </a:lnTo>
                        <a:lnTo>
                          <a:pt x="9" y="13"/>
                        </a:lnTo>
                        <a:lnTo>
                          <a:pt x="6" y="13"/>
                        </a:lnTo>
                        <a:lnTo>
                          <a:pt x="3" y="13"/>
                        </a:lnTo>
                        <a:lnTo>
                          <a:pt x="1" y="12"/>
                        </a:lnTo>
                        <a:lnTo>
                          <a:pt x="0" y="5"/>
                        </a:lnTo>
                        <a:lnTo>
                          <a:pt x="1" y="3"/>
                        </a:lnTo>
                        <a:lnTo>
                          <a:pt x="5" y="0"/>
                        </a:lnTo>
                        <a:lnTo>
                          <a:pt x="9" y="0"/>
                        </a:lnTo>
                        <a:lnTo>
                          <a:pt x="12" y="3"/>
                        </a:lnTo>
                        <a:lnTo>
                          <a:pt x="12" y="4"/>
                        </a:lnTo>
                        <a:lnTo>
                          <a:pt x="13" y="9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45" name="Freeform 402"/>
                  <p:cNvSpPr/>
                  <p:nvPr/>
                </p:nvSpPr>
                <p:spPr>
                  <a:xfrm>
                    <a:off x="168" y="1019"/>
                    <a:ext cx="4" cy="5"/>
                  </a:xfrm>
                  <a:custGeom>
                    <a:avLst/>
                    <a:gdLst>
                      <a:gd name="txL" fmla="*/ 0 w 13"/>
                      <a:gd name="txT" fmla="*/ 0 h 13"/>
                      <a:gd name="txR" fmla="*/ 13 w 13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3">
                        <a:moveTo>
                          <a:pt x="10" y="0"/>
                        </a:moveTo>
                        <a:lnTo>
                          <a:pt x="11" y="2"/>
                        </a:lnTo>
                        <a:lnTo>
                          <a:pt x="12" y="5"/>
                        </a:lnTo>
                        <a:lnTo>
                          <a:pt x="13" y="8"/>
                        </a:lnTo>
                        <a:lnTo>
                          <a:pt x="11" y="11"/>
                        </a:lnTo>
                        <a:lnTo>
                          <a:pt x="10" y="13"/>
                        </a:lnTo>
                        <a:lnTo>
                          <a:pt x="6" y="13"/>
                        </a:lnTo>
                        <a:lnTo>
                          <a:pt x="4" y="13"/>
                        </a:lnTo>
                        <a:lnTo>
                          <a:pt x="1" y="11"/>
                        </a:lnTo>
                        <a:lnTo>
                          <a:pt x="0" y="5"/>
                        </a:lnTo>
                        <a:lnTo>
                          <a:pt x="1" y="2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46" name="Freeform 403"/>
                  <p:cNvSpPr/>
                  <p:nvPr/>
                </p:nvSpPr>
                <p:spPr>
                  <a:xfrm>
                    <a:off x="356" y="934"/>
                    <a:ext cx="136" cy="303"/>
                  </a:xfrm>
                  <a:custGeom>
                    <a:avLst/>
                    <a:gdLst>
                      <a:gd name="txL" fmla="*/ 0 w 408"/>
                      <a:gd name="txT" fmla="*/ 0 h 907"/>
                      <a:gd name="txR" fmla="*/ 408 w 408"/>
                      <a:gd name="txB" fmla="*/ 907 h 90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08" h="907">
                        <a:moveTo>
                          <a:pt x="166" y="24"/>
                        </a:moveTo>
                        <a:lnTo>
                          <a:pt x="169" y="24"/>
                        </a:lnTo>
                        <a:lnTo>
                          <a:pt x="172" y="24"/>
                        </a:lnTo>
                        <a:lnTo>
                          <a:pt x="249" y="0"/>
                        </a:lnTo>
                        <a:lnTo>
                          <a:pt x="252" y="11"/>
                        </a:lnTo>
                        <a:lnTo>
                          <a:pt x="299" y="119"/>
                        </a:lnTo>
                        <a:lnTo>
                          <a:pt x="325" y="208"/>
                        </a:lnTo>
                        <a:lnTo>
                          <a:pt x="325" y="209"/>
                        </a:lnTo>
                        <a:lnTo>
                          <a:pt x="337" y="261"/>
                        </a:lnTo>
                        <a:lnTo>
                          <a:pt x="336" y="262"/>
                        </a:lnTo>
                        <a:lnTo>
                          <a:pt x="339" y="264"/>
                        </a:lnTo>
                        <a:lnTo>
                          <a:pt x="384" y="500"/>
                        </a:lnTo>
                        <a:lnTo>
                          <a:pt x="385" y="502"/>
                        </a:lnTo>
                        <a:lnTo>
                          <a:pt x="397" y="527"/>
                        </a:lnTo>
                        <a:lnTo>
                          <a:pt x="397" y="528"/>
                        </a:lnTo>
                        <a:lnTo>
                          <a:pt x="399" y="528"/>
                        </a:lnTo>
                        <a:lnTo>
                          <a:pt x="399" y="530"/>
                        </a:lnTo>
                        <a:lnTo>
                          <a:pt x="401" y="532"/>
                        </a:lnTo>
                        <a:lnTo>
                          <a:pt x="408" y="544"/>
                        </a:lnTo>
                        <a:lnTo>
                          <a:pt x="407" y="544"/>
                        </a:lnTo>
                        <a:lnTo>
                          <a:pt x="395" y="564"/>
                        </a:lnTo>
                        <a:lnTo>
                          <a:pt x="387" y="588"/>
                        </a:lnTo>
                        <a:lnTo>
                          <a:pt x="383" y="598"/>
                        </a:lnTo>
                        <a:lnTo>
                          <a:pt x="385" y="586"/>
                        </a:lnTo>
                        <a:lnTo>
                          <a:pt x="381" y="586"/>
                        </a:lnTo>
                        <a:lnTo>
                          <a:pt x="371" y="604"/>
                        </a:lnTo>
                        <a:lnTo>
                          <a:pt x="365" y="623"/>
                        </a:lnTo>
                        <a:lnTo>
                          <a:pt x="361" y="642"/>
                        </a:lnTo>
                        <a:lnTo>
                          <a:pt x="360" y="662"/>
                        </a:lnTo>
                        <a:lnTo>
                          <a:pt x="361" y="681"/>
                        </a:lnTo>
                        <a:lnTo>
                          <a:pt x="365" y="700"/>
                        </a:lnTo>
                        <a:lnTo>
                          <a:pt x="371" y="719"/>
                        </a:lnTo>
                        <a:lnTo>
                          <a:pt x="382" y="739"/>
                        </a:lnTo>
                        <a:lnTo>
                          <a:pt x="383" y="741"/>
                        </a:lnTo>
                        <a:lnTo>
                          <a:pt x="388" y="741"/>
                        </a:lnTo>
                        <a:lnTo>
                          <a:pt x="393" y="737"/>
                        </a:lnTo>
                        <a:lnTo>
                          <a:pt x="401" y="760"/>
                        </a:lnTo>
                        <a:lnTo>
                          <a:pt x="378" y="787"/>
                        </a:lnTo>
                        <a:lnTo>
                          <a:pt x="378" y="786"/>
                        </a:lnTo>
                        <a:lnTo>
                          <a:pt x="358" y="808"/>
                        </a:lnTo>
                        <a:lnTo>
                          <a:pt x="331" y="832"/>
                        </a:lnTo>
                        <a:lnTo>
                          <a:pt x="304" y="856"/>
                        </a:lnTo>
                        <a:lnTo>
                          <a:pt x="235" y="907"/>
                        </a:lnTo>
                        <a:lnTo>
                          <a:pt x="214" y="886"/>
                        </a:lnTo>
                        <a:lnTo>
                          <a:pt x="180" y="869"/>
                        </a:lnTo>
                        <a:lnTo>
                          <a:pt x="149" y="849"/>
                        </a:lnTo>
                        <a:lnTo>
                          <a:pt x="147" y="850"/>
                        </a:lnTo>
                        <a:lnTo>
                          <a:pt x="121" y="829"/>
                        </a:lnTo>
                        <a:lnTo>
                          <a:pt x="93" y="815"/>
                        </a:lnTo>
                        <a:lnTo>
                          <a:pt x="66" y="798"/>
                        </a:lnTo>
                        <a:lnTo>
                          <a:pt x="35" y="783"/>
                        </a:lnTo>
                        <a:lnTo>
                          <a:pt x="27" y="780"/>
                        </a:lnTo>
                        <a:lnTo>
                          <a:pt x="19" y="779"/>
                        </a:lnTo>
                        <a:lnTo>
                          <a:pt x="5" y="777"/>
                        </a:lnTo>
                        <a:lnTo>
                          <a:pt x="1" y="777"/>
                        </a:lnTo>
                        <a:lnTo>
                          <a:pt x="0" y="774"/>
                        </a:lnTo>
                        <a:lnTo>
                          <a:pt x="0" y="773"/>
                        </a:lnTo>
                        <a:lnTo>
                          <a:pt x="0" y="772"/>
                        </a:lnTo>
                        <a:lnTo>
                          <a:pt x="1" y="768"/>
                        </a:lnTo>
                        <a:lnTo>
                          <a:pt x="5" y="768"/>
                        </a:lnTo>
                        <a:lnTo>
                          <a:pt x="24" y="769"/>
                        </a:lnTo>
                        <a:lnTo>
                          <a:pt x="45" y="775"/>
                        </a:lnTo>
                        <a:lnTo>
                          <a:pt x="53" y="778"/>
                        </a:lnTo>
                        <a:lnTo>
                          <a:pt x="63" y="783"/>
                        </a:lnTo>
                        <a:lnTo>
                          <a:pt x="82" y="793"/>
                        </a:lnTo>
                        <a:lnTo>
                          <a:pt x="117" y="815"/>
                        </a:lnTo>
                        <a:lnTo>
                          <a:pt x="133" y="823"/>
                        </a:lnTo>
                        <a:lnTo>
                          <a:pt x="153" y="831"/>
                        </a:lnTo>
                        <a:lnTo>
                          <a:pt x="155" y="828"/>
                        </a:lnTo>
                        <a:lnTo>
                          <a:pt x="156" y="820"/>
                        </a:lnTo>
                        <a:lnTo>
                          <a:pt x="173" y="798"/>
                        </a:lnTo>
                        <a:lnTo>
                          <a:pt x="193" y="779"/>
                        </a:lnTo>
                        <a:lnTo>
                          <a:pt x="214" y="761"/>
                        </a:lnTo>
                        <a:lnTo>
                          <a:pt x="238" y="745"/>
                        </a:lnTo>
                        <a:lnTo>
                          <a:pt x="239" y="762"/>
                        </a:lnTo>
                        <a:lnTo>
                          <a:pt x="246" y="779"/>
                        </a:lnTo>
                        <a:lnTo>
                          <a:pt x="257" y="793"/>
                        </a:lnTo>
                        <a:lnTo>
                          <a:pt x="264" y="801"/>
                        </a:lnTo>
                        <a:lnTo>
                          <a:pt x="274" y="809"/>
                        </a:lnTo>
                        <a:lnTo>
                          <a:pt x="276" y="809"/>
                        </a:lnTo>
                        <a:lnTo>
                          <a:pt x="298" y="803"/>
                        </a:lnTo>
                        <a:lnTo>
                          <a:pt x="282" y="787"/>
                        </a:lnTo>
                        <a:lnTo>
                          <a:pt x="269" y="772"/>
                        </a:lnTo>
                        <a:lnTo>
                          <a:pt x="258" y="754"/>
                        </a:lnTo>
                        <a:lnTo>
                          <a:pt x="252" y="736"/>
                        </a:lnTo>
                        <a:lnTo>
                          <a:pt x="263" y="729"/>
                        </a:lnTo>
                        <a:lnTo>
                          <a:pt x="264" y="726"/>
                        </a:lnTo>
                        <a:lnTo>
                          <a:pt x="267" y="725"/>
                        </a:lnTo>
                        <a:lnTo>
                          <a:pt x="271" y="723"/>
                        </a:lnTo>
                        <a:lnTo>
                          <a:pt x="281" y="718"/>
                        </a:lnTo>
                        <a:lnTo>
                          <a:pt x="297" y="706"/>
                        </a:lnTo>
                        <a:lnTo>
                          <a:pt x="298" y="707"/>
                        </a:lnTo>
                        <a:lnTo>
                          <a:pt x="303" y="713"/>
                        </a:lnTo>
                        <a:lnTo>
                          <a:pt x="305" y="714"/>
                        </a:lnTo>
                        <a:lnTo>
                          <a:pt x="327" y="709"/>
                        </a:lnTo>
                        <a:lnTo>
                          <a:pt x="336" y="657"/>
                        </a:lnTo>
                        <a:lnTo>
                          <a:pt x="343" y="604"/>
                        </a:lnTo>
                        <a:lnTo>
                          <a:pt x="343" y="551"/>
                        </a:lnTo>
                        <a:lnTo>
                          <a:pt x="342" y="525"/>
                        </a:lnTo>
                        <a:lnTo>
                          <a:pt x="340" y="498"/>
                        </a:lnTo>
                        <a:lnTo>
                          <a:pt x="334" y="476"/>
                        </a:lnTo>
                        <a:lnTo>
                          <a:pt x="328" y="454"/>
                        </a:lnTo>
                        <a:lnTo>
                          <a:pt x="318" y="430"/>
                        </a:lnTo>
                        <a:lnTo>
                          <a:pt x="309" y="410"/>
                        </a:lnTo>
                        <a:lnTo>
                          <a:pt x="297" y="389"/>
                        </a:lnTo>
                        <a:lnTo>
                          <a:pt x="285" y="374"/>
                        </a:lnTo>
                        <a:lnTo>
                          <a:pt x="262" y="309"/>
                        </a:lnTo>
                        <a:lnTo>
                          <a:pt x="257" y="275"/>
                        </a:lnTo>
                        <a:lnTo>
                          <a:pt x="249" y="244"/>
                        </a:lnTo>
                        <a:lnTo>
                          <a:pt x="240" y="224"/>
                        </a:lnTo>
                        <a:lnTo>
                          <a:pt x="241" y="222"/>
                        </a:lnTo>
                        <a:lnTo>
                          <a:pt x="240" y="219"/>
                        </a:lnTo>
                        <a:lnTo>
                          <a:pt x="241" y="218"/>
                        </a:lnTo>
                        <a:lnTo>
                          <a:pt x="243" y="216"/>
                        </a:lnTo>
                        <a:lnTo>
                          <a:pt x="239" y="213"/>
                        </a:lnTo>
                        <a:lnTo>
                          <a:pt x="235" y="198"/>
                        </a:lnTo>
                        <a:lnTo>
                          <a:pt x="235" y="191"/>
                        </a:lnTo>
                        <a:lnTo>
                          <a:pt x="238" y="185"/>
                        </a:lnTo>
                        <a:lnTo>
                          <a:pt x="235" y="182"/>
                        </a:lnTo>
                        <a:lnTo>
                          <a:pt x="227" y="167"/>
                        </a:lnTo>
                        <a:lnTo>
                          <a:pt x="225" y="159"/>
                        </a:lnTo>
                        <a:lnTo>
                          <a:pt x="226" y="152"/>
                        </a:lnTo>
                        <a:lnTo>
                          <a:pt x="222" y="147"/>
                        </a:lnTo>
                        <a:lnTo>
                          <a:pt x="157" y="33"/>
                        </a:lnTo>
                        <a:lnTo>
                          <a:pt x="159" y="30"/>
                        </a:lnTo>
                        <a:lnTo>
                          <a:pt x="161" y="28"/>
                        </a:lnTo>
                        <a:lnTo>
                          <a:pt x="166" y="24"/>
                        </a:lnTo>
                        <a:close/>
                      </a:path>
                    </a:pathLst>
                  </a:custGeom>
                  <a:solidFill>
                    <a:srgbClr val="AB5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47" name="Freeform 404"/>
                  <p:cNvSpPr>
                    <a:spLocks noEditPoints="1"/>
                  </p:cNvSpPr>
                  <p:nvPr/>
                </p:nvSpPr>
                <p:spPr>
                  <a:xfrm>
                    <a:off x="354" y="944"/>
                    <a:ext cx="108" cy="267"/>
                  </a:xfrm>
                  <a:custGeom>
                    <a:avLst/>
                    <a:gdLst>
                      <a:gd name="txL" fmla="*/ 0 w 325"/>
                      <a:gd name="txT" fmla="*/ 0 h 803"/>
                      <a:gd name="txR" fmla="*/ 325 w 325"/>
                      <a:gd name="txB" fmla="*/ 803 h 80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5" h="803">
                        <a:moveTo>
                          <a:pt x="36" y="110"/>
                        </a:moveTo>
                        <a:lnTo>
                          <a:pt x="34" y="110"/>
                        </a:lnTo>
                        <a:lnTo>
                          <a:pt x="5" y="50"/>
                        </a:lnTo>
                        <a:lnTo>
                          <a:pt x="165" y="0"/>
                        </a:lnTo>
                        <a:lnTo>
                          <a:pt x="165" y="2"/>
                        </a:lnTo>
                        <a:lnTo>
                          <a:pt x="163" y="5"/>
                        </a:lnTo>
                        <a:lnTo>
                          <a:pt x="228" y="119"/>
                        </a:lnTo>
                        <a:lnTo>
                          <a:pt x="232" y="124"/>
                        </a:lnTo>
                        <a:lnTo>
                          <a:pt x="231" y="131"/>
                        </a:lnTo>
                        <a:lnTo>
                          <a:pt x="233" y="139"/>
                        </a:lnTo>
                        <a:lnTo>
                          <a:pt x="241" y="154"/>
                        </a:lnTo>
                        <a:lnTo>
                          <a:pt x="244" y="157"/>
                        </a:lnTo>
                        <a:lnTo>
                          <a:pt x="241" y="163"/>
                        </a:lnTo>
                        <a:lnTo>
                          <a:pt x="241" y="170"/>
                        </a:lnTo>
                        <a:lnTo>
                          <a:pt x="245" y="185"/>
                        </a:lnTo>
                        <a:lnTo>
                          <a:pt x="249" y="188"/>
                        </a:lnTo>
                        <a:lnTo>
                          <a:pt x="247" y="190"/>
                        </a:lnTo>
                        <a:lnTo>
                          <a:pt x="246" y="191"/>
                        </a:lnTo>
                        <a:lnTo>
                          <a:pt x="247" y="194"/>
                        </a:lnTo>
                        <a:lnTo>
                          <a:pt x="246" y="196"/>
                        </a:lnTo>
                        <a:lnTo>
                          <a:pt x="237" y="173"/>
                        </a:lnTo>
                        <a:lnTo>
                          <a:pt x="227" y="152"/>
                        </a:lnTo>
                        <a:lnTo>
                          <a:pt x="216" y="132"/>
                        </a:lnTo>
                        <a:lnTo>
                          <a:pt x="207" y="114"/>
                        </a:lnTo>
                        <a:lnTo>
                          <a:pt x="202" y="113"/>
                        </a:lnTo>
                        <a:lnTo>
                          <a:pt x="226" y="208"/>
                        </a:lnTo>
                        <a:lnTo>
                          <a:pt x="247" y="305"/>
                        </a:lnTo>
                        <a:lnTo>
                          <a:pt x="246" y="306"/>
                        </a:lnTo>
                        <a:lnTo>
                          <a:pt x="245" y="304"/>
                        </a:lnTo>
                        <a:lnTo>
                          <a:pt x="244" y="305"/>
                        </a:lnTo>
                        <a:lnTo>
                          <a:pt x="233" y="324"/>
                        </a:lnTo>
                        <a:lnTo>
                          <a:pt x="232" y="334"/>
                        </a:lnTo>
                        <a:lnTo>
                          <a:pt x="233" y="344"/>
                        </a:lnTo>
                        <a:lnTo>
                          <a:pt x="234" y="354"/>
                        </a:lnTo>
                        <a:lnTo>
                          <a:pt x="240" y="364"/>
                        </a:lnTo>
                        <a:lnTo>
                          <a:pt x="249" y="373"/>
                        </a:lnTo>
                        <a:lnTo>
                          <a:pt x="259" y="384"/>
                        </a:lnTo>
                        <a:lnTo>
                          <a:pt x="263" y="386"/>
                        </a:lnTo>
                        <a:lnTo>
                          <a:pt x="268" y="390"/>
                        </a:lnTo>
                        <a:lnTo>
                          <a:pt x="277" y="392"/>
                        </a:lnTo>
                        <a:lnTo>
                          <a:pt x="285" y="390"/>
                        </a:lnTo>
                        <a:lnTo>
                          <a:pt x="288" y="388"/>
                        </a:lnTo>
                        <a:lnTo>
                          <a:pt x="293" y="385"/>
                        </a:lnTo>
                        <a:lnTo>
                          <a:pt x="304" y="416"/>
                        </a:lnTo>
                        <a:lnTo>
                          <a:pt x="313" y="449"/>
                        </a:lnTo>
                        <a:lnTo>
                          <a:pt x="319" y="482"/>
                        </a:lnTo>
                        <a:lnTo>
                          <a:pt x="324" y="517"/>
                        </a:lnTo>
                        <a:lnTo>
                          <a:pt x="325" y="538"/>
                        </a:lnTo>
                        <a:lnTo>
                          <a:pt x="315" y="607"/>
                        </a:lnTo>
                        <a:lnTo>
                          <a:pt x="303" y="677"/>
                        </a:lnTo>
                        <a:lnTo>
                          <a:pt x="303" y="678"/>
                        </a:lnTo>
                        <a:lnTo>
                          <a:pt x="287" y="690"/>
                        </a:lnTo>
                        <a:lnTo>
                          <a:pt x="277" y="695"/>
                        </a:lnTo>
                        <a:lnTo>
                          <a:pt x="273" y="697"/>
                        </a:lnTo>
                        <a:lnTo>
                          <a:pt x="270" y="698"/>
                        </a:lnTo>
                        <a:lnTo>
                          <a:pt x="269" y="701"/>
                        </a:lnTo>
                        <a:lnTo>
                          <a:pt x="258" y="708"/>
                        </a:lnTo>
                        <a:lnTo>
                          <a:pt x="252" y="679"/>
                        </a:lnTo>
                        <a:lnTo>
                          <a:pt x="251" y="679"/>
                        </a:lnTo>
                        <a:lnTo>
                          <a:pt x="244" y="698"/>
                        </a:lnTo>
                        <a:lnTo>
                          <a:pt x="244" y="717"/>
                        </a:lnTo>
                        <a:lnTo>
                          <a:pt x="220" y="733"/>
                        </a:lnTo>
                        <a:lnTo>
                          <a:pt x="199" y="751"/>
                        </a:lnTo>
                        <a:lnTo>
                          <a:pt x="179" y="770"/>
                        </a:lnTo>
                        <a:lnTo>
                          <a:pt x="162" y="792"/>
                        </a:lnTo>
                        <a:lnTo>
                          <a:pt x="161" y="800"/>
                        </a:lnTo>
                        <a:lnTo>
                          <a:pt x="159" y="803"/>
                        </a:lnTo>
                        <a:lnTo>
                          <a:pt x="139" y="795"/>
                        </a:lnTo>
                        <a:lnTo>
                          <a:pt x="123" y="787"/>
                        </a:lnTo>
                        <a:lnTo>
                          <a:pt x="88" y="765"/>
                        </a:lnTo>
                        <a:lnTo>
                          <a:pt x="69" y="755"/>
                        </a:lnTo>
                        <a:lnTo>
                          <a:pt x="59" y="750"/>
                        </a:lnTo>
                        <a:lnTo>
                          <a:pt x="51" y="747"/>
                        </a:lnTo>
                        <a:lnTo>
                          <a:pt x="30" y="741"/>
                        </a:lnTo>
                        <a:lnTo>
                          <a:pt x="11" y="740"/>
                        </a:lnTo>
                        <a:lnTo>
                          <a:pt x="7" y="740"/>
                        </a:lnTo>
                        <a:lnTo>
                          <a:pt x="6" y="744"/>
                        </a:lnTo>
                        <a:lnTo>
                          <a:pt x="6" y="745"/>
                        </a:lnTo>
                        <a:lnTo>
                          <a:pt x="0" y="743"/>
                        </a:lnTo>
                        <a:lnTo>
                          <a:pt x="22" y="685"/>
                        </a:lnTo>
                        <a:lnTo>
                          <a:pt x="30" y="666"/>
                        </a:lnTo>
                        <a:lnTo>
                          <a:pt x="43" y="648"/>
                        </a:lnTo>
                        <a:lnTo>
                          <a:pt x="66" y="624"/>
                        </a:lnTo>
                        <a:lnTo>
                          <a:pt x="114" y="566"/>
                        </a:lnTo>
                        <a:lnTo>
                          <a:pt x="127" y="547"/>
                        </a:lnTo>
                        <a:lnTo>
                          <a:pt x="131" y="540"/>
                        </a:lnTo>
                        <a:lnTo>
                          <a:pt x="138" y="523"/>
                        </a:lnTo>
                        <a:lnTo>
                          <a:pt x="138" y="517"/>
                        </a:lnTo>
                        <a:lnTo>
                          <a:pt x="139" y="508"/>
                        </a:lnTo>
                        <a:lnTo>
                          <a:pt x="141" y="508"/>
                        </a:lnTo>
                        <a:lnTo>
                          <a:pt x="142" y="505"/>
                        </a:lnTo>
                        <a:lnTo>
                          <a:pt x="143" y="506"/>
                        </a:lnTo>
                        <a:lnTo>
                          <a:pt x="144" y="536"/>
                        </a:lnTo>
                        <a:lnTo>
                          <a:pt x="145" y="539"/>
                        </a:lnTo>
                        <a:lnTo>
                          <a:pt x="155" y="536"/>
                        </a:lnTo>
                        <a:lnTo>
                          <a:pt x="155" y="533"/>
                        </a:lnTo>
                        <a:lnTo>
                          <a:pt x="175" y="548"/>
                        </a:lnTo>
                        <a:lnTo>
                          <a:pt x="169" y="553"/>
                        </a:lnTo>
                        <a:lnTo>
                          <a:pt x="167" y="562"/>
                        </a:lnTo>
                        <a:lnTo>
                          <a:pt x="167" y="563"/>
                        </a:lnTo>
                        <a:lnTo>
                          <a:pt x="153" y="565"/>
                        </a:lnTo>
                        <a:lnTo>
                          <a:pt x="145" y="565"/>
                        </a:lnTo>
                        <a:lnTo>
                          <a:pt x="137" y="571"/>
                        </a:lnTo>
                        <a:lnTo>
                          <a:pt x="135" y="574"/>
                        </a:lnTo>
                        <a:lnTo>
                          <a:pt x="211" y="578"/>
                        </a:lnTo>
                        <a:lnTo>
                          <a:pt x="288" y="592"/>
                        </a:lnTo>
                        <a:lnTo>
                          <a:pt x="293" y="593"/>
                        </a:lnTo>
                        <a:lnTo>
                          <a:pt x="297" y="586"/>
                        </a:lnTo>
                        <a:lnTo>
                          <a:pt x="298" y="583"/>
                        </a:lnTo>
                        <a:lnTo>
                          <a:pt x="280" y="577"/>
                        </a:lnTo>
                        <a:lnTo>
                          <a:pt x="281" y="575"/>
                        </a:lnTo>
                        <a:lnTo>
                          <a:pt x="280" y="569"/>
                        </a:lnTo>
                        <a:lnTo>
                          <a:pt x="245" y="554"/>
                        </a:lnTo>
                        <a:lnTo>
                          <a:pt x="262" y="548"/>
                        </a:lnTo>
                        <a:lnTo>
                          <a:pt x="267" y="535"/>
                        </a:lnTo>
                        <a:lnTo>
                          <a:pt x="267" y="534"/>
                        </a:lnTo>
                        <a:lnTo>
                          <a:pt x="263" y="529"/>
                        </a:lnTo>
                        <a:lnTo>
                          <a:pt x="259" y="528"/>
                        </a:lnTo>
                        <a:lnTo>
                          <a:pt x="255" y="527"/>
                        </a:lnTo>
                        <a:lnTo>
                          <a:pt x="251" y="529"/>
                        </a:lnTo>
                        <a:lnTo>
                          <a:pt x="238" y="532"/>
                        </a:lnTo>
                        <a:lnTo>
                          <a:pt x="226" y="533"/>
                        </a:lnTo>
                        <a:lnTo>
                          <a:pt x="203" y="533"/>
                        </a:lnTo>
                        <a:lnTo>
                          <a:pt x="191" y="530"/>
                        </a:lnTo>
                        <a:lnTo>
                          <a:pt x="180" y="527"/>
                        </a:lnTo>
                        <a:lnTo>
                          <a:pt x="169" y="522"/>
                        </a:lnTo>
                        <a:lnTo>
                          <a:pt x="160" y="516"/>
                        </a:lnTo>
                        <a:lnTo>
                          <a:pt x="156" y="521"/>
                        </a:lnTo>
                        <a:lnTo>
                          <a:pt x="155" y="479"/>
                        </a:lnTo>
                        <a:lnTo>
                          <a:pt x="151" y="438"/>
                        </a:lnTo>
                        <a:lnTo>
                          <a:pt x="144" y="397"/>
                        </a:lnTo>
                        <a:lnTo>
                          <a:pt x="135" y="358"/>
                        </a:lnTo>
                        <a:lnTo>
                          <a:pt x="135" y="356"/>
                        </a:lnTo>
                        <a:lnTo>
                          <a:pt x="130" y="350"/>
                        </a:lnTo>
                        <a:lnTo>
                          <a:pt x="126" y="348"/>
                        </a:lnTo>
                        <a:lnTo>
                          <a:pt x="125" y="349"/>
                        </a:lnTo>
                        <a:lnTo>
                          <a:pt x="124" y="325"/>
                        </a:lnTo>
                        <a:lnTo>
                          <a:pt x="123" y="304"/>
                        </a:lnTo>
                        <a:lnTo>
                          <a:pt x="119" y="282"/>
                        </a:lnTo>
                        <a:lnTo>
                          <a:pt x="114" y="260"/>
                        </a:lnTo>
                        <a:lnTo>
                          <a:pt x="124" y="270"/>
                        </a:lnTo>
                        <a:lnTo>
                          <a:pt x="135" y="278"/>
                        </a:lnTo>
                        <a:lnTo>
                          <a:pt x="145" y="284"/>
                        </a:lnTo>
                        <a:lnTo>
                          <a:pt x="159" y="289"/>
                        </a:lnTo>
                        <a:lnTo>
                          <a:pt x="171" y="290"/>
                        </a:lnTo>
                        <a:lnTo>
                          <a:pt x="185" y="292"/>
                        </a:lnTo>
                        <a:lnTo>
                          <a:pt x="199" y="290"/>
                        </a:lnTo>
                        <a:lnTo>
                          <a:pt x="215" y="288"/>
                        </a:lnTo>
                        <a:lnTo>
                          <a:pt x="222" y="263"/>
                        </a:lnTo>
                        <a:lnTo>
                          <a:pt x="223" y="251"/>
                        </a:lnTo>
                        <a:lnTo>
                          <a:pt x="223" y="239"/>
                        </a:lnTo>
                        <a:lnTo>
                          <a:pt x="221" y="227"/>
                        </a:lnTo>
                        <a:lnTo>
                          <a:pt x="217" y="216"/>
                        </a:lnTo>
                        <a:lnTo>
                          <a:pt x="205" y="194"/>
                        </a:lnTo>
                        <a:lnTo>
                          <a:pt x="198" y="188"/>
                        </a:lnTo>
                        <a:lnTo>
                          <a:pt x="191" y="186"/>
                        </a:lnTo>
                        <a:lnTo>
                          <a:pt x="189" y="191"/>
                        </a:lnTo>
                        <a:lnTo>
                          <a:pt x="190" y="196"/>
                        </a:lnTo>
                        <a:lnTo>
                          <a:pt x="193" y="200"/>
                        </a:lnTo>
                        <a:lnTo>
                          <a:pt x="199" y="206"/>
                        </a:lnTo>
                        <a:lnTo>
                          <a:pt x="202" y="209"/>
                        </a:lnTo>
                        <a:lnTo>
                          <a:pt x="203" y="223"/>
                        </a:lnTo>
                        <a:lnTo>
                          <a:pt x="204" y="238"/>
                        </a:lnTo>
                        <a:lnTo>
                          <a:pt x="203" y="252"/>
                        </a:lnTo>
                        <a:lnTo>
                          <a:pt x="201" y="259"/>
                        </a:lnTo>
                        <a:lnTo>
                          <a:pt x="199" y="259"/>
                        </a:lnTo>
                        <a:lnTo>
                          <a:pt x="199" y="260"/>
                        </a:lnTo>
                        <a:lnTo>
                          <a:pt x="199" y="263"/>
                        </a:lnTo>
                        <a:lnTo>
                          <a:pt x="199" y="268"/>
                        </a:lnTo>
                        <a:lnTo>
                          <a:pt x="184" y="274"/>
                        </a:lnTo>
                        <a:lnTo>
                          <a:pt x="166" y="264"/>
                        </a:lnTo>
                        <a:lnTo>
                          <a:pt x="149" y="257"/>
                        </a:lnTo>
                        <a:lnTo>
                          <a:pt x="115" y="245"/>
                        </a:lnTo>
                        <a:lnTo>
                          <a:pt x="111" y="246"/>
                        </a:lnTo>
                        <a:lnTo>
                          <a:pt x="109" y="250"/>
                        </a:lnTo>
                        <a:lnTo>
                          <a:pt x="96" y="218"/>
                        </a:lnTo>
                        <a:lnTo>
                          <a:pt x="71" y="163"/>
                        </a:lnTo>
                        <a:lnTo>
                          <a:pt x="51" y="108"/>
                        </a:lnTo>
                        <a:lnTo>
                          <a:pt x="45" y="97"/>
                        </a:lnTo>
                        <a:lnTo>
                          <a:pt x="40" y="90"/>
                        </a:lnTo>
                        <a:lnTo>
                          <a:pt x="33" y="83"/>
                        </a:lnTo>
                        <a:lnTo>
                          <a:pt x="27" y="78"/>
                        </a:lnTo>
                        <a:lnTo>
                          <a:pt x="36" y="110"/>
                        </a:lnTo>
                        <a:close/>
                        <a:moveTo>
                          <a:pt x="282" y="641"/>
                        </a:moveTo>
                        <a:lnTo>
                          <a:pt x="283" y="635"/>
                        </a:lnTo>
                        <a:lnTo>
                          <a:pt x="282" y="631"/>
                        </a:lnTo>
                        <a:lnTo>
                          <a:pt x="267" y="619"/>
                        </a:lnTo>
                        <a:lnTo>
                          <a:pt x="252" y="610"/>
                        </a:lnTo>
                        <a:lnTo>
                          <a:pt x="237" y="600"/>
                        </a:lnTo>
                        <a:lnTo>
                          <a:pt x="222" y="594"/>
                        </a:lnTo>
                        <a:lnTo>
                          <a:pt x="205" y="587"/>
                        </a:lnTo>
                        <a:lnTo>
                          <a:pt x="190" y="583"/>
                        </a:lnTo>
                        <a:lnTo>
                          <a:pt x="172" y="580"/>
                        </a:lnTo>
                        <a:lnTo>
                          <a:pt x="155" y="578"/>
                        </a:lnTo>
                        <a:lnTo>
                          <a:pt x="150" y="580"/>
                        </a:lnTo>
                        <a:lnTo>
                          <a:pt x="150" y="587"/>
                        </a:lnTo>
                        <a:lnTo>
                          <a:pt x="155" y="594"/>
                        </a:lnTo>
                        <a:lnTo>
                          <a:pt x="133" y="593"/>
                        </a:lnTo>
                        <a:lnTo>
                          <a:pt x="123" y="599"/>
                        </a:lnTo>
                        <a:lnTo>
                          <a:pt x="119" y="602"/>
                        </a:lnTo>
                        <a:lnTo>
                          <a:pt x="119" y="608"/>
                        </a:lnTo>
                        <a:lnTo>
                          <a:pt x="119" y="611"/>
                        </a:lnTo>
                        <a:lnTo>
                          <a:pt x="130" y="610"/>
                        </a:lnTo>
                        <a:lnTo>
                          <a:pt x="133" y="607"/>
                        </a:lnTo>
                        <a:lnTo>
                          <a:pt x="147" y="612"/>
                        </a:lnTo>
                        <a:lnTo>
                          <a:pt x="161" y="617"/>
                        </a:lnTo>
                        <a:lnTo>
                          <a:pt x="190" y="625"/>
                        </a:lnTo>
                        <a:lnTo>
                          <a:pt x="196" y="625"/>
                        </a:lnTo>
                        <a:lnTo>
                          <a:pt x="203" y="626"/>
                        </a:lnTo>
                        <a:lnTo>
                          <a:pt x="217" y="629"/>
                        </a:lnTo>
                        <a:lnTo>
                          <a:pt x="246" y="631"/>
                        </a:lnTo>
                        <a:lnTo>
                          <a:pt x="282" y="641"/>
                        </a:lnTo>
                        <a:close/>
                        <a:moveTo>
                          <a:pt x="99" y="606"/>
                        </a:moveTo>
                        <a:lnTo>
                          <a:pt x="94" y="607"/>
                        </a:lnTo>
                        <a:lnTo>
                          <a:pt x="72" y="623"/>
                        </a:lnTo>
                        <a:lnTo>
                          <a:pt x="54" y="642"/>
                        </a:lnTo>
                        <a:lnTo>
                          <a:pt x="37" y="662"/>
                        </a:lnTo>
                        <a:lnTo>
                          <a:pt x="23" y="686"/>
                        </a:lnTo>
                        <a:lnTo>
                          <a:pt x="22" y="689"/>
                        </a:lnTo>
                        <a:lnTo>
                          <a:pt x="22" y="691"/>
                        </a:lnTo>
                        <a:lnTo>
                          <a:pt x="22" y="697"/>
                        </a:lnTo>
                        <a:lnTo>
                          <a:pt x="23" y="699"/>
                        </a:lnTo>
                        <a:lnTo>
                          <a:pt x="35" y="691"/>
                        </a:lnTo>
                        <a:lnTo>
                          <a:pt x="41" y="686"/>
                        </a:lnTo>
                        <a:lnTo>
                          <a:pt x="48" y="681"/>
                        </a:lnTo>
                        <a:lnTo>
                          <a:pt x="53" y="674"/>
                        </a:lnTo>
                        <a:lnTo>
                          <a:pt x="55" y="671"/>
                        </a:lnTo>
                        <a:lnTo>
                          <a:pt x="59" y="668"/>
                        </a:lnTo>
                        <a:lnTo>
                          <a:pt x="64" y="661"/>
                        </a:lnTo>
                        <a:lnTo>
                          <a:pt x="66" y="657"/>
                        </a:lnTo>
                        <a:lnTo>
                          <a:pt x="70" y="655"/>
                        </a:lnTo>
                        <a:lnTo>
                          <a:pt x="88" y="629"/>
                        </a:lnTo>
                        <a:lnTo>
                          <a:pt x="108" y="606"/>
                        </a:lnTo>
                        <a:lnTo>
                          <a:pt x="106" y="604"/>
                        </a:lnTo>
                        <a:lnTo>
                          <a:pt x="105" y="604"/>
                        </a:lnTo>
                        <a:lnTo>
                          <a:pt x="101" y="604"/>
                        </a:lnTo>
                        <a:lnTo>
                          <a:pt x="99" y="606"/>
                        </a:lnTo>
                        <a:close/>
                        <a:moveTo>
                          <a:pt x="151" y="681"/>
                        </a:moveTo>
                        <a:lnTo>
                          <a:pt x="148" y="683"/>
                        </a:lnTo>
                        <a:lnTo>
                          <a:pt x="148" y="686"/>
                        </a:lnTo>
                        <a:lnTo>
                          <a:pt x="148" y="691"/>
                        </a:lnTo>
                        <a:lnTo>
                          <a:pt x="151" y="695"/>
                        </a:lnTo>
                        <a:lnTo>
                          <a:pt x="154" y="697"/>
                        </a:lnTo>
                        <a:lnTo>
                          <a:pt x="153" y="711"/>
                        </a:lnTo>
                        <a:lnTo>
                          <a:pt x="153" y="719"/>
                        </a:lnTo>
                        <a:lnTo>
                          <a:pt x="142" y="733"/>
                        </a:lnTo>
                        <a:lnTo>
                          <a:pt x="114" y="738"/>
                        </a:lnTo>
                        <a:lnTo>
                          <a:pt x="57" y="686"/>
                        </a:lnTo>
                        <a:lnTo>
                          <a:pt x="54" y="685"/>
                        </a:lnTo>
                        <a:lnTo>
                          <a:pt x="51" y="686"/>
                        </a:lnTo>
                        <a:lnTo>
                          <a:pt x="45" y="690"/>
                        </a:lnTo>
                        <a:lnTo>
                          <a:pt x="42" y="697"/>
                        </a:lnTo>
                        <a:lnTo>
                          <a:pt x="41" y="699"/>
                        </a:lnTo>
                        <a:lnTo>
                          <a:pt x="48" y="713"/>
                        </a:lnTo>
                        <a:lnTo>
                          <a:pt x="57" y="725"/>
                        </a:lnTo>
                        <a:lnTo>
                          <a:pt x="66" y="734"/>
                        </a:lnTo>
                        <a:lnTo>
                          <a:pt x="77" y="743"/>
                        </a:lnTo>
                        <a:lnTo>
                          <a:pt x="88" y="749"/>
                        </a:lnTo>
                        <a:lnTo>
                          <a:pt x="101" y="753"/>
                        </a:lnTo>
                        <a:lnTo>
                          <a:pt x="114" y="757"/>
                        </a:lnTo>
                        <a:lnTo>
                          <a:pt x="130" y="759"/>
                        </a:lnTo>
                        <a:lnTo>
                          <a:pt x="135" y="758"/>
                        </a:lnTo>
                        <a:lnTo>
                          <a:pt x="137" y="757"/>
                        </a:lnTo>
                        <a:lnTo>
                          <a:pt x="141" y="757"/>
                        </a:lnTo>
                        <a:lnTo>
                          <a:pt x="150" y="753"/>
                        </a:lnTo>
                        <a:lnTo>
                          <a:pt x="151" y="751"/>
                        </a:lnTo>
                        <a:lnTo>
                          <a:pt x="154" y="750"/>
                        </a:lnTo>
                        <a:lnTo>
                          <a:pt x="159" y="747"/>
                        </a:lnTo>
                        <a:lnTo>
                          <a:pt x="162" y="743"/>
                        </a:lnTo>
                        <a:lnTo>
                          <a:pt x="167" y="739"/>
                        </a:lnTo>
                        <a:lnTo>
                          <a:pt x="173" y="729"/>
                        </a:lnTo>
                        <a:lnTo>
                          <a:pt x="177" y="719"/>
                        </a:lnTo>
                        <a:lnTo>
                          <a:pt x="175" y="711"/>
                        </a:lnTo>
                        <a:lnTo>
                          <a:pt x="174" y="704"/>
                        </a:lnTo>
                        <a:lnTo>
                          <a:pt x="173" y="699"/>
                        </a:lnTo>
                        <a:lnTo>
                          <a:pt x="169" y="691"/>
                        </a:lnTo>
                        <a:lnTo>
                          <a:pt x="161" y="685"/>
                        </a:lnTo>
                        <a:lnTo>
                          <a:pt x="151" y="681"/>
                        </a:lnTo>
                        <a:close/>
                      </a:path>
                    </a:pathLst>
                  </a:custGeom>
                  <a:solidFill>
                    <a:srgbClr val="C86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48" name="Freeform 405"/>
                  <p:cNvSpPr/>
                  <p:nvPr/>
                </p:nvSpPr>
                <p:spPr>
                  <a:xfrm>
                    <a:off x="394" y="1136"/>
                    <a:ext cx="54" cy="21"/>
                  </a:xfrm>
                  <a:custGeom>
                    <a:avLst/>
                    <a:gdLst>
                      <a:gd name="txL" fmla="*/ 0 w 164"/>
                      <a:gd name="txT" fmla="*/ 0 h 63"/>
                      <a:gd name="txR" fmla="*/ 164 w 164"/>
                      <a:gd name="txB" fmla="*/ 63 h 6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4" h="63">
                        <a:moveTo>
                          <a:pt x="164" y="57"/>
                        </a:moveTo>
                        <a:lnTo>
                          <a:pt x="163" y="63"/>
                        </a:lnTo>
                        <a:lnTo>
                          <a:pt x="127" y="53"/>
                        </a:lnTo>
                        <a:lnTo>
                          <a:pt x="98" y="51"/>
                        </a:lnTo>
                        <a:lnTo>
                          <a:pt x="84" y="48"/>
                        </a:lnTo>
                        <a:lnTo>
                          <a:pt x="77" y="47"/>
                        </a:lnTo>
                        <a:lnTo>
                          <a:pt x="71" y="47"/>
                        </a:lnTo>
                        <a:lnTo>
                          <a:pt x="42" y="39"/>
                        </a:lnTo>
                        <a:lnTo>
                          <a:pt x="28" y="34"/>
                        </a:lnTo>
                        <a:lnTo>
                          <a:pt x="14" y="29"/>
                        </a:lnTo>
                        <a:lnTo>
                          <a:pt x="11" y="32"/>
                        </a:lnTo>
                        <a:lnTo>
                          <a:pt x="0" y="33"/>
                        </a:lnTo>
                        <a:lnTo>
                          <a:pt x="0" y="30"/>
                        </a:lnTo>
                        <a:lnTo>
                          <a:pt x="0" y="24"/>
                        </a:lnTo>
                        <a:lnTo>
                          <a:pt x="4" y="21"/>
                        </a:lnTo>
                        <a:lnTo>
                          <a:pt x="14" y="15"/>
                        </a:lnTo>
                        <a:lnTo>
                          <a:pt x="36" y="16"/>
                        </a:lnTo>
                        <a:lnTo>
                          <a:pt x="31" y="9"/>
                        </a:lnTo>
                        <a:lnTo>
                          <a:pt x="31" y="2"/>
                        </a:lnTo>
                        <a:lnTo>
                          <a:pt x="36" y="0"/>
                        </a:lnTo>
                        <a:lnTo>
                          <a:pt x="53" y="2"/>
                        </a:lnTo>
                        <a:lnTo>
                          <a:pt x="71" y="5"/>
                        </a:lnTo>
                        <a:lnTo>
                          <a:pt x="86" y="9"/>
                        </a:lnTo>
                        <a:lnTo>
                          <a:pt x="103" y="16"/>
                        </a:lnTo>
                        <a:lnTo>
                          <a:pt x="118" y="22"/>
                        </a:lnTo>
                        <a:lnTo>
                          <a:pt x="133" y="32"/>
                        </a:lnTo>
                        <a:lnTo>
                          <a:pt x="148" y="41"/>
                        </a:lnTo>
                        <a:lnTo>
                          <a:pt x="163" y="53"/>
                        </a:lnTo>
                        <a:lnTo>
                          <a:pt x="164" y="57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49" name="Freeform 406"/>
                  <p:cNvSpPr/>
                  <p:nvPr/>
                </p:nvSpPr>
                <p:spPr>
                  <a:xfrm>
                    <a:off x="361" y="1145"/>
                    <a:ext cx="29" cy="32"/>
                  </a:xfrm>
                  <a:custGeom>
                    <a:avLst/>
                    <a:gdLst>
                      <a:gd name="txL" fmla="*/ 0 w 86"/>
                      <a:gd name="txT" fmla="*/ 0 h 95"/>
                      <a:gd name="txR" fmla="*/ 86 w 86"/>
                      <a:gd name="txB" fmla="*/ 95 h 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6" h="95">
                        <a:moveTo>
                          <a:pt x="72" y="3"/>
                        </a:moveTo>
                        <a:lnTo>
                          <a:pt x="77" y="2"/>
                        </a:lnTo>
                        <a:lnTo>
                          <a:pt x="79" y="0"/>
                        </a:lnTo>
                        <a:lnTo>
                          <a:pt x="83" y="0"/>
                        </a:lnTo>
                        <a:lnTo>
                          <a:pt x="84" y="0"/>
                        </a:lnTo>
                        <a:lnTo>
                          <a:pt x="86" y="2"/>
                        </a:lnTo>
                        <a:lnTo>
                          <a:pt x="66" y="25"/>
                        </a:lnTo>
                        <a:lnTo>
                          <a:pt x="48" y="51"/>
                        </a:lnTo>
                        <a:lnTo>
                          <a:pt x="44" y="53"/>
                        </a:lnTo>
                        <a:lnTo>
                          <a:pt x="42" y="57"/>
                        </a:lnTo>
                        <a:lnTo>
                          <a:pt x="37" y="64"/>
                        </a:lnTo>
                        <a:lnTo>
                          <a:pt x="33" y="67"/>
                        </a:lnTo>
                        <a:lnTo>
                          <a:pt x="31" y="70"/>
                        </a:lnTo>
                        <a:lnTo>
                          <a:pt x="26" y="77"/>
                        </a:lnTo>
                        <a:lnTo>
                          <a:pt x="19" y="82"/>
                        </a:lnTo>
                        <a:lnTo>
                          <a:pt x="13" y="87"/>
                        </a:lnTo>
                        <a:lnTo>
                          <a:pt x="1" y="95"/>
                        </a:lnTo>
                        <a:lnTo>
                          <a:pt x="0" y="93"/>
                        </a:lnTo>
                        <a:lnTo>
                          <a:pt x="0" y="87"/>
                        </a:lnTo>
                        <a:lnTo>
                          <a:pt x="0" y="85"/>
                        </a:lnTo>
                        <a:lnTo>
                          <a:pt x="1" y="82"/>
                        </a:lnTo>
                        <a:lnTo>
                          <a:pt x="15" y="58"/>
                        </a:lnTo>
                        <a:lnTo>
                          <a:pt x="32" y="38"/>
                        </a:lnTo>
                        <a:lnTo>
                          <a:pt x="50" y="19"/>
                        </a:lnTo>
                        <a:lnTo>
                          <a:pt x="72" y="3"/>
                        </a:lnTo>
                        <a:close/>
                      </a:path>
                    </a:pathLst>
                  </a:custGeom>
                  <a:solidFill>
                    <a:srgbClr val="DE8B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50" name="Freeform 407"/>
                  <p:cNvSpPr/>
                  <p:nvPr/>
                </p:nvSpPr>
                <p:spPr>
                  <a:xfrm>
                    <a:off x="368" y="1171"/>
                    <a:ext cx="45" cy="26"/>
                  </a:xfrm>
                  <a:custGeom>
                    <a:avLst/>
                    <a:gdLst>
                      <a:gd name="txL" fmla="*/ 0 w 136"/>
                      <a:gd name="txT" fmla="*/ 0 h 78"/>
                      <a:gd name="txR" fmla="*/ 136 w 136"/>
                      <a:gd name="txB" fmla="*/ 78 h 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6" h="78">
                        <a:moveTo>
                          <a:pt x="107" y="2"/>
                        </a:moveTo>
                        <a:lnTo>
                          <a:pt x="110" y="0"/>
                        </a:lnTo>
                        <a:lnTo>
                          <a:pt x="120" y="4"/>
                        </a:lnTo>
                        <a:lnTo>
                          <a:pt x="128" y="10"/>
                        </a:lnTo>
                        <a:lnTo>
                          <a:pt x="132" y="18"/>
                        </a:lnTo>
                        <a:lnTo>
                          <a:pt x="133" y="23"/>
                        </a:lnTo>
                        <a:lnTo>
                          <a:pt x="134" y="30"/>
                        </a:lnTo>
                        <a:lnTo>
                          <a:pt x="136" y="38"/>
                        </a:lnTo>
                        <a:lnTo>
                          <a:pt x="132" y="48"/>
                        </a:lnTo>
                        <a:lnTo>
                          <a:pt x="126" y="58"/>
                        </a:lnTo>
                        <a:lnTo>
                          <a:pt x="121" y="62"/>
                        </a:lnTo>
                        <a:lnTo>
                          <a:pt x="118" y="66"/>
                        </a:lnTo>
                        <a:lnTo>
                          <a:pt x="113" y="69"/>
                        </a:lnTo>
                        <a:lnTo>
                          <a:pt x="110" y="70"/>
                        </a:lnTo>
                        <a:lnTo>
                          <a:pt x="109" y="72"/>
                        </a:lnTo>
                        <a:lnTo>
                          <a:pt x="100" y="76"/>
                        </a:lnTo>
                        <a:lnTo>
                          <a:pt x="96" y="76"/>
                        </a:lnTo>
                        <a:lnTo>
                          <a:pt x="94" y="77"/>
                        </a:lnTo>
                        <a:lnTo>
                          <a:pt x="89" y="78"/>
                        </a:lnTo>
                        <a:lnTo>
                          <a:pt x="73" y="76"/>
                        </a:lnTo>
                        <a:lnTo>
                          <a:pt x="60" y="72"/>
                        </a:lnTo>
                        <a:lnTo>
                          <a:pt x="47" y="68"/>
                        </a:lnTo>
                        <a:lnTo>
                          <a:pt x="36" y="62"/>
                        </a:lnTo>
                        <a:lnTo>
                          <a:pt x="25" y="53"/>
                        </a:lnTo>
                        <a:lnTo>
                          <a:pt x="16" y="44"/>
                        </a:lnTo>
                        <a:lnTo>
                          <a:pt x="7" y="32"/>
                        </a:lnTo>
                        <a:lnTo>
                          <a:pt x="0" y="18"/>
                        </a:lnTo>
                        <a:lnTo>
                          <a:pt x="1" y="16"/>
                        </a:lnTo>
                        <a:lnTo>
                          <a:pt x="4" y="9"/>
                        </a:lnTo>
                        <a:lnTo>
                          <a:pt x="10" y="5"/>
                        </a:lnTo>
                        <a:lnTo>
                          <a:pt x="13" y="4"/>
                        </a:lnTo>
                        <a:lnTo>
                          <a:pt x="16" y="5"/>
                        </a:lnTo>
                        <a:lnTo>
                          <a:pt x="73" y="57"/>
                        </a:lnTo>
                        <a:lnTo>
                          <a:pt x="101" y="52"/>
                        </a:lnTo>
                        <a:lnTo>
                          <a:pt x="112" y="38"/>
                        </a:lnTo>
                        <a:lnTo>
                          <a:pt x="112" y="30"/>
                        </a:lnTo>
                        <a:lnTo>
                          <a:pt x="113" y="16"/>
                        </a:lnTo>
                        <a:lnTo>
                          <a:pt x="110" y="14"/>
                        </a:lnTo>
                        <a:lnTo>
                          <a:pt x="107" y="10"/>
                        </a:lnTo>
                        <a:lnTo>
                          <a:pt x="107" y="5"/>
                        </a:lnTo>
                        <a:lnTo>
                          <a:pt x="107" y="2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51" name="Freeform 408"/>
                  <p:cNvSpPr/>
                  <p:nvPr/>
                </p:nvSpPr>
                <p:spPr>
                  <a:xfrm>
                    <a:off x="365" y="980"/>
                    <a:ext cx="1" cy="1"/>
                  </a:xfrm>
                  <a:custGeom>
                    <a:avLst/>
                    <a:gdLst>
                      <a:gd name="txL" fmla="*/ 0 w 3"/>
                      <a:gd name="txT" fmla="*/ 0 h 3"/>
                      <a:gd name="txR" fmla="*/ 3 w 3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3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3" y="3"/>
                        </a:lnTo>
                        <a:lnTo>
                          <a:pt x="2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A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52" name="Freeform 409"/>
                  <p:cNvSpPr/>
                  <p:nvPr/>
                </p:nvSpPr>
                <p:spPr>
                  <a:xfrm>
                    <a:off x="363" y="970"/>
                    <a:ext cx="43" cy="153"/>
                  </a:xfrm>
                  <a:custGeom>
                    <a:avLst/>
                    <a:gdLst>
                      <a:gd name="txL" fmla="*/ 0 w 129"/>
                      <a:gd name="txT" fmla="*/ 0 h 461"/>
                      <a:gd name="txR" fmla="*/ 129 w 129"/>
                      <a:gd name="txB" fmla="*/ 461 h 4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9" h="461">
                        <a:moveTo>
                          <a:pt x="14" y="47"/>
                        </a:moveTo>
                        <a:lnTo>
                          <a:pt x="10" y="35"/>
                        </a:lnTo>
                        <a:lnTo>
                          <a:pt x="9" y="32"/>
                        </a:lnTo>
                        <a:lnTo>
                          <a:pt x="0" y="0"/>
                        </a:lnTo>
                        <a:lnTo>
                          <a:pt x="6" y="5"/>
                        </a:lnTo>
                        <a:lnTo>
                          <a:pt x="13" y="12"/>
                        </a:lnTo>
                        <a:lnTo>
                          <a:pt x="18" y="19"/>
                        </a:lnTo>
                        <a:lnTo>
                          <a:pt x="24" y="30"/>
                        </a:lnTo>
                        <a:lnTo>
                          <a:pt x="44" y="85"/>
                        </a:lnTo>
                        <a:lnTo>
                          <a:pt x="69" y="140"/>
                        </a:lnTo>
                        <a:lnTo>
                          <a:pt x="82" y="172"/>
                        </a:lnTo>
                        <a:lnTo>
                          <a:pt x="87" y="182"/>
                        </a:lnTo>
                        <a:lnTo>
                          <a:pt x="92" y="204"/>
                        </a:lnTo>
                        <a:lnTo>
                          <a:pt x="96" y="226"/>
                        </a:lnTo>
                        <a:lnTo>
                          <a:pt x="97" y="247"/>
                        </a:lnTo>
                        <a:lnTo>
                          <a:pt x="98" y="271"/>
                        </a:lnTo>
                        <a:lnTo>
                          <a:pt x="99" y="270"/>
                        </a:lnTo>
                        <a:lnTo>
                          <a:pt x="103" y="272"/>
                        </a:lnTo>
                        <a:lnTo>
                          <a:pt x="108" y="278"/>
                        </a:lnTo>
                        <a:lnTo>
                          <a:pt x="108" y="280"/>
                        </a:lnTo>
                        <a:lnTo>
                          <a:pt x="117" y="319"/>
                        </a:lnTo>
                        <a:lnTo>
                          <a:pt x="124" y="360"/>
                        </a:lnTo>
                        <a:lnTo>
                          <a:pt x="128" y="401"/>
                        </a:lnTo>
                        <a:lnTo>
                          <a:pt x="129" y="443"/>
                        </a:lnTo>
                        <a:lnTo>
                          <a:pt x="128" y="455"/>
                        </a:lnTo>
                        <a:lnTo>
                          <a:pt x="128" y="458"/>
                        </a:lnTo>
                        <a:lnTo>
                          <a:pt x="118" y="461"/>
                        </a:lnTo>
                        <a:lnTo>
                          <a:pt x="117" y="458"/>
                        </a:lnTo>
                        <a:lnTo>
                          <a:pt x="116" y="428"/>
                        </a:lnTo>
                        <a:lnTo>
                          <a:pt x="109" y="353"/>
                        </a:lnTo>
                        <a:lnTo>
                          <a:pt x="99" y="278"/>
                        </a:lnTo>
                        <a:lnTo>
                          <a:pt x="99" y="277"/>
                        </a:lnTo>
                        <a:lnTo>
                          <a:pt x="98" y="276"/>
                        </a:lnTo>
                        <a:lnTo>
                          <a:pt x="98" y="277"/>
                        </a:lnTo>
                        <a:lnTo>
                          <a:pt x="88" y="280"/>
                        </a:lnTo>
                        <a:lnTo>
                          <a:pt x="85" y="277"/>
                        </a:lnTo>
                        <a:lnTo>
                          <a:pt x="78" y="246"/>
                        </a:lnTo>
                        <a:lnTo>
                          <a:pt x="14" y="47"/>
                        </a:lnTo>
                        <a:close/>
                      </a:path>
                    </a:pathLst>
                  </a:custGeom>
                  <a:solidFill>
                    <a:srgbClr val="DE8B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53" name="Freeform 410"/>
                  <p:cNvSpPr/>
                  <p:nvPr/>
                </p:nvSpPr>
                <p:spPr>
                  <a:xfrm>
                    <a:off x="366" y="981"/>
                    <a:ext cx="2" cy="4"/>
                  </a:xfrm>
                  <a:custGeom>
                    <a:avLst/>
                    <a:gdLst>
                      <a:gd name="txL" fmla="*/ 0 w 5"/>
                      <a:gd name="txT" fmla="*/ 0 h 12"/>
                      <a:gd name="txR" fmla="*/ 5 w 5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12">
                        <a:moveTo>
                          <a:pt x="1" y="0"/>
                        </a:moveTo>
                        <a:lnTo>
                          <a:pt x="5" y="12"/>
                        </a:lnTo>
                        <a:lnTo>
                          <a:pt x="0" y="0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FFB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54" name="Freeform 411"/>
                  <p:cNvSpPr/>
                  <p:nvPr/>
                </p:nvSpPr>
                <p:spPr>
                  <a:xfrm>
                    <a:off x="409" y="944"/>
                    <a:ext cx="1" cy="1"/>
                  </a:xfrm>
                  <a:custGeom>
                    <a:avLst/>
                    <a:gdLst>
                      <a:gd name="txL" fmla="*/ 0 w 2"/>
                      <a:gd name="txT" fmla="*/ 0 h 2"/>
                      <a:gd name="txR" fmla="*/ 2 w 2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A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55" name="Freeform 412"/>
                  <p:cNvSpPr/>
                  <p:nvPr/>
                </p:nvSpPr>
                <p:spPr>
                  <a:xfrm>
                    <a:off x="421" y="981"/>
                    <a:ext cx="23" cy="77"/>
                  </a:xfrm>
                  <a:custGeom>
                    <a:avLst/>
                    <a:gdLst>
                      <a:gd name="txL" fmla="*/ 0 w 67"/>
                      <a:gd name="txT" fmla="*/ 0 h 229"/>
                      <a:gd name="txR" fmla="*/ 67 w 67"/>
                      <a:gd name="txB" fmla="*/ 229 h 2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7" h="229">
                        <a:moveTo>
                          <a:pt x="0" y="0"/>
                        </a:moveTo>
                        <a:lnTo>
                          <a:pt x="5" y="1"/>
                        </a:lnTo>
                        <a:lnTo>
                          <a:pt x="14" y="19"/>
                        </a:lnTo>
                        <a:lnTo>
                          <a:pt x="25" y="39"/>
                        </a:lnTo>
                        <a:lnTo>
                          <a:pt x="35" y="60"/>
                        </a:lnTo>
                        <a:lnTo>
                          <a:pt x="44" y="83"/>
                        </a:lnTo>
                        <a:lnTo>
                          <a:pt x="53" y="103"/>
                        </a:lnTo>
                        <a:lnTo>
                          <a:pt x="61" y="134"/>
                        </a:lnTo>
                        <a:lnTo>
                          <a:pt x="66" y="168"/>
                        </a:lnTo>
                        <a:lnTo>
                          <a:pt x="67" y="197"/>
                        </a:lnTo>
                        <a:lnTo>
                          <a:pt x="66" y="227"/>
                        </a:lnTo>
                        <a:lnTo>
                          <a:pt x="59" y="229"/>
                        </a:lnTo>
                        <a:lnTo>
                          <a:pt x="55" y="229"/>
                        </a:lnTo>
                        <a:lnTo>
                          <a:pt x="53" y="228"/>
                        </a:lnTo>
                        <a:lnTo>
                          <a:pt x="53" y="225"/>
                        </a:lnTo>
                        <a:lnTo>
                          <a:pt x="45" y="192"/>
                        </a:lnTo>
                        <a:lnTo>
                          <a:pt x="24" y="9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56" name="Freeform 413"/>
                  <p:cNvSpPr/>
                  <p:nvPr/>
                </p:nvSpPr>
                <p:spPr>
                  <a:xfrm>
                    <a:off x="436" y="1008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0" y="2"/>
                        </a:moveTo>
                        <a:lnTo>
                          <a:pt x="1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FFB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57" name="Freeform 414"/>
                  <p:cNvSpPr/>
                  <p:nvPr/>
                </p:nvSpPr>
                <p:spPr>
                  <a:xfrm>
                    <a:off x="390" y="1006"/>
                    <a:ext cx="38" cy="35"/>
                  </a:xfrm>
                  <a:custGeom>
                    <a:avLst/>
                    <a:gdLst>
                      <a:gd name="txL" fmla="*/ 0 w 114"/>
                      <a:gd name="txT" fmla="*/ 0 h 106"/>
                      <a:gd name="txR" fmla="*/ 114 w 114"/>
                      <a:gd name="txB" fmla="*/ 106 h 10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4" h="106">
                        <a:moveTo>
                          <a:pt x="93" y="23"/>
                        </a:moveTo>
                        <a:lnTo>
                          <a:pt x="90" y="20"/>
                        </a:lnTo>
                        <a:lnTo>
                          <a:pt x="84" y="14"/>
                        </a:lnTo>
                        <a:lnTo>
                          <a:pt x="81" y="10"/>
                        </a:lnTo>
                        <a:lnTo>
                          <a:pt x="80" y="5"/>
                        </a:lnTo>
                        <a:lnTo>
                          <a:pt x="82" y="0"/>
                        </a:lnTo>
                        <a:lnTo>
                          <a:pt x="89" y="2"/>
                        </a:lnTo>
                        <a:lnTo>
                          <a:pt x="96" y="8"/>
                        </a:lnTo>
                        <a:lnTo>
                          <a:pt x="108" y="30"/>
                        </a:lnTo>
                        <a:lnTo>
                          <a:pt x="112" y="41"/>
                        </a:lnTo>
                        <a:lnTo>
                          <a:pt x="114" y="53"/>
                        </a:lnTo>
                        <a:lnTo>
                          <a:pt x="114" y="65"/>
                        </a:lnTo>
                        <a:lnTo>
                          <a:pt x="113" y="77"/>
                        </a:lnTo>
                        <a:lnTo>
                          <a:pt x="106" y="102"/>
                        </a:lnTo>
                        <a:lnTo>
                          <a:pt x="90" y="104"/>
                        </a:lnTo>
                        <a:lnTo>
                          <a:pt x="76" y="106"/>
                        </a:lnTo>
                        <a:lnTo>
                          <a:pt x="62" y="104"/>
                        </a:lnTo>
                        <a:lnTo>
                          <a:pt x="50" y="103"/>
                        </a:lnTo>
                        <a:lnTo>
                          <a:pt x="36" y="98"/>
                        </a:lnTo>
                        <a:lnTo>
                          <a:pt x="26" y="92"/>
                        </a:lnTo>
                        <a:lnTo>
                          <a:pt x="15" y="84"/>
                        </a:lnTo>
                        <a:lnTo>
                          <a:pt x="5" y="74"/>
                        </a:lnTo>
                        <a:lnTo>
                          <a:pt x="0" y="64"/>
                        </a:lnTo>
                        <a:lnTo>
                          <a:pt x="2" y="60"/>
                        </a:lnTo>
                        <a:lnTo>
                          <a:pt x="6" y="59"/>
                        </a:lnTo>
                        <a:lnTo>
                          <a:pt x="40" y="71"/>
                        </a:lnTo>
                        <a:lnTo>
                          <a:pt x="57" y="78"/>
                        </a:lnTo>
                        <a:lnTo>
                          <a:pt x="75" y="88"/>
                        </a:lnTo>
                        <a:lnTo>
                          <a:pt x="90" y="82"/>
                        </a:lnTo>
                        <a:lnTo>
                          <a:pt x="90" y="77"/>
                        </a:lnTo>
                        <a:lnTo>
                          <a:pt x="90" y="74"/>
                        </a:lnTo>
                        <a:lnTo>
                          <a:pt x="90" y="73"/>
                        </a:lnTo>
                        <a:lnTo>
                          <a:pt x="92" y="73"/>
                        </a:lnTo>
                        <a:lnTo>
                          <a:pt x="94" y="66"/>
                        </a:lnTo>
                        <a:lnTo>
                          <a:pt x="95" y="52"/>
                        </a:lnTo>
                        <a:lnTo>
                          <a:pt x="94" y="37"/>
                        </a:lnTo>
                        <a:lnTo>
                          <a:pt x="93" y="23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58" name="Freeform 415"/>
                  <p:cNvSpPr/>
                  <p:nvPr/>
                </p:nvSpPr>
                <p:spPr>
                  <a:xfrm>
                    <a:off x="431" y="1045"/>
                    <a:ext cx="39" cy="127"/>
                  </a:xfrm>
                  <a:custGeom>
                    <a:avLst/>
                    <a:gdLst>
                      <a:gd name="txL" fmla="*/ 0 w 117"/>
                      <a:gd name="txT" fmla="*/ 0 h 382"/>
                      <a:gd name="txR" fmla="*/ 117 w 117"/>
                      <a:gd name="txB" fmla="*/ 382 h 38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7" h="382">
                        <a:moveTo>
                          <a:pt x="12" y="1"/>
                        </a:moveTo>
                        <a:lnTo>
                          <a:pt x="13" y="0"/>
                        </a:lnTo>
                        <a:lnTo>
                          <a:pt x="14" y="2"/>
                        </a:lnTo>
                        <a:lnTo>
                          <a:pt x="17" y="19"/>
                        </a:lnTo>
                        <a:lnTo>
                          <a:pt x="21" y="34"/>
                        </a:lnTo>
                        <a:lnTo>
                          <a:pt x="23" y="37"/>
                        </a:lnTo>
                        <a:lnTo>
                          <a:pt x="26" y="46"/>
                        </a:lnTo>
                        <a:lnTo>
                          <a:pt x="32" y="56"/>
                        </a:lnTo>
                        <a:lnTo>
                          <a:pt x="39" y="64"/>
                        </a:lnTo>
                        <a:lnTo>
                          <a:pt x="49" y="74"/>
                        </a:lnTo>
                        <a:lnTo>
                          <a:pt x="54" y="75"/>
                        </a:lnTo>
                        <a:lnTo>
                          <a:pt x="56" y="74"/>
                        </a:lnTo>
                        <a:lnTo>
                          <a:pt x="59" y="76"/>
                        </a:lnTo>
                        <a:lnTo>
                          <a:pt x="49" y="55"/>
                        </a:lnTo>
                        <a:lnTo>
                          <a:pt x="49" y="52"/>
                        </a:lnTo>
                        <a:lnTo>
                          <a:pt x="47" y="40"/>
                        </a:lnTo>
                        <a:lnTo>
                          <a:pt x="51" y="32"/>
                        </a:lnTo>
                        <a:lnTo>
                          <a:pt x="59" y="42"/>
                        </a:lnTo>
                        <a:lnTo>
                          <a:pt x="71" y="57"/>
                        </a:lnTo>
                        <a:lnTo>
                          <a:pt x="83" y="78"/>
                        </a:lnTo>
                        <a:lnTo>
                          <a:pt x="92" y="98"/>
                        </a:lnTo>
                        <a:lnTo>
                          <a:pt x="102" y="122"/>
                        </a:lnTo>
                        <a:lnTo>
                          <a:pt x="108" y="144"/>
                        </a:lnTo>
                        <a:lnTo>
                          <a:pt x="114" y="166"/>
                        </a:lnTo>
                        <a:lnTo>
                          <a:pt x="116" y="193"/>
                        </a:lnTo>
                        <a:lnTo>
                          <a:pt x="117" y="219"/>
                        </a:lnTo>
                        <a:lnTo>
                          <a:pt x="117" y="272"/>
                        </a:lnTo>
                        <a:lnTo>
                          <a:pt x="110" y="325"/>
                        </a:lnTo>
                        <a:lnTo>
                          <a:pt x="101" y="377"/>
                        </a:lnTo>
                        <a:lnTo>
                          <a:pt x="79" y="382"/>
                        </a:lnTo>
                        <a:lnTo>
                          <a:pt x="77" y="381"/>
                        </a:lnTo>
                        <a:lnTo>
                          <a:pt x="72" y="375"/>
                        </a:lnTo>
                        <a:lnTo>
                          <a:pt x="71" y="373"/>
                        </a:lnTo>
                        <a:lnTo>
                          <a:pt x="83" y="303"/>
                        </a:lnTo>
                        <a:lnTo>
                          <a:pt x="93" y="234"/>
                        </a:lnTo>
                        <a:lnTo>
                          <a:pt x="92" y="213"/>
                        </a:lnTo>
                        <a:lnTo>
                          <a:pt x="87" y="178"/>
                        </a:lnTo>
                        <a:lnTo>
                          <a:pt x="81" y="145"/>
                        </a:lnTo>
                        <a:lnTo>
                          <a:pt x="72" y="112"/>
                        </a:lnTo>
                        <a:lnTo>
                          <a:pt x="61" y="81"/>
                        </a:lnTo>
                        <a:lnTo>
                          <a:pt x="56" y="84"/>
                        </a:lnTo>
                        <a:lnTo>
                          <a:pt x="53" y="86"/>
                        </a:lnTo>
                        <a:lnTo>
                          <a:pt x="45" y="88"/>
                        </a:lnTo>
                        <a:lnTo>
                          <a:pt x="36" y="86"/>
                        </a:lnTo>
                        <a:lnTo>
                          <a:pt x="31" y="82"/>
                        </a:lnTo>
                        <a:lnTo>
                          <a:pt x="27" y="80"/>
                        </a:lnTo>
                        <a:lnTo>
                          <a:pt x="17" y="69"/>
                        </a:lnTo>
                        <a:lnTo>
                          <a:pt x="8" y="60"/>
                        </a:lnTo>
                        <a:lnTo>
                          <a:pt x="2" y="50"/>
                        </a:lnTo>
                        <a:lnTo>
                          <a:pt x="1" y="40"/>
                        </a:lnTo>
                        <a:lnTo>
                          <a:pt x="0" y="30"/>
                        </a:lnTo>
                        <a:lnTo>
                          <a:pt x="1" y="20"/>
                        </a:lnTo>
                        <a:lnTo>
                          <a:pt x="12" y="1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59" name="Freeform 416"/>
                  <p:cNvSpPr/>
                  <p:nvPr/>
                </p:nvSpPr>
                <p:spPr>
                  <a:xfrm>
                    <a:off x="436" y="1045"/>
                    <a:ext cx="3" cy="12"/>
                  </a:xfrm>
                  <a:custGeom>
                    <a:avLst/>
                    <a:gdLst>
                      <a:gd name="txL" fmla="*/ 0 w 9"/>
                      <a:gd name="txT" fmla="*/ 0 h 36"/>
                      <a:gd name="txR" fmla="*/ 9 w 9"/>
                      <a:gd name="txB" fmla="*/ 36 h 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36">
                        <a:moveTo>
                          <a:pt x="0" y="1"/>
                        </a:moveTo>
                        <a:lnTo>
                          <a:pt x="1" y="0"/>
                        </a:lnTo>
                        <a:lnTo>
                          <a:pt x="9" y="33"/>
                        </a:lnTo>
                        <a:lnTo>
                          <a:pt x="9" y="36"/>
                        </a:lnTo>
                        <a:lnTo>
                          <a:pt x="7" y="33"/>
                        </a:lnTo>
                        <a:lnTo>
                          <a:pt x="3" y="18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FFB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60" name="Freeform 417"/>
                  <p:cNvSpPr/>
                  <p:nvPr/>
                </p:nvSpPr>
                <p:spPr>
                  <a:xfrm>
                    <a:off x="392" y="1062"/>
                    <a:ext cx="10" cy="50"/>
                  </a:xfrm>
                  <a:custGeom>
                    <a:avLst/>
                    <a:gdLst>
                      <a:gd name="txL" fmla="*/ 0 w 28"/>
                      <a:gd name="txT" fmla="*/ 0 h 152"/>
                      <a:gd name="txR" fmla="*/ 28 w 28"/>
                      <a:gd name="txB" fmla="*/ 152 h 1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152">
                        <a:moveTo>
                          <a:pt x="10" y="1"/>
                        </a:moveTo>
                        <a:lnTo>
                          <a:pt x="10" y="0"/>
                        </a:lnTo>
                        <a:lnTo>
                          <a:pt x="11" y="1"/>
                        </a:lnTo>
                        <a:lnTo>
                          <a:pt x="11" y="2"/>
                        </a:lnTo>
                        <a:lnTo>
                          <a:pt x="21" y="77"/>
                        </a:lnTo>
                        <a:lnTo>
                          <a:pt x="28" y="152"/>
                        </a:lnTo>
                        <a:lnTo>
                          <a:pt x="27" y="151"/>
                        </a:lnTo>
                        <a:lnTo>
                          <a:pt x="23" y="136"/>
                        </a:lnTo>
                        <a:lnTo>
                          <a:pt x="22" y="133"/>
                        </a:lnTo>
                        <a:lnTo>
                          <a:pt x="0" y="4"/>
                        </a:lnTo>
                        <a:lnTo>
                          <a:pt x="10" y="1"/>
                        </a:lnTo>
                        <a:close/>
                      </a:path>
                    </a:pathLst>
                  </a:custGeom>
                  <a:solidFill>
                    <a:srgbClr val="D77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61" name="Freeform 418"/>
                  <p:cNvSpPr/>
                  <p:nvPr/>
                </p:nvSpPr>
                <p:spPr>
                  <a:xfrm>
                    <a:off x="406" y="1116"/>
                    <a:ext cx="42" cy="20"/>
                  </a:xfrm>
                  <a:custGeom>
                    <a:avLst/>
                    <a:gdLst>
                      <a:gd name="txL" fmla="*/ 0 w 126"/>
                      <a:gd name="txT" fmla="*/ 0 h 61"/>
                      <a:gd name="txR" fmla="*/ 126 w 126"/>
                      <a:gd name="txB" fmla="*/ 61 h 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6" h="61">
                        <a:moveTo>
                          <a:pt x="1" y="5"/>
                        </a:moveTo>
                        <a:lnTo>
                          <a:pt x="5" y="0"/>
                        </a:lnTo>
                        <a:lnTo>
                          <a:pt x="14" y="6"/>
                        </a:lnTo>
                        <a:lnTo>
                          <a:pt x="25" y="11"/>
                        </a:lnTo>
                        <a:lnTo>
                          <a:pt x="36" y="14"/>
                        </a:lnTo>
                        <a:lnTo>
                          <a:pt x="48" y="17"/>
                        </a:lnTo>
                        <a:lnTo>
                          <a:pt x="71" y="17"/>
                        </a:lnTo>
                        <a:lnTo>
                          <a:pt x="83" y="16"/>
                        </a:lnTo>
                        <a:lnTo>
                          <a:pt x="96" y="13"/>
                        </a:lnTo>
                        <a:lnTo>
                          <a:pt x="100" y="11"/>
                        </a:lnTo>
                        <a:lnTo>
                          <a:pt x="104" y="12"/>
                        </a:lnTo>
                        <a:lnTo>
                          <a:pt x="108" y="13"/>
                        </a:lnTo>
                        <a:lnTo>
                          <a:pt x="112" y="18"/>
                        </a:lnTo>
                        <a:lnTo>
                          <a:pt x="112" y="19"/>
                        </a:lnTo>
                        <a:lnTo>
                          <a:pt x="107" y="32"/>
                        </a:lnTo>
                        <a:lnTo>
                          <a:pt x="90" y="38"/>
                        </a:lnTo>
                        <a:lnTo>
                          <a:pt x="125" y="53"/>
                        </a:lnTo>
                        <a:lnTo>
                          <a:pt x="126" y="59"/>
                        </a:lnTo>
                        <a:lnTo>
                          <a:pt x="125" y="61"/>
                        </a:lnTo>
                        <a:lnTo>
                          <a:pt x="96" y="52"/>
                        </a:lnTo>
                        <a:lnTo>
                          <a:pt x="82" y="48"/>
                        </a:lnTo>
                        <a:lnTo>
                          <a:pt x="68" y="47"/>
                        </a:lnTo>
                        <a:lnTo>
                          <a:pt x="40" y="44"/>
                        </a:lnTo>
                        <a:lnTo>
                          <a:pt x="25" y="44"/>
                        </a:lnTo>
                        <a:lnTo>
                          <a:pt x="12" y="47"/>
                        </a:lnTo>
                        <a:lnTo>
                          <a:pt x="12" y="46"/>
                        </a:lnTo>
                        <a:lnTo>
                          <a:pt x="14" y="37"/>
                        </a:lnTo>
                        <a:lnTo>
                          <a:pt x="20" y="32"/>
                        </a:lnTo>
                        <a:lnTo>
                          <a:pt x="0" y="17"/>
                        </a:lnTo>
                        <a:lnTo>
                          <a:pt x="1" y="5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62" name="Freeform 419"/>
                  <p:cNvSpPr/>
                  <p:nvPr/>
                </p:nvSpPr>
                <p:spPr>
                  <a:xfrm>
                    <a:off x="439" y="1037"/>
                    <a:ext cx="12" cy="33"/>
                  </a:xfrm>
                  <a:custGeom>
                    <a:avLst/>
                    <a:gdLst>
                      <a:gd name="txL" fmla="*/ 0 w 36"/>
                      <a:gd name="txT" fmla="*/ 0 h 99"/>
                      <a:gd name="txR" fmla="*/ 36 w 36"/>
                      <a:gd name="txB" fmla="*/ 99 h 9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99">
                        <a:moveTo>
                          <a:pt x="0" y="60"/>
                        </a:moveTo>
                        <a:lnTo>
                          <a:pt x="2" y="61"/>
                        </a:lnTo>
                        <a:lnTo>
                          <a:pt x="6" y="61"/>
                        </a:lnTo>
                        <a:lnTo>
                          <a:pt x="13" y="59"/>
                        </a:lnTo>
                        <a:lnTo>
                          <a:pt x="14" y="29"/>
                        </a:lnTo>
                        <a:lnTo>
                          <a:pt x="13" y="0"/>
                        </a:lnTo>
                        <a:lnTo>
                          <a:pt x="36" y="65"/>
                        </a:lnTo>
                        <a:lnTo>
                          <a:pt x="28" y="55"/>
                        </a:lnTo>
                        <a:lnTo>
                          <a:pt x="24" y="63"/>
                        </a:lnTo>
                        <a:lnTo>
                          <a:pt x="26" y="75"/>
                        </a:lnTo>
                        <a:lnTo>
                          <a:pt x="26" y="78"/>
                        </a:lnTo>
                        <a:lnTo>
                          <a:pt x="36" y="99"/>
                        </a:lnTo>
                        <a:lnTo>
                          <a:pt x="33" y="97"/>
                        </a:lnTo>
                        <a:lnTo>
                          <a:pt x="31" y="98"/>
                        </a:lnTo>
                        <a:lnTo>
                          <a:pt x="26" y="97"/>
                        </a:lnTo>
                        <a:lnTo>
                          <a:pt x="16" y="87"/>
                        </a:lnTo>
                        <a:lnTo>
                          <a:pt x="9" y="79"/>
                        </a:lnTo>
                        <a:lnTo>
                          <a:pt x="3" y="69"/>
                        </a:lnTo>
                        <a:lnTo>
                          <a:pt x="0" y="60"/>
                        </a:lnTo>
                        <a:close/>
                      </a:path>
                    </a:pathLst>
                  </a:custGeom>
                  <a:solidFill>
                    <a:srgbClr val="C86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63" name="Freeform 420"/>
                  <p:cNvSpPr/>
                  <p:nvPr/>
                </p:nvSpPr>
                <p:spPr>
                  <a:xfrm>
                    <a:off x="483" y="1116"/>
                    <a:ext cx="24" cy="72"/>
                  </a:xfrm>
                  <a:custGeom>
                    <a:avLst/>
                    <a:gdLst>
                      <a:gd name="txL" fmla="*/ 0 w 71"/>
                      <a:gd name="txT" fmla="*/ 0 h 216"/>
                      <a:gd name="txR" fmla="*/ 71 w 71"/>
                      <a:gd name="txB" fmla="*/ 216 h 2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" h="216">
                        <a:moveTo>
                          <a:pt x="25" y="0"/>
                        </a:moveTo>
                        <a:lnTo>
                          <a:pt x="26" y="0"/>
                        </a:lnTo>
                        <a:lnTo>
                          <a:pt x="62" y="67"/>
                        </a:lnTo>
                        <a:lnTo>
                          <a:pt x="63" y="72"/>
                        </a:lnTo>
                        <a:lnTo>
                          <a:pt x="66" y="78"/>
                        </a:lnTo>
                        <a:lnTo>
                          <a:pt x="68" y="90"/>
                        </a:lnTo>
                        <a:lnTo>
                          <a:pt x="71" y="114"/>
                        </a:lnTo>
                        <a:lnTo>
                          <a:pt x="68" y="125"/>
                        </a:lnTo>
                        <a:lnTo>
                          <a:pt x="66" y="137"/>
                        </a:lnTo>
                        <a:lnTo>
                          <a:pt x="63" y="141"/>
                        </a:lnTo>
                        <a:lnTo>
                          <a:pt x="62" y="144"/>
                        </a:lnTo>
                        <a:lnTo>
                          <a:pt x="62" y="147"/>
                        </a:lnTo>
                        <a:lnTo>
                          <a:pt x="57" y="159"/>
                        </a:lnTo>
                        <a:lnTo>
                          <a:pt x="56" y="159"/>
                        </a:lnTo>
                        <a:lnTo>
                          <a:pt x="39" y="192"/>
                        </a:lnTo>
                        <a:lnTo>
                          <a:pt x="19" y="216"/>
                        </a:lnTo>
                        <a:lnTo>
                          <a:pt x="11" y="193"/>
                        </a:lnTo>
                        <a:lnTo>
                          <a:pt x="13" y="191"/>
                        </a:lnTo>
                        <a:lnTo>
                          <a:pt x="5" y="155"/>
                        </a:lnTo>
                        <a:lnTo>
                          <a:pt x="1" y="121"/>
                        </a:lnTo>
                        <a:lnTo>
                          <a:pt x="0" y="88"/>
                        </a:lnTo>
                        <a:lnTo>
                          <a:pt x="1" y="54"/>
                        </a:lnTo>
                        <a:lnTo>
                          <a:pt x="5" y="44"/>
                        </a:lnTo>
                        <a:lnTo>
                          <a:pt x="13" y="20"/>
                        </a:lnTo>
                        <a:lnTo>
                          <a:pt x="25" y="0"/>
                        </a:lnTo>
                        <a:close/>
                      </a:path>
                    </a:pathLst>
                  </a:custGeom>
                  <a:solidFill>
                    <a:srgbClr val="25365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64" name="Freeform 421"/>
                  <p:cNvSpPr/>
                  <p:nvPr/>
                </p:nvSpPr>
                <p:spPr>
                  <a:xfrm>
                    <a:off x="476" y="1130"/>
                    <a:ext cx="12" cy="51"/>
                  </a:xfrm>
                  <a:custGeom>
                    <a:avLst/>
                    <a:gdLst>
                      <a:gd name="txL" fmla="*/ 0 w 35"/>
                      <a:gd name="txT" fmla="*/ 0 h 155"/>
                      <a:gd name="txR" fmla="*/ 35 w 35"/>
                      <a:gd name="txB" fmla="*/ 155 h 1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155">
                        <a:moveTo>
                          <a:pt x="21" y="0"/>
                        </a:moveTo>
                        <a:lnTo>
                          <a:pt x="25" y="0"/>
                        </a:lnTo>
                        <a:lnTo>
                          <a:pt x="23" y="12"/>
                        </a:lnTo>
                        <a:lnTo>
                          <a:pt x="22" y="46"/>
                        </a:lnTo>
                        <a:lnTo>
                          <a:pt x="23" y="79"/>
                        </a:lnTo>
                        <a:lnTo>
                          <a:pt x="27" y="113"/>
                        </a:lnTo>
                        <a:lnTo>
                          <a:pt x="35" y="149"/>
                        </a:lnTo>
                        <a:lnTo>
                          <a:pt x="33" y="151"/>
                        </a:lnTo>
                        <a:lnTo>
                          <a:pt x="28" y="155"/>
                        </a:lnTo>
                        <a:lnTo>
                          <a:pt x="23" y="155"/>
                        </a:lnTo>
                        <a:lnTo>
                          <a:pt x="22" y="153"/>
                        </a:lnTo>
                        <a:lnTo>
                          <a:pt x="11" y="133"/>
                        </a:lnTo>
                        <a:lnTo>
                          <a:pt x="5" y="114"/>
                        </a:lnTo>
                        <a:lnTo>
                          <a:pt x="1" y="95"/>
                        </a:lnTo>
                        <a:lnTo>
                          <a:pt x="0" y="76"/>
                        </a:lnTo>
                        <a:lnTo>
                          <a:pt x="1" y="56"/>
                        </a:lnTo>
                        <a:lnTo>
                          <a:pt x="5" y="37"/>
                        </a:lnTo>
                        <a:lnTo>
                          <a:pt x="11" y="18"/>
                        </a:lnTo>
                        <a:lnTo>
                          <a:pt x="21" y="0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65" name="Freeform 422"/>
                  <p:cNvSpPr/>
                  <p:nvPr/>
                </p:nvSpPr>
                <p:spPr>
                  <a:xfrm>
                    <a:off x="410" y="1131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B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66" name="Freeform 423"/>
                  <p:cNvSpPr/>
                  <p:nvPr/>
                </p:nvSpPr>
                <p:spPr>
                  <a:xfrm>
                    <a:off x="399" y="1130"/>
                    <a:ext cx="54" cy="11"/>
                  </a:xfrm>
                  <a:custGeom>
                    <a:avLst/>
                    <a:gdLst>
                      <a:gd name="txL" fmla="*/ 0 w 163"/>
                      <a:gd name="txT" fmla="*/ 0 h 33"/>
                      <a:gd name="txR" fmla="*/ 163 w 163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3" h="33">
                        <a:moveTo>
                          <a:pt x="158" y="33"/>
                        </a:moveTo>
                        <a:lnTo>
                          <a:pt x="153" y="32"/>
                        </a:lnTo>
                        <a:lnTo>
                          <a:pt x="76" y="18"/>
                        </a:lnTo>
                        <a:lnTo>
                          <a:pt x="0" y="14"/>
                        </a:lnTo>
                        <a:lnTo>
                          <a:pt x="2" y="11"/>
                        </a:lnTo>
                        <a:lnTo>
                          <a:pt x="10" y="5"/>
                        </a:lnTo>
                        <a:lnTo>
                          <a:pt x="18" y="5"/>
                        </a:lnTo>
                        <a:lnTo>
                          <a:pt x="32" y="3"/>
                        </a:lnTo>
                        <a:lnTo>
                          <a:pt x="45" y="0"/>
                        </a:lnTo>
                        <a:lnTo>
                          <a:pt x="60" y="0"/>
                        </a:lnTo>
                        <a:lnTo>
                          <a:pt x="88" y="3"/>
                        </a:lnTo>
                        <a:lnTo>
                          <a:pt x="102" y="4"/>
                        </a:lnTo>
                        <a:lnTo>
                          <a:pt x="116" y="8"/>
                        </a:lnTo>
                        <a:lnTo>
                          <a:pt x="145" y="17"/>
                        </a:lnTo>
                        <a:lnTo>
                          <a:pt x="163" y="23"/>
                        </a:lnTo>
                        <a:lnTo>
                          <a:pt x="162" y="26"/>
                        </a:lnTo>
                        <a:lnTo>
                          <a:pt x="158" y="33"/>
                        </a:lnTo>
                        <a:close/>
                      </a:path>
                    </a:pathLst>
                  </a:custGeom>
                  <a:solidFill>
                    <a:srgbClr val="DE8B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67" name="Freeform 424"/>
                  <p:cNvSpPr>
                    <a:spLocks noEditPoints="1"/>
                  </p:cNvSpPr>
                  <p:nvPr/>
                </p:nvSpPr>
                <p:spPr>
                  <a:xfrm>
                    <a:off x="347" y="1191"/>
                    <a:ext cx="83" cy="57"/>
                  </a:xfrm>
                  <a:custGeom>
                    <a:avLst/>
                    <a:gdLst>
                      <a:gd name="txL" fmla="*/ 0 w 249"/>
                      <a:gd name="txT" fmla="*/ 0 h 169"/>
                      <a:gd name="txR" fmla="*/ 249 w 249"/>
                      <a:gd name="txB" fmla="*/ 169 h 16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9" h="169">
                        <a:moveTo>
                          <a:pt x="26" y="2"/>
                        </a:moveTo>
                        <a:lnTo>
                          <a:pt x="26" y="3"/>
                        </a:lnTo>
                        <a:lnTo>
                          <a:pt x="27" y="6"/>
                        </a:lnTo>
                        <a:lnTo>
                          <a:pt x="31" y="6"/>
                        </a:lnTo>
                        <a:lnTo>
                          <a:pt x="45" y="8"/>
                        </a:lnTo>
                        <a:lnTo>
                          <a:pt x="53" y="9"/>
                        </a:lnTo>
                        <a:lnTo>
                          <a:pt x="61" y="12"/>
                        </a:lnTo>
                        <a:lnTo>
                          <a:pt x="92" y="27"/>
                        </a:lnTo>
                        <a:lnTo>
                          <a:pt x="119" y="44"/>
                        </a:lnTo>
                        <a:lnTo>
                          <a:pt x="147" y="58"/>
                        </a:lnTo>
                        <a:lnTo>
                          <a:pt x="173" y="79"/>
                        </a:lnTo>
                        <a:lnTo>
                          <a:pt x="175" y="78"/>
                        </a:lnTo>
                        <a:lnTo>
                          <a:pt x="173" y="82"/>
                        </a:lnTo>
                        <a:lnTo>
                          <a:pt x="180" y="88"/>
                        </a:lnTo>
                        <a:lnTo>
                          <a:pt x="181" y="87"/>
                        </a:lnTo>
                        <a:lnTo>
                          <a:pt x="245" y="123"/>
                        </a:lnTo>
                        <a:lnTo>
                          <a:pt x="248" y="129"/>
                        </a:lnTo>
                        <a:lnTo>
                          <a:pt x="249" y="136"/>
                        </a:lnTo>
                        <a:lnTo>
                          <a:pt x="187" y="163"/>
                        </a:lnTo>
                        <a:lnTo>
                          <a:pt x="164" y="168"/>
                        </a:lnTo>
                        <a:lnTo>
                          <a:pt x="131" y="169"/>
                        </a:lnTo>
                        <a:lnTo>
                          <a:pt x="74" y="160"/>
                        </a:lnTo>
                        <a:lnTo>
                          <a:pt x="60" y="154"/>
                        </a:lnTo>
                        <a:lnTo>
                          <a:pt x="49" y="146"/>
                        </a:lnTo>
                        <a:lnTo>
                          <a:pt x="23" y="116"/>
                        </a:lnTo>
                        <a:lnTo>
                          <a:pt x="7" y="88"/>
                        </a:lnTo>
                        <a:lnTo>
                          <a:pt x="1" y="64"/>
                        </a:lnTo>
                        <a:lnTo>
                          <a:pt x="0" y="42"/>
                        </a:lnTo>
                        <a:lnTo>
                          <a:pt x="8" y="22"/>
                        </a:lnTo>
                        <a:lnTo>
                          <a:pt x="20" y="0"/>
                        </a:lnTo>
                        <a:lnTo>
                          <a:pt x="26" y="2"/>
                        </a:lnTo>
                        <a:close/>
                        <a:moveTo>
                          <a:pt x="32" y="22"/>
                        </a:moveTo>
                        <a:lnTo>
                          <a:pt x="21" y="30"/>
                        </a:lnTo>
                        <a:lnTo>
                          <a:pt x="19" y="32"/>
                        </a:lnTo>
                        <a:lnTo>
                          <a:pt x="20" y="34"/>
                        </a:lnTo>
                        <a:lnTo>
                          <a:pt x="24" y="36"/>
                        </a:lnTo>
                        <a:lnTo>
                          <a:pt x="32" y="34"/>
                        </a:lnTo>
                        <a:lnTo>
                          <a:pt x="67" y="56"/>
                        </a:lnTo>
                        <a:lnTo>
                          <a:pt x="104" y="79"/>
                        </a:lnTo>
                        <a:lnTo>
                          <a:pt x="141" y="99"/>
                        </a:lnTo>
                        <a:lnTo>
                          <a:pt x="181" y="120"/>
                        </a:lnTo>
                        <a:lnTo>
                          <a:pt x="191" y="120"/>
                        </a:lnTo>
                        <a:lnTo>
                          <a:pt x="192" y="115"/>
                        </a:lnTo>
                        <a:lnTo>
                          <a:pt x="192" y="112"/>
                        </a:lnTo>
                        <a:lnTo>
                          <a:pt x="157" y="82"/>
                        </a:lnTo>
                        <a:lnTo>
                          <a:pt x="138" y="69"/>
                        </a:lnTo>
                        <a:lnTo>
                          <a:pt x="120" y="58"/>
                        </a:lnTo>
                        <a:lnTo>
                          <a:pt x="79" y="38"/>
                        </a:lnTo>
                        <a:lnTo>
                          <a:pt x="37" y="22"/>
                        </a:lnTo>
                        <a:lnTo>
                          <a:pt x="32" y="22"/>
                        </a:lnTo>
                        <a:close/>
                        <a:moveTo>
                          <a:pt x="39" y="110"/>
                        </a:moveTo>
                        <a:lnTo>
                          <a:pt x="38" y="111"/>
                        </a:lnTo>
                        <a:lnTo>
                          <a:pt x="39" y="111"/>
                        </a:lnTo>
                        <a:lnTo>
                          <a:pt x="39" y="110"/>
                        </a:lnTo>
                        <a:close/>
                        <a:moveTo>
                          <a:pt x="143" y="114"/>
                        </a:moveTo>
                        <a:lnTo>
                          <a:pt x="150" y="110"/>
                        </a:lnTo>
                        <a:lnTo>
                          <a:pt x="151" y="108"/>
                        </a:lnTo>
                        <a:lnTo>
                          <a:pt x="152" y="106"/>
                        </a:lnTo>
                        <a:lnTo>
                          <a:pt x="143" y="114"/>
                        </a:lnTo>
                        <a:close/>
                      </a:path>
                    </a:pathLst>
                  </a:custGeom>
                  <a:solidFill>
                    <a:srgbClr val="25365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68" name="Freeform 425"/>
                  <p:cNvSpPr/>
                  <p:nvPr/>
                </p:nvSpPr>
                <p:spPr>
                  <a:xfrm>
                    <a:off x="354" y="1199"/>
                    <a:ext cx="57" cy="32"/>
                  </a:xfrm>
                  <a:custGeom>
                    <a:avLst/>
                    <a:gdLst>
                      <a:gd name="txL" fmla="*/ 0 w 173"/>
                      <a:gd name="txT" fmla="*/ 0 h 98"/>
                      <a:gd name="txR" fmla="*/ 173 w 173"/>
                      <a:gd name="txB" fmla="*/ 98 h 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3" h="98">
                        <a:moveTo>
                          <a:pt x="2" y="8"/>
                        </a:moveTo>
                        <a:lnTo>
                          <a:pt x="13" y="0"/>
                        </a:lnTo>
                        <a:lnTo>
                          <a:pt x="18" y="0"/>
                        </a:lnTo>
                        <a:lnTo>
                          <a:pt x="60" y="16"/>
                        </a:lnTo>
                        <a:lnTo>
                          <a:pt x="101" y="36"/>
                        </a:lnTo>
                        <a:lnTo>
                          <a:pt x="119" y="47"/>
                        </a:lnTo>
                        <a:lnTo>
                          <a:pt x="138" y="60"/>
                        </a:lnTo>
                        <a:lnTo>
                          <a:pt x="173" y="90"/>
                        </a:lnTo>
                        <a:lnTo>
                          <a:pt x="173" y="93"/>
                        </a:lnTo>
                        <a:lnTo>
                          <a:pt x="172" y="98"/>
                        </a:lnTo>
                        <a:lnTo>
                          <a:pt x="162" y="98"/>
                        </a:lnTo>
                        <a:lnTo>
                          <a:pt x="122" y="77"/>
                        </a:lnTo>
                        <a:lnTo>
                          <a:pt x="85" y="57"/>
                        </a:lnTo>
                        <a:lnTo>
                          <a:pt x="48" y="34"/>
                        </a:lnTo>
                        <a:lnTo>
                          <a:pt x="13" y="12"/>
                        </a:lnTo>
                        <a:lnTo>
                          <a:pt x="5" y="14"/>
                        </a:lnTo>
                        <a:lnTo>
                          <a:pt x="1" y="12"/>
                        </a:lnTo>
                        <a:lnTo>
                          <a:pt x="0" y="10"/>
                        </a:lnTo>
                        <a:lnTo>
                          <a:pt x="2" y="8"/>
                        </a:lnTo>
                        <a:close/>
                      </a:path>
                    </a:pathLst>
                  </a:custGeom>
                  <a:solidFill>
                    <a:srgbClr val="364F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69" name="Freeform 426"/>
                  <p:cNvSpPr/>
                  <p:nvPr/>
                </p:nvSpPr>
                <p:spPr>
                  <a:xfrm>
                    <a:off x="360" y="1228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1"/>
                        </a:moveTo>
                        <a:lnTo>
                          <a:pt x="1" y="0"/>
                        </a:lnTo>
                        <a:lnTo>
                          <a:pt x="1" y="1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32437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70" name="Freeform 427"/>
                  <p:cNvSpPr/>
                  <p:nvPr/>
                </p:nvSpPr>
                <p:spPr>
                  <a:xfrm>
                    <a:off x="395" y="1227"/>
                    <a:ext cx="3" cy="2"/>
                  </a:xfrm>
                  <a:custGeom>
                    <a:avLst/>
                    <a:gdLst>
                      <a:gd name="txL" fmla="*/ 0 w 9"/>
                      <a:gd name="txT" fmla="*/ 0 h 8"/>
                      <a:gd name="txR" fmla="*/ 9 w 9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8">
                        <a:moveTo>
                          <a:pt x="7" y="4"/>
                        </a:moveTo>
                        <a:lnTo>
                          <a:pt x="0" y="8"/>
                        </a:lnTo>
                        <a:lnTo>
                          <a:pt x="9" y="0"/>
                        </a:lnTo>
                        <a:lnTo>
                          <a:pt x="8" y="2"/>
                        </a:lnTo>
                        <a:lnTo>
                          <a:pt x="7" y="4"/>
                        </a:lnTo>
                        <a:close/>
                      </a:path>
                    </a:pathLst>
                  </a:custGeom>
                  <a:solidFill>
                    <a:srgbClr val="32437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71" name="Freeform 428"/>
                  <p:cNvSpPr/>
                  <p:nvPr/>
                </p:nvSpPr>
                <p:spPr>
                  <a:xfrm>
                    <a:off x="402" y="1217"/>
                    <a:ext cx="32" cy="30"/>
                  </a:xfrm>
                  <a:custGeom>
                    <a:avLst/>
                    <a:gdLst>
                      <a:gd name="txL" fmla="*/ 0 w 97"/>
                      <a:gd name="txT" fmla="*/ 0 h 90"/>
                      <a:gd name="txR" fmla="*/ 97 w 97"/>
                      <a:gd name="txB" fmla="*/ 90 h 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7" h="90">
                        <a:moveTo>
                          <a:pt x="9" y="4"/>
                        </a:moveTo>
                        <a:lnTo>
                          <a:pt x="11" y="0"/>
                        </a:lnTo>
                        <a:lnTo>
                          <a:pt x="42" y="20"/>
                        </a:lnTo>
                        <a:lnTo>
                          <a:pt x="76" y="37"/>
                        </a:lnTo>
                        <a:lnTo>
                          <a:pt x="97" y="58"/>
                        </a:lnTo>
                        <a:lnTo>
                          <a:pt x="93" y="62"/>
                        </a:lnTo>
                        <a:lnTo>
                          <a:pt x="78" y="70"/>
                        </a:lnTo>
                        <a:lnTo>
                          <a:pt x="65" y="78"/>
                        </a:lnTo>
                        <a:lnTo>
                          <a:pt x="52" y="84"/>
                        </a:lnTo>
                        <a:lnTo>
                          <a:pt x="41" y="87"/>
                        </a:lnTo>
                        <a:lnTo>
                          <a:pt x="0" y="90"/>
                        </a:lnTo>
                        <a:lnTo>
                          <a:pt x="23" y="85"/>
                        </a:lnTo>
                        <a:lnTo>
                          <a:pt x="85" y="58"/>
                        </a:lnTo>
                        <a:lnTo>
                          <a:pt x="84" y="51"/>
                        </a:lnTo>
                        <a:lnTo>
                          <a:pt x="81" y="45"/>
                        </a:lnTo>
                        <a:lnTo>
                          <a:pt x="17" y="9"/>
                        </a:lnTo>
                        <a:lnTo>
                          <a:pt x="16" y="10"/>
                        </a:lnTo>
                        <a:lnTo>
                          <a:pt x="9" y="4"/>
                        </a:lnTo>
                        <a:close/>
                      </a:path>
                    </a:pathLst>
                  </a:custGeom>
                  <a:solidFill>
                    <a:srgbClr val="32437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72" name="Freeform 429"/>
                  <p:cNvSpPr/>
                  <p:nvPr/>
                </p:nvSpPr>
                <p:spPr>
                  <a:xfrm>
                    <a:off x="407" y="1220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1" y="0"/>
                        </a:moveTo>
                        <a:lnTo>
                          <a:pt x="0" y="1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FFB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73" name="Freeform 430"/>
                  <p:cNvSpPr/>
                  <p:nvPr/>
                </p:nvSpPr>
                <p:spPr>
                  <a:xfrm>
                    <a:off x="372" y="1245"/>
                    <a:ext cx="19" cy="3"/>
                  </a:xfrm>
                  <a:custGeom>
                    <a:avLst/>
                    <a:gdLst>
                      <a:gd name="txL" fmla="*/ 0 w 57"/>
                      <a:gd name="txT" fmla="*/ 0 h 10"/>
                      <a:gd name="txR" fmla="*/ 57 w 57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" h="10">
                        <a:moveTo>
                          <a:pt x="57" y="9"/>
                        </a:moveTo>
                        <a:lnTo>
                          <a:pt x="47" y="10"/>
                        </a:lnTo>
                        <a:lnTo>
                          <a:pt x="22" y="8"/>
                        </a:lnTo>
                        <a:lnTo>
                          <a:pt x="10" y="4"/>
                        </a:lnTo>
                        <a:lnTo>
                          <a:pt x="0" y="0"/>
                        </a:lnTo>
                        <a:lnTo>
                          <a:pt x="57" y="9"/>
                        </a:lnTo>
                        <a:close/>
                      </a:path>
                    </a:pathLst>
                  </a:custGeom>
                  <a:solidFill>
                    <a:srgbClr val="32437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74" name="Freeform 431"/>
                  <p:cNvSpPr/>
                  <p:nvPr/>
                </p:nvSpPr>
                <p:spPr>
                  <a:xfrm>
                    <a:off x="435" y="1170"/>
                    <a:ext cx="20" cy="34"/>
                  </a:xfrm>
                  <a:custGeom>
                    <a:avLst/>
                    <a:gdLst>
                      <a:gd name="txL" fmla="*/ 0 w 60"/>
                      <a:gd name="txT" fmla="*/ 0 h 102"/>
                      <a:gd name="txR" fmla="*/ 60 w 60"/>
                      <a:gd name="txB" fmla="*/ 102 h 10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" h="102">
                        <a:moveTo>
                          <a:pt x="8" y="0"/>
                        </a:moveTo>
                        <a:lnTo>
                          <a:pt x="14" y="29"/>
                        </a:lnTo>
                        <a:lnTo>
                          <a:pt x="20" y="47"/>
                        </a:lnTo>
                        <a:lnTo>
                          <a:pt x="31" y="65"/>
                        </a:lnTo>
                        <a:lnTo>
                          <a:pt x="44" y="80"/>
                        </a:lnTo>
                        <a:lnTo>
                          <a:pt x="60" y="96"/>
                        </a:lnTo>
                        <a:lnTo>
                          <a:pt x="38" y="102"/>
                        </a:lnTo>
                        <a:lnTo>
                          <a:pt x="36" y="102"/>
                        </a:lnTo>
                        <a:lnTo>
                          <a:pt x="26" y="94"/>
                        </a:lnTo>
                        <a:lnTo>
                          <a:pt x="19" y="86"/>
                        </a:lnTo>
                        <a:lnTo>
                          <a:pt x="8" y="72"/>
                        </a:lnTo>
                        <a:lnTo>
                          <a:pt x="1" y="55"/>
                        </a:lnTo>
                        <a:lnTo>
                          <a:pt x="0" y="38"/>
                        </a:lnTo>
                        <a:lnTo>
                          <a:pt x="0" y="19"/>
                        </a:lnTo>
                        <a:lnTo>
                          <a:pt x="7" y="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B25F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75" name="Freeform 432"/>
                  <p:cNvSpPr/>
                  <p:nvPr/>
                </p:nvSpPr>
                <p:spPr>
                  <a:xfrm>
                    <a:off x="455" y="1169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1" y="2"/>
                        </a:moveTo>
                        <a:lnTo>
                          <a:pt x="0" y="1"/>
                        </a:lnTo>
                        <a:lnTo>
                          <a:pt x="0" y="0"/>
                        </a:lnTo>
                        <a:lnTo>
                          <a:pt x="1" y="2"/>
                        </a:lnTo>
                        <a:close/>
                      </a:path>
                    </a:pathLst>
                  </a:custGeom>
                  <a:solidFill>
                    <a:srgbClr val="F19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76" name="Freeform 433"/>
                  <p:cNvSpPr>
                    <a:spLocks noEditPoints="1"/>
                  </p:cNvSpPr>
                  <p:nvPr/>
                </p:nvSpPr>
                <p:spPr>
                  <a:xfrm>
                    <a:off x="432" y="1040"/>
                    <a:ext cx="36" cy="30"/>
                  </a:xfrm>
                  <a:custGeom>
                    <a:avLst/>
                    <a:gdLst>
                      <a:gd name="txL" fmla="*/ 0 w 110"/>
                      <a:gd name="txT" fmla="*/ 0 h 92"/>
                      <a:gd name="txR" fmla="*/ 110 w 110"/>
                      <a:gd name="txB" fmla="*/ 92 h 9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0" h="92">
                        <a:moveTo>
                          <a:pt x="6" y="17"/>
                        </a:moveTo>
                        <a:lnTo>
                          <a:pt x="13" y="12"/>
                        </a:lnTo>
                        <a:lnTo>
                          <a:pt x="20" y="11"/>
                        </a:lnTo>
                        <a:lnTo>
                          <a:pt x="28" y="13"/>
                        </a:lnTo>
                        <a:lnTo>
                          <a:pt x="32" y="17"/>
                        </a:lnTo>
                        <a:lnTo>
                          <a:pt x="37" y="25"/>
                        </a:lnTo>
                        <a:lnTo>
                          <a:pt x="59" y="18"/>
                        </a:lnTo>
                        <a:lnTo>
                          <a:pt x="60" y="6"/>
                        </a:lnTo>
                        <a:lnTo>
                          <a:pt x="65" y="4"/>
                        </a:lnTo>
                        <a:lnTo>
                          <a:pt x="76" y="0"/>
                        </a:lnTo>
                        <a:lnTo>
                          <a:pt x="83" y="0"/>
                        </a:lnTo>
                        <a:lnTo>
                          <a:pt x="92" y="4"/>
                        </a:lnTo>
                        <a:lnTo>
                          <a:pt x="95" y="11"/>
                        </a:lnTo>
                        <a:lnTo>
                          <a:pt x="97" y="20"/>
                        </a:lnTo>
                        <a:lnTo>
                          <a:pt x="96" y="20"/>
                        </a:lnTo>
                        <a:lnTo>
                          <a:pt x="96" y="22"/>
                        </a:lnTo>
                        <a:lnTo>
                          <a:pt x="96" y="24"/>
                        </a:lnTo>
                        <a:lnTo>
                          <a:pt x="95" y="29"/>
                        </a:lnTo>
                        <a:lnTo>
                          <a:pt x="101" y="32"/>
                        </a:lnTo>
                        <a:lnTo>
                          <a:pt x="106" y="40"/>
                        </a:lnTo>
                        <a:lnTo>
                          <a:pt x="109" y="47"/>
                        </a:lnTo>
                        <a:lnTo>
                          <a:pt x="110" y="58"/>
                        </a:lnTo>
                        <a:lnTo>
                          <a:pt x="98" y="78"/>
                        </a:lnTo>
                        <a:lnTo>
                          <a:pt x="86" y="84"/>
                        </a:lnTo>
                        <a:lnTo>
                          <a:pt x="76" y="89"/>
                        </a:lnTo>
                        <a:lnTo>
                          <a:pt x="64" y="91"/>
                        </a:lnTo>
                        <a:lnTo>
                          <a:pt x="54" y="92"/>
                        </a:lnTo>
                        <a:lnTo>
                          <a:pt x="43" y="91"/>
                        </a:lnTo>
                        <a:lnTo>
                          <a:pt x="34" y="89"/>
                        </a:lnTo>
                        <a:lnTo>
                          <a:pt x="24" y="84"/>
                        </a:lnTo>
                        <a:lnTo>
                          <a:pt x="14" y="78"/>
                        </a:lnTo>
                        <a:lnTo>
                          <a:pt x="8" y="59"/>
                        </a:lnTo>
                        <a:lnTo>
                          <a:pt x="12" y="53"/>
                        </a:lnTo>
                        <a:lnTo>
                          <a:pt x="4" y="42"/>
                        </a:lnTo>
                        <a:lnTo>
                          <a:pt x="0" y="32"/>
                        </a:lnTo>
                        <a:lnTo>
                          <a:pt x="6" y="17"/>
                        </a:lnTo>
                        <a:close/>
                        <a:moveTo>
                          <a:pt x="31" y="66"/>
                        </a:moveTo>
                        <a:lnTo>
                          <a:pt x="34" y="64"/>
                        </a:lnTo>
                        <a:lnTo>
                          <a:pt x="35" y="61"/>
                        </a:lnTo>
                        <a:lnTo>
                          <a:pt x="35" y="59"/>
                        </a:lnTo>
                        <a:lnTo>
                          <a:pt x="34" y="56"/>
                        </a:lnTo>
                        <a:lnTo>
                          <a:pt x="31" y="53"/>
                        </a:lnTo>
                        <a:lnTo>
                          <a:pt x="29" y="53"/>
                        </a:lnTo>
                        <a:lnTo>
                          <a:pt x="28" y="52"/>
                        </a:lnTo>
                        <a:lnTo>
                          <a:pt x="23" y="54"/>
                        </a:lnTo>
                        <a:lnTo>
                          <a:pt x="22" y="60"/>
                        </a:lnTo>
                        <a:lnTo>
                          <a:pt x="23" y="61"/>
                        </a:lnTo>
                        <a:lnTo>
                          <a:pt x="28" y="66"/>
                        </a:lnTo>
                        <a:lnTo>
                          <a:pt x="31" y="66"/>
                        </a:lnTo>
                        <a:close/>
                        <a:moveTo>
                          <a:pt x="84" y="40"/>
                        </a:moveTo>
                        <a:lnTo>
                          <a:pt x="82" y="40"/>
                        </a:lnTo>
                        <a:lnTo>
                          <a:pt x="78" y="41"/>
                        </a:lnTo>
                        <a:lnTo>
                          <a:pt x="77" y="47"/>
                        </a:lnTo>
                        <a:lnTo>
                          <a:pt x="78" y="49"/>
                        </a:lnTo>
                        <a:lnTo>
                          <a:pt x="83" y="53"/>
                        </a:lnTo>
                        <a:lnTo>
                          <a:pt x="85" y="53"/>
                        </a:lnTo>
                        <a:lnTo>
                          <a:pt x="90" y="48"/>
                        </a:lnTo>
                        <a:lnTo>
                          <a:pt x="90" y="43"/>
                        </a:lnTo>
                        <a:lnTo>
                          <a:pt x="86" y="40"/>
                        </a:lnTo>
                        <a:lnTo>
                          <a:pt x="84" y="40"/>
                        </a:lnTo>
                        <a:close/>
                      </a:path>
                    </a:pathLst>
                  </a:custGeom>
                  <a:solidFill>
                    <a:srgbClr val="FF99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77" name="Freeform 434"/>
                  <p:cNvSpPr/>
                  <p:nvPr/>
                </p:nvSpPr>
                <p:spPr>
                  <a:xfrm>
                    <a:off x="439" y="1057"/>
                    <a:ext cx="4" cy="5"/>
                  </a:xfrm>
                  <a:custGeom>
                    <a:avLst/>
                    <a:gdLst>
                      <a:gd name="txL" fmla="*/ 0 w 13"/>
                      <a:gd name="txT" fmla="*/ 0 h 14"/>
                      <a:gd name="txR" fmla="*/ 13 w 13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4">
                        <a:moveTo>
                          <a:pt x="12" y="4"/>
                        </a:moveTo>
                        <a:lnTo>
                          <a:pt x="13" y="7"/>
                        </a:lnTo>
                        <a:lnTo>
                          <a:pt x="13" y="9"/>
                        </a:lnTo>
                        <a:lnTo>
                          <a:pt x="12" y="12"/>
                        </a:lnTo>
                        <a:lnTo>
                          <a:pt x="9" y="14"/>
                        </a:lnTo>
                        <a:lnTo>
                          <a:pt x="6" y="14"/>
                        </a:lnTo>
                        <a:lnTo>
                          <a:pt x="1" y="9"/>
                        </a:lnTo>
                        <a:lnTo>
                          <a:pt x="0" y="8"/>
                        </a:lnTo>
                        <a:lnTo>
                          <a:pt x="1" y="2"/>
                        </a:lnTo>
                        <a:lnTo>
                          <a:pt x="6" y="0"/>
                        </a:lnTo>
                        <a:lnTo>
                          <a:pt x="7" y="1"/>
                        </a:lnTo>
                        <a:lnTo>
                          <a:pt x="9" y="1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78" name="Freeform 435"/>
                  <p:cNvSpPr/>
                  <p:nvPr/>
                </p:nvSpPr>
                <p:spPr>
                  <a:xfrm>
                    <a:off x="457" y="1053"/>
                    <a:ext cx="5" cy="4"/>
                  </a:xfrm>
                  <a:custGeom>
                    <a:avLst/>
                    <a:gdLst>
                      <a:gd name="txL" fmla="*/ 0 w 13"/>
                      <a:gd name="txT" fmla="*/ 0 h 13"/>
                      <a:gd name="txR" fmla="*/ 13 w 13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3">
                        <a:moveTo>
                          <a:pt x="5" y="0"/>
                        </a:moveTo>
                        <a:lnTo>
                          <a:pt x="7" y="0"/>
                        </a:lnTo>
                        <a:lnTo>
                          <a:pt x="9" y="0"/>
                        </a:lnTo>
                        <a:lnTo>
                          <a:pt x="13" y="3"/>
                        </a:lnTo>
                        <a:lnTo>
                          <a:pt x="13" y="8"/>
                        </a:lnTo>
                        <a:lnTo>
                          <a:pt x="8" y="13"/>
                        </a:lnTo>
                        <a:lnTo>
                          <a:pt x="6" y="13"/>
                        </a:lnTo>
                        <a:lnTo>
                          <a:pt x="1" y="9"/>
                        </a:lnTo>
                        <a:lnTo>
                          <a:pt x="0" y="7"/>
                        </a:lnTo>
                        <a:lnTo>
                          <a:pt x="1" y="1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79" name="Freeform 436"/>
                  <p:cNvSpPr>
                    <a:spLocks noEditPoints="1"/>
                  </p:cNvSpPr>
                  <p:nvPr/>
                </p:nvSpPr>
                <p:spPr>
                  <a:xfrm>
                    <a:off x="409" y="1096"/>
                    <a:ext cx="34" cy="31"/>
                  </a:xfrm>
                  <a:custGeom>
                    <a:avLst/>
                    <a:gdLst>
                      <a:gd name="txL" fmla="*/ 0 w 101"/>
                      <a:gd name="txT" fmla="*/ 0 h 95"/>
                      <a:gd name="txR" fmla="*/ 101 w 101"/>
                      <a:gd name="txB" fmla="*/ 95 h 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95">
                        <a:moveTo>
                          <a:pt x="15" y="1"/>
                        </a:moveTo>
                        <a:lnTo>
                          <a:pt x="23" y="0"/>
                        </a:lnTo>
                        <a:lnTo>
                          <a:pt x="31" y="1"/>
                        </a:lnTo>
                        <a:lnTo>
                          <a:pt x="37" y="6"/>
                        </a:lnTo>
                        <a:lnTo>
                          <a:pt x="41" y="12"/>
                        </a:lnTo>
                        <a:lnTo>
                          <a:pt x="42" y="22"/>
                        </a:lnTo>
                        <a:lnTo>
                          <a:pt x="63" y="23"/>
                        </a:lnTo>
                        <a:lnTo>
                          <a:pt x="69" y="12"/>
                        </a:lnTo>
                        <a:lnTo>
                          <a:pt x="74" y="11"/>
                        </a:lnTo>
                        <a:lnTo>
                          <a:pt x="85" y="11"/>
                        </a:lnTo>
                        <a:lnTo>
                          <a:pt x="91" y="13"/>
                        </a:lnTo>
                        <a:lnTo>
                          <a:pt x="99" y="20"/>
                        </a:lnTo>
                        <a:lnTo>
                          <a:pt x="101" y="29"/>
                        </a:lnTo>
                        <a:lnTo>
                          <a:pt x="99" y="29"/>
                        </a:lnTo>
                        <a:lnTo>
                          <a:pt x="99" y="30"/>
                        </a:lnTo>
                        <a:lnTo>
                          <a:pt x="99" y="32"/>
                        </a:lnTo>
                        <a:lnTo>
                          <a:pt x="98" y="37"/>
                        </a:lnTo>
                        <a:lnTo>
                          <a:pt x="96" y="41"/>
                        </a:lnTo>
                        <a:lnTo>
                          <a:pt x="93" y="46"/>
                        </a:lnTo>
                        <a:lnTo>
                          <a:pt x="97" y="52"/>
                        </a:lnTo>
                        <a:lnTo>
                          <a:pt x="99" y="60"/>
                        </a:lnTo>
                        <a:lnTo>
                          <a:pt x="99" y="68"/>
                        </a:lnTo>
                        <a:lnTo>
                          <a:pt x="98" y="78"/>
                        </a:lnTo>
                        <a:lnTo>
                          <a:pt x="79" y="94"/>
                        </a:lnTo>
                        <a:lnTo>
                          <a:pt x="66" y="95"/>
                        </a:lnTo>
                        <a:lnTo>
                          <a:pt x="54" y="95"/>
                        </a:lnTo>
                        <a:lnTo>
                          <a:pt x="42" y="92"/>
                        </a:lnTo>
                        <a:lnTo>
                          <a:pt x="32" y="90"/>
                        </a:lnTo>
                        <a:lnTo>
                          <a:pt x="23" y="85"/>
                        </a:lnTo>
                        <a:lnTo>
                          <a:pt x="14" y="79"/>
                        </a:lnTo>
                        <a:lnTo>
                          <a:pt x="6" y="71"/>
                        </a:lnTo>
                        <a:lnTo>
                          <a:pt x="0" y="62"/>
                        </a:lnTo>
                        <a:lnTo>
                          <a:pt x="1" y="43"/>
                        </a:lnTo>
                        <a:lnTo>
                          <a:pt x="8" y="37"/>
                        </a:lnTo>
                        <a:lnTo>
                          <a:pt x="3" y="25"/>
                        </a:lnTo>
                        <a:lnTo>
                          <a:pt x="2" y="19"/>
                        </a:lnTo>
                        <a:lnTo>
                          <a:pt x="3" y="14"/>
                        </a:lnTo>
                        <a:lnTo>
                          <a:pt x="15" y="1"/>
                        </a:lnTo>
                        <a:close/>
                        <a:moveTo>
                          <a:pt x="21" y="58"/>
                        </a:moveTo>
                        <a:lnTo>
                          <a:pt x="24" y="55"/>
                        </a:lnTo>
                        <a:lnTo>
                          <a:pt x="26" y="54"/>
                        </a:lnTo>
                        <a:lnTo>
                          <a:pt x="26" y="52"/>
                        </a:lnTo>
                        <a:lnTo>
                          <a:pt x="27" y="49"/>
                        </a:lnTo>
                        <a:lnTo>
                          <a:pt x="25" y="46"/>
                        </a:lnTo>
                        <a:lnTo>
                          <a:pt x="23" y="44"/>
                        </a:lnTo>
                        <a:lnTo>
                          <a:pt x="23" y="43"/>
                        </a:lnTo>
                        <a:lnTo>
                          <a:pt x="17" y="44"/>
                        </a:lnTo>
                        <a:lnTo>
                          <a:pt x="14" y="48"/>
                        </a:lnTo>
                        <a:lnTo>
                          <a:pt x="14" y="49"/>
                        </a:lnTo>
                        <a:lnTo>
                          <a:pt x="18" y="55"/>
                        </a:lnTo>
                        <a:lnTo>
                          <a:pt x="21" y="58"/>
                        </a:lnTo>
                        <a:close/>
                        <a:moveTo>
                          <a:pt x="79" y="52"/>
                        </a:moveTo>
                        <a:lnTo>
                          <a:pt x="77" y="50"/>
                        </a:lnTo>
                        <a:lnTo>
                          <a:pt x="73" y="52"/>
                        </a:lnTo>
                        <a:lnTo>
                          <a:pt x="71" y="55"/>
                        </a:lnTo>
                        <a:lnTo>
                          <a:pt x="69" y="58"/>
                        </a:lnTo>
                        <a:lnTo>
                          <a:pt x="74" y="62"/>
                        </a:lnTo>
                        <a:lnTo>
                          <a:pt x="77" y="64"/>
                        </a:lnTo>
                        <a:lnTo>
                          <a:pt x="79" y="62"/>
                        </a:lnTo>
                        <a:lnTo>
                          <a:pt x="81" y="61"/>
                        </a:lnTo>
                        <a:lnTo>
                          <a:pt x="83" y="59"/>
                        </a:lnTo>
                        <a:lnTo>
                          <a:pt x="84" y="56"/>
                        </a:lnTo>
                        <a:lnTo>
                          <a:pt x="81" y="53"/>
                        </a:lnTo>
                        <a:lnTo>
                          <a:pt x="79" y="52"/>
                        </a:lnTo>
                        <a:close/>
                      </a:path>
                    </a:pathLst>
                  </a:custGeom>
                  <a:solidFill>
                    <a:srgbClr val="FF99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80" name="Freeform 437"/>
                  <p:cNvSpPr/>
                  <p:nvPr/>
                </p:nvSpPr>
                <p:spPr>
                  <a:xfrm>
                    <a:off x="414" y="1110"/>
                    <a:ext cx="4" cy="5"/>
                  </a:xfrm>
                  <a:custGeom>
                    <a:avLst/>
                    <a:gdLst>
                      <a:gd name="txL" fmla="*/ 0 w 13"/>
                      <a:gd name="txT" fmla="*/ 0 h 15"/>
                      <a:gd name="txR" fmla="*/ 13 w 13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5">
                        <a:moveTo>
                          <a:pt x="13" y="6"/>
                        </a:moveTo>
                        <a:lnTo>
                          <a:pt x="12" y="9"/>
                        </a:lnTo>
                        <a:lnTo>
                          <a:pt x="12" y="11"/>
                        </a:lnTo>
                        <a:lnTo>
                          <a:pt x="10" y="12"/>
                        </a:lnTo>
                        <a:lnTo>
                          <a:pt x="7" y="15"/>
                        </a:lnTo>
                        <a:lnTo>
                          <a:pt x="4" y="12"/>
                        </a:lnTo>
                        <a:lnTo>
                          <a:pt x="0" y="6"/>
                        </a:lnTo>
                        <a:lnTo>
                          <a:pt x="0" y="5"/>
                        </a:lnTo>
                        <a:lnTo>
                          <a:pt x="3" y="1"/>
                        </a:lnTo>
                        <a:lnTo>
                          <a:pt x="9" y="0"/>
                        </a:lnTo>
                        <a:lnTo>
                          <a:pt x="9" y="1"/>
                        </a:lnTo>
                        <a:lnTo>
                          <a:pt x="11" y="3"/>
                        </a:lnTo>
                        <a:lnTo>
                          <a:pt x="13" y="6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81" name="Freeform 438"/>
                  <p:cNvSpPr/>
                  <p:nvPr/>
                </p:nvSpPr>
                <p:spPr>
                  <a:xfrm>
                    <a:off x="432" y="1112"/>
                    <a:ext cx="5" cy="5"/>
                  </a:xfrm>
                  <a:custGeom>
                    <a:avLst/>
                    <a:gdLst>
                      <a:gd name="txL" fmla="*/ 0 w 15"/>
                      <a:gd name="txT" fmla="*/ 0 h 14"/>
                      <a:gd name="txR" fmla="*/ 15 w 15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14">
                        <a:moveTo>
                          <a:pt x="8" y="0"/>
                        </a:moveTo>
                        <a:lnTo>
                          <a:pt x="10" y="2"/>
                        </a:lnTo>
                        <a:lnTo>
                          <a:pt x="12" y="3"/>
                        </a:lnTo>
                        <a:lnTo>
                          <a:pt x="15" y="6"/>
                        </a:lnTo>
                        <a:lnTo>
                          <a:pt x="14" y="9"/>
                        </a:lnTo>
                        <a:lnTo>
                          <a:pt x="12" y="11"/>
                        </a:lnTo>
                        <a:lnTo>
                          <a:pt x="10" y="12"/>
                        </a:lnTo>
                        <a:lnTo>
                          <a:pt x="8" y="14"/>
                        </a:lnTo>
                        <a:lnTo>
                          <a:pt x="5" y="12"/>
                        </a:lnTo>
                        <a:lnTo>
                          <a:pt x="0" y="8"/>
                        </a:lnTo>
                        <a:lnTo>
                          <a:pt x="2" y="5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82" name="Freeform 439"/>
                  <p:cNvSpPr>
                    <a:spLocks noEditPoints="1"/>
                  </p:cNvSpPr>
                  <p:nvPr/>
                </p:nvSpPr>
                <p:spPr>
                  <a:xfrm>
                    <a:off x="439" y="1166"/>
                    <a:ext cx="36" cy="35"/>
                  </a:xfrm>
                  <a:custGeom>
                    <a:avLst/>
                    <a:gdLst>
                      <a:gd name="txL" fmla="*/ 0 w 107"/>
                      <a:gd name="txT" fmla="*/ 0 h 107"/>
                      <a:gd name="txR" fmla="*/ 107 w 107"/>
                      <a:gd name="txB" fmla="*/ 107 h 10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7" h="107">
                        <a:moveTo>
                          <a:pt x="33" y="0"/>
                        </a:moveTo>
                        <a:lnTo>
                          <a:pt x="41" y="0"/>
                        </a:lnTo>
                        <a:lnTo>
                          <a:pt x="47" y="5"/>
                        </a:lnTo>
                        <a:lnTo>
                          <a:pt x="51" y="11"/>
                        </a:lnTo>
                        <a:lnTo>
                          <a:pt x="53" y="18"/>
                        </a:lnTo>
                        <a:lnTo>
                          <a:pt x="51" y="27"/>
                        </a:lnTo>
                        <a:lnTo>
                          <a:pt x="72" y="35"/>
                        </a:lnTo>
                        <a:lnTo>
                          <a:pt x="81" y="26"/>
                        </a:lnTo>
                        <a:lnTo>
                          <a:pt x="86" y="27"/>
                        </a:lnTo>
                        <a:lnTo>
                          <a:pt x="96" y="30"/>
                        </a:lnTo>
                        <a:lnTo>
                          <a:pt x="102" y="35"/>
                        </a:lnTo>
                        <a:lnTo>
                          <a:pt x="107" y="44"/>
                        </a:lnTo>
                        <a:lnTo>
                          <a:pt x="104" y="51"/>
                        </a:lnTo>
                        <a:lnTo>
                          <a:pt x="101" y="56"/>
                        </a:lnTo>
                        <a:lnTo>
                          <a:pt x="98" y="61"/>
                        </a:lnTo>
                        <a:lnTo>
                          <a:pt x="95" y="63"/>
                        </a:lnTo>
                        <a:lnTo>
                          <a:pt x="92" y="67"/>
                        </a:lnTo>
                        <a:lnTo>
                          <a:pt x="93" y="74"/>
                        </a:lnTo>
                        <a:lnTo>
                          <a:pt x="93" y="81"/>
                        </a:lnTo>
                        <a:lnTo>
                          <a:pt x="90" y="89"/>
                        </a:lnTo>
                        <a:lnTo>
                          <a:pt x="86" y="98"/>
                        </a:lnTo>
                        <a:lnTo>
                          <a:pt x="65" y="107"/>
                        </a:lnTo>
                        <a:lnTo>
                          <a:pt x="51" y="103"/>
                        </a:lnTo>
                        <a:lnTo>
                          <a:pt x="41" y="99"/>
                        </a:lnTo>
                        <a:lnTo>
                          <a:pt x="30" y="95"/>
                        </a:lnTo>
                        <a:lnTo>
                          <a:pt x="21" y="89"/>
                        </a:lnTo>
                        <a:lnTo>
                          <a:pt x="13" y="80"/>
                        </a:lnTo>
                        <a:lnTo>
                          <a:pt x="7" y="72"/>
                        </a:lnTo>
                        <a:lnTo>
                          <a:pt x="2" y="62"/>
                        </a:lnTo>
                        <a:lnTo>
                          <a:pt x="0" y="53"/>
                        </a:lnTo>
                        <a:lnTo>
                          <a:pt x="8" y="35"/>
                        </a:lnTo>
                        <a:lnTo>
                          <a:pt x="14" y="31"/>
                        </a:lnTo>
                        <a:lnTo>
                          <a:pt x="18" y="8"/>
                        </a:lnTo>
                        <a:lnTo>
                          <a:pt x="33" y="0"/>
                        </a:lnTo>
                        <a:close/>
                        <a:moveTo>
                          <a:pt x="20" y="54"/>
                        </a:moveTo>
                        <a:lnTo>
                          <a:pt x="23" y="53"/>
                        </a:lnTo>
                        <a:lnTo>
                          <a:pt x="26" y="53"/>
                        </a:lnTo>
                        <a:lnTo>
                          <a:pt x="27" y="50"/>
                        </a:lnTo>
                        <a:lnTo>
                          <a:pt x="29" y="48"/>
                        </a:lnTo>
                        <a:lnTo>
                          <a:pt x="29" y="44"/>
                        </a:lnTo>
                        <a:lnTo>
                          <a:pt x="27" y="42"/>
                        </a:lnTo>
                        <a:lnTo>
                          <a:pt x="26" y="41"/>
                        </a:lnTo>
                        <a:lnTo>
                          <a:pt x="21" y="39"/>
                        </a:lnTo>
                        <a:lnTo>
                          <a:pt x="18" y="43"/>
                        </a:lnTo>
                        <a:lnTo>
                          <a:pt x="17" y="45"/>
                        </a:lnTo>
                        <a:lnTo>
                          <a:pt x="17" y="53"/>
                        </a:lnTo>
                        <a:lnTo>
                          <a:pt x="20" y="54"/>
                        </a:lnTo>
                        <a:close/>
                        <a:moveTo>
                          <a:pt x="78" y="67"/>
                        </a:moveTo>
                        <a:lnTo>
                          <a:pt x="75" y="66"/>
                        </a:lnTo>
                        <a:lnTo>
                          <a:pt x="71" y="65"/>
                        </a:lnTo>
                        <a:lnTo>
                          <a:pt x="68" y="68"/>
                        </a:lnTo>
                        <a:lnTo>
                          <a:pt x="67" y="69"/>
                        </a:lnTo>
                        <a:lnTo>
                          <a:pt x="68" y="77"/>
                        </a:lnTo>
                        <a:lnTo>
                          <a:pt x="71" y="79"/>
                        </a:lnTo>
                        <a:lnTo>
                          <a:pt x="73" y="78"/>
                        </a:lnTo>
                        <a:lnTo>
                          <a:pt x="77" y="78"/>
                        </a:lnTo>
                        <a:lnTo>
                          <a:pt x="78" y="75"/>
                        </a:lnTo>
                        <a:lnTo>
                          <a:pt x="80" y="73"/>
                        </a:lnTo>
                        <a:lnTo>
                          <a:pt x="78" y="67"/>
                        </a:lnTo>
                        <a:close/>
                      </a:path>
                    </a:pathLst>
                  </a:custGeom>
                  <a:solidFill>
                    <a:srgbClr val="FF99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83" name="Freeform 440"/>
                  <p:cNvSpPr/>
                  <p:nvPr/>
                </p:nvSpPr>
                <p:spPr>
                  <a:xfrm>
                    <a:off x="445" y="1179"/>
                    <a:ext cx="4" cy="5"/>
                  </a:xfrm>
                  <a:custGeom>
                    <a:avLst/>
                    <a:gdLst>
                      <a:gd name="txL" fmla="*/ 0 w 12"/>
                      <a:gd name="txT" fmla="*/ 0 h 15"/>
                      <a:gd name="txR" fmla="*/ 12 w 12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15">
                        <a:moveTo>
                          <a:pt x="12" y="9"/>
                        </a:moveTo>
                        <a:lnTo>
                          <a:pt x="10" y="11"/>
                        </a:lnTo>
                        <a:lnTo>
                          <a:pt x="9" y="14"/>
                        </a:lnTo>
                        <a:lnTo>
                          <a:pt x="6" y="14"/>
                        </a:lnTo>
                        <a:lnTo>
                          <a:pt x="3" y="15"/>
                        </a:lnTo>
                        <a:lnTo>
                          <a:pt x="0" y="14"/>
                        </a:lnTo>
                        <a:lnTo>
                          <a:pt x="0" y="6"/>
                        </a:lnTo>
                        <a:lnTo>
                          <a:pt x="1" y="4"/>
                        </a:lnTo>
                        <a:lnTo>
                          <a:pt x="4" y="0"/>
                        </a:lnTo>
                        <a:lnTo>
                          <a:pt x="9" y="2"/>
                        </a:lnTo>
                        <a:lnTo>
                          <a:pt x="10" y="3"/>
                        </a:lnTo>
                        <a:lnTo>
                          <a:pt x="12" y="5"/>
                        </a:lnTo>
                        <a:lnTo>
                          <a:pt x="12" y="9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84" name="Freeform 441"/>
                  <p:cNvSpPr/>
                  <p:nvPr/>
                </p:nvSpPr>
                <p:spPr>
                  <a:xfrm>
                    <a:off x="462" y="1187"/>
                    <a:ext cx="4" cy="5"/>
                  </a:xfrm>
                  <a:custGeom>
                    <a:avLst/>
                    <a:gdLst>
                      <a:gd name="txL" fmla="*/ 0 w 13"/>
                      <a:gd name="txT" fmla="*/ 0 h 14"/>
                      <a:gd name="txR" fmla="*/ 13 w 13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4">
                        <a:moveTo>
                          <a:pt x="8" y="1"/>
                        </a:moveTo>
                        <a:lnTo>
                          <a:pt x="11" y="2"/>
                        </a:lnTo>
                        <a:lnTo>
                          <a:pt x="13" y="8"/>
                        </a:lnTo>
                        <a:lnTo>
                          <a:pt x="11" y="10"/>
                        </a:lnTo>
                        <a:lnTo>
                          <a:pt x="10" y="13"/>
                        </a:lnTo>
                        <a:lnTo>
                          <a:pt x="6" y="13"/>
                        </a:lnTo>
                        <a:lnTo>
                          <a:pt x="4" y="14"/>
                        </a:lnTo>
                        <a:lnTo>
                          <a:pt x="1" y="12"/>
                        </a:lnTo>
                        <a:lnTo>
                          <a:pt x="0" y="4"/>
                        </a:lnTo>
                        <a:lnTo>
                          <a:pt x="1" y="3"/>
                        </a:lnTo>
                        <a:lnTo>
                          <a:pt x="4" y="0"/>
                        </a:lnTo>
                        <a:lnTo>
                          <a:pt x="8" y="1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85" name="Freeform 442"/>
                  <p:cNvSpPr>
                    <a:spLocks noEditPoints="1"/>
                  </p:cNvSpPr>
                  <p:nvPr/>
                </p:nvSpPr>
                <p:spPr>
                  <a:xfrm>
                    <a:off x="378" y="1154"/>
                    <a:ext cx="35" cy="38"/>
                  </a:xfrm>
                  <a:custGeom>
                    <a:avLst/>
                    <a:gdLst>
                      <a:gd name="txL" fmla="*/ 0 w 107"/>
                      <a:gd name="txT" fmla="*/ 0 h 112"/>
                      <a:gd name="txR" fmla="*/ 107 w 107"/>
                      <a:gd name="txB" fmla="*/ 112 h 1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7" h="112">
                        <a:moveTo>
                          <a:pt x="42" y="0"/>
                        </a:moveTo>
                        <a:lnTo>
                          <a:pt x="50" y="4"/>
                        </a:lnTo>
                        <a:lnTo>
                          <a:pt x="55" y="9"/>
                        </a:lnTo>
                        <a:lnTo>
                          <a:pt x="59" y="15"/>
                        </a:lnTo>
                        <a:lnTo>
                          <a:pt x="58" y="22"/>
                        </a:lnTo>
                        <a:lnTo>
                          <a:pt x="55" y="30"/>
                        </a:lnTo>
                        <a:lnTo>
                          <a:pt x="74" y="41"/>
                        </a:lnTo>
                        <a:lnTo>
                          <a:pt x="85" y="36"/>
                        </a:lnTo>
                        <a:lnTo>
                          <a:pt x="90" y="37"/>
                        </a:lnTo>
                        <a:lnTo>
                          <a:pt x="100" y="42"/>
                        </a:lnTo>
                        <a:lnTo>
                          <a:pt x="103" y="48"/>
                        </a:lnTo>
                        <a:lnTo>
                          <a:pt x="107" y="59"/>
                        </a:lnTo>
                        <a:lnTo>
                          <a:pt x="103" y="65"/>
                        </a:lnTo>
                        <a:lnTo>
                          <a:pt x="101" y="66"/>
                        </a:lnTo>
                        <a:lnTo>
                          <a:pt x="100" y="69"/>
                        </a:lnTo>
                        <a:lnTo>
                          <a:pt x="97" y="72"/>
                        </a:lnTo>
                        <a:lnTo>
                          <a:pt x="92" y="75"/>
                        </a:lnTo>
                        <a:lnTo>
                          <a:pt x="89" y="77"/>
                        </a:lnTo>
                        <a:lnTo>
                          <a:pt x="89" y="84"/>
                        </a:lnTo>
                        <a:lnTo>
                          <a:pt x="88" y="84"/>
                        </a:lnTo>
                        <a:lnTo>
                          <a:pt x="88" y="85"/>
                        </a:lnTo>
                        <a:lnTo>
                          <a:pt x="88" y="88"/>
                        </a:lnTo>
                        <a:lnTo>
                          <a:pt x="88" y="93"/>
                        </a:lnTo>
                        <a:lnTo>
                          <a:pt x="84" y="100"/>
                        </a:lnTo>
                        <a:lnTo>
                          <a:pt x="78" y="107"/>
                        </a:lnTo>
                        <a:lnTo>
                          <a:pt x="54" y="112"/>
                        </a:lnTo>
                        <a:lnTo>
                          <a:pt x="41" y="106"/>
                        </a:lnTo>
                        <a:lnTo>
                          <a:pt x="30" y="101"/>
                        </a:lnTo>
                        <a:lnTo>
                          <a:pt x="20" y="94"/>
                        </a:lnTo>
                        <a:lnTo>
                          <a:pt x="14" y="87"/>
                        </a:lnTo>
                        <a:lnTo>
                          <a:pt x="7" y="77"/>
                        </a:lnTo>
                        <a:lnTo>
                          <a:pt x="4" y="67"/>
                        </a:lnTo>
                        <a:lnTo>
                          <a:pt x="0" y="57"/>
                        </a:lnTo>
                        <a:lnTo>
                          <a:pt x="0" y="46"/>
                        </a:lnTo>
                        <a:lnTo>
                          <a:pt x="11" y="29"/>
                        </a:lnTo>
                        <a:lnTo>
                          <a:pt x="18" y="29"/>
                        </a:lnTo>
                        <a:lnTo>
                          <a:pt x="20" y="16"/>
                        </a:lnTo>
                        <a:lnTo>
                          <a:pt x="26" y="6"/>
                        </a:lnTo>
                        <a:lnTo>
                          <a:pt x="42" y="0"/>
                        </a:lnTo>
                        <a:close/>
                        <a:moveTo>
                          <a:pt x="20" y="52"/>
                        </a:moveTo>
                        <a:lnTo>
                          <a:pt x="23" y="52"/>
                        </a:lnTo>
                        <a:lnTo>
                          <a:pt x="26" y="52"/>
                        </a:lnTo>
                        <a:lnTo>
                          <a:pt x="26" y="51"/>
                        </a:lnTo>
                        <a:lnTo>
                          <a:pt x="28" y="51"/>
                        </a:lnTo>
                        <a:lnTo>
                          <a:pt x="30" y="48"/>
                        </a:lnTo>
                        <a:lnTo>
                          <a:pt x="30" y="43"/>
                        </a:lnTo>
                        <a:lnTo>
                          <a:pt x="29" y="41"/>
                        </a:lnTo>
                        <a:lnTo>
                          <a:pt x="28" y="40"/>
                        </a:lnTo>
                        <a:lnTo>
                          <a:pt x="23" y="39"/>
                        </a:lnTo>
                        <a:lnTo>
                          <a:pt x="20" y="39"/>
                        </a:lnTo>
                        <a:lnTo>
                          <a:pt x="19" y="41"/>
                        </a:lnTo>
                        <a:lnTo>
                          <a:pt x="18" y="42"/>
                        </a:lnTo>
                        <a:lnTo>
                          <a:pt x="18" y="49"/>
                        </a:lnTo>
                        <a:lnTo>
                          <a:pt x="20" y="52"/>
                        </a:lnTo>
                        <a:close/>
                        <a:moveTo>
                          <a:pt x="74" y="76"/>
                        </a:moveTo>
                        <a:lnTo>
                          <a:pt x="72" y="75"/>
                        </a:lnTo>
                        <a:lnTo>
                          <a:pt x="67" y="73"/>
                        </a:lnTo>
                        <a:lnTo>
                          <a:pt x="65" y="75"/>
                        </a:lnTo>
                        <a:lnTo>
                          <a:pt x="62" y="76"/>
                        </a:lnTo>
                        <a:lnTo>
                          <a:pt x="64" y="83"/>
                        </a:lnTo>
                        <a:lnTo>
                          <a:pt x="65" y="85"/>
                        </a:lnTo>
                        <a:lnTo>
                          <a:pt x="67" y="85"/>
                        </a:lnTo>
                        <a:lnTo>
                          <a:pt x="71" y="85"/>
                        </a:lnTo>
                        <a:lnTo>
                          <a:pt x="73" y="84"/>
                        </a:lnTo>
                        <a:lnTo>
                          <a:pt x="76" y="82"/>
                        </a:lnTo>
                        <a:lnTo>
                          <a:pt x="74" y="76"/>
                        </a:lnTo>
                        <a:close/>
                      </a:path>
                    </a:pathLst>
                  </a:custGeom>
                  <a:solidFill>
                    <a:srgbClr val="FF99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86" name="Freeform 443"/>
                  <p:cNvSpPr/>
                  <p:nvPr/>
                </p:nvSpPr>
                <p:spPr>
                  <a:xfrm>
                    <a:off x="384" y="1167"/>
                    <a:ext cx="4" cy="5"/>
                  </a:xfrm>
                  <a:custGeom>
                    <a:avLst/>
                    <a:gdLst>
                      <a:gd name="txL" fmla="*/ 0 w 12"/>
                      <a:gd name="txT" fmla="*/ 0 h 13"/>
                      <a:gd name="txR" fmla="*/ 12 w 12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13">
                        <a:moveTo>
                          <a:pt x="12" y="9"/>
                        </a:moveTo>
                        <a:lnTo>
                          <a:pt x="10" y="12"/>
                        </a:lnTo>
                        <a:lnTo>
                          <a:pt x="8" y="12"/>
                        </a:lnTo>
                        <a:lnTo>
                          <a:pt x="8" y="13"/>
                        </a:lnTo>
                        <a:lnTo>
                          <a:pt x="5" y="13"/>
                        </a:lnTo>
                        <a:lnTo>
                          <a:pt x="2" y="13"/>
                        </a:lnTo>
                        <a:lnTo>
                          <a:pt x="0" y="10"/>
                        </a:lnTo>
                        <a:lnTo>
                          <a:pt x="0" y="3"/>
                        </a:lnTo>
                        <a:lnTo>
                          <a:pt x="1" y="2"/>
                        </a:lnTo>
                        <a:lnTo>
                          <a:pt x="2" y="0"/>
                        </a:lnTo>
                        <a:lnTo>
                          <a:pt x="5" y="0"/>
                        </a:lnTo>
                        <a:lnTo>
                          <a:pt x="10" y="1"/>
                        </a:lnTo>
                        <a:lnTo>
                          <a:pt x="11" y="2"/>
                        </a:lnTo>
                        <a:lnTo>
                          <a:pt x="12" y="4"/>
                        </a:lnTo>
                        <a:lnTo>
                          <a:pt x="12" y="9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87" name="Freeform 444"/>
                  <p:cNvSpPr/>
                  <p:nvPr/>
                </p:nvSpPr>
                <p:spPr>
                  <a:xfrm>
                    <a:off x="398" y="1179"/>
                    <a:ext cx="5" cy="4"/>
                  </a:xfrm>
                  <a:custGeom>
                    <a:avLst/>
                    <a:gdLst>
                      <a:gd name="txL" fmla="*/ 0 w 14"/>
                      <a:gd name="txT" fmla="*/ 0 h 12"/>
                      <a:gd name="txR" fmla="*/ 14 w 14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2">
                        <a:moveTo>
                          <a:pt x="10" y="2"/>
                        </a:moveTo>
                        <a:lnTo>
                          <a:pt x="12" y="3"/>
                        </a:lnTo>
                        <a:lnTo>
                          <a:pt x="14" y="9"/>
                        </a:lnTo>
                        <a:lnTo>
                          <a:pt x="11" y="11"/>
                        </a:lnTo>
                        <a:lnTo>
                          <a:pt x="9" y="12"/>
                        </a:lnTo>
                        <a:lnTo>
                          <a:pt x="5" y="12"/>
                        </a:lnTo>
                        <a:lnTo>
                          <a:pt x="3" y="12"/>
                        </a:lnTo>
                        <a:lnTo>
                          <a:pt x="2" y="10"/>
                        </a:lnTo>
                        <a:lnTo>
                          <a:pt x="0" y="3"/>
                        </a:lnTo>
                        <a:lnTo>
                          <a:pt x="3" y="2"/>
                        </a:lnTo>
                        <a:lnTo>
                          <a:pt x="5" y="0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88" name="Freeform 445"/>
                  <p:cNvSpPr>
                    <a:spLocks noEditPoints="1"/>
                  </p:cNvSpPr>
                  <p:nvPr/>
                </p:nvSpPr>
                <p:spPr>
                  <a:xfrm>
                    <a:off x="390" y="1002"/>
                    <a:ext cx="33" cy="31"/>
                  </a:xfrm>
                  <a:custGeom>
                    <a:avLst/>
                    <a:gdLst>
                      <a:gd name="txL" fmla="*/ 0 w 101"/>
                      <a:gd name="txT" fmla="*/ 0 h 95"/>
                      <a:gd name="txR" fmla="*/ 101 w 101"/>
                      <a:gd name="txB" fmla="*/ 95 h 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95">
                        <a:moveTo>
                          <a:pt x="16" y="1"/>
                        </a:moveTo>
                        <a:lnTo>
                          <a:pt x="23" y="0"/>
                        </a:lnTo>
                        <a:lnTo>
                          <a:pt x="31" y="1"/>
                        </a:lnTo>
                        <a:lnTo>
                          <a:pt x="37" y="6"/>
                        </a:lnTo>
                        <a:lnTo>
                          <a:pt x="41" y="12"/>
                        </a:lnTo>
                        <a:lnTo>
                          <a:pt x="42" y="22"/>
                        </a:lnTo>
                        <a:lnTo>
                          <a:pt x="64" y="23"/>
                        </a:lnTo>
                        <a:lnTo>
                          <a:pt x="70" y="12"/>
                        </a:lnTo>
                        <a:lnTo>
                          <a:pt x="74" y="11"/>
                        </a:lnTo>
                        <a:lnTo>
                          <a:pt x="85" y="11"/>
                        </a:lnTo>
                        <a:lnTo>
                          <a:pt x="91" y="13"/>
                        </a:lnTo>
                        <a:lnTo>
                          <a:pt x="100" y="20"/>
                        </a:lnTo>
                        <a:lnTo>
                          <a:pt x="101" y="29"/>
                        </a:lnTo>
                        <a:lnTo>
                          <a:pt x="100" y="29"/>
                        </a:lnTo>
                        <a:lnTo>
                          <a:pt x="100" y="30"/>
                        </a:lnTo>
                        <a:lnTo>
                          <a:pt x="100" y="32"/>
                        </a:lnTo>
                        <a:lnTo>
                          <a:pt x="98" y="37"/>
                        </a:lnTo>
                        <a:lnTo>
                          <a:pt x="96" y="41"/>
                        </a:lnTo>
                        <a:lnTo>
                          <a:pt x="94" y="46"/>
                        </a:lnTo>
                        <a:lnTo>
                          <a:pt x="97" y="52"/>
                        </a:lnTo>
                        <a:lnTo>
                          <a:pt x="100" y="60"/>
                        </a:lnTo>
                        <a:lnTo>
                          <a:pt x="100" y="68"/>
                        </a:lnTo>
                        <a:lnTo>
                          <a:pt x="98" y="78"/>
                        </a:lnTo>
                        <a:lnTo>
                          <a:pt x="79" y="94"/>
                        </a:lnTo>
                        <a:lnTo>
                          <a:pt x="66" y="95"/>
                        </a:lnTo>
                        <a:lnTo>
                          <a:pt x="54" y="95"/>
                        </a:lnTo>
                        <a:lnTo>
                          <a:pt x="42" y="92"/>
                        </a:lnTo>
                        <a:lnTo>
                          <a:pt x="32" y="90"/>
                        </a:lnTo>
                        <a:lnTo>
                          <a:pt x="23" y="85"/>
                        </a:lnTo>
                        <a:lnTo>
                          <a:pt x="14" y="79"/>
                        </a:lnTo>
                        <a:lnTo>
                          <a:pt x="6" y="71"/>
                        </a:lnTo>
                        <a:lnTo>
                          <a:pt x="0" y="62"/>
                        </a:lnTo>
                        <a:lnTo>
                          <a:pt x="1" y="43"/>
                        </a:lnTo>
                        <a:lnTo>
                          <a:pt x="8" y="37"/>
                        </a:lnTo>
                        <a:lnTo>
                          <a:pt x="4" y="25"/>
                        </a:lnTo>
                        <a:lnTo>
                          <a:pt x="2" y="19"/>
                        </a:lnTo>
                        <a:lnTo>
                          <a:pt x="4" y="14"/>
                        </a:lnTo>
                        <a:lnTo>
                          <a:pt x="16" y="1"/>
                        </a:lnTo>
                        <a:close/>
                        <a:moveTo>
                          <a:pt x="22" y="58"/>
                        </a:moveTo>
                        <a:lnTo>
                          <a:pt x="24" y="55"/>
                        </a:lnTo>
                        <a:lnTo>
                          <a:pt x="26" y="54"/>
                        </a:lnTo>
                        <a:lnTo>
                          <a:pt x="26" y="52"/>
                        </a:lnTo>
                        <a:lnTo>
                          <a:pt x="28" y="49"/>
                        </a:lnTo>
                        <a:lnTo>
                          <a:pt x="25" y="46"/>
                        </a:lnTo>
                        <a:lnTo>
                          <a:pt x="23" y="44"/>
                        </a:lnTo>
                        <a:lnTo>
                          <a:pt x="23" y="43"/>
                        </a:lnTo>
                        <a:lnTo>
                          <a:pt x="17" y="44"/>
                        </a:lnTo>
                        <a:lnTo>
                          <a:pt x="14" y="48"/>
                        </a:lnTo>
                        <a:lnTo>
                          <a:pt x="14" y="49"/>
                        </a:lnTo>
                        <a:lnTo>
                          <a:pt x="18" y="55"/>
                        </a:lnTo>
                        <a:lnTo>
                          <a:pt x="22" y="58"/>
                        </a:lnTo>
                        <a:close/>
                        <a:moveTo>
                          <a:pt x="79" y="52"/>
                        </a:moveTo>
                        <a:lnTo>
                          <a:pt x="77" y="50"/>
                        </a:lnTo>
                        <a:lnTo>
                          <a:pt x="73" y="52"/>
                        </a:lnTo>
                        <a:lnTo>
                          <a:pt x="71" y="55"/>
                        </a:lnTo>
                        <a:lnTo>
                          <a:pt x="70" y="58"/>
                        </a:lnTo>
                        <a:lnTo>
                          <a:pt x="74" y="62"/>
                        </a:lnTo>
                        <a:lnTo>
                          <a:pt x="77" y="64"/>
                        </a:lnTo>
                        <a:lnTo>
                          <a:pt x="79" y="62"/>
                        </a:lnTo>
                        <a:lnTo>
                          <a:pt x="82" y="61"/>
                        </a:lnTo>
                        <a:lnTo>
                          <a:pt x="83" y="59"/>
                        </a:lnTo>
                        <a:lnTo>
                          <a:pt x="84" y="56"/>
                        </a:lnTo>
                        <a:lnTo>
                          <a:pt x="82" y="53"/>
                        </a:lnTo>
                        <a:lnTo>
                          <a:pt x="79" y="52"/>
                        </a:lnTo>
                        <a:close/>
                      </a:path>
                    </a:pathLst>
                  </a:custGeom>
                  <a:solidFill>
                    <a:srgbClr val="FF99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89" name="Freeform 446"/>
                  <p:cNvSpPr/>
                  <p:nvPr/>
                </p:nvSpPr>
                <p:spPr>
                  <a:xfrm>
                    <a:off x="394" y="1016"/>
                    <a:ext cx="5" cy="5"/>
                  </a:xfrm>
                  <a:custGeom>
                    <a:avLst/>
                    <a:gdLst>
                      <a:gd name="txL" fmla="*/ 0 w 14"/>
                      <a:gd name="txT" fmla="*/ 0 h 15"/>
                      <a:gd name="txR" fmla="*/ 14 w 14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5">
                        <a:moveTo>
                          <a:pt x="14" y="6"/>
                        </a:moveTo>
                        <a:lnTo>
                          <a:pt x="12" y="9"/>
                        </a:lnTo>
                        <a:lnTo>
                          <a:pt x="12" y="11"/>
                        </a:lnTo>
                        <a:lnTo>
                          <a:pt x="10" y="12"/>
                        </a:lnTo>
                        <a:lnTo>
                          <a:pt x="8" y="15"/>
                        </a:lnTo>
                        <a:lnTo>
                          <a:pt x="4" y="12"/>
                        </a:lnTo>
                        <a:lnTo>
                          <a:pt x="0" y="6"/>
                        </a:lnTo>
                        <a:lnTo>
                          <a:pt x="0" y="5"/>
                        </a:lnTo>
                        <a:lnTo>
                          <a:pt x="3" y="1"/>
                        </a:lnTo>
                        <a:lnTo>
                          <a:pt x="9" y="0"/>
                        </a:lnTo>
                        <a:lnTo>
                          <a:pt x="9" y="1"/>
                        </a:lnTo>
                        <a:lnTo>
                          <a:pt x="11" y="3"/>
                        </a:lnTo>
                        <a:lnTo>
                          <a:pt x="14" y="6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90" name="Freeform 447"/>
                  <p:cNvSpPr/>
                  <p:nvPr/>
                </p:nvSpPr>
                <p:spPr>
                  <a:xfrm>
                    <a:off x="413" y="1018"/>
                    <a:ext cx="5" cy="5"/>
                  </a:xfrm>
                  <a:custGeom>
                    <a:avLst/>
                    <a:gdLst>
                      <a:gd name="txL" fmla="*/ 0 w 14"/>
                      <a:gd name="txT" fmla="*/ 0 h 14"/>
                      <a:gd name="txR" fmla="*/ 14 w 14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4">
                        <a:moveTo>
                          <a:pt x="7" y="0"/>
                        </a:moveTo>
                        <a:lnTo>
                          <a:pt x="9" y="2"/>
                        </a:lnTo>
                        <a:lnTo>
                          <a:pt x="12" y="3"/>
                        </a:lnTo>
                        <a:lnTo>
                          <a:pt x="14" y="6"/>
                        </a:lnTo>
                        <a:lnTo>
                          <a:pt x="13" y="9"/>
                        </a:lnTo>
                        <a:lnTo>
                          <a:pt x="12" y="11"/>
                        </a:lnTo>
                        <a:lnTo>
                          <a:pt x="9" y="12"/>
                        </a:lnTo>
                        <a:lnTo>
                          <a:pt x="7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1" y="5"/>
                        </a:lnTo>
                        <a:lnTo>
                          <a:pt x="3" y="2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99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91" name="Freeform 448"/>
                  <p:cNvSpPr>
                    <a:spLocks noEditPoints="1"/>
                  </p:cNvSpPr>
                  <p:nvPr/>
                </p:nvSpPr>
                <p:spPr>
                  <a:xfrm>
                    <a:off x="0" y="1207"/>
                    <a:ext cx="217" cy="73"/>
                  </a:xfrm>
                  <a:custGeom>
                    <a:avLst/>
                    <a:gdLst>
                      <a:gd name="txL" fmla="*/ 0 w 652"/>
                      <a:gd name="txT" fmla="*/ 0 h 219"/>
                      <a:gd name="txR" fmla="*/ 652 w 652"/>
                      <a:gd name="txB" fmla="*/ 219 h 2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52" h="219">
                        <a:moveTo>
                          <a:pt x="652" y="73"/>
                        </a:moveTo>
                        <a:lnTo>
                          <a:pt x="652" y="63"/>
                        </a:lnTo>
                        <a:lnTo>
                          <a:pt x="650" y="54"/>
                        </a:lnTo>
                        <a:lnTo>
                          <a:pt x="650" y="50"/>
                        </a:lnTo>
                        <a:lnTo>
                          <a:pt x="646" y="56"/>
                        </a:lnTo>
                        <a:lnTo>
                          <a:pt x="646" y="68"/>
                        </a:lnTo>
                        <a:lnTo>
                          <a:pt x="644" y="80"/>
                        </a:lnTo>
                        <a:lnTo>
                          <a:pt x="642" y="91"/>
                        </a:lnTo>
                        <a:lnTo>
                          <a:pt x="638" y="103"/>
                        </a:lnTo>
                        <a:lnTo>
                          <a:pt x="632" y="112"/>
                        </a:lnTo>
                        <a:lnTo>
                          <a:pt x="625" y="124"/>
                        </a:lnTo>
                        <a:lnTo>
                          <a:pt x="617" y="134"/>
                        </a:lnTo>
                        <a:lnTo>
                          <a:pt x="607" y="145"/>
                        </a:lnTo>
                        <a:lnTo>
                          <a:pt x="595" y="152"/>
                        </a:lnTo>
                        <a:lnTo>
                          <a:pt x="589" y="154"/>
                        </a:lnTo>
                        <a:lnTo>
                          <a:pt x="584" y="158"/>
                        </a:lnTo>
                        <a:lnTo>
                          <a:pt x="572" y="162"/>
                        </a:lnTo>
                        <a:lnTo>
                          <a:pt x="563" y="165"/>
                        </a:lnTo>
                        <a:lnTo>
                          <a:pt x="559" y="165"/>
                        </a:lnTo>
                        <a:lnTo>
                          <a:pt x="554" y="160"/>
                        </a:lnTo>
                        <a:lnTo>
                          <a:pt x="552" y="157"/>
                        </a:lnTo>
                        <a:lnTo>
                          <a:pt x="551" y="150"/>
                        </a:lnTo>
                        <a:lnTo>
                          <a:pt x="551" y="145"/>
                        </a:lnTo>
                        <a:lnTo>
                          <a:pt x="553" y="141"/>
                        </a:lnTo>
                        <a:lnTo>
                          <a:pt x="561" y="134"/>
                        </a:lnTo>
                        <a:lnTo>
                          <a:pt x="566" y="124"/>
                        </a:lnTo>
                        <a:lnTo>
                          <a:pt x="557" y="127"/>
                        </a:lnTo>
                        <a:lnTo>
                          <a:pt x="552" y="128"/>
                        </a:lnTo>
                        <a:lnTo>
                          <a:pt x="548" y="130"/>
                        </a:lnTo>
                        <a:lnTo>
                          <a:pt x="531" y="138"/>
                        </a:lnTo>
                        <a:lnTo>
                          <a:pt x="513" y="142"/>
                        </a:lnTo>
                        <a:lnTo>
                          <a:pt x="497" y="148"/>
                        </a:lnTo>
                        <a:lnTo>
                          <a:pt x="477" y="151"/>
                        </a:lnTo>
                        <a:lnTo>
                          <a:pt x="468" y="152"/>
                        </a:lnTo>
                        <a:lnTo>
                          <a:pt x="459" y="154"/>
                        </a:lnTo>
                        <a:lnTo>
                          <a:pt x="440" y="157"/>
                        </a:lnTo>
                        <a:lnTo>
                          <a:pt x="422" y="159"/>
                        </a:lnTo>
                        <a:lnTo>
                          <a:pt x="379" y="159"/>
                        </a:lnTo>
                        <a:lnTo>
                          <a:pt x="336" y="157"/>
                        </a:lnTo>
                        <a:lnTo>
                          <a:pt x="296" y="150"/>
                        </a:lnTo>
                        <a:lnTo>
                          <a:pt x="337" y="163"/>
                        </a:lnTo>
                        <a:lnTo>
                          <a:pt x="339" y="163"/>
                        </a:lnTo>
                        <a:lnTo>
                          <a:pt x="343" y="165"/>
                        </a:lnTo>
                        <a:lnTo>
                          <a:pt x="347" y="171"/>
                        </a:lnTo>
                        <a:lnTo>
                          <a:pt x="193" y="144"/>
                        </a:lnTo>
                        <a:lnTo>
                          <a:pt x="135" y="128"/>
                        </a:lnTo>
                        <a:lnTo>
                          <a:pt x="295" y="150"/>
                        </a:lnTo>
                        <a:lnTo>
                          <a:pt x="187" y="122"/>
                        </a:lnTo>
                        <a:lnTo>
                          <a:pt x="83" y="92"/>
                        </a:lnTo>
                        <a:lnTo>
                          <a:pt x="57" y="79"/>
                        </a:lnTo>
                        <a:lnTo>
                          <a:pt x="24" y="46"/>
                        </a:lnTo>
                        <a:lnTo>
                          <a:pt x="15" y="34"/>
                        </a:lnTo>
                        <a:lnTo>
                          <a:pt x="11" y="22"/>
                        </a:lnTo>
                        <a:lnTo>
                          <a:pt x="13" y="18"/>
                        </a:lnTo>
                        <a:lnTo>
                          <a:pt x="18" y="18"/>
                        </a:lnTo>
                        <a:lnTo>
                          <a:pt x="32" y="28"/>
                        </a:lnTo>
                        <a:lnTo>
                          <a:pt x="25" y="21"/>
                        </a:lnTo>
                        <a:lnTo>
                          <a:pt x="21" y="15"/>
                        </a:lnTo>
                        <a:lnTo>
                          <a:pt x="18" y="7"/>
                        </a:lnTo>
                        <a:lnTo>
                          <a:pt x="17" y="0"/>
                        </a:lnTo>
                        <a:lnTo>
                          <a:pt x="7" y="16"/>
                        </a:lnTo>
                        <a:lnTo>
                          <a:pt x="1" y="40"/>
                        </a:lnTo>
                        <a:lnTo>
                          <a:pt x="0" y="57"/>
                        </a:lnTo>
                        <a:lnTo>
                          <a:pt x="2" y="74"/>
                        </a:lnTo>
                        <a:lnTo>
                          <a:pt x="2" y="85"/>
                        </a:lnTo>
                        <a:lnTo>
                          <a:pt x="7" y="97"/>
                        </a:lnTo>
                        <a:lnTo>
                          <a:pt x="17" y="109"/>
                        </a:lnTo>
                        <a:lnTo>
                          <a:pt x="31" y="123"/>
                        </a:lnTo>
                        <a:lnTo>
                          <a:pt x="131" y="169"/>
                        </a:lnTo>
                        <a:lnTo>
                          <a:pt x="139" y="171"/>
                        </a:lnTo>
                        <a:lnTo>
                          <a:pt x="151" y="175"/>
                        </a:lnTo>
                        <a:lnTo>
                          <a:pt x="164" y="180"/>
                        </a:lnTo>
                        <a:lnTo>
                          <a:pt x="182" y="184"/>
                        </a:lnTo>
                        <a:lnTo>
                          <a:pt x="200" y="189"/>
                        </a:lnTo>
                        <a:lnTo>
                          <a:pt x="223" y="194"/>
                        </a:lnTo>
                        <a:lnTo>
                          <a:pt x="247" y="200"/>
                        </a:lnTo>
                        <a:lnTo>
                          <a:pt x="275" y="207"/>
                        </a:lnTo>
                        <a:lnTo>
                          <a:pt x="301" y="212"/>
                        </a:lnTo>
                        <a:lnTo>
                          <a:pt x="307" y="212"/>
                        </a:lnTo>
                        <a:lnTo>
                          <a:pt x="314" y="213"/>
                        </a:lnTo>
                        <a:lnTo>
                          <a:pt x="329" y="216"/>
                        </a:lnTo>
                        <a:lnTo>
                          <a:pt x="354" y="218"/>
                        </a:lnTo>
                        <a:lnTo>
                          <a:pt x="380" y="219"/>
                        </a:lnTo>
                        <a:lnTo>
                          <a:pt x="404" y="217"/>
                        </a:lnTo>
                        <a:lnTo>
                          <a:pt x="429" y="214"/>
                        </a:lnTo>
                        <a:lnTo>
                          <a:pt x="452" y="210"/>
                        </a:lnTo>
                        <a:lnTo>
                          <a:pt x="476" y="204"/>
                        </a:lnTo>
                        <a:lnTo>
                          <a:pt x="536" y="187"/>
                        </a:lnTo>
                        <a:lnTo>
                          <a:pt x="601" y="160"/>
                        </a:lnTo>
                        <a:lnTo>
                          <a:pt x="607" y="156"/>
                        </a:lnTo>
                        <a:lnTo>
                          <a:pt x="614" y="152"/>
                        </a:lnTo>
                        <a:lnTo>
                          <a:pt x="617" y="148"/>
                        </a:lnTo>
                        <a:lnTo>
                          <a:pt x="620" y="146"/>
                        </a:lnTo>
                        <a:lnTo>
                          <a:pt x="626" y="141"/>
                        </a:lnTo>
                        <a:lnTo>
                          <a:pt x="630" y="134"/>
                        </a:lnTo>
                        <a:lnTo>
                          <a:pt x="635" y="128"/>
                        </a:lnTo>
                        <a:lnTo>
                          <a:pt x="637" y="121"/>
                        </a:lnTo>
                        <a:lnTo>
                          <a:pt x="641" y="114"/>
                        </a:lnTo>
                        <a:lnTo>
                          <a:pt x="652" y="73"/>
                        </a:lnTo>
                        <a:close/>
                        <a:moveTo>
                          <a:pt x="50" y="98"/>
                        </a:moveTo>
                        <a:lnTo>
                          <a:pt x="57" y="98"/>
                        </a:lnTo>
                        <a:lnTo>
                          <a:pt x="168" y="148"/>
                        </a:lnTo>
                        <a:lnTo>
                          <a:pt x="167" y="152"/>
                        </a:lnTo>
                        <a:lnTo>
                          <a:pt x="162" y="157"/>
                        </a:lnTo>
                        <a:lnTo>
                          <a:pt x="128" y="150"/>
                        </a:lnTo>
                        <a:lnTo>
                          <a:pt x="98" y="139"/>
                        </a:lnTo>
                        <a:lnTo>
                          <a:pt x="71" y="123"/>
                        </a:lnTo>
                        <a:lnTo>
                          <a:pt x="45" y="104"/>
                        </a:lnTo>
                        <a:lnTo>
                          <a:pt x="44" y="102"/>
                        </a:lnTo>
                        <a:lnTo>
                          <a:pt x="45" y="98"/>
                        </a:lnTo>
                        <a:lnTo>
                          <a:pt x="50" y="98"/>
                        </a:lnTo>
                        <a:close/>
                        <a:moveTo>
                          <a:pt x="446" y="166"/>
                        </a:moveTo>
                        <a:lnTo>
                          <a:pt x="450" y="168"/>
                        </a:lnTo>
                        <a:lnTo>
                          <a:pt x="451" y="172"/>
                        </a:lnTo>
                        <a:lnTo>
                          <a:pt x="452" y="174"/>
                        </a:lnTo>
                        <a:lnTo>
                          <a:pt x="445" y="176"/>
                        </a:lnTo>
                        <a:lnTo>
                          <a:pt x="443" y="176"/>
                        </a:lnTo>
                        <a:lnTo>
                          <a:pt x="441" y="177"/>
                        </a:lnTo>
                        <a:lnTo>
                          <a:pt x="439" y="180"/>
                        </a:lnTo>
                        <a:lnTo>
                          <a:pt x="427" y="186"/>
                        </a:lnTo>
                        <a:lnTo>
                          <a:pt x="403" y="196"/>
                        </a:lnTo>
                        <a:lnTo>
                          <a:pt x="377" y="202"/>
                        </a:lnTo>
                        <a:lnTo>
                          <a:pt x="353" y="206"/>
                        </a:lnTo>
                        <a:lnTo>
                          <a:pt x="326" y="205"/>
                        </a:lnTo>
                        <a:lnTo>
                          <a:pt x="319" y="204"/>
                        </a:lnTo>
                        <a:lnTo>
                          <a:pt x="313" y="204"/>
                        </a:lnTo>
                        <a:lnTo>
                          <a:pt x="301" y="202"/>
                        </a:lnTo>
                        <a:lnTo>
                          <a:pt x="275" y="195"/>
                        </a:lnTo>
                        <a:lnTo>
                          <a:pt x="248" y="187"/>
                        </a:lnTo>
                        <a:lnTo>
                          <a:pt x="212" y="171"/>
                        </a:lnTo>
                        <a:lnTo>
                          <a:pt x="275" y="181"/>
                        </a:lnTo>
                        <a:lnTo>
                          <a:pt x="301" y="188"/>
                        </a:lnTo>
                        <a:lnTo>
                          <a:pt x="315" y="190"/>
                        </a:lnTo>
                        <a:lnTo>
                          <a:pt x="330" y="192"/>
                        </a:lnTo>
                        <a:lnTo>
                          <a:pt x="356" y="189"/>
                        </a:lnTo>
                        <a:lnTo>
                          <a:pt x="385" y="182"/>
                        </a:lnTo>
                        <a:lnTo>
                          <a:pt x="415" y="171"/>
                        </a:lnTo>
                        <a:lnTo>
                          <a:pt x="446" y="166"/>
                        </a:lnTo>
                        <a:close/>
                      </a:path>
                    </a:pathLst>
                  </a:custGeom>
                  <a:solidFill>
                    <a:srgbClr val="583C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92" name="Freeform 449"/>
                  <p:cNvSpPr/>
                  <p:nvPr/>
                </p:nvSpPr>
                <p:spPr>
                  <a:xfrm>
                    <a:off x="14" y="1240"/>
                    <a:ext cx="42" cy="20"/>
                  </a:xfrm>
                  <a:custGeom>
                    <a:avLst/>
                    <a:gdLst>
                      <a:gd name="txL" fmla="*/ 0 w 124"/>
                      <a:gd name="txT" fmla="*/ 0 h 59"/>
                      <a:gd name="txR" fmla="*/ 124 w 124"/>
                      <a:gd name="txB" fmla="*/ 59 h 5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4" h="59">
                        <a:moveTo>
                          <a:pt x="13" y="0"/>
                        </a:moveTo>
                        <a:lnTo>
                          <a:pt x="6" y="0"/>
                        </a:lnTo>
                        <a:lnTo>
                          <a:pt x="1" y="0"/>
                        </a:lnTo>
                        <a:lnTo>
                          <a:pt x="0" y="4"/>
                        </a:lnTo>
                        <a:lnTo>
                          <a:pt x="1" y="6"/>
                        </a:lnTo>
                        <a:lnTo>
                          <a:pt x="27" y="25"/>
                        </a:lnTo>
                        <a:lnTo>
                          <a:pt x="54" y="41"/>
                        </a:lnTo>
                        <a:lnTo>
                          <a:pt x="84" y="52"/>
                        </a:lnTo>
                        <a:lnTo>
                          <a:pt x="118" y="59"/>
                        </a:lnTo>
                        <a:lnTo>
                          <a:pt x="123" y="54"/>
                        </a:lnTo>
                        <a:lnTo>
                          <a:pt x="124" y="5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4B34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93" name="Freeform 450"/>
                  <p:cNvSpPr/>
                  <p:nvPr/>
                </p:nvSpPr>
                <p:spPr>
                  <a:xfrm>
                    <a:off x="70" y="1263"/>
                    <a:ext cx="80" cy="13"/>
                  </a:xfrm>
                  <a:custGeom>
                    <a:avLst/>
                    <a:gdLst>
                      <a:gd name="txL" fmla="*/ 0 w 240"/>
                      <a:gd name="txT" fmla="*/ 0 h 40"/>
                      <a:gd name="txR" fmla="*/ 240 w 240"/>
                      <a:gd name="txB" fmla="*/ 40 h 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0" h="40">
                        <a:moveTo>
                          <a:pt x="239" y="6"/>
                        </a:moveTo>
                        <a:lnTo>
                          <a:pt x="238" y="2"/>
                        </a:lnTo>
                        <a:lnTo>
                          <a:pt x="234" y="0"/>
                        </a:lnTo>
                        <a:lnTo>
                          <a:pt x="203" y="5"/>
                        </a:lnTo>
                        <a:lnTo>
                          <a:pt x="173" y="16"/>
                        </a:lnTo>
                        <a:lnTo>
                          <a:pt x="144" y="23"/>
                        </a:lnTo>
                        <a:lnTo>
                          <a:pt x="118" y="26"/>
                        </a:lnTo>
                        <a:lnTo>
                          <a:pt x="103" y="24"/>
                        </a:lnTo>
                        <a:lnTo>
                          <a:pt x="89" y="22"/>
                        </a:lnTo>
                        <a:lnTo>
                          <a:pt x="63" y="15"/>
                        </a:lnTo>
                        <a:lnTo>
                          <a:pt x="0" y="5"/>
                        </a:lnTo>
                        <a:lnTo>
                          <a:pt x="36" y="21"/>
                        </a:lnTo>
                        <a:lnTo>
                          <a:pt x="63" y="29"/>
                        </a:lnTo>
                        <a:lnTo>
                          <a:pt x="89" y="36"/>
                        </a:lnTo>
                        <a:lnTo>
                          <a:pt x="101" y="38"/>
                        </a:lnTo>
                        <a:lnTo>
                          <a:pt x="107" y="38"/>
                        </a:lnTo>
                        <a:lnTo>
                          <a:pt x="114" y="39"/>
                        </a:lnTo>
                        <a:lnTo>
                          <a:pt x="141" y="40"/>
                        </a:lnTo>
                        <a:lnTo>
                          <a:pt x="165" y="36"/>
                        </a:lnTo>
                        <a:lnTo>
                          <a:pt x="191" y="30"/>
                        </a:lnTo>
                        <a:lnTo>
                          <a:pt x="215" y="20"/>
                        </a:lnTo>
                        <a:lnTo>
                          <a:pt x="227" y="14"/>
                        </a:lnTo>
                        <a:lnTo>
                          <a:pt x="229" y="11"/>
                        </a:lnTo>
                        <a:lnTo>
                          <a:pt x="231" y="10"/>
                        </a:lnTo>
                        <a:lnTo>
                          <a:pt x="233" y="10"/>
                        </a:lnTo>
                        <a:lnTo>
                          <a:pt x="240" y="8"/>
                        </a:lnTo>
                        <a:lnTo>
                          <a:pt x="239" y="6"/>
                        </a:lnTo>
                        <a:close/>
                      </a:path>
                    </a:pathLst>
                  </a:custGeom>
                  <a:solidFill>
                    <a:srgbClr val="4B34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94" name="Freeform 451"/>
                  <p:cNvSpPr>
                    <a:spLocks noEditPoints="1"/>
                  </p:cNvSpPr>
                  <p:nvPr/>
                </p:nvSpPr>
                <p:spPr>
                  <a:xfrm>
                    <a:off x="3" y="1213"/>
                    <a:ext cx="212" cy="49"/>
                  </a:xfrm>
                  <a:custGeom>
                    <a:avLst/>
                    <a:gdLst>
                      <a:gd name="txL" fmla="*/ 0 w 635"/>
                      <a:gd name="txT" fmla="*/ 0 h 147"/>
                      <a:gd name="txR" fmla="*/ 635 w 635"/>
                      <a:gd name="txB" fmla="*/ 147 h 1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35" h="147">
                        <a:moveTo>
                          <a:pt x="635" y="38"/>
                        </a:moveTo>
                        <a:lnTo>
                          <a:pt x="635" y="37"/>
                        </a:lnTo>
                        <a:lnTo>
                          <a:pt x="631" y="36"/>
                        </a:lnTo>
                        <a:lnTo>
                          <a:pt x="629" y="34"/>
                        </a:lnTo>
                        <a:lnTo>
                          <a:pt x="629" y="36"/>
                        </a:lnTo>
                        <a:lnTo>
                          <a:pt x="607" y="49"/>
                        </a:lnTo>
                        <a:lnTo>
                          <a:pt x="589" y="67"/>
                        </a:lnTo>
                        <a:lnTo>
                          <a:pt x="585" y="64"/>
                        </a:lnTo>
                        <a:lnTo>
                          <a:pt x="488" y="86"/>
                        </a:lnTo>
                        <a:lnTo>
                          <a:pt x="396" y="112"/>
                        </a:lnTo>
                        <a:lnTo>
                          <a:pt x="372" y="120"/>
                        </a:lnTo>
                        <a:lnTo>
                          <a:pt x="310" y="110"/>
                        </a:lnTo>
                        <a:lnTo>
                          <a:pt x="276" y="103"/>
                        </a:lnTo>
                        <a:lnTo>
                          <a:pt x="87" y="49"/>
                        </a:lnTo>
                        <a:lnTo>
                          <a:pt x="57" y="42"/>
                        </a:lnTo>
                        <a:lnTo>
                          <a:pt x="34" y="21"/>
                        </a:lnTo>
                        <a:lnTo>
                          <a:pt x="21" y="10"/>
                        </a:lnTo>
                        <a:lnTo>
                          <a:pt x="7" y="0"/>
                        </a:lnTo>
                        <a:lnTo>
                          <a:pt x="2" y="0"/>
                        </a:lnTo>
                        <a:lnTo>
                          <a:pt x="0" y="4"/>
                        </a:lnTo>
                        <a:lnTo>
                          <a:pt x="4" y="16"/>
                        </a:lnTo>
                        <a:lnTo>
                          <a:pt x="13" y="28"/>
                        </a:lnTo>
                        <a:lnTo>
                          <a:pt x="46" y="61"/>
                        </a:lnTo>
                        <a:lnTo>
                          <a:pt x="72" y="74"/>
                        </a:lnTo>
                        <a:lnTo>
                          <a:pt x="176" y="104"/>
                        </a:lnTo>
                        <a:lnTo>
                          <a:pt x="284" y="132"/>
                        </a:lnTo>
                        <a:lnTo>
                          <a:pt x="285" y="132"/>
                        </a:lnTo>
                        <a:lnTo>
                          <a:pt x="325" y="139"/>
                        </a:lnTo>
                        <a:lnTo>
                          <a:pt x="368" y="141"/>
                        </a:lnTo>
                        <a:lnTo>
                          <a:pt x="411" y="141"/>
                        </a:lnTo>
                        <a:lnTo>
                          <a:pt x="429" y="139"/>
                        </a:lnTo>
                        <a:lnTo>
                          <a:pt x="448" y="136"/>
                        </a:lnTo>
                        <a:lnTo>
                          <a:pt x="457" y="134"/>
                        </a:lnTo>
                        <a:lnTo>
                          <a:pt x="466" y="133"/>
                        </a:lnTo>
                        <a:lnTo>
                          <a:pt x="486" y="130"/>
                        </a:lnTo>
                        <a:lnTo>
                          <a:pt x="502" y="124"/>
                        </a:lnTo>
                        <a:lnTo>
                          <a:pt x="520" y="120"/>
                        </a:lnTo>
                        <a:lnTo>
                          <a:pt x="537" y="112"/>
                        </a:lnTo>
                        <a:lnTo>
                          <a:pt x="541" y="110"/>
                        </a:lnTo>
                        <a:lnTo>
                          <a:pt x="546" y="109"/>
                        </a:lnTo>
                        <a:lnTo>
                          <a:pt x="555" y="106"/>
                        </a:lnTo>
                        <a:lnTo>
                          <a:pt x="550" y="116"/>
                        </a:lnTo>
                        <a:lnTo>
                          <a:pt x="542" y="123"/>
                        </a:lnTo>
                        <a:lnTo>
                          <a:pt x="540" y="127"/>
                        </a:lnTo>
                        <a:lnTo>
                          <a:pt x="540" y="132"/>
                        </a:lnTo>
                        <a:lnTo>
                          <a:pt x="541" y="139"/>
                        </a:lnTo>
                        <a:lnTo>
                          <a:pt x="543" y="142"/>
                        </a:lnTo>
                        <a:lnTo>
                          <a:pt x="548" y="147"/>
                        </a:lnTo>
                        <a:lnTo>
                          <a:pt x="552" y="147"/>
                        </a:lnTo>
                        <a:lnTo>
                          <a:pt x="561" y="144"/>
                        </a:lnTo>
                        <a:lnTo>
                          <a:pt x="573" y="140"/>
                        </a:lnTo>
                        <a:lnTo>
                          <a:pt x="578" y="136"/>
                        </a:lnTo>
                        <a:lnTo>
                          <a:pt x="584" y="134"/>
                        </a:lnTo>
                        <a:lnTo>
                          <a:pt x="596" y="127"/>
                        </a:lnTo>
                        <a:lnTo>
                          <a:pt x="606" y="116"/>
                        </a:lnTo>
                        <a:lnTo>
                          <a:pt x="614" y="106"/>
                        </a:lnTo>
                        <a:lnTo>
                          <a:pt x="621" y="94"/>
                        </a:lnTo>
                        <a:lnTo>
                          <a:pt x="627" y="85"/>
                        </a:lnTo>
                        <a:lnTo>
                          <a:pt x="631" y="73"/>
                        </a:lnTo>
                        <a:lnTo>
                          <a:pt x="633" y="62"/>
                        </a:lnTo>
                        <a:lnTo>
                          <a:pt x="635" y="50"/>
                        </a:lnTo>
                        <a:lnTo>
                          <a:pt x="635" y="38"/>
                        </a:lnTo>
                        <a:close/>
                        <a:moveTo>
                          <a:pt x="578" y="106"/>
                        </a:moveTo>
                        <a:lnTo>
                          <a:pt x="578" y="108"/>
                        </a:lnTo>
                        <a:lnTo>
                          <a:pt x="578" y="106"/>
                        </a:lnTo>
                        <a:close/>
                        <a:moveTo>
                          <a:pt x="127" y="74"/>
                        </a:moveTo>
                        <a:lnTo>
                          <a:pt x="138" y="80"/>
                        </a:lnTo>
                        <a:lnTo>
                          <a:pt x="91" y="64"/>
                        </a:lnTo>
                        <a:lnTo>
                          <a:pt x="127" y="74"/>
                        </a:lnTo>
                        <a:close/>
                      </a:path>
                    </a:pathLst>
                  </a:custGeom>
                  <a:solidFill>
                    <a:srgbClr val="4B34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95" name="Freeform 452"/>
                  <p:cNvSpPr/>
                  <p:nvPr/>
                </p:nvSpPr>
                <p:spPr>
                  <a:xfrm>
                    <a:off x="196" y="1249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0" y="2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5237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96" name="Freeform 453"/>
                  <p:cNvSpPr/>
                  <p:nvPr/>
                </p:nvSpPr>
                <p:spPr>
                  <a:xfrm>
                    <a:off x="34" y="1235"/>
                    <a:ext cx="15" cy="5"/>
                  </a:xfrm>
                  <a:custGeom>
                    <a:avLst/>
                    <a:gdLst>
                      <a:gd name="txL" fmla="*/ 0 w 47"/>
                      <a:gd name="txT" fmla="*/ 0 h 16"/>
                      <a:gd name="txR" fmla="*/ 47 w 47"/>
                      <a:gd name="txB" fmla="*/ 16 h 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" h="16">
                        <a:moveTo>
                          <a:pt x="47" y="16"/>
                        </a:moveTo>
                        <a:lnTo>
                          <a:pt x="36" y="10"/>
                        </a:lnTo>
                        <a:lnTo>
                          <a:pt x="0" y="0"/>
                        </a:lnTo>
                        <a:lnTo>
                          <a:pt x="47" y="16"/>
                        </a:lnTo>
                        <a:close/>
                      </a:path>
                    </a:pathLst>
                  </a:custGeom>
                  <a:solidFill>
                    <a:srgbClr val="5237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97" name="Freeform 454"/>
                  <p:cNvSpPr/>
                  <p:nvPr/>
                </p:nvSpPr>
                <p:spPr>
                  <a:xfrm>
                    <a:off x="15" y="1220"/>
                    <a:ext cx="17" cy="10"/>
                  </a:xfrm>
                  <a:custGeom>
                    <a:avLst/>
                    <a:gdLst>
                      <a:gd name="txL" fmla="*/ 0 w 53"/>
                      <a:gd name="txT" fmla="*/ 0 h 28"/>
                      <a:gd name="txR" fmla="*/ 53 w 53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3" h="28">
                        <a:moveTo>
                          <a:pt x="23" y="21"/>
                        </a:moveTo>
                        <a:lnTo>
                          <a:pt x="53" y="28"/>
                        </a:lnTo>
                        <a:lnTo>
                          <a:pt x="51" y="27"/>
                        </a:lnTo>
                        <a:lnTo>
                          <a:pt x="0" y="0"/>
                        </a:lnTo>
                        <a:lnTo>
                          <a:pt x="23" y="21"/>
                        </a:lnTo>
                        <a:close/>
                      </a:path>
                    </a:pathLst>
                  </a:custGeom>
                  <a:solidFill>
                    <a:srgbClr val="5237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98" name="Freeform 455"/>
                  <p:cNvSpPr/>
                  <p:nvPr/>
                </p:nvSpPr>
                <p:spPr>
                  <a:xfrm>
                    <a:off x="45" y="1250"/>
                    <a:ext cx="70" cy="14"/>
                  </a:xfrm>
                  <a:custGeom>
                    <a:avLst/>
                    <a:gdLst>
                      <a:gd name="txL" fmla="*/ 0 w 212"/>
                      <a:gd name="txT" fmla="*/ 0 h 43"/>
                      <a:gd name="txR" fmla="*/ 212 w 212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2" h="43">
                        <a:moveTo>
                          <a:pt x="161" y="22"/>
                        </a:moveTo>
                        <a:lnTo>
                          <a:pt x="160" y="22"/>
                        </a:lnTo>
                        <a:lnTo>
                          <a:pt x="0" y="0"/>
                        </a:lnTo>
                        <a:lnTo>
                          <a:pt x="58" y="16"/>
                        </a:lnTo>
                        <a:lnTo>
                          <a:pt x="212" y="43"/>
                        </a:lnTo>
                        <a:lnTo>
                          <a:pt x="208" y="37"/>
                        </a:lnTo>
                        <a:lnTo>
                          <a:pt x="204" y="35"/>
                        </a:lnTo>
                        <a:lnTo>
                          <a:pt x="202" y="35"/>
                        </a:lnTo>
                        <a:lnTo>
                          <a:pt x="161" y="22"/>
                        </a:lnTo>
                        <a:close/>
                      </a:path>
                    </a:pathLst>
                  </a:custGeom>
                  <a:solidFill>
                    <a:srgbClr val="4B34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899" name="Freeform 456"/>
                  <p:cNvSpPr/>
                  <p:nvPr/>
                </p:nvSpPr>
                <p:spPr>
                  <a:xfrm>
                    <a:off x="107" y="1250"/>
                    <a:ext cx="28" cy="3"/>
                  </a:xfrm>
                  <a:custGeom>
                    <a:avLst/>
                    <a:gdLst>
                      <a:gd name="txL" fmla="*/ 0 w 86"/>
                      <a:gd name="txT" fmla="*/ 0 h 10"/>
                      <a:gd name="txR" fmla="*/ 86 w 86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6" h="10">
                        <a:moveTo>
                          <a:pt x="0" y="0"/>
                        </a:moveTo>
                        <a:lnTo>
                          <a:pt x="62" y="10"/>
                        </a:lnTo>
                        <a:lnTo>
                          <a:pt x="86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237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00" name="Freeform 457"/>
                  <p:cNvSpPr/>
                  <p:nvPr/>
                </p:nvSpPr>
                <p:spPr>
                  <a:xfrm>
                    <a:off x="180" y="1111"/>
                    <a:ext cx="49" cy="51"/>
                  </a:xfrm>
                  <a:custGeom>
                    <a:avLst/>
                    <a:gdLst>
                      <a:gd name="txL" fmla="*/ 0 w 148"/>
                      <a:gd name="txT" fmla="*/ 0 h 153"/>
                      <a:gd name="txR" fmla="*/ 148 w 148"/>
                      <a:gd name="txB" fmla="*/ 153 h 1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8" h="153">
                        <a:moveTo>
                          <a:pt x="126" y="18"/>
                        </a:moveTo>
                        <a:lnTo>
                          <a:pt x="122" y="16"/>
                        </a:lnTo>
                        <a:lnTo>
                          <a:pt x="94" y="14"/>
                        </a:lnTo>
                        <a:lnTo>
                          <a:pt x="66" y="16"/>
                        </a:lnTo>
                        <a:lnTo>
                          <a:pt x="39" y="21"/>
                        </a:lnTo>
                        <a:lnTo>
                          <a:pt x="15" y="31"/>
                        </a:lnTo>
                        <a:lnTo>
                          <a:pt x="0" y="37"/>
                        </a:lnTo>
                        <a:lnTo>
                          <a:pt x="2" y="40"/>
                        </a:lnTo>
                        <a:lnTo>
                          <a:pt x="11" y="39"/>
                        </a:lnTo>
                        <a:lnTo>
                          <a:pt x="18" y="42"/>
                        </a:lnTo>
                        <a:lnTo>
                          <a:pt x="42" y="45"/>
                        </a:lnTo>
                        <a:lnTo>
                          <a:pt x="55" y="44"/>
                        </a:lnTo>
                        <a:lnTo>
                          <a:pt x="71" y="42"/>
                        </a:lnTo>
                        <a:lnTo>
                          <a:pt x="84" y="37"/>
                        </a:lnTo>
                        <a:lnTo>
                          <a:pt x="110" y="39"/>
                        </a:lnTo>
                        <a:lnTo>
                          <a:pt x="121" y="39"/>
                        </a:lnTo>
                        <a:lnTo>
                          <a:pt x="122" y="40"/>
                        </a:lnTo>
                        <a:lnTo>
                          <a:pt x="109" y="64"/>
                        </a:lnTo>
                        <a:lnTo>
                          <a:pt x="100" y="91"/>
                        </a:lnTo>
                        <a:lnTo>
                          <a:pt x="91" y="117"/>
                        </a:lnTo>
                        <a:lnTo>
                          <a:pt x="86" y="146"/>
                        </a:lnTo>
                        <a:lnTo>
                          <a:pt x="87" y="151"/>
                        </a:lnTo>
                        <a:lnTo>
                          <a:pt x="90" y="152"/>
                        </a:lnTo>
                        <a:lnTo>
                          <a:pt x="95" y="153"/>
                        </a:lnTo>
                        <a:lnTo>
                          <a:pt x="96" y="151"/>
                        </a:lnTo>
                        <a:lnTo>
                          <a:pt x="110" y="112"/>
                        </a:lnTo>
                        <a:lnTo>
                          <a:pt x="124" y="75"/>
                        </a:lnTo>
                        <a:lnTo>
                          <a:pt x="148" y="1"/>
                        </a:lnTo>
                        <a:lnTo>
                          <a:pt x="146" y="0"/>
                        </a:lnTo>
                        <a:lnTo>
                          <a:pt x="133" y="21"/>
                        </a:lnTo>
                        <a:lnTo>
                          <a:pt x="132" y="25"/>
                        </a:lnTo>
                        <a:lnTo>
                          <a:pt x="126" y="18"/>
                        </a:lnTo>
                        <a:close/>
                      </a:path>
                    </a:pathLst>
                  </a:custGeom>
                  <a:solidFill>
                    <a:srgbClr val="7647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01" name="Freeform 458"/>
                  <p:cNvSpPr/>
                  <p:nvPr/>
                </p:nvSpPr>
                <p:spPr>
                  <a:xfrm>
                    <a:off x="222" y="1117"/>
                    <a:ext cx="2" cy="2"/>
                  </a:xfrm>
                  <a:custGeom>
                    <a:avLst/>
                    <a:gdLst>
                      <a:gd name="txL" fmla="*/ 0 w 7"/>
                      <a:gd name="txT" fmla="*/ 0 h 7"/>
                      <a:gd name="txR" fmla="*/ 7 w 7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7">
                        <a:moveTo>
                          <a:pt x="6" y="7"/>
                        </a:moveTo>
                        <a:lnTo>
                          <a:pt x="7" y="3"/>
                        </a:lnTo>
                        <a:lnTo>
                          <a:pt x="0" y="0"/>
                        </a:lnTo>
                        <a:lnTo>
                          <a:pt x="6" y="7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02" name="Freeform 459"/>
                  <p:cNvSpPr/>
                  <p:nvPr/>
                </p:nvSpPr>
                <p:spPr>
                  <a:xfrm>
                    <a:off x="201" y="1136"/>
                    <a:ext cx="4" cy="18"/>
                  </a:xfrm>
                  <a:custGeom>
                    <a:avLst/>
                    <a:gdLst>
                      <a:gd name="txL" fmla="*/ 0 w 14"/>
                      <a:gd name="txT" fmla="*/ 0 h 54"/>
                      <a:gd name="txR" fmla="*/ 14 w 14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54">
                        <a:moveTo>
                          <a:pt x="14" y="0"/>
                        </a:moveTo>
                        <a:lnTo>
                          <a:pt x="11" y="1"/>
                        </a:lnTo>
                        <a:lnTo>
                          <a:pt x="9" y="3"/>
                        </a:lnTo>
                        <a:lnTo>
                          <a:pt x="3" y="27"/>
                        </a:lnTo>
                        <a:lnTo>
                          <a:pt x="0" y="54"/>
                        </a:lnTo>
                        <a:lnTo>
                          <a:pt x="2" y="54"/>
                        </a:lnTo>
                        <a:lnTo>
                          <a:pt x="2" y="5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03" name="Freeform 460"/>
                  <p:cNvSpPr/>
                  <p:nvPr/>
                </p:nvSpPr>
                <p:spPr>
                  <a:xfrm>
                    <a:off x="151" y="1123"/>
                    <a:ext cx="65" cy="70"/>
                  </a:xfrm>
                  <a:custGeom>
                    <a:avLst/>
                    <a:gdLst>
                      <a:gd name="txL" fmla="*/ 0 w 193"/>
                      <a:gd name="txT" fmla="*/ 0 h 208"/>
                      <a:gd name="txR" fmla="*/ 193 w 193"/>
                      <a:gd name="txB" fmla="*/ 208 h 20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3" h="208">
                        <a:moveTo>
                          <a:pt x="159" y="39"/>
                        </a:moveTo>
                        <a:lnTo>
                          <a:pt x="162" y="38"/>
                        </a:lnTo>
                        <a:lnTo>
                          <a:pt x="150" y="90"/>
                        </a:lnTo>
                        <a:lnTo>
                          <a:pt x="150" y="92"/>
                        </a:lnTo>
                        <a:lnTo>
                          <a:pt x="148" y="92"/>
                        </a:lnTo>
                        <a:lnTo>
                          <a:pt x="142" y="104"/>
                        </a:lnTo>
                        <a:lnTo>
                          <a:pt x="142" y="120"/>
                        </a:lnTo>
                        <a:lnTo>
                          <a:pt x="141" y="122"/>
                        </a:lnTo>
                        <a:lnTo>
                          <a:pt x="135" y="130"/>
                        </a:lnTo>
                        <a:lnTo>
                          <a:pt x="134" y="144"/>
                        </a:lnTo>
                        <a:lnTo>
                          <a:pt x="103" y="127"/>
                        </a:lnTo>
                        <a:lnTo>
                          <a:pt x="98" y="128"/>
                        </a:lnTo>
                        <a:lnTo>
                          <a:pt x="94" y="129"/>
                        </a:lnTo>
                        <a:lnTo>
                          <a:pt x="93" y="130"/>
                        </a:lnTo>
                        <a:lnTo>
                          <a:pt x="94" y="134"/>
                        </a:lnTo>
                        <a:lnTo>
                          <a:pt x="103" y="145"/>
                        </a:lnTo>
                        <a:lnTo>
                          <a:pt x="114" y="156"/>
                        </a:lnTo>
                        <a:lnTo>
                          <a:pt x="126" y="164"/>
                        </a:lnTo>
                        <a:lnTo>
                          <a:pt x="140" y="170"/>
                        </a:lnTo>
                        <a:lnTo>
                          <a:pt x="139" y="175"/>
                        </a:lnTo>
                        <a:lnTo>
                          <a:pt x="147" y="181"/>
                        </a:lnTo>
                        <a:lnTo>
                          <a:pt x="156" y="189"/>
                        </a:lnTo>
                        <a:lnTo>
                          <a:pt x="163" y="198"/>
                        </a:lnTo>
                        <a:lnTo>
                          <a:pt x="170" y="208"/>
                        </a:lnTo>
                        <a:lnTo>
                          <a:pt x="171" y="208"/>
                        </a:lnTo>
                        <a:lnTo>
                          <a:pt x="169" y="204"/>
                        </a:lnTo>
                        <a:lnTo>
                          <a:pt x="168" y="184"/>
                        </a:lnTo>
                        <a:lnTo>
                          <a:pt x="166" y="165"/>
                        </a:lnTo>
                        <a:lnTo>
                          <a:pt x="164" y="154"/>
                        </a:lnTo>
                        <a:lnTo>
                          <a:pt x="163" y="145"/>
                        </a:lnTo>
                        <a:lnTo>
                          <a:pt x="157" y="126"/>
                        </a:lnTo>
                        <a:lnTo>
                          <a:pt x="159" y="108"/>
                        </a:lnTo>
                        <a:lnTo>
                          <a:pt x="160" y="105"/>
                        </a:lnTo>
                        <a:lnTo>
                          <a:pt x="168" y="84"/>
                        </a:lnTo>
                        <a:lnTo>
                          <a:pt x="168" y="79"/>
                        </a:lnTo>
                        <a:lnTo>
                          <a:pt x="168" y="77"/>
                        </a:lnTo>
                        <a:lnTo>
                          <a:pt x="168" y="75"/>
                        </a:lnTo>
                        <a:lnTo>
                          <a:pt x="169" y="75"/>
                        </a:lnTo>
                        <a:lnTo>
                          <a:pt x="171" y="68"/>
                        </a:lnTo>
                        <a:lnTo>
                          <a:pt x="176" y="54"/>
                        </a:lnTo>
                        <a:lnTo>
                          <a:pt x="176" y="49"/>
                        </a:lnTo>
                        <a:lnTo>
                          <a:pt x="176" y="47"/>
                        </a:lnTo>
                        <a:lnTo>
                          <a:pt x="176" y="45"/>
                        </a:lnTo>
                        <a:lnTo>
                          <a:pt x="177" y="45"/>
                        </a:lnTo>
                        <a:lnTo>
                          <a:pt x="180" y="38"/>
                        </a:lnTo>
                        <a:lnTo>
                          <a:pt x="185" y="24"/>
                        </a:lnTo>
                        <a:lnTo>
                          <a:pt x="186" y="23"/>
                        </a:lnTo>
                        <a:lnTo>
                          <a:pt x="189" y="18"/>
                        </a:lnTo>
                        <a:lnTo>
                          <a:pt x="191" y="15"/>
                        </a:lnTo>
                        <a:lnTo>
                          <a:pt x="193" y="14"/>
                        </a:lnTo>
                        <a:lnTo>
                          <a:pt x="192" y="9"/>
                        </a:lnTo>
                        <a:lnTo>
                          <a:pt x="191" y="7"/>
                        </a:lnTo>
                        <a:lnTo>
                          <a:pt x="189" y="6"/>
                        </a:lnTo>
                        <a:lnTo>
                          <a:pt x="175" y="8"/>
                        </a:lnTo>
                        <a:lnTo>
                          <a:pt x="163" y="14"/>
                        </a:lnTo>
                        <a:lnTo>
                          <a:pt x="159" y="15"/>
                        </a:lnTo>
                        <a:lnTo>
                          <a:pt x="157" y="13"/>
                        </a:lnTo>
                        <a:lnTo>
                          <a:pt x="142" y="7"/>
                        </a:lnTo>
                        <a:lnTo>
                          <a:pt x="140" y="7"/>
                        </a:lnTo>
                        <a:lnTo>
                          <a:pt x="127" y="8"/>
                        </a:lnTo>
                        <a:lnTo>
                          <a:pt x="115" y="13"/>
                        </a:lnTo>
                        <a:lnTo>
                          <a:pt x="110" y="13"/>
                        </a:lnTo>
                        <a:lnTo>
                          <a:pt x="108" y="13"/>
                        </a:lnTo>
                        <a:lnTo>
                          <a:pt x="106" y="13"/>
                        </a:lnTo>
                        <a:lnTo>
                          <a:pt x="106" y="14"/>
                        </a:lnTo>
                        <a:lnTo>
                          <a:pt x="99" y="17"/>
                        </a:lnTo>
                        <a:lnTo>
                          <a:pt x="88" y="15"/>
                        </a:lnTo>
                        <a:lnTo>
                          <a:pt x="81" y="14"/>
                        </a:lnTo>
                        <a:lnTo>
                          <a:pt x="74" y="11"/>
                        </a:lnTo>
                        <a:lnTo>
                          <a:pt x="70" y="5"/>
                        </a:lnTo>
                        <a:lnTo>
                          <a:pt x="37" y="3"/>
                        </a:lnTo>
                        <a:lnTo>
                          <a:pt x="37" y="2"/>
                        </a:lnTo>
                        <a:lnTo>
                          <a:pt x="4" y="1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19" y="13"/>
                        </a:lnTo>
                        <a:lnTo>
                          <a:pt x="37" y="24"/>
                        </a:lnTo>
                        <a:lnTo>
                          <a:pt x="55" y="32"/>
                        </a:lnTo>
                        <a:lnTo>
                          <a:pt x="74" y="38"/>
                        </a:lnTo>
                        <a:lnTo>
                          <a:pt x="93" y="42"/>
                        </a:lnTo>
                        <a:lnTo>
                          <a:pt x="114" y="43"/>
                        </a:lnTo>
                        <a:lnTo>
                          <a:pt x="135" y="42"/>
                        </a:lnTo>
                        <a:lnTo>
                          <a:pt x="157" y="41"/>
                        </a:lnTo>
                        <a:lnTo>
                          <a:pt x="159" y="39"/>
                        </a:lnTo>
                        <a:close/>
                      </a:path>
                    </a:pathLst>
                  </a:custGeom>
                  <a:solidFill>
                    <a:srgbClr val="8858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04" name="Freeform 461"/>
                  <p:cNvSpPr/>
                  <p:nvPr/>
                </p:nvSpPr>
                <p:spPr>
                  <a:xfrm>
                    <a:off x="203" y="1123"/>
                    <a:ext cx="13" cy="2"/>
                  </a:xfrm>
                  <a:custGeom>
                    <a:avLst/>
                    <a:gdLst>
                      <a:gd name="txL" fmla="*/ 0 w 39"/>
                      <a:gd name="txT" fmla="*/ 0 h 6"/>
                      <a:gd name="txR" fmla="*/ 39 w 39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9" h="6">
                        <a:moveTo>
                          <a:pt x="32" y="5"/>
                        </a:moveTo>
                        <a:lnTo>
                          <a:pt x="39" y="2"/>
                        </a:lnTo>
                        <a:lnTo>
                          <a:pt x="13" y="0"/>
                        </a:lnTo>
                        <a:lnTo>
                          <a:pt x="0" y="5"/>
                        </a:lnTo>
                        <a:lnTo>
                          <a:pt x="7" y="5"/>
                        </a:lnTo>
                        <a:lnTo>
                          <a:pt x="10" y="5"/>
                        </a:lnTo>
                        <a:lnTo>
                          <a:pt x="15" y="6"/>
                        </a:lnTo>
                        <a:lnTo>
                          <a:pt x="32" y="5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05" name="Freeform 462"/>
                  <p:cNvSpPr/>
                  <p:nvPr/>
                </p:nvSpPr>
                <p:spPr>
                  <a:xfrm>
                    <a:off x="198" y="1125"/>
                    <a:ext cx="16" cy="3"/>
                  </a:xfrm>
                  <a:custGeom>
                    <a:avLst/>
                    <a:gdLst>
                      <a:gd name="txL" fmla="*/ 0 w 49"/>
                      <a:gd name="txT" fmla="*/ 0 h 9"/>
                      <a:gd name="txR" fmla="*/ 49 w 49"/>
                      <a:gd name="txB" fmla="*/ 9 h 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" h="9">
                        <a:moveTo>
                          <a:pt x="49" y="1"/>
                        </a:moveTo>
                        <a:lnTo>
                          <a:pt x="48" y="0"/>
                        </a:lnTo>
                        <a:lnTo>
                          <a:pt x="31" y="1"/>
                        </a:lnTo>
                        <a:lnTo>
                          <a:pt x="26" y="0"/>
                        </a:lnTo>
                        <a:lnTo>
                          <a:pt x="23" y="0"/>
                        </a:lnTo>
                        <a:lnTo>
                          <a:pt x="16" y="0"/>
                        </a:lnTo>
                        <a:lnTo>
                          <a:pt x="0" y="2"/>
                        </a:lnTo>
                        <a:lnTo>
                          <a:pt x="2" y="2"/>
                        </a:lnTo>
                        <a:lnTo>
                          <a:pt x="17" y="8"/>
                        </a:lnTo>
                        <a:lnTo>
                          <a:pt x="23" y="9"/>
                        </a:lnTo>
                        <a:lnTo>
                          <a:pt x="35" y="3"/>
                        </a:lnTo>
                        <a:lnTo>
                          <a:pt x="49" y="1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06" name="Freeform 463"/>
                  <p:cNvSpPr>
                    <a:spLocks noEditPoints="1"/>
                  </p:cNvSpPr>
                  <p:nvPr/>
                </p:nvSpPr>
                <p:spPr>
                  <a:xfrm>
                    <a:off x="4" y="1104"/>
                    <a:ext cx="200" cy="127"/>
                  </a:xfrm>
                  <a:custGeom>
                    <a:avLst/>
                    <a:gdLst>
                      <a:gd name="txL" fmla="*/ 0 w 600"/>
                      <a:gd name="txT" fmla="*/ 0 h 382"/>
                      <a:gd name="txR" fmla="*/ 600 w 600"/>
                      <a:gd name="txB" fmla="*/ 382 h 38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0" h="382">
                        <a:moveTo>
                          <a:pt x="584" y="180"/>
                        </a:moveTo>
                        <a:lnTo>
                          <a:pt x="585" y="178"/>
                        </a:lnTo>
                        <a:lnTo>
                          <a:pt x="585" y="162"/>
                        </a:lnTo>
                        <a:lnTo>
                          <a:pt x="591" y="150"/>
                        </a:lnTo>
                        <a:lnTo>
                          <a:pt x="594" y="123"/>
                        </a:lnTo>
                        <a:lnTo>
                          <a:pt x="600" y="99"/>
                        </a:lnTo>
                        <a:lnTo>
                          <a:pt x="578" y="100"/>
                        </a:lnTo>
                        <a:lnTo>
                          <a:pt x="557" y="101"/>
                        </a:lnTo>
                        <a:lnTo>
                          <a:pt x="536" y="100"/>
                        </a:lnTo>
                        <a:lnTo>
                          <a:pt x="517" y="96"/>
                        </a:lnTo>
                        <a:lnTo>
                          <a:pt x="498" y="90"/>
                        </a:lnTo>
                        <a:lnTo>
                          <a:pt x="480" y="82"/>
                        </a:lnTo>
                        <a:lnTo>
                          <a:pt x="462" y="71"/>
                        </a:lnTo>
                        <a:lnTo>
                          <a:pt x="445" y="60"/>
                        </a:lnTo>
                        <a:lnTo>
                          <a:pt x="443" y="58"/>
                        </a:lnTo>
                        <a:lnTo>
                          <a:pt x="447" y="59"/>
                        </a:lnTo>
                        <a:lnTo>
                          <a:pt x="435" y="52"/>
                        </a:lnTo>
                        <a:lnTo>
                          <a:pt x="431" y="47"/>
                        </a:lnTo>
                        <a:lnTo>
                          <a:pt x="410" y="48"/>
                        </a:lnTo>
                        <a:lnTo>
                          <a:pt x="395" y="46"/>
                        </a:lnTo>
                        <a:lnTo>
                          <a:pt x="381" y="39"/>
                        </a:lnTo>
                        <a:lnTo>
                          <a:pt x="371" y="28"/>
                        </a:lnTo>
                        <a:lnTo>
                          <a:pt x="368" y="29"/>
                        </a:lnTo>
                        <a:lnTo>
                          <a:pt x="363" y="34"/>
                        </a:lnTo>
                        <a:lnTo>
                          <a:pt x="360" y="34"/>
                        </a:lnTo>
                        <a:lnTo>
                          <a:pt x="337" y="19"/>
                        </a:lnTo>
                        <a:lnTo>
                          <a:pt x="327" y="4"/>
                        </a:lnTo>
                        <a:lnTo>
                          <a:pt x="320" y="0"/>
                        </a:lnTo>
                        <a:lnTo>
                          <a:pt x="324" y="12"/>
                        </a:lnTo>
                        <a:lnTo>
                          <a:pt x="324" y="25"/>
                        </a:lnTo>
                        <a:lnTo>
                          <a:pt x="323" y="28"/>
                        </a:lnTo>
                        <a:lnTo>
                          <a:pt x="317" y="37"/>
                        </a:lnTo>
                        <a:lnTo>
                          <a:pt x="315" y="49"/>
                        </a:lnTo>
                        <a:lnTo>
                          <a:pt x="317" y="51"/>
                        </a:lnTo>
                        <a:lnTo>
                          <a:pt x="336" y="49"/>
                        </a:lnTo>
                        <a:lnTo>
                          <a:pt x="355" y="51"/>
                        </a:lnTo>
                        <a:lnTo>
                          <a:pt x="393" y="69"/>
                        </a:lnTo>
                        <a:lnTo>
                          <a:pt x="410" y="78"/>
                        </a:lnTo>
                        <a:lnTo>
                          <a:pt x="427" y="90"/>
                        </a:lnTo>
                        <a:lnTo>
                          <a:pt x="441" y="101"/>
                        </a:lnTo>
                        <a:lnTo>
                          <a:pt x="455" y="113"/>
                        </a:lnTo>
                        <a:lnTo>
                          <a:pt x="479" y="141"/>
                        </a:lnTo>
                        <a:lnTo>
                          <a:pt x="489" y="156"/>
                        </a:lnTo>
                        <a:lnTo>
                          <a:pt x="495" y="192"/>
                        </a:lnTo>
                        <a:lnTo>
                          <a:pt x="473" y="160"/>
                        </a:lnTo>
                        <a:lnTo>
                          <a:pt x="446" y="137"/>
                        </a:lnTo>
                        <a:lnTo>
                          <a:pt x="419" y="117"/>
                        </a:lnTo>
                        <a:lnTo>
                          <a:pt x="403" y="111"/>
                        </a:lnTo>
                        <a:lnTo>
                          <a:pt x="425" y="129"/>
                        </a:lnTo>
                        <a:lnTo>
                          <a:pt x="445" y="151"/>
                        </a:lnTo>
                        <a:lnTo>
                          <a:pt x="461" y="176"/>
                        </a:lnTo>
                        <a:lnTo>
                          <a:pt x="467" y="191"/>
                        </a:lnTo>
                        <a:lnTo>
                          <a:pt x="474" y="208"/>
                        </a:lnTo>
                        <a:lnTo>
                          <a:pt x="474" y="209"/>
                        </a:lnTo>
                        <a:lnTo>
                          <a:pt x="471" y="211"/>
                        </a:lnTo>
                        <a:lnTo>
                          <a:pt x="470" y="212"/>
                        </a:lnTo>
                        <a:lnTo>
                          <a:pt x="467" y="215"/>
                        </a:lnTo>
                        <a:lnTo>
                          <a:pt x="461" y="215"/>
                        </a:lnTo>
                        <a:lnTo>
                          <a:pt x="447" y="196"/>
                        </a:lnTo>
                        <a:lnTo>
                          <a:pt x="435" y="180"/>
                        </a:lnTo>
                        <a:lnTo>
                          <a:pt x="421" y="164"/>
                        </a:lnTo>
                        <a:lnTo>
                          <a:pt x="408" y="151"/>
                        </a:lnTo>
                        <a:lnTo>
                          <a:pt x="392" y="138"/>
                        </a:lnTo>
                        <a:lnTo>
                          <a:pt x="378" y="129"/>
                        </a:lnTo>
                        <a:lnTo>
                          <a:pt x="362" y="119"/>
                        </a:lnTo>
                        <a:lnTo>
                          <a:pt x="347" y="113"/>
                        </a:lnTo>
                        <a:lnTo>
                          <a:pt x="329" y="106"/>
                        </a:lnTo>
                        <a:lnTo>
                          <a:pt x="312" y="101"/>
                        </a:lnTo>
                        <a:lnTo>
                          <a:pt x="293" y="97"/>
                        </a:lnTo>
                        <a:lnTo>
                          <a:pt x="275" y="96"/>
                        </a:lnTo>
                        <a:lnTo>
                          <a:pt x="254" y="95"/>
                        </a:lnTo>
                        <a:lnTo>
                          <a:pt x="235" y="97"/>
                        </a:lnTo>
                        <a:lnTo>
                          <a:pt x="213" y="100"/>
                        </a:lnTo>
                        <a:lnTo>
                          <a:pt x="193" y="105"/>
                        </a:lnTo>
                        <a:lnTo>
                          <a:pt x="153" y="113"/>
                        </a:lnTo>
                        <a:lnTo>
                          <a:pt x="117" y="127"/>
                        </a:lnTo>
                        <a:lnTo>
                          <a:pt x="117" y="129"/>
                        </a:lnTo>
                        <a:lnTo>
                          <a:pt x="102" y="125"/>
                        </a:lnTo>
                        <a:lnTo>
                          <a:pt x="101" y="123"/>
                        </a:lnTo>
                        <a:lnTo>
                          <a:pt x="104" y="120"/>
                        </a:lnTo>
                        <a:lnTo>
                          <a:pt x="113" y="117"/>
                        </a:lnTo>
                        <a:lnTo>
                          <a:pt x="113" y="115"/>
                        </a:lnTo>
                        <a:lnTo>
                          <a:pt x="116" y="112"/>
                        </a:lnTo>
                        <a:lnTo>
                          <a:pt x="117" y="111"/>
                        </a:lnTo>
                        <a:lnTo>
                          <a:pt x="141" y="97"/>
                        </a:lnTo>
                        <a:lnTo>
                          <a:pt x="167" y="87"/>
                        </a:lnTo>
                        <a:lnTo>
                          <a:pt x="193" y="78"/>
                        </a:lnTo>
                        <a:lnTo>
                          <a:pt x="221" y="75"/>
                        </a:lnTo>
                        <a:lnTo>
                          <a:pt x="275" y="71"/>
                        </a:lnTo>
                        <a:lnTo>
                          <a:pt x="303" y="72"/>
                        </a:lnTo>
                        <a:lnTo>
                          <a:pt x="332" y="78"/>
                        </a:lnTo>
                        <a:lnTo>
                          <a:pt x="342" y="81"/>
                        </a:lnTo>
                        <a:lnTo>
                          <a:pt x="339" y="79"/>
                        </a:lnTo>
                        <a:lnTo>
                          <a:pt x="299" y="66"/>
                        </a:lnTo>
                        <a:lnTo>
                          <a:pt x="295" y="63"/>
                        </a:lnTo>
                        <a:lnTo>
                          <a:pt x="294" y="58"/>
                        </a:lnTo>
                        <a:lnTo>
                          <a:pt x="245" y="59"/>
                        </a:lnTo>
                        <a:lnTo>
                          <a:pt x="221" y="63"/>
                        </a:lnTo>
                        <a:lnTo>
                          <a:pt x="197" y="69"/>
                        </a:lnTo>
                        <a:lnTo>
                          <a:pt x="173" y="75"/>
                        </a:lnTo>
                        <a:lnTo>
                          <a:pt x="151" y="83"/>
                        </a:lnTo>
                        <a:lnTo>
                          <a:pt x="129" y="93"/>
                        </a:lnTo>
                        <a:lnTo>
                          <a:pt x="110" y="105"/>
                        </a:lnTo>
                        <a:lnTo>
                          <a:pt x="73" y="130"/>
                        </a:lnTo>
                        <a:lnTo>
                          <a:pt x="41" y="161"/>
                        </a:lnTo>
                        <a:lnTo>
                          <a:pt x="24" y="182"/>
                        </a:lnTo>
                        <a:lnTo>
                          <a:pt x="12" y="208"/>
                        </a:lnTo>
                        <a:lnTo>
                          <a:pt x="3" y="234"/>
                        </a:lnTo>
                        <a:lnTo>
                          <a:pt x="0" y="264"/>
                        </a:lnTo>
                        <a:lnTo>
                          <a:pt x="0" y="286"/>
                        </a:lnTo>
                        <a:lnTo>
                          <a:pt x="3" y="308"/>
                        </a:lnTo>
                        <a:lnTo>
                          <a:pt x="5" y="284"/>
                        </a:lnTo>
                        <a:lnTo>
                          <a:pt x="6" y="284"/>
                        </a:lnTo>
                        <a:lnTo>
                          <a:pt x="2" y="272"/>
                        </a:lnTo>
                        <a:lnTo>
                          <a:pt x="2" y="260"/>
                        </a:lnTo>
                        <a:lnTo>
                          <a:pt x="3" y="247"/>
                        </a:lnTo>
                        <a:lnTo>
                          <a:pt x="9" y="235"/>
                        </a:lnTo>
                        <a:lnTo>
                          <a:pt x="19" y="212"/>
                        </a:lnTo>
                        <a:lnTo>
                          <a:pt x="19" y="204"/>
                        </a:lnTo>
                        <a:lnTo>
                          <a:pt x="21" y="197"/>
                        </a:lnTo>
                        <a:lnTo>
                          <a:pt x="24" y="188"/>
                        </a:lnTo>
                        <a:lnTo>
                          <a:pt x="30" y="181"/>
                        </a:lnTo>
                        <a:lnTo>
                          <a:pt x="45" y="161"/>
                        </a:lnTo>
                        <a:lnTo>
                          <a:pt x="66" y="145"/>
                        </a:lnTo>
                        <a:lnTo>
                          <a:pt x="44" y="192"/>
                        </a:lnTo>
                        <a:lnTo>
                          <a:pt x="43" y="193"/>
                        </a:lnTo>
                        <a:lnTo>
                          <a:pt x="35" y="209"/>
                        </a:lnTo>
                        <a:lnTo>
                          <a:pt x="29" y="226"/>
                        </a:lnTo>
                        <a:lnTo>
                          <a:pt x="31" y="226"/>
                        </a:lnTo>
                        <a:lnTo>
                          <a:pt x="30" y="236"/>
                        </a:lnTo>
                        <a:lnTo>
                          <a:pt x="33" y="248"/>
                        </a:lnTo>
                        <a:lnTo>
                          <a:pt x="35" y="253"/>
                        </a:lnTo>
                        <a:lnTo>
                          <a:pt x="38" y="259"/>
                        </a:lnTo>
                        <a:lnTo>
                          <a:pt x="47" y="271"/>
                        </a:lnTo>
                        <a:lnTo>
                          <a:pt x="71" y="301"/>
                        </a:lnTo>
                        <a:lnTo>
                          <a:pt x="74" y="300"/>
                        </a:lnTo>
                        <a:lnTo>
                          <a:pt x="78" y="300"/>
                        </a:lnTo>
                        <a:lnTo>
                          <a:pt x="158" y="340"/>
                        </a:lnTo>
                        <a:lnTo>
                          <a:pt x="187" y="338"/>
                        </a:lnTo>
                        <a:lnTo>
                          <a:pt x="216" y="342"/>
                        </a:lnTo>
                        <a:lnTo>
                          <a:pt x="245" y="346"/>
                        </a:lnTo>
                        <a:lnTo>
                          <a:pt x="275" y="354"/>
                        </a:lnTo>
                        <a:lnTo>
                          <a:pt x="426" y="377"/>
                        </a:lnTo>
                        <a:lnTo>
                          <a:pt x="435" y="380"/>
                        </a:lnTo>
                        <a:lnTo>
                          <a:pt x="437" y="382"/>
                        </a:lnTo>
                        <a:lnTo>
                          <a:pt x="505" y="358"/>
                        </a:lnTo>
                        <a:lnTo>
                          <a:pt x="521" y="332"/>
                        </a:lnTo>
                        <a:lnTo>
                          <a:pt x="539" y="310"/>
                        </a:lnTo>
                        <a:lnTo>
                          <a:pt x="540" y="306"/>
                        </a:lnTo>
                        <a:lnTo>
                          <a:pt x="535" y="262"/>
                        </a:lnTo>
                        <a:lnTo>
                          <a:pt x="535" y="260"/>
                        </a:lnTo>
                        <a:lnTo>
                          <a:pt x="530" y="234"/>
                        </a:lnTo>
                        <a:lnTo>
                          <a:pt x="517" y="211"/>
                        </a:lnTo>
                        <a:lnTo>
                          <a:pt x="516" y="194"/>
                        </a:lnTo>
                        <a:lnTo>
                          <a:pt x="518" y="196"/>
                        </a:lnTo>
                        <a:lnTo>
                          <a:pt x="522" y="196"/>
                        </a:lnTo>
                        <a:lnTo>
                          <a:pt x="531" y="199"/>
                        </a:lnTo>
                        <a:lnTo>
                          <a:pt x="535" y="202"/>
                        </a:lnTo>
                        <a:lnTo>
                          <a:pt x="542" y="211"/>
                        </a:lnTo>
                        <a:lnTo>
                          <a:pt x="548" y="215"/>
                        </a:lnTo>
                        <a:lnTo>
                          <a:pt x="566" y="222"/>
                        </a:lnTo>
                        <a:lnTo>
                          <a:pt x="582" y="233"/>
                        </a:lnTo>
                        <a:lnTo>
                          <a:pt x="583" y="228"/>
                        </a:lnTo>
                        <a:lnTo>
                          <a:pt x="569" y="222"/>
                        </a:lnTo>
                        <a:lnTo>
                          <a:pt x="557" y="214"/>
                        </a:lnTo>
                        <a:lnTo>
                          <a:pt x="546" y="203"/>
                        </a:lnTo>
                        <a:lnTo>
                          <a:pt x="537" y="192"/>
                        </a:lnTo>
                        <a:lnTo>
                          <a:pt x="536" y="188"/>
                        </a:lnTo>
                        <a:lnTo>
                          <a:pt x="537" y="187"/>
                        </a:lnTo>
                        <a:lnTo>
                          <a:pt x="541" y="186"/>
                        </a:lnTo>
                        <a:lnTo>
                          <a:pt x="546" y="185"/>
                        </a:lnTo>
                        <a:lnTo>
                          <a:pt x="577" y="202"/>
                        </a:lnTo>
                        <a:lnTo>
                          <a:pt x="578" y="188"/>
                        </a:lnTo>
                        <a:lnTo>
                          <a:pt x="584" y="180"/>
                        </a:lnTo>
                        <a:close/>
                        <a:moveTo>
                          <a:pt x="504" y="101"/>
                        </a:moveTo>
                        <a:lnTo>
                          <a:pt x="504" y="100"/>
                        </a:lnTo>
                        <a:lnTo>
                          <a:pt x="506" y="101"/>
                        </a:lnTo>
                        <a:lnTo>
                          <a:pt x="536" y="117"/>
                        </a:lnTo>
                        <a:lnTo>
                          <a:pt x="549" y="125"/>
                        </a:lnTo>
                        <a:lnTo>
                          <a:pt x="564" y="136"/>
                        </a:lnTo>
                        <a:lnTo>
                          <a:pt x="565" y="137"/>
                        </a:lnTo>
                        <a:lnTo>
                          <a:pt x="564" y="137"/>
                        </a:lnTo>
                        <a:lnTo>
                          <a:pt x="543" y="135"/>
                        </a:lnTo>
                        <a:lnTo>
                          <a:pt x="534" y="132"/>
                        </a:lnTo>
                        <a:lnTo>
                          <a:pt x="527" y="129"/>
                        </a:lnTo>
                        <a:lnTo>
                          <a:pt x="513" y="117"/>
                        </a:lnTo>
                        <a:lnTo>
                          <a:pt x="507" y="109"/>
                        </a:lnTo>
                        <a:lnTo>
                          <a:pt x="504" y="101"/>
                        </a:lnTo>
                        <a:close/>
                        <a:moveTo>
                          <a:pt x="297" y="157"/>
                        </a:moveTo>
                        <a:lnTo>
                          <a:pt x="297" y="155"/>
                        </a:lnTo>
                        <a:lnTo>
                          <a:pt x="336" y="153"/>
                        </a:lnTo>
                        <a:lnTo>
                          <a:pt x="339" y="151"/>
                        </a:lnTo>
                        <a:lnTo>
                          <a:pt x="347" y="154"/>
                        </a:lnTo>
                        <a:lnTo>
                          <a:pt x="354" y="159"/>
                        </a:lnTo>
                        <a:lnTo>
                          <a:pt x="360" y="164"/>
                        </a:lnTo>
                        <a:lnTo>
                          <a:pt x="366" y="174"/>
                        </a:lnTo>
                        <a:lnTo>
                          <a:pt x="367" y="175"/>
                        </a:lnTo>
                        <a:lnTo>
                          <a:pt x="366" y="176"/>
                        </a:lnTo>
                        <a:lnTo>
                          <a:pt x="349" y="173"/>
                        </a:lnTo>
                        <a:lnTo>
                          <a:pt x="332" y="169"/>
                        </a:lnTo>
                        <a:lnTo>
                          <a:pt x="323" y="166"/>
                        </a:lnTo>
                        <a:lnTo>
                          <a:pt x="314" y="163"/>
                        </a:lnTo>
                        <a:lnTo>
                          <a:pt x="297" y="157"/>
                        </a:lnTo>
                        <a:close/>
                        <a:moveTo>
                          <a:pt x="156" y="212"/>
                        </a:moveTo>
                        <a:lnTo>
                          <a:pt x="157" y="210"/>
                        </a:lnTo>
                        <a:lnTo>
                          <a:pt x="161" y="211"/>
                        </a:lnTo>
                        <a:lnTo>
                          <a:pt x="247" y="284"/>
                        </a:lnTo>
                        <a:lnTo>
                          <a:pt x="247" y="286"/>
                        </a:lnTo>
                        <a:lnTo>
                          <a:pt x="241" y="290"/>
                        </a:lnTo>
                        <a:lnTo>
                          <a:pt x="237" y="290"/>
                        </a:lnTo>
                        <a:lnTo>
                          <a:pt x="222" y="282"/>
                        </a:lnTo>
                        <a:lnTo>
                          <a:pt x="209" y="275"/>
                        </a:lnTo>
                        <a:lnTo>
                          <a:pt x="197" y="266"/>
                        </a:lnTo>
                        <a:lnTo>
                          <a:pt x="187" y="258"/>
                        </a:lnTo>
                        <a:lnTo>
                          <a:pt x="176" y="247"/>
                        </a:lnTo>
                        <a:lnTo>
                          <a:pt x="168" y="236"/>
                        </a:lnTo>
                        <a:lnTo>
                          <a:pt x="161" y="224"/>
                        </a:lnTo>
                        <a:lnTo>
                          <a:pt x="156" y="212"/>
                        </a:lnTo>
                        <a:close/>
                        <a:moveTo>
                          <a:pt x="477" y="277"/>
                        </a:moveTo>
                        <a:lnTo>
                          <a:pt x="479" y="275"/>
                        </a:lnTo>
                        <a:lnTo>
                          <a:pt x="483" y="281"/>
                        </a:lnTo>
                        <a:lnTo>
                          <a:pt x="483" y="286"/>
                        </a:lnTo>
                        <a:lnTo>
                          <a:pt x="482" y="292"/>
                        </a:lnTo>
                        <a:lnTo>
                          <a:pt x="481" y="293"/>
                        </a:lnTo>
                        <a:lnTo>
                          <a:pt x="467" y="305"/>
                        </a:lnTo>
                        <a:lnTo>
                          <a:pt x="452" y="317"/>
                        </a:lnTo>
                        <a:lnTo>
                          <a:pt x="437" y="326"/>
                        </a:lnTo>
                        <a:lnTo>
                          <a:pt x="422" y="337"/>
                        </a:lnTo>
                        <a:lnTo>
                          <a:pt x="407" y="340"/>
                        </a:lnTo>
                        <a:lnTo>
                          <a:pt x="395" y="340"/>
                        </a:lnTo>
                        <a:lnTo>
                          <a:pt x="416" y="324"/>
                        </a:lnTo>
                        <a:lnTo>
                          <a:pt x="438" y="310"/>
                        </a:lnTo>
                        <a:lnTo>
                          <a:pt x="457" y="293"/>
                        </a:lnTo>
                        <a:lnTo>
                          <a:pt x="467" y="284"/>
                        </a:lnTo>
                        <a:lnTo>
                          <a:pt x="477" y="277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07" name="Freeform 464"/>
                  <p:cNvSpPr/>
                  <p:nvPr/>
                </p:nvSpPr>
                <p:spPr>
                  <a:xfrm>
                    <a:off x="172" y="1137"/>
                    <a:ext cx="20" cy="13"/>
                  </a:xfrm>
                  <a:custGeom>
                    <a:avLst/>
                    <a:gdLst>
                      <a:gd name="txL" fmla="*/ 0 w 60"/>
                      <a:gd name="txT" fmla="*/ 0 h 37"/>
                      <a:gd name="txR" fmla="*/ 60 w 60"/>
                      <a:gd name="txB" fmla="*/ 37 h 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" h="37">
                        <a:moveTo>
                          <a:pt x="2" y="1"/>
                        </a:move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3" y="9"/>
                        </a:lnTo>
                        <a:lnTo>
                          <a:pt x="9" y="17"/>
                        </a:lnTo>
                        <a:lnTo>
                          <a:pt x="23" y="29"/>
                        </a:lnTo>
                        <a:lnTo>
                          <a:pt x="30" y="32"/>
                        </a:lnTo>
                        <a:lnTo>
                          <a:pt x="39" y="35"/>
                        </a:lnTo>
                        <a:lnTo>
                          <a:pt x="60" y="37"/>
                        </a:lnTo>
                        <a:lnTo>
                          <a:pt x="60" y="36"/>
                        </a:lnTo>
                        <a:lnTo>
                          <a:pt x="45" y="25"/>
                        </a:lnTo>
                        <a:lnTo>
                          <a:pt x="32" y="17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9F71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08" name="Freeform 465"/>
                  <p:cNvSpPr/>
                  <p:nvPr/>
                </p:nvSpPr>
                <p:spPr>
                  <a:xfrm>
                    <a:off x="192" y="1149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B6C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09" name="Freeform 466"/>
                  <p:cNvSpPr/>
                  <p:nvPr/>
                </p:nvSpPr>
                <p:spPr>
                  <a:xfrm>
                    <a:off x="103" y="1154"/>
                    <a:ext cx="23" cy="9"/>
                  </a:xfrm>
                  <a:custGeom>
                    <a:avLst/>
                    <a:gdLst>
                      <a:gd name="txL" fmla="*/ 0 w 69"/>
                      <a:gd name="txT" fmla="*/ 0 h 25"/>
                      <a:gd name="txR" fmla="*/ 69 w 69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9" h="25">
                        <a:moveTo>
                          <a:pt x="0" y="4"/>
                        </a:moveTo>
                        <a:lnTo>
                          <a:pt x="0" y="6"/>
                        </a:lnTo>
                        <a:lnTo>
                          <a:pt x="17" y="12"/>
                        </a:lnTo>
                        <a:lnTo>
                          <a:pt x="26" y="15"/>
                        </a:lnTo>
                        <a:lnTo>
                          <a:pt x="35" y="18"/>
                        </a:lnTo>
                        <a:lnTo>
                          <a:pt x="52" y="22"/>
                        </a:lnTo>
                        <a:lnTo>
                          <a:pt x="69" y="25"/>
                        </a:lnTo>
                        <a:lnTo>
                          <a:pt x="69" y="23"/>
                        </a:lnTo>
                        <a:lnTo>
                          <a:pt x="63" y="13"/>
                        </a:lnTo>
                        <a:lnTo>
                          <a:pt x="57" y="8"/>
                        </a:lnTo>
                        <a:lnTo>
                          <a:pt x="50" y="3"/>
                        </a:lnTo>
                        <a:lnTo>
                          <a:pt x="42" y="0"/>
                        </a:lnTo>
                        <a:lnTo>
                          <a:pt x="39" y="2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9F71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10" name="Freeform 467"/>
                  <p:cNvSpPr/>
                  <p:nvPr/>
                </p:nvSpPr>
                <p:spPr>
                  <a:xfrm>
                    <a:off x="126" y="1162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B6C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11" name="Freeform 468"/>
                  <p:cNvSpPr/>
                  <p:nvPr/>
                </p:nvSpPr>
                <p:spPr>
                  <a:xfrm>
                    <a:off x="56" y="1174"/>
                    <a:ext cx="30" cy="27"/>
                  </a:xfrm>
                  <a:custGeom>
                    <a:avLst/>
                    <a:gdLst>
                      <a:gd name="txL" fmla="*/ 0 w 91"/>
                      <a:gd name="txT" fmla="*/ 0 h 80"/>
                      <a:gd name="txR" fmla="*/ 91 w 91"/>
                      <a:gd name="txB" fmla="*/ 80 h 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" h="80">
                        <a:moveTo>
                          <a:pt x="5" y="1"/>
                        </a:moveTo>
                        <a:lnTo>
                          <a:pt x="1" y="0"/>
                        </a:lnTo>
                        <a:lnTo>
                          <a:pt x="0" y="2"/>
                        </a:lnTo>
                        <a:lnTo>
                          <a:pt x="5" y="14"/>
                        </a:lnTo>
                        <a:lnTo>
                          <a:pt x="12" y="26"/>
                        </a:lnTo>
                        <a:lnTo>
                          <a:pt x="20" y="37"/>
                        </a:lnTo>
                        <a:lnTo>
                          <a:pt x="31" y="48"/>
                        </a:lnTo>
                        <a:lnTo>
                          <a:pt x="41" y="56"/>
                        </a:lnTo>
                        <a:lnTo>
                          <a:pt x="53" y="65"/>
                        </a:lnTo>
                        <a:lnTo>
                          <a:pt x="66" y="72"/>
                        </a:lnTo>
                        <a:lnTo>
                          <a:pt x="81" y="80"/>
                        </a:lnTo>
                        <a:lnTo>
                          <a:pt x="85" y="80"/>
                        </a:lnTo>
                        <a:lnTo>
                          <a:pt x="91" y="76"/>
                        </a:lnTo>
                        <a:lnTo>
                          <a:pt x="91" y="74"/>
                        </a:lnTo>
                        <a:lnTo>
                          <a:pt x="5" y="1"/>
                        </a:lnTo>
                        <a:close/>
                      </a:path>
                    </a:pathLst>
                  </a:custGeom>
                  <a:solidFill>
                    <a:srgbClr val="9F71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12" name="Freeform 469"/>
                  <p:cNvSpPr/>
                  <p:nvPr/>
                </p:nvSpPr>
                <p:spPr>
                  <a:xfrm>
                    <a:off x="135" y="1196"/>
                    <a:ext cx="30" cy="21"/>
                  </a:xfrm>
                  <a:custGeom>
                    <a:avLst/>
                    <a:gdLst>
                      <a:gd name="txL" fmla="*/ 0 w 88"/>
                      <a:gd name="txT" fmla="*/ 0 h 65"/>
                      <a:gd name="txR" fmla="*/ 88 w 88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8" h="65">
                        <a:moveTo>
                          <a:pt x="84" y="0"/>
                        </a:moveTo>
                        <a:lnTo>
                          <a:pt x="82" y="2"/>
                        </a:lnTo>
                        <a:lnTo>
                          <a:pt x="72" y="9"/>
                        </a:lnTo>
                        <a:lnTo>
                          <a:pt x="62" y="18"/>
                        </a:lnTo>
                        <a:lnTo>
                          <a:pt x="43" y="35"/>
                        </a:lnTo>
                        <a:lnTo>
                          <a:pt x="21" y="49"/>
                        </a:lnTo>
                        <a:lnTo>
                          <a:pt x="0" y="65"/>
                        </a:lnTo>
                        <a:lnTo>
                          <a:pt x="12" y="65"/>
                        </a:lnTo>
                        <a:lnTo>
                          <a:pt x="27" y="62"/>
                        </a:lnTo>
                        <a:lnTo>
                          <a:pt x="42" y="51"/>
                        </a:lnTo>
                        <a:lnTo>
                          <a:pt x="57" y="42"/>
                        </a:lnTo>
                        <a:lnTo>
                          <a:pt x="72" y="30"/>
                        </a:lnTo>
                        <a:lnTo>
                          <a:pt x="86" y="18"/>
                        </a:lnTo>
                        <a:lnTo>
                          <a:pt x="87" y="17"/>
                        </a:lnTo>
                        <a:lnTo>
                          <a:pt x="88" y="11"/>
                        </a:lnTo>
                        <a:lnTo>
                          <a:pt x="88" y="6"/>
                        </a:lnTo>
                        <a:lnTo>
                          <a:pt x="84" y="0"/>
                        </a:lnTo>
                        <a:close/>
                      </a:path>
                    </a:pathLst>
                  </a:custGeom>
                  <a:solidFill>
                    <a:srgbClr val="9F71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13" name="Freeform 470"/>
                  <p:cNvSpPr>
                    <a:spLocks noEditPoints="1"/>
                  </p:cNvSpPr>
                  <p:nvPr/>
                </p:nvSpPr>
                <p:spPr>
                  <a:xfrm>
                    <a:off x="4" y="1152"/>
                    <a:ext cx="200" cy="94"/>
                  </a:xfrm>
                  <a:custGeom>
                    <a:avLst/>
                    <a:gdLst>
                      <a:gd name="txL" fmla="*/ 0 w 600"/>
                      <a:gd name="txT" fmla="*/ 0 h 280"/>
                      <a:gd name="txR" fmla="*/ 600 w 600"/>
                      <a:gd name="txB" fmla="*/ 280 h 2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0" h="280">
                        <a:moveTo>
                          <a:pt x="597" y="144"/>
                        </a:moveTo>
                        <a:lnTo>
                          <a:pt x="600" y="137"/>
                        </a:lnTo>
                        <a:lnTo>
                          <a:pt x="539" y="70"/>
                        </a:lnTo>
                        <a:lnTo>
                          <a:pt x="544" y="67"/>
                        </a:lnTo>
                        <a:lnTo>
                          <a:pt x="546" y="70"/>
                        </a:lnTo>
                        <a:lnTo>
                          <a:pt x="540" y="66"/>
                        </a:lnTo>
                        <a:lnTo>
                          <a:pt x="533" y="57"/>
                        </a:lnTo>
                        <a:lnTo>
                          <a:pt x="529" y="54"/>
                        </a:lnTo>
                        <a:lnTo>
                          <a:pt x="520" y="51"/>
                        </a:lnTo>
                        <a:lnTo>
                          <a:pt x="516" y="51"/>
                        </a:lnTo>
                        <a:lnTo>
                          <a:pt x="514" y="49"/>
                        </a:lnTo>
                        <a:lnTo>
                          <a:pt x="515" y="66"/>
                        </a:lnTo>
                        <a:lnTo>
                          <a:pt x="528" y="89"/>
                        </a:lnTo>
                        <a:lnTo>
                          <a:pt x="533" y="115"/>
                        </a:lnTo>
                        <a:lnTo>
                          <a:pt x="533" y="117"/>
                        </a:lnTo>
                        <a:lnTo>
                          <a:pt x="538" y="161"/>
                        </a:lnTo>
                        <a:lnTo>
                          <a:pt x="537" y="165"/>
                        </a:lnTo>
                        <a:lnTo>
                          <a:pt x="519" y="187"/>
                        </a:lnTo>
                        <a:lnTo>
                          <a:pt x="503" y="213"/>
                        </a:lnTo>
                        <a:lnTo>
                          <a:pt x="435" y="237"/>
                        </a:lnTo>
                        <a:lnTo>
                          <a:pt x="433" y="235"/>
                        </a:lnTo>
                        <a:lnTo>
                          <a:pt x="424" y="232"/>
                        </a:lnTo>
                        <a:lnTo>
                          <a:pt x="273" y="209"/>
                        </a:lnTo>
                        <a:lnTo>
                          <a:pt x="243" y="201"/>
                        </a:lnTo>
                        <a:lnTo>
                          <a:pt x="214" y="197"/>
                        </a:lnTo>
                        <a:lnTo>
                          <a:pt x="185" y="193"/>
                        </a:lnTo>
                        <a:lnTo>
                          <a:pt x="156" y="195"/>
                        </a:lnTo>
                        <a:lnTo>
                          <a:pt x="76" y="155"/>
                        </a:lnTo>
                        <a:lnTo>
                          <a:pt x="72" y="155"/>
                        </a:lnTo>
                        <a:lnTo>
                          <a:pt x="69" y="156"/>
                        </a:lnTo>
                        <a:lnTo>
                          <a:pt x="45" y="126"/>
                        </a:lnTo>
                        <a:lnTo>
                          <a:pt x="36" y="114"/>
                        </a:lnTo>
                        <a:lnTo>
                          <a:pt x="33" y="108"/>
                        </a:lnTo>
                        <a:lnTo>
                          <a:pt x="31" y="103"/>
                        </a:lnTo>
                        <a:lnTo>
                          <a:pt x="28" y="91"/>
                        </a:lnTo>
                        <a:lnTo>
                          <a:pt x="29" y="81"/>
                        </a:lnTo>
                        <a:lnTo>
                          <a:pt x="27" y="81"/>
                        </a:lnTo>
                        <a:lnTo>
                          <a:pt x="33" y="64"/>
                        </a:lnTo>
                        <a:lnTo>
                          <a:pt x="41" y="48"/>
                        </a:lnTo>
                        <a:lnTo>
                          <a:pt x="42" y="47"/>
                        </a:lnTo>
                        <a:lnTo>
                          <a:pt x="64" y="0"/>
                        </a:lnTo>
                        <a:lnTo>
                          <a:pt x="43" y="16"/>
                        </a:lnTo>
                        <a:lnTo>
                          <a:pt x="28" y="36"/>
                        </a:lnTo>
                        <a:lnTo>
                          <a:pt x="22" y="43"/>
                        </a:lnTo>
                        <a:lnTo>
                          <a:pt x="19" y="52"/>
                        </a:lnTo>
                        <a:lnTo>
                          <a:pt x="17" y="59"/>
                        </a:lnTo>
                        <a:lnTo>
                          <a:pt x="17" y="67"/>
                        </a:lnTo>
                        <a:lnTo>
                          <a:pt x="7" y="90"/>
                        </a:lnTo>
                        <a:lnTo>
                          <a:pt x="1" y="102"/>
                        </a:lnTo>
                        <a:lnTo>
                          <a:pt x="0" y="115"/>
                        </a:lnTo>
                        <a:lnTo>
                          <a:pt x="0" y="127"/>
                        </a:lnTo>
                        <a:lnTo>
                          <a:pt x="4" y="139"/>
                        </a:lnTo>
                        <a:lnTo>
                          <a:pt x="6" y="142"/>
                        </a:lnTo>
                        <a:lnTo>
                          <a:pt x="21" y="162"/>
                        </a:lnTo>
                        <a:lnTo>
                          <a:pt x="23" y="163"/>
                        </a:lnTo>
                        <a:lnTo>
                          <a:pt x="25" y="161"/>
                        </a:lnTo>
                        <a:lnTo>
                          <a:pt x="46" y="178"/>
                        </a:lnTo>
                        <a:lnTo>
                          <a:pt x="67" y="193"/>
                        </a:lnTo>
                        <a:lnTo>
                          <a:pt x="90" y="208"/>
                        </a:lnTo>
                        <a:lnTo>
                          <a:pt x="114" y="221"/>
                        </a:lnTo>
                        <a:lnTo>
                          <a:pt x="219" y="252"/>
                        </a:lnTo>
                        <a:lnTo>
                          <a:pt x="271" y="267"/>
                        </a:lnTo>
                        <a:lnTo>
                          <a:pt x="325" y="280"/>
                        </a:lnTo>
                        <a:lnTo>
                          <a:pt x="334" y="279"/>
                        </a:lnTo>
                        <a:lnTo>
                          <a:pt x="345" y="279"/>
                        </a:lnTo>
                        <a:lnTo>
                          <a:pt x="346" y="279"/>
                        </a:lnTo>
                        <a:lnTo>
                          <a:pt x="348" y="279"/>
                        </a:lnTo>
                        <a:lnTo>
                          <a:pt x="372" y="279"/>
                        </a:lnTo>
                        <a:lnTo>
                          <a:pt x="403" y="277"/>
                        </a:lnTo>
                        <a:lnTo>
                          <a:pt x="411" y="276"/>
                        </a:lnTo>
                        <a:lnTo>
                          <a:pt x="419" y="276"/>
                        </a:lnTo>
                        <a:lnTo>
                          <a:pt x="436" y="275"/>
                        </a:lnTo>
                        <a:lnTo>
                          <a:pt x="450" y="271"/>
                        </a:lnTo>
                        <a:lnTo>
                          <a:pt x="466" y="269"/>
                        </a:lnTo>
                        <a:lnTo>
                          <a:pt x="480" y="265"/>
                        </a:lnTo>
                        <a:lnTo>
                          <a:pt x="487" y="263"/>
                        </a:lnTo>
                        <a:lnTo>
                          <a:pt x="487" y="262"/>
                        </a:lnTo>
                        <a:lnTo>
                          <a:pt x="489" y="262"/>
                        </a:lnTo>
                        <a:lnTo>
                          <a:pt x="491" y="262"/>
                        </a:lnTo>
                        <a:lnTo>
                          <a:pt x="496" y="262"/>
                        </a:lnTo>
                        <a:lnTo>
                          <a:pt x="526" y="245"/>
                        </a:lnTo>
                        <a:lnTo>
                          <a:pt x="555" y="210"/>
                        </a:lnTo>
                        <a:lnTo>
                          <a:pt x="570" y="193"/>
                        </a:lnTo>
                        <a:lnTo>
                          <a:pt x="588" y="179"/>
                        </a:lnTo>
                        <a:lnTo>
                          <a:pt x="597" y="150"/>
                        </a:lnTo>
                        <a:lnTo>
                          <a:pt x="597" y="144"/>
                        </a:lnTo>
                        <a:close/>
                        <a:moveTo>
                          <a:pt x="569" y="119"/>
                        </a:moveTo>
                        <a:lnTo>
                          <a:pt x="569" y="121"/>
                        </a:lnTo>
                        <a:lnTo>
                          <a:pt x="563" y="120"/>
                        </a:lnTo>
                        <a:lnTo>
                          <a:pt x="562" y="117"/>
                        </a:lnTo>
                        <a:lnTo>
                          <a:pt x="569" y="119"/>
                        </a:lnTo>
                        <a:close/>
                        <a:moveTo>
                          <a:pt x="562" y="165"/>
                        </a:moveTo>
                        <a:lnTo>
                          <a:pt x="567" y="166"/>
                        </a:lnTo>
                        <a:lnTo>
                          <a:pt x="564" y="172"/>
                        </a:lnTo>
                        <a:lnTo>
                          <a:pt x="562" y="165"/>
                        </a:lnTo>
                        <a:close/>
                        <a:moveTo>
                          <a:pt x="490" y="233"/>
                        </a:moveTo>
                        <a:lnTo>
                          <a:pt x="493" y="231"/>
                        </a:lnTo>
                        <a:lnTo>
                          <a:pt x="495" y="232"/>
                        </a:lnTo>
                        <a:lnTo>
                          <a:pt x="490" y="233"/>
                        </a:lnTo>
                        <a:close/>
                      </a:path>
                    </a:pathLst>
                  </a:custGeom>
                  <a:solidFill>
                    <a:srgbClr val="8858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14" name="Freeform 471"/>
                  <p:cNvSpPr/>
                  <p:nvPr/>
                </p:nvSpPr>
                <p:spPr>
                  <a:xfrm>
                    <a:off x="192" y="1191"/>
                    <a:ext cx="2" cy="2"/>
                  </a:xfrm>
                  <a:custGeom>
                    <a:avLst/>
                    <a:gdLst>
                      <a:gd name="txL" fmla="*/ 0 w 7"/>
                      <a:gd name="txT" fmla="*/ 0 h 4"/>
                      <a:gd name="txR" fmla="*/ 7 w 7"/>
                      <a:gd name="txB" fmla="*/ 4 h 4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7" h="4">
                        <a:moveTo>
                          <a:pt x="7" y="4"/>
                        </a:moveTo>
                        <a:lnTo>
                          <a:pt x="7" y="2"/>
                        </a:lnTo>
                        <a:lnTo>
                          <a:pt x="0" y="0"/>
                        </a:lnTo>
                        <a:lnTo>
                          <a:pt x="1" y="3"/>
                        </a:lnTo>
                        <a:lnTo>
                          <a:pt x="7" y="4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15" name="Freeform 472"/>
                  <p:cNvSpPr/>
                  <p:nvPr/>
                </p:nvSpPr>
                <p:spPr>
                  <a:xfrm>
                    <a:off x="192" y="1207"/>
                    <a:ext cx="1" cy="3"/>
                  </a:xfrm>
                  <a:custGeom>
                    <a:avLst/>
                    <a:gdLst>
                      <a:gd name="txL" fmla="*/ 0 w 5"/>
                      <a:gd name="txT" fmla="*/ 0 h 7"/>
                      <a:gd name="txR" fmla="*/ 5 w 5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7">
                        <a:moveTo>
                          <a:pt x="5" y="1"/>
                        </a:moveTo>
                        <a:lnTo>
                          <a:pt x="0" y="0"/>
                        </a:lnTo>
                        <a:lnTo>
                          <a:pt x="2" y="7"/>
                        </a:lnTo>
                        <a:lnTo>
                          <a:pt x="5" y="1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16" name="Freeform 473"/>
                  <p:cNvSpPr/>
                  <p:nvPr/>
                </p:nvSpPr>
                <p:spPr>
                  <a:xfrm>
                    <a:off x="168" y="1229"/>
                    <a:ext cx="1" cy="1"/>
                  </a:xfrm>
                  <a:custGeom>
                    <a:avLst/>
                    <a:gdLst>
                      <a:gd name="txL" fmla="*/ 0 w 5"/>
                      <a:gd name="txT" fmla="*/ 0 h 2"/>
                      <a:gd name="txR" fmla="*/ 5 w 5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2">
                        <a:moveTo>
                          <a:pt x="3" y="0"/>
                        </a:moveTo>
                        <a:lnTo>
                          <a:pt x="0" y="2"/>
                        </a:lnTo>
                        <a:lnTo>
                          <a:pt x="5" y="1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17" name="Freeform 474"/>
                  <p:cNvSpPr/>
                  <p:nvPr/>
                </p:nvSpPr>
                <p:spPr>
                  <a:xfrm>
                    <a:off x="112" y="1093"/>
                    <a:ext cx="19" cy="17"/>
                  </a:xfrm>
                  <a:custGeom>
                    <a:avLst/>
                    <a:gdLst>
                      <a:gd name="txL" fmla="*/ 0 w 59"/>
                      <a:gd name="txT" fmla="*/ 0 h 49"/>
                      <a:gd name="txR" fmla="*/ 59 w 59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9" h="49">
                        <a:moveTo>
                          <a:pt x="57" y="44"/>
                        </a:moveTo>
                        <a:lnTo>
                          <a:pt x="59" y="42"/>
                        </a:lnTo>
                        <a:lnTo>
                          <a:pt x="51" y="30"/>
                        </a:lnTo>
                        <a:lnTo>
                          <a:pt x="44" y="21"/>
                        </a:lnTo>
                        <a:lnTo>
                          <a:pt x="36" y="13"/>
                        </a:lnTo>
                        <a:lnTo>
                          <a:pt x="26" y="8"/>
                        </a:lnTo>
                        <a:lnTo>
                          <a:pt x="17" y="3"/>
                        </a:lnTo>
                        <a:lnTo>
                          <a:pt x="11" y="0"/>
                        </a:lnTo>
                        <a:lnTo>
                          <a:pt x="9" y="1"/>
                        </a:lnTo>
                        <a:lnTo>
                          <a:pt x="3" y="2"/>
                        </a:lnTo>
                        <a:lnTo>
                          <a:pt x="0" y="2"/>
                        </a:lnTo>
                        <a:lnTo>
                          <a:pt x="0" y="6"/>
                        </a:lnTo>
                        <a:lnTo>
                          <a:pt x="3" y="14"/>
                        </a:lnTo>
                        <a:lnTo>
                          <a:pt x="9" y="24"/>
                        </a:lnTo>
                        <a:lnTo>
                          <a:pt x="19" y="33"/>
                        </a:lnTo>
                        <a:lnTo>
                          <a:pt x="30" y="41"/>
                        </a:lnTo>
                        <a:lnTo>
                          <a:pt x="43" y="48"/>
                        </a:lnTo>
                        <a:lnTo>
                          <a:pt x="45" y="48"/>
                        </a:lnTo>
                        <a:lnTo>
                          <a:pt x="50" y="49"/>
                        </a:lnTo>
                        <a:lnTo>
                          <a:pt x="51" y="49"/>
                        </a:lnTo>
                        <a:lnTo>
                          <a:pt x="57" y="44"/>
                        </a:lnTo>
                        <a:close/>
                      </a:path>
                    </a:pathLst>
                  </a:custGeom>
                  <a:solidFill>
                    <a:srgbClr val="7647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18" name="Freeform 475"/>
                  <p:cNvSpPr/>
                  <p:nvPr/>
                </p:nvSpPr>
                <p:spPr>
                  <a:xfrm>
                    <a:off x="127" y="1107"/>
                    <a:ext cx="8" cy="5"/>
                  </a:xfrm>
                  <a:custGeom>
                    <a:avLst/>
                    <a:gdLst>
                      <a:gd name="txL" fmla="*/ 0 w 26"/>
                      <a:gd name="txT" fmla="*/ 0 h 14"/>
                      <a:gd name="txR" fmla="*/ 26 w 26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" h="14">
                        <a:moveTo>
                          <a:pt x="14" y="0"/>
                        </a:moveTo>
                        <a:lnTo>
                          <a:pt x="12" y="2"/>
                        </a:lnTo>
                        <a:lnTo>
                          <a:pt x="6" y="7"/>
                        </a:lnTo>
                        <a:lnTo>
                          <a:pt x="5" y="7"/>
                        </a:lnTo>
                        <a:lnTo>
                          <a:pt x="0" y="6"/>
                        </a:lnTo>
                        <a:lnTo>
                          <a:pt x="26" y="14"/>
                        </a:lnTo>
                        <a:lnTo>
                          <a:pt x="24" y="1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19" name="Freeform 476"/>
                  <p:cNvSpPr/>
                  <p:nvPr/>
                </p:nvSpPr>
                <p:spPr>
                  <a:xfrm>
                    <a:off x="104" y="1098"/>
                    <a:ext cx="23" cy="23"/>
                  </a:xfrm>
                  <a:custGeom>
                    <a:avLst/>
                    <a:gdLst>
                      <a:gd name="txL" fmla="*/ 0 w 69"/>
                      <a:gd name="txT" fmla="*/ 0 h 70"/>
                      <a:gd name="txR" fmla="*/ 69 w 69"/>
                      <a:gd name="txB" fmla="*/ 70 h 7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9" h="70">
                        <a:moveTo>
                          <a:pt x="58" y="52"/>
                        </a:moveTo>
                        <a:lnTo>
                          <a:pt x="61" y="52"/>
                        </a:lnTo>
                        <a:lnTo>
                          <a:pt x="66" y="47"/>
                        </a:lnTo>
                        <a:lnTo>
                          <a:pt x="69" y="46"/>
                        </a:lnTo>
                        <a:lnTo>
                          <a:pt x="67" y="39"/>
                        </a:lnTo>
                        <a:lnTo>
                          <a:pt x="65" y="34"/>
                        </a:lnTo>
                        <a:lnTo>
                          <a:pt x="52" y="27"/>
                        </a:lnTo>
                        <a:lnTo>
                          <a:pt x="41" y="19"/>
                        </a:lnTo>
                        <a:lnTo>
                          <a:pt x="31" y="10"/>
                        </a:lnTo>
                        <a:lnTo>
                          <a:pt x="25" y="0"/>
                        </a:lnTo>
                        <a:lnTo>
                          <a:pt x="23" y="3"/>
                        </a:lnTo>
                        <a:lnTo>
                          <a:pt x="18" y="1"/>
                        </a:lnTo>
                        <a:lnTo>
                          <a:pt x="16" y="5"/>
                        </a:lnTo>
                        <a:lnTo>
                          <a:pt x="16" y="6"/>
                        </a:lnTo>
                        <a:lnTo>
                          <a:pt x="13" y="9"/>
                        </a:lnTo>
                        <a:lnTo>
                          <a:pt x="15" y="12"/>
                        </a:lnTo>
                        <a:lnTo>
                          <a:pt x="11" y="12"/>
                        </a:lnTo>
                        <a:lnTo>
                          <a:pt x="0" y="70"/>
                        </a:lnTo>
                        <a:lnTo>
                          <a:pt x="5" y="67"/>
                        </a:lnTo>
                        <a:lnTo>
                          <a:pt x="7" y="66"/>
                        </a:lnTo>
                        <a:lnTo>
                          <a:pt x="13" y="67"/>
                        </a:lnTo>
                        <a:lnTo>
                          <a:pt x="15" y="55"/>
                        </a:lnTo>
                        <a:lnTo>
                          <a:pt x="21" y="46"/>
                        </a:lnTo>
                        <a:lnTo>
                          <a:pt x="22" y="43"/>
                        </a:lnTo>
                        <a:lnTo>
                          <a:pt x="22" y="30"/>
                        </a:lnTo>
                        <a:lnTo>
                          <a:pt x="18" y="18"/>
                        </a:lnTo>
                        <a:lnTo>
                          <a:pt x="25" y="22"/>
                        </a:lnTo>
                        <a:lnTo>
                          <a:pt x="35" y="37"/>
                        </a:lnTo>
                        <a:lnTo>
                          <a:pt x="58" y="52"/>
                        </a:lnTo>
                        <a:close/>
                      </a:path>
                    </a:pathLst>
                  </a:custGeom>
                  <a:solidFill>
                    <a:srgbClr val="8858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20" name="Freeform 477"/>
                  <p:cNvSpPr/>
                  <p:nvPr/>
                </p:nvSpPr>
                <p:spPr>
                  <a:xfrm>
                    <a:off x="104" y="1120"/>
                    <a:ext cx="41" cy="23"/>
                  </a:xfrm>
                  <a:custGeom>
                    <a:avLst/>
                    <a:gdLst>
                      <a:gd name="txL" fmla="*/ 0 w 124"/>
                      <a:gd name="txT" fmla="*/ 0 h 70"/>
                      <a:gd name="txR" fmla="*/ 124 w 124"/>
                      <a:gd name="txB" fmla="*/ 70 h 7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4" h="70">
                        <a:moveTo>
                          <a:pt x="41" y="33"/>
                        </a:moveTo>
                        <a:lnTo>
                          <a:pt x="44" y="34"/>
                        </a:lnTo>
                        <a:lnTo>
                          <a:pt x="12" y="6"/>
                        </a:lnTo>
                        <a:lnTo>
                          <a:pt x="11" y="4"/>
                        </a:lnTo>
                        <a:lnTo>
                          <a:pt x="14" y="4"/>
                        </a:lnTo>
                        <a:lnTo>
                          <a:pt x="18" y="4"/>
                        </a:lnTo>
                        <a:lnTo>
                          <a:pt x="40" y="10"/>
                        </a:lnTo>
                        <a:lnTo>
                          <a:pt x="60" y="21"/>
                        </a:lnTo>
                        <a:lnTo>
                          <a:pt x="78" y="34"/>
                        </a:lnTo>
                        <a:lnTo>
                          <a:pt x="86" y="41"/>
                        </a:lnTo>
                        <a:lnTo>
                          <a:pt x="96" y="51"/>
                        </a:lnTo>
                        <a:lnTo>
                          <a:pt x="97" y="52"/>
                        </a:lnTo>
                        <a:lnTo>
                          <a:pt x="92" y="57"/>
                        </a:lnTo>
                        <a:lnTo>
                          <a:pt x="102" y="63"/>
                        </a:lnTo>
                        <a:lnTo>
                          <a:pt x="118" y="69"/>
                        </a:lnTo>
                        <a:lnTo>
                          <a:pt x="120" y="70"/>
                        </a:lnTo>
                        <a:lnTo>
                          <a:pt x="121" y="70"/>
                        </a:lnTo>
                        <a:lnTo>
                          <a:pt x="124" y="69"/>
                        </a:lnTo>
                        <a:lnTo>
                          <a:pt x="112" y="55"/>
                        </a:lnTo>
                        <a:lnTo>
                          <a:pt x="100" y="45"/>
                        </a:lnTo>
                        <a:lnTo>
                          <a:pt x="74" y="27"/>
                        </a:lnTo>
                        <a:lnTo>
                          <a:pt x="60" y="18"/>
                        </a:lnTo>
                        <a:lnTo>
                          <a:pt x="46" y="12"/>
                        </a:lnTo>
                        <a:lnTo>
                          <a:pt x="30" y="6"/>
                        </a:lnTo>
                        <a:lnTo>
                          <a:pt x="16" y="3"/>
                        </a:lnTo>
                        <a:lnTo>
                          <a:pt x="14" y="1"/>
                        </a:lnTo>
                        <a:lnTo>
                          <a:pt x="8" y="0"/>
                        </a:lnTo>
                        <a:lnTo>
                          <a:pt x="6" y="1"/>
                        </a:lnTo>
                        <a:lnTo>
                          <a:pt x="1" y="4"/>
                        </a:lnTo>
                        <a:lnTo>
                          <a:pt x="0" y="7"/>
                        </a:lnTo>
                        <a:lnTo>
                          <a:pt x="38" y="31"/>
                        </a:lnTo>
                        <a:lnTo>
                          <a:pt x="41" y="33"/>
                        </a:lnTo>
                        <a:close/>
                      </a:path>
                    </a:pathLst>
                  </a:custGeom>
                  <a:solidFill>
                    <a:srgbClr val="804A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9921" name="Group 478"/>
                <p:cNvGrpSpPr/>
                <p:nvPr/>
              </p:nvGrpSpPr>
              <p:grpSpPr>
                <a:xfrm>
                  <a:off x="177" y="890"/>
                  <a:ext cx="552" cy="582"/>
                  <a:chOff x="0" y="0"/>
                  <a:chExt cx="552" cy="582"/>
                </a:xfrm>
              </p:grpSpPr>
              <p:sp>
                <p:nvSpPr>
                  <p:cNvPr id="19922" name="Freeform 479"/>
                  <p:cNvSpPr/>
                  <p:nvPr/>
                </p:nvSpPr>
                <p:spPr>
                  <a:xfrm>
                    <a:off x="32" y="414"/>
                    <a:ext cx="125" cy="48"/>
                  </a:xfrm>
                  <a:custGeom>
                    <a:avLst/>
                    <a:gdLst>
                      <a:gd name="txL" fmla="*/ 0 w 373"/>
                      <a:gd name="txT" fmla="*/ 0 h 144"/>
                      <a:gd name="txR" fmla="*/ 373 w 373"/>
                      <a:gd name="txB" fmla="*/ 144 h 1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3" h="144">
                        <a:moveTo>
                          <a:pt x="244" y="11"/>
                        </a:moveTo>
                        <a:lnTo>
                          <a:pt x="241" y="10"/>
                        </a:lnTo>
                        <a:lnTo>
                          <a:pt x="231" y="7"/>
                        </a:lnTo>
                        <a:lnTo>
                          <a:pt x="202" y="1"/>
                        </a:lnTo>
                        <a:lnTo>
                          <a:pt x="174" y="0"/>
                        </a:lnTo>
                        <a:lnTo>
                          <a:pt x="120" y="4"/>
                        </a:lnTo>
                        <a:lnTo>
                          <a:pt x="92" y="7"/>
                        </a:lnTo>
                        <a:lnTo>
                          <a:pt x="66" y="16"/>
                        </a:lnTo>
                        <a:lnTo>
                          <a:pt x="40" y="26"/>
                        </a:lnTo>
                        <a:lnTo>
                          <a:pt x="16" y="40"/>
                        </a:lnTo>
                        <a:lnTo>
                          <a:pt x="15" y="41"/>
                        </a:lnTo>
                        <a:lnTo>
                          <a:pt x="12" y="44"/>
                        </a:lnTo>
                        <a:lnTo>
                          <a:pt x="12" y="46"/>
                        </a:lnTo>
                        <a:lnTo>
                          <a:pt x="3" y="49"/>
                        </a:lnTo>
                        <a:lnTo>
                          <a:pt x="0" y="52"/>
                        </a:lnTo>
                        <a:lnTo>
                          <a:pt x="1" y="54"/>
                        </a:lnTo>
                        <a:lnTo>
                          <a:pt x="16" y="58"/>
                        </a:lnTo>
                        <a:lnTo>
                          <a:pt x="16" y="56"/>
                        </a:lnTo>
                        <a:lnTo>
                          <a:pt x="52" y="42"/>
                        </a:lnTo>
                        <a:lnTo>
                          <a:pt x="92" y="34"/>
                        </a:lnTo>
                        <a:lnTo>
                          <a:pt x="112" y="29"/>
                        </a:lnTo>
                        <a:lnTo>
                          <a:pt x="134" y="26"/>
                        </a:lnTo>
                        <a:lnTo>
                          <a:pt x="153" y="24"/>
                        </a:lnTo>
                        <a:lnTo>
                          <a:pt x="174" y="25"/>
                        </a:lnTo>
                        <a:lnTo>
                          <a:pt x="192" y="26"/>
                        </a:lnTo>
                        <a:lnTo>
                          <a:pt x="211" y="30"/>
                        </a:lnTo>
                        <a:lnTo>
                          <a:pt x="228" y="35"/>
                        </a:lnTo>
                        <a:lnTo>
                          <a:pt x="246" y="42"/>
                        </a:lnTo>
                        <a:lnTo>
                          <a:pt x="261" y="48"/>
                        </a:lnTo>
                        <a:lnTo>
                          <a:pt x="277" y="58"/>
                        </a:lnTo>
                        <a:lnTo>
                          <a:pt x="291" y="67"/>
                        </a:lnTo>
                        <a:lnTo>
                          <a:pt x="307" y="80"/>
                        </a:lnTo>
                        <a:lnTo>
                          <a:pt x="320" y="93"/>
                        </a:lnTo>
                        <a:lnTo>
                          <a:pt x="334" y="109"/>
                        </a:lnTo>
                        <a:lnTo>
                          <a:pt x="346" y="125"/>
                        </a:lnTo>
                        <a:lnTo>
                          <a:pt x="360" y="144"/>
                        </a:lnTo>
                        <a:lnTo>
                          <a:pt x="366" y="144"/>
                        </a:lnTo>
                        <a:lnTo>
                          <a:pt x="369" y="141"/>
                        </a:lnTo>
                        <a:lnTo>
                          <a:pt x="370" y="140"/>
                        </a:lnTo>
                        <a:lnTo>
                          <a:pt x="373" y="138"/>
                        </a:lnTo>
                        <a:lnTo>
                          <a:pt x="373" y="137"/>
                        </a:lnTo>
                        <a:lnTo>
                          <a:pt x="366" y="120"/>
                        </a:lnTo>
                        <a:lnTo>
                          <a:pt x="360" y="105"/>
                        </a:lnTo>
                        <a:lnTo>
                          <a:pt x="344" y="80"/>
                        </a:lnTo>
                        <a:lnTo>
                          <a:pt x="324" y="58"/>
                        </a:lnTo>
                        <a:lnTo>
                          <a:pt x="302" y="40"/>
                        </a:lnTo>
                        <a:lnTo>
                          <a:pt x="292" y="34"/>
                        </a:lnTo>
                        <a:lnTo>
                          <a:pt x="268" y="20"/>
                        </a:lnTo>
                        <a:lnTo>
                          <a:pt x="244" y="11"/>
                        </a:lnTo>
                        <a:close/>
                      </a:path>
                    </a:pathLst>
                  </a:custGeom>
                  <a:solidFill>
                    <a:srgbClr val="9F71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23" name="Freeform 480"/>
                  <p:cNvSpPr/>
                  <p:nvPr/>
                </p:nvSpPr>
                <p:spPr>
                  <a:xfrm>
                    <a:off x="138" y="429"/>
                    <a:ext cx="18" cy="14"/>
                  </a:xfrm>
                  <a:custGeom>
                    <a:avLst/>
                    <a:gdLst>
                      <a:gd name="txL" fmla="*/ 0 w 54"/>
                      <a:gd name="txT" fmla="*/ 0 h 43"/>
                      <a:gd name="txR" fmla="*/ 54 w 54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" h="43">
                        <a:moveTo>
                          <a:pt x="2" y="1"/>
                        </a:moveTo>
                        <a:lnTo>
                          <a:pt x="0" y="0"/>
                        </a:lnTo>
                        <a:lnTo>
                          <a:pt x="27" y="20"/>
                        </a:lnTo>
                        <a:lnTo>
                          <a:pt x="54" y="43"/>
                        </a:lnTo>
                        <a:lnTo>
                          <a:pt x="43" y="31"/>
                        </a:lnTo>
                        <a:lnTo>
                          <a:pt x="31" y="21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24" name="Freeform 481"/>
                  <p:cNvSpPr/>
                  <p:nvPr/>
                </p:nvSpPr>
                <p:spPr>
                  <a:xfrm>
                    <a:off x="104" y="406"/>
                    <a:ext cx="60" cy="48"/>
                  </a:xfrm>
                  <a:custGeom>
                    <a:avLst/>
                    <a:gdLst>
                      <a:gd name="txL" fmla="*/ 0 w 178"/>
                      <a:gd name="txT" fmla="*/ 0 h 143"/>
                      <a:gd name="txR" fmla="*/ 178 w 178"/>
                      <a:gd name="txB" fmla="*/ 143 h 1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8" h="143">
                        <a:moveTo>
                          <a:pt x="108" y="68"/>
                        </a:moveTo>
                        <a:lnTo>
                          <a:pt x="105" y="69"/>
                        </a:lnTo>
                        <a:lnTo>
                          <a:pt x="104" y="69"/>
                        </a:lnTo>
                        <a:lnTo>
                          <a:pt x="133" y="89"/>
                        </a:lnTo>
                        <a:lnTo>
                          <a:pt x="145" y="99"/>
                        </a:lnTo>
                        <a:lnTo>
                          <a:pt x="156" y="111"/>
                        </a:lnTo>
                        <a:lnTo>
                          <a:pt x="178" y="143"/>
                        </a:lnTo>
                        <a:lnTo>
                          <a:pt x="172" y="107"/>
                        </a:lnTo>
                        <a:lnTo>
                          <a:pt x="162" y="92"/>
                        </a:lnTo>
                        <a:lnTo>
                          <a:pt x="138" y="64"/>
                        </a:lnTo>
                        <a:lnTo>
                          <a:pt x="124" y="52"/>
                        </a:lnTo>
                        <a:lnTo>
                          <a:pt x="110" y="41"/>
                        </a:lnTo>
                        <a:lnTo>
                          <a:pt x="93" y="29"/>
                        </a:lnTo>
                        <a:lnTo>
                          <a:pt x="76" y="20"/>
                        </a:lnTo>
                        <a:lnTo>
                          <a:pt x="38" y="2"/>
                        </a:lnTo>
                        <a:lnTo>
                          <a:pt x="19" y="0"/>
                        </a:lnTo>
                        <a:lnTo>
                          <a:pt x="0" y="2"/>
                        </a:lnTo>
                        <a:lnTo>
                          <a:pt x="14" y="5"/>
                        </a:lnTo>
                        <a:lnTo>
                          <a:pt x="30" y="11"/>
                        </a:lnTo>
                        <a:lnTo>
                          <a:pt x="44" y="17"/>
                        </a:lnTo>
                        <a:lnTo>
                          <a:pt x="58" y="26"/>
                        </a:lnTo>
                        <a:lnTo>
                          <a:pt x="84" y="44"/>
                        </a:lnTo>
                        <a:lnTo>
                          <a:pt x="96" y="54"/>
                        </a:lnTo>
                        <a:lnTo>
                          <a:pt x="108" y="68"/>
                        </a:lnTo>
                        <a:close/>
                      </a:path>
                    </a:pathLst>
                  </a:custGeom>
                  <a:solidFill>
                    <a:srgbClr val="8858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25" name="Freeform 482"/>
                  <p:cNvSpPr/>
                  <p:nvPr/>
                </p:nvSpPr>
                <p:spPr>
                  <a:xfrm>
                    <a:off x="103" y="407"/>
                    <a:ext cx="28" cy="18"/>
                  </a:xfrm>
                  <a:custGeom>
                    <a:avLst/>
                    <a:gdLst>
                      <a:gd name="txL" fmla="*/ 0 w 86"/>
                      <a:gd name="txT" fmla="*/ 0 h 53"/>
                      <a:gd name="txR" fmla="*/ 86 w 86"/>
                      <a:gd name="txB" fmla="*/ 53 h 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6" h="53">
                        <a:moveTo>
                          <a:pt x="81" y="53"/>
                        </a:moveTo>
                        <a:lnTo>
                          <a:pt x="86" y="48"/>
                        </a:lnTo>
                        <a:lnTo>
                          <a:pt x="85" y="47"/>
                        </a:lnTo>
                        <a:lnTo>
                          <a:pt x="75" y="37"/>
                        </a:lnTo>
                        <a:lnTo>
                          <a:pt x="67" y="30"/>
                        </a:lnTo>
                        <a:lnTo>
                          <a:pt x="49" y="17"/>
                        </a:lnTo>
                        <a:lnTo>
                          <a:pt x="29" y="6"/>
                        </a:lnTo>
                        <a:lnTo>
                          <a:pt x="7" y="0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1" y="2"/>
                        </a:lnTo>
                        <a:lnTo>
                          <a:pt x="33" y="30"/>
                        </a:lnTo>
                        <a:lnTo>
                          <a:pt x="57" y="39"/>
                        </a:lnTo>
                        <a:lnTo>
                          <a:pt x="81" y="53"/>
                        </a:lnTo>
                        <a:close/>
                      </a:path>
                    </a:pathLst>
                  </a:custGeom>
                  <a:solidFill>
                    <a:srgbClr val="7647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26" name="Freeform 483"/>
                  <p:cNvSpPr/>
                  <p:nvPr/>
                </p:nvSpPr>
                <p:spPr>
                  <a:xfrm>
                    <a:off x="199" y="414"/>
                    <a:ext cx="2" cy="1"/>
                  </a:xfrm>
                  <a:custGeom>
                    <a:avLst/>
                    <a:gdLst>
                      <a:gd name="txL" fmla="*/ 0 w 6"/>
                      <a:gd name="txT" fmla="*/ 0 h 2"/>
                      <a:gd name="txR" fmla="*/ 6 w 6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6" h="2">
                        <a:moveTo>
                          <a:pt x="6" y="1"/>
                        </a:move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6" y="1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27" name="Freeform 484"/>
                  <p:cNvSpPr/>
                  <p:nvPr/>
                </p:nvSpPr>
                <p:spPr>
                  <a:xfrm>
                    <a:off x="169" y="407"/>
                    <a:ext cx="20" cy="8"/>
                  </a:xfrm>
                  <a:custGeom>
                    <a:avLst/>
                    <a:gdLst>
                      <a:gd name="txL" fmla="*/ 0 w 59"/>
                      <a:gd name="txT" fmla="*/ 0 h 23"/>
                      <a:gd name="txR" fmla="*/ 59 w 59"/>
                      <a:gd name="txB" fmla="*/ 23 h 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9" h="23">
                        <a:moveTo>
                          <a:pt x="59" y="14"/>
                        </a:moveTo>
                        <a:lnTo>
                          <a:pt x="35" y="11"/>
                        </a:lnTo>
                        <a:lnTo>
                          <a:pt x="28" y="8"/>
                        </a:lnTo>
                        <a:lnTo>
                          <a:pt x="19" y="9"/>
                        </a:lnTo>
                        <a:lnTo>
                          <a:pt x="17" y="6"/>
                        </a:lnTo>
                        <a:lnTo>
                          <a:pt x="32" y="0"/>
                        </a:lnTo>
                        <a:lnTo>
                          <a:pt x="0" y="6"/>
                        </a:lnTo>
                        <a:lnTo>
                          <a:pt x="2" y="11"/>
                        </a:lnTo>
                        <a:lnTo>
                          <a:pt x="6" y="17"/>
                        </a:lnTo>
                        <a:lnTo>
                          <a:pt x="13" y="20"/>
                        </a:lnTo>
                        <a:lnTo>
                          <a:pt x="20" y="21"/>
                        </a:lnTo>
                        <a:lnTo>
                          <a:pt x="31" y="23"/>
                        </a:lnTo>
                        <a:lnTo>
                          <a:pt x="38" y="20"/>
                        </a:lnTo>
                        <a:lnTo>
                          <a:pt x="38" y="19"/>
                        </a:lnTo>
                        <a:lnTo>
                          <a:pt x="40" y="19"/>
                        </a:lnTo>
                        <a:lnTo>
                          <a:pt x="42" y="19"/>
                        </a:lnTo>
                        <a:lnTo>
                          <a:pt x="47" y="19"/>
                        </a:lnTo>
                        <a:lnTo>
                          <a:pt x="59" y="14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28" name="Freeform 485"/>
                  <p:cNvSpPr/>
                  <p:nvPr/>
                </p:nvSpPr>
                <p:spPr>
                  <a:xfrm>
                    <a:off x="159" y="410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0" y="2"/>
                        </a:move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29" name="Freeform 486"/>
                  <p:cNvSpPr/>
                  <p:nvPr/>
                </p:nvSpPr>
                <p:spPr>
                  <a:xfrm>
                    <a:off x="112" y="380"/>
                    <a:ext cx="3" cy="2"/>
                  </a:xfrm>
                  <a:custGeom>
                    <a:avLst/>
                    <a:gdLst>
                      <a:gd name="txL" fmla="*/ 0 w 9"/>
                      <a:gd name="txT" fmla="*/ 0 h 6"/>
                      <a:gd name="txR" fmla="*/ 9 w 9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6">
                        <a:moveTo>
                          <a:pt x="0" y="1"/>
                        </a:moveTo>
                        <a:lnTo>
                          <a:pt x="9" y="6"/>
                        </a:lnTo>
                        <a:lnTo>
                          <a:pt x="4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30" name="Freeform 487"/>
                  <p:cNvSpPr/>
                  <p:nvPr/>
                </p:nvSpPr>
                <p:spPr>
                  <a:xfrm>
                    <a:off x="97" y="383"/>
                    <a:ext cx="8" cy="26"/>
                  </a:xfrm>
                  <a:custGeom>
                    <a:avLst/>
                    <a:gdLst>
                      <a:gd name="txL" fmla="*/ 0 w 23"/>
                      <a:gd name="txT" fmla="*/ 0 h 77"/>
                      <a:gd name="txR" fmla="*/ 23 w 23"/>
                      <a:gd name="txB" fmla="*/ 77 h 7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77">
                        <a:moveTo>
                          <a:pt x="20" y="11"/>
                        </a:moveTo>
                        <a:lnTo>
                          <a:pt x="23" y="8"/>
                        </a:lnTo>
                        <a:lnTo>
                          <a:pt x="13" y="1"/>
                        </a:lnTo>
                        <a:lnTo>
                          <a:pt x="12" y="0"/>
                        </a:lnTo>
                        <a:lnTo>
                          <a:pt x="0" y="77"/>
                        </a:lnTo>
                        <a:lnTo>
                          <a:pt x="6" y="75"/>
                        </a:lnTo>
                        <a:lnTo>
                          <a:pt x="7" y="72"/>
                        </a:lnTo>
                        <a:lnTo>
                          <a:pt x="18" y="14"/>
                        </a:lnTo>
                        <a:lnTo>
                          <a:pt x="22" y="14"/>
                        </a:lnTo>
                        <a:lnTo>
                          <a:pt x="20" y="11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31" name="Freeform 488"/>
                  <p:cNvSpPr/>
                  <p:nvPr/>
                </p:nvSpPr>
                <p:spPr>
                  <a:xfrm>
                    <a:off x="96" y="408"/>
                    <a:ext cx="16" cy="8"/>
                  </a:xfrm>
                  <a:custGeom>
                    <a:avLst/>
                    <a:gdLst>
                      <a:gd name="txL" fmla="*/ 0 w 46"/>
                      <a:gd name="txT" fmla="*/ 0 h 24"/>
                      <a:gd name="txR" fmla="*/ 46 w 46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6" h="24">
                        <a:moveTo>
                          <a:pt x="0" y="2"/>
                        </a:moveTo>
                        <a:lnTo>
                          <a:pt x="1" y="3"/>
                        </a:lnTo>
                        <a:lnTo>
                          <a:pt x="2" y="8"/>
                        </a:lnTo>
                        <a:lnTo>
                          <a:pt x="6" y="11"/>
                        </a:lnTo>
                        <a:lnTo>
                          <a:pt x="46" y="24"/>
                        </a:ln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32" name="Freeform 489"/>
                  <p:cNvSpPr/>
                  <p:nvPr/>
                </p:nvSpPr>
                <p:spPr>
                  <a:xfrm>
                    <a:off x="0" y="485"/>
                    <a:ext cx="37" cy="27"/>
                  </a:xfrm>
                  <a:custGeom>
                    <a:avLst/>
                    <a:gdLst>
                      <a:gd name="txL" fmla="*/ 0 w 113"/>
                      <a:gd name="txT" fmla="*/ 0 h 82"/>
                      <a:gd name="txR" fmla="*/ 113 w 113"/>
                      <a:gd name="txB" fmla="*/ 82 h 8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3" h="82">
                        <a:moveTo>
                          <a:pt x="0" y="24"/>
                        </a:moveTo>
                        <a:lnTo>
                          <a:pt x="2" y="26"/>
                        </a:lnTo>
                        <a:lnTo>
                          <a:pt x="3" y="33"/>
                        </a:lnTo>
                        <a:lnTo>
                          <a:pt x="8" y="41"/>
                        </a:lnTo>
                        <a:lnTo>
                          <a:pt x="12" y="48"/>
                        </a:lnTo>
                        <a:lnTo>
                          <a:pt x="20" y="57"/>
                        </a:lnTo>
                        <a:lnTo>
                          <a:pt x="16" y="48"/>
                        </a:lnTo>
                        <a:lnTo>
                          <a:pt x="16" y="47"/>
                        </a:lnTo>
                        <a:lnTo>
                          <a:pt x="15" y="40"/>
                        </a:lnTo>
                        <a:lnTo>
                          <a:pt x="14" y="36"/>
                        </a:lnTo>
                        <a:lnTo>
                          <a:pt x="15" y="35"/>
                        </a:lnTo>
                        <a:lnTo>
                          <a:pt x="21" y="35"/>
                        </a:lnTo>
                        <a:lnTo>
                          <a:pt x="65" y="59"/>
                        </a:lnTo>
                        <a:lnTo>
                          <a:pt x="113" y="82"/>
                        </a:lnTo>
                        <a:lnTo>
                          <a:pt x="89" y="69"/>
                        </a:lnTo>
                        <a:lnTo>
                          <a:pt x="66" y="54"/>
                        </a:lnTo>
                        <a:lnTo>
                          <a:pt x="45" y="39"/>
                        </a:lnTo>
                        <a:lnTo>
                          <a:pt x="24" y="22"/>
                        </a:lnTo>
                        <a:lnTo>
                          <a:pt x="22" y="24"/>
                        </a:lnTo>
                        <a:lnTo>
                          <a:pt x="20" y="23"/>
                        </a:lnTo>
                        <a:lnTo>
                          <a:pt x="5" y="3"/>
                        </a:lnTo>
                        <a:lnTo>
                          <a:pt x="3" y="0"/>
                        </a:lnTo>
                        <a:lnTo>
                          <a:pt x="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33" name="Freeform 490"/>
                  <p:cNvSpPr/>
                  <p:nvPr/>
                </p:nvSpPr>
                <p:spPr>
                  <a:xfrm>
                    <a:off x="4" y="496"/>
                    <a:ext cx="47" cy="22"/>
                  </a:xfrm>
                  <a:custGeom>
                    <a:avLst/>
                    <a:gdLst>
                      <a:gd name="txL" fmla="*/ 0 w 139"/>
                      <a:gd name="txT" fmla="*/ 0 h 64"/>
                      <a:gd name="txR" fmla="*/ 139 w 139"/>
                      <a:gd name="txB" fmla="*/ 64 h 6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9" h="64">
                        <a:moveTo>
                          <a:pt x="7" y="0"/>
                        </a:moveTo>
                        <a:lnTo>
                          <a:pt x="1" y="0"/>
                        </a:lnTo>
                        <a:lnTo>
                          <a:pt x="0" y="1"/>
                        </a:lnTo>
                        <a:lnTo>
                          <a:pt x="1" y="5"/>
                        </a:lnTo>
                        <a:lnTo>
                          <a:pt x="2" y="12"/>
                        </a:lnTo>
                        <a:lnTo>
                          <a:pt x="2" y="13"/>
                        </a:lnTo>
                        <a:lnTo>
                          <a:pt x="6" y="22"/>
                        </a:lnTo>
                        <a:lnTo>
                          <a:pt x="13" y="28"/>
                        </a:lnTo>
                        <a:lnTo>
                          <a:pt x="22" y="34"/>
                        </a:lnTo>
                        <a:lnTo>
                          <a:pt x="67" y="57"/>
                        </a:lnTo>
                        <a:lnTo>
                          <a:pt x="42" y="41"/>
                        </a:lnTo>
                        <a:lnTo>
                          <a:pt x="40" y="39"/>
                        </a:lnTo>
                        <a:lnTo>
                          <a:pt x="48" y="34"/>
                        </a:lnTo>
                        <a:lnTo>
                          <a:pt x="58" y="35"/>
                        </a:lnTo>
                        <a:lnTo>
                          <a:pt x="70" y="39"/>
                        </a:lnTo>
                        <a:lnTo>
                          <a:pt x="139" y="64"/>
                        </a:lnTo>
                        <a:lnTo>
                          <a:pt x="99" y="47"/>
                        </a:lnTo>
                        <a:lnTo>
                          <a:pt x="51" y="24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7F51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34" name="Freeform 491"/>
                  <p:cNvSpPr/>
                  <p:nvPr/>
                </p:nvSpPr>
                <p:spPr>
                  <a:xfrm>
                    <a:off x="18" y="508"/>
                    <a:ext cx="88" cy="28"/>
                  </a:xfrm>
                  <a:custGeom>
                    <a:avLst/>
                    <a:gdLst>
                      <a:gd name="txL" fmla="*/ 0 w 266"/>
                      <a:gd name="txT" fmla="*/ 0 h 85"/>
                      <a:gd name="txR" fmla="*/ 266 w 266"/>
                      <a:gd name="txB" fmla="*/ 85 h 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6" h="85">
                        <a:moveTo>
                          <a:pt x="30" y="5"/>
                        </a:moveTo>
                        <a:lnTo>
                          <a:pt x="18" y="1"/>
                        </a:lnTo>
                        <a:lnTo>
                          <a:pt x="8" y="0"/>
                        </a:lnTo>
                        <a:lnTo>
                          <a:pt x="0" y="5"/>
                        </a:lnTo>
                        <a:lnTo>
                          <a:pt x="2" y="7"/>
                        </a:lnTo>
                        <a:lnTo>
                          <a:pt x="27" y="23"/>
                        </a:lnTo>
                        <a:lnTo>
                          <a:pt x="122" y="61"/>
                        </a:lnTo>
                        <a:lnTo>
                          <a:pt x="226" y="81"/>
                        </a:lnTo>
                        <a:lnTo>
                          <a:pt x="264" y="85"/>
                        </a:lnTo>
                        <a:lnTo>
                          <a:pt x="266" y="84"/>
                        </a:lnTo>
                        <a:lnTo>
                          <a:pt x="264" y="83"/>
                        </a:lnTo>
                        <a:lnTo>
                          <a:pt x="263" y="79"/>
                        </a:lnTo>
                        <a:lnTo>
                          <a:pt x="261" y="78"/>
                        </a:lnTo>
                        <a:lnTo>
                          <a:pt x="99" y="30"/>
                        </a:lnTo>
                        <a:lnTo>
                          <a:pt x="30" y="5"/>
                        </a:lnTo>
                        <a:close/>
                      </a:path>
                    </a:pathLst>
                  </a:custGeom>
                  <a:solidFill>
                    <a:srgbClr val="7647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35" name="Freeform 492"/>
                  <p:cNvSpPr/>
                  <p:nvPr/>
                </p:nvSpPr>
                <p:spPr>
                  <a:xfrm>
                    <a:off x="37" y="512"/>
                    <a:ext cx="76" cy="23"/>
                  </a:xfrm>
                  <a:custGeom>
                    <a:avLst/>
                    <a:gdLst>
                      <a:gd name="txL" fmla="*/ 0 w 226"/>
                      <a:gd name="txT" fmla="*/ 0 h 70"/>
                      <a:gd name="txR" fmla="*/ 226 w 226"/>
                      <a:gd name="txB" fmla="*/ 70 h 7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6" h="70">
                        <a:moveTo>
                          <a:pt x="0" y="0"/>
                        </a:moveTo>
                        <a:lnTo>
                          <a:pt x="40" y="17"/>
                        </a:lnTo>
                        <a:lnTo>
                          <a:pt x="202" y="65"/>
                        </a:lnTo>
                        <a:lnTo>
                          <a:pt x="204" y="66"/>
                        </a:lnTo>
                        <a:lnTo>
                          <a:pt x="205" y="70"/>
                        </a:lnTo>
                        <a:lnTo>
                          <a:pt x="226" y="68"/>
                        </a:lnTo>
                        <a:lnTo>
                          <a:pt x="225" y="62"/>
                        </a:lnTo>
                        <a:lnTo>
                          <a:pt x="220" y="61"/>
                        </a:lnTo>
                        <a:lnTo>
                          <a:pt x="211" y="59"/>
                        </a:lnTo>
                        <a:lnTo>
                          <a:pt x="157" y="46"/>
                        </a:lnTo>
                        <a:lnTo>
                          <a:pt x="105" y="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36" name="Freeform 493"/>
                  <p:cNvSpPr/>
                  <p:nvPr/>
                </p:nvSpPr>
                <p:spPr>
                  <a:xfrm>
                    <a:off x="108" y="531"/>
                    <a:ext cx="3" cy="1"/>
                  </a:xfrm>
                  <a:custGeom>
                    <a:avLst/>
                    <a:gdLst>
                      <a:gd name="txL" fmla="*/ 0 w 9"/>
                      <a:gd name="txT" fmla="*/ 0 h 3"/>
                      <a:gd name="txR" fmla="*/ 9 w 9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3">
                        <a:moveTo>
                          <a:pt x="0" y="1"/>
                        </a:moveTo>
                        <a:lnTo>
                          <a:pt x="9" y="3"/>
                        </a:lnTo>
                        <a:lnTo>
                          <a:pt x="9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37" name="Freeform 494"/>
                  <p:cNvSpPr/>
                  <p:nvPr/>
                </p:nvSpPr>
                <p:spPr>
                  <a:xfrm>
                    <a:off x="199" y="487"/>
                    <a:ext cx="16" cy="33"/>
                  </a:xfrm>
                  <a:custGeom>
                    <a:avLst/>
                    <a:gdLst>
                      <a:gd name="txL" fmla="*/ 0 w 48"/>
                      <a:gd name="txT" fmla="*/ 0 h 101"/>
                      <a:gd name="txR" fmla="*/ 48 w 48"/>
                      <a:gd name="txB" fmla="*/ 101 h 10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8" h="101">
                        <a:moveTo>
                          <a:pt x="44" y="0"/>
                        </a:moveTo>
                        <a:lnTo>
                          <a:pt x="44" y="2"/>
                        </a:lnTo>
                        <a:lnTo>
                          <a:pt x="46" y="3"/>
                        </a:lnTo>
                        <a:lnTo>
                          <a:pt x="17" y="46"/>
                        </a:lnTo>
                        <a:lnTo>
                          <a:pt x="48" y="24"/>
                        </a:lnTo>
                        <a:lnTo>
                          <a:pt x="47" y="32"/>
                        </a:lnTo>
                        <a:lnTo>
                          <a:pt x="46" y="40"/>
                        </a:lnTo>
                        <a:lnTo>
                          <a:pt x="41" y="50"/>
                        </a:lnTo>
                        <a:lnTo>
                          <a:pt x="35" y="60"/>
                        </a:lnTo>
                        <a:lnTo>
                          <a:pt x="0" y="101"/>
                        </a:lnTo>
                        <a:lnTo>
                          <a:pt x="18" y="84"/>
                        </a:lnTo>
                        <a:lnTo>
                          <a:pt x="24" y="78"/>
                        </a:lnTo>
                        <a:lnTo>
                          <a:pt x="23" y="81"/>
                        </a:lnTo>
                        <a:lnTo>
                          <a:pt x="24" y="82"/>
                        </a:lnTo>
                        <a:lnTo>
                          <a:pt x="38" y="70"/>
                        </a:lnTo>
                        <a:lnTo>
                          <a:pt x="38" y="74"/>
                        </a:lnTo>
                        <a:lnTo>
                          <a:pt x="43" y="59"/>
                        </a:lnTo>
                        <a:lnTo>
                          <a:pt x="47" y="47"/>
                        </a:lnTo>
                        <a:lnTo>
                          <a:pt x="48" y="33"/>
                        </a:lnTo>
                        <a:lnTo>
                          <a:pt x="48" y="21"/>
                        </a:lnTo>
                        <a:lnTo>
                          <a:pt x="44" y="0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38" name="Freeform 495"/>
                  <p:cNvSpPr/>
                  <p:nvPr/>
                </p:nvSpPr>
                <p:spPr>
                  <a:xfrm>
                    <a:off x="179" y="495"/>
                    <a:ext cx="36" cy="34"/>
                  </a:xfrm>
                  <a:custGeom>
                    <a:avLst/>
                    <a:gdLst>
                      <a:gd name="txL" fmla="*/ 0 w 108"/>
                      <a:gd name="txT" fmla="*/ 0 h 104"/>
                      <a:gd name="txR" fmla="*/ 108 w 108"/>
                      <a:gd name="txB" fmla="*/ 104 h 10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8" h="104">
                        <a:moveTo>
                          <a:pt x="108" y="0"/>
                        </a:moveTo>
                        <a:lnTo>
                          <a:pt x="77" y="22"/>
                        </a:lnTo>
                        <a:lnTo>
                          <a:pt x="44" y="54"/>
                        </a:lnTo>
                        <a:lnTo>
                          <a:pt x="39" y="59"/>
                        </a:lnTo>
                        <a:lnTo>
                          <a:pt x="0" y="104"/>
                        </a:lnTo>
                        <a:lnTo>
                          <a:pt x="15" y="99"/>
                        </a:lnTo>
                        <a:lnTo>
                          <a:pt x="31" y="94"/>
                        </a:lnTo>
                        <a:lnTo>
                          <a:pt x="45" y="87"/>
                        </a:lnTo>
                        <a:lnTo>
                          <a:pt x="60" y="78"/>
                        </a:lnTo>
                        <a:lnTo>
                          <a:pt x="60" y="77"/>
                        </a:lnTo>
                        <a:lnTo>
                          <a:pt x="95" y="36"/>
                        </a:lnTo>
                        <a:lnTo>
                          <a:pt x="101" y="26"/>
                        </a:lnTo>
                        <a:lnTo>
                          <a:pt x="106" y="16"/>
                        </a:lnTo>
                        <a:lnTo>
                          <a:pt x="107" y="8"/>
                        </a:lnTo>
                        <a:lnTo>
                          <a:pt x="108" y="0"/>
                        </a:lnTo>
                        <a:close/>
                      </a:path>
                    </a:pathLst>
                  </a:custGeom>
                  <a:solidFill>
                    <a:srgbClr val="7647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39" name="Freeform 496"/>
                  <p:cNvSpPr/>
                  <p:nvPr/>
                </p:nvSpPr>
                <p:spPr>
                  <a:xfrm>
                    <a:off x="205" y="513"/>
                    <a:ext cx="2" cy="2"/>
                  </a:xfrm>
                  <a:custGeom>
                    <a:avLst/>
                    <a:gdLst>
                      <a:gd name="txL" fmla="*/ 0 w 6"/>
                      <a:gd name="txT" fmla="*/ 0 h 6"/>
                      <a:gd name="txR" fmla="*/ 6 w 6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6">
                        <a:moveTo>
                          <a:pt x="0" y="6"/>
                        </a:moveTo>
                        <a:lnTo>
                          <a:pt x="6" y="4"/>
                        </a:lnTo>
                        <a:lnTo>
                          <a:pt x="5" y="3"/>
                        </a:lnTo>
                        <a:lnTo>
                          <a:pt x="6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40" name="Freeform 497"/>
                  <p:cNvSpPr/>
                  <p:nvPr/>
                </p:nvSpPr>
                <p:spPr>
                  <a:xfrm>
                    <a:off x="209" y="482"/>
                    <a:ext cx="3" cy="6"/>
                  </a:xfrm>
                  <a:custGeom>
                    <a:avLst/>
                    <a:gdLst>
                      <a:gd name="txL" fmla="*/ 0 w 9"/>
                      <a:gd name="txT" fmla="*/ 0 h 17"/>
                      <a:gd name="txR" fmla="*/ 9 w 9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17">
                        <a:moveTo>
                          <a:pt x="9" y="4"/>
                        </a:moveTo>
                        <a:lnTo>
                          <a:pt x="9" y="0"/>
                        </a:lnTo>
                        <a:lnTo>
                          <a:pt x="5" y="0"/>
                        </a:lnTo>
                        <a:lnTo>
                          <a:pt x="4" y="4"/>
                        </a:lnTo>
                        <a:lnTo>
                          <a:pt x="0" y="17"/>
                        </a:lnTo>
                        <a:lnTo>
                          <a:pt x="3" y="13"/>
                        </a:lnTo>
                        <a:lnTo>
                          <a:pt x="2" y="8"/>
                        </a:lnTo>
                        <a:lnTo>
                          <a:pt x="3" y="6"/>
                        </a:lnTo>
                        <a:lnTo>
                          <a:pt x="4" y="4"/>
                        </a:lnTo>
                        <a:lnTo>
                          <a:pt x="8" y="4"/>
                        </a:lnTo>
                        <a:lnTo>
                          <a:pt x="9" y="4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41" name="Freeform 498"/>
                  <p:cNvSpPr/>
                  <p:nvPr/>
                </p:nvSpPr>
                <p:spPr>
                  <a:xfrm>
                    <a:off x="103" y="370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1" h="1">
                        <a:moveTo>
                          <a:pt x="1" y="1"/>
                        </a:move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1" y="1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42" name="Freeform 499"/>
                  <p:cNvSpPr/>
                  <p:nvPr/>
                </p:nvSpPr>
                <p:spPr>
                  <a:xfrm>
                    <a:off x="103" y="360"/>
                    <a:ext cx="1" cy="10"/>
                  </a:xfrm>
                  <a:custGeom>
                    <a:avLst/>
                    <a:gdLst>
                      <a:gd name="txL" fmla="*/ 0 w 4"/>
                      <a:gd name="txT" fmla="*/ 0 h 30"/>
                      <a:gd name="txR" fmla="*/ 4 w 4"/>
                      <a:gd name="txB" fmla="*/ 30 h 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30">
                        <a:moveTo>
                          <a:pt x="0" y="29"/>
                        </a:moveTo>
                        <a:lnTo>
                          <a:pt x="1" y="30"/>
                        </a:lnTo>
                        <a:lnTo>
                          <a:pt x="4" y="15"/>
                        </a:lnTo>
                        <a:lnTo>
                          <a:pt x="4" y="6"/>
                        </a:lnTo>
                        <a:lnTo>
                          <a:pt x="4" y="3"/>
                        </a:lnTo>
                        <a:lnTo>
                          <a:pt x="4" y="0"/>
                        </a:lnTo>
                        <a:lnTo>
                          <a:pt x="4" y="2"/>
                        </a:lnTo>
                        <a:lnTo>
                          <a:pt x="2" y="2"/>
                        </a:lnTo>
                        <a:lnTo>
                          <a:pt x="2" y="4"/>
                        </a:lnTo>
                        <a:lnTo>
                          <a:pt x="2" y="10"/>
                        </a:lnTo>
                        <a:lnTo>
                          <a:pt x="0" y="18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43" name="Freeform 500"/>
                  <p:cNvSpPr/>
                  <p:nvPr/>
                </p:nvSpPr>
                <p:spPr>
                  <a:xfrm>
                    <a:off x="110" y="536"/>
                    <a:ext cx="19" cy="1"/>
                  </a:xfrm>
                  <a:custGeom>
                    <a:avLst/>
                    <a:gdLst>
                      <a:gd name="txL" fmla="*/ 0 w 58"/>
                      <a:gd name="txT" fmla="*/ 0 h 1"/>
                      <a:gd name="txR" fmla="*/ 58 w 58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58" h="1">
                        <a:moveTo>
                          <a:pt x="58" y="1"/>
                        </a:moveTo>
                        <a:lnTo>
                          <a:pt x="52" y="0"/>
                        </a:lnTo>
                        <a:lnTo>
                          <a:pt x="0" y="1"/>
                        </a:lnTo>
                        <a:lnTo>
                          <a:pt x="58" y="1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44" name="Freeform 501"/>
                  <p:cNvSpPr>
                    <a:spLocks noEditPoints="1"/>
                  </p:cNvSpPr>
                  <p:nvPr/>
                </p:nvSpPr>
                <p:spPr>
                  <a:xfrm>
                    <a:off x="91" y="349"/>
                    <a:ext cx="151" cy="61"/>
                  </a:xfrm>
                  <a:custGeom>
                    <a:avLst/>
                    <a:gdLst>
                      <a:gd name="txL" fmla="*/ 0 w 453"/>
                      <a:gd name="txT" fmla="*/ 0 h 181"/>
                      <a:gd name="txR" fmla="*/ 453 w 453"/>
                      <a:gd name="txB" fmla="*/ 181 h 18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3" h="181">
                        <a:moveTo>
                          <a:pt x="438" y="85"/>
                        </a:moveTo>
                        <a:lnTo>
                          <a:pt x="444" y="85"/>
                        </a:lnTo>
                        <a:lnTo>
                          <a:pt x="443" y="83"/>
                        </a:lnTo>
                        <a:lnTo>
                          <a:pt x="447" y="83"/>
                        </a:lnTo>
                        <a:lnTo>
                          <a:pt x="447" y="77"/>
                        </a:lnTo>
                        <a:lnTo>
                          <a:pt x="453" y="72"/>
                        </a:lnTo>
                        <a:lnTo>
                          <a:pt x="451" y="66"/>
                        </a:lnTo>
                        <a:lnTo>
                          <a:pt x="448" y="54"/>
                        </a:lnTo>
                        <a:lnTo>
                          <a:pt x="449" y="44"/>
                        </a:lnTo>
                        <a:lnTo>
                          <a:pt x="441" y="36"/>
                        </a:lnTo>
                        <a:lnTo>
                          <a:pt x="435" y="37"/>
                        </a:lnTo>
                        <a:lnTo>
                          <a:pt x="435" y="33"/>
                        </a:lnTo>
                        <a:lnTo>
                          <a:pt x="431" y="25"/>
                        </a:lnTo>
                        <a:lnTo>
                          <a:pt x="424" y="19"/>
                        </a:lnTo>
                        <a:lnTo>
                          <a:pt x="417" y="18"/>
                        </a:lnTo>
                        <a:lnTo>
                          <a:pt x="415" y="17"/>
                        </a:lnTo>
                        <a:lnTo>
                          <a:pt x="415" y="18"/>
                        </a:lnTo>
                        <a:lnTo>
                          <a:pt x="413" y="17"/>
                        </a:lnTo>
                        <a:lnTo>
                          <a:pt x="414" y="14"/>
                        </a:lnTo>
                        <a:lnTo>
                          <a:pt x="413" y="13"/>
                        </a:lnTo>
                        <a:lnTo>
                          <a:pt x="412" y="8"/>
                        </a:lnTo>
                        <a:lnTo>
                          <a:pt x="409" y="8"/>
                        </a:lnTo>
                        <a:lnTo>
                          <a:pt x="399" y="5"/>
                        </a:lnTo>
                        <a:lnTo>
                          <a:pt x="399" y="6"/>
                        </a:lnTo>
                        <a:lnTo>
                          <a:pt x="395" y="6"/>
                        </a:lnTo>
                        <a:lnTo>
                          <a:pt x="394" y="5"/>
                        </a:lnTo>
                        <a:lnTo>
                          <a:pt x="393" y="6"/>
                        </a:lnTo>
                        <a:lnTo>
                          <a:pt x="385" y="12"/>
                        </a:lnTo>
                        <a:lnTo>
                          <a:pt x="381" y="19"/>
                        </a:lnTo>
                        <a:lnTo>
                          <a:pt x="379" y="30"/>
                        </a:lnTo>
                        <a:lnTo>
                          <a:pt x="384" y="30"/>
                        </a:lnTo>
                        <a:lnTo>
                          <a:pt x="391" y="37"/>
                        </a:lnTo>
                        <a:lnTo>
                          <a:pt x="390" y="35"/>
                        </a:lnTo>
                        <a:lnTo>
                          <a:pt x="391" y="37"/>
                        </a:lnTo>
                        <a:lnTo>
                          <a:pt x="391" y="36"/>
                        </a:lnTo>
                        <a:lnTo>
                          <a:pt x="396" y="37"/>
                        </a:lnTo>
                        <a:lnTo>
                          <a:pt x="400" y="43"/>
                        </a:lnTo>
                        <a:lnTo>
                          <a:pt x="413" y="56"/>
                        </a:lnTo>
                        <a:lnTo>
                          <a:pt x="412" y="56"/>
                        </a:lnTo>
                        <a:lnTo>
                          <a:pt x="413" y="57"/>
                        </a:lnTo>
                        <a:lnTo>
                          <a:pt x="409" y="62"/>
                        </a:lnTo>
                        <a:lnTo>
                          <a:pt x="403" y="61"/>
                        </a:lnTo>
                        <a:lnTo>
                          <a:pt x="402" y="66"/>
                        </a:lnTo>
                        <a:lnTo>
                          <a:pt x="387" y="62"/>
                        </a:lnTo>
                        <a:lnTo>
                          <a:pt x="382" y="68"/>
                        </a:lnTo>
                        <a:lnTo>
                          <a:pt x="381" y="66"/>
                        </a:lnTo>
                        <a:lnTo>
                          <a:pt x="379" y="67"/>
                        </a:lnTo>
                        <a:lnTo>
                          <a:pt x="347" y="86"/>
                        </a:lnTo>
                        <a:lnTo>
                          <a:pt x="359" y="102"/>
                        </a:lnTo>
                        <a:lnTo>
                          <a:pt x="351" y="105"/>
                        </a:lnTo>
                        <a:lnTo>
                          <a:pt x="347" y="115"/>
                        </a:lnTo>
                        <a:lnTo>
                          <a:pt x="336" y="115"/>
                        </a:lnTo>
                        <a:lnTo>
                          <a:pt x="334" y="98"/>
                        </a:lnTo>
                        <a:lnTo>
                          <a:pt x="329" y="81"/>
                        </a:lnTo>
                        <a:lnTo>
                          <a:pt x="325" y="79"/>
                        </a:lnTo>
                        <a:lnTo>
                          <a:pt x="323" y="75"/>
                        </a:lnTo>
                        <a:lnTo>
                          <a:pt x="318" y="77"/>
                        </a:lnTo>
                        <a:lnTo>
                          <a:pt x="318" y="79"/>
                        </a:lnTo>
                        <a:lnTo>
                          <a:pt x="313" y="90"/>
                        </a:lnTo>
                        <a:lnTo>
                          <a:pt x="312" y="104"/>
                        </a:lnTo>
                        <a:lnTo>
                          <a:pt x="326" y="115"/>
                        </a:lnTo>
                        <a:lnTo>
                          <a:pt x="338" y="128"/>
                        </a:lnTo>
                        <a:lnTo>
                          <a:pt x="343" y="144"/>
                        </a:lnTo>
                        <a:lnTo>
                          <a:pt x="345" y="152"/>
                        </a:lnTo>
                        <a:lnTo>
                          <a:pt x="346" y="163"/>
                        </a:lnTo>
                        <a:lnTo>
                          <a:pt x="345" y="165"/>
                        </a:lnTo>
                        <a:lnTo>
                          <a:pt x="335" y="169"/>
                        </a:lnTo>
                        <a:lnTo>
                          <a:pt x="328" y="168"/>
                        </a:lnTo>
                        <a:lnTo>
                          <a:pt x="307" y="138"/>
                        </a:lnTo>
                        <a:lnTo>
                          <a:pt x="299" y="135"/>
                        </a:lnTo>
                        <a:lnTo>
                          <a:pt x="292" y="132"/>
                        </a:lnTo>
                        <a:lnTo>
                          <a:pt x="284" y="126"/>
                        </a:lnTo>
                        <a:lnTo>
                          <a:pt x="280" y="120"/>
                        </a:lnTo>
                        <a:lnTo>
                          <a:pt x="222" y="126"/>
                        </a:lnTo>
                        <a:lnTo>
                          <a:pt x="222" y="123"/>
                        </a:lnTo>
                        <a:lnTo>
                          <a:pt x="221" y="117"/>
                        </a:lnTo>
                        <a:lnTo>
                          <a:pt x="220" y="114"/>
                        </a:lnTo>
                        <a:lnTo>
                          <a:pt x="217" y="111"/>
                        </a:lnTo>
                        <a:lnTo>
                          <a:pt x="215" y="111"/>
                        </a:lnTo>
                        <a:lnTo>
                          <a:pt x="218" y="117"/>
                        </a:lnTo>
                        <a:lnTo>
                          <a:pt x="216" y="126"/>
                        </a:lnTo>
                        <a:lnTo>
                          <a:pt x="204" y="129"/>
                        </a:lnTo>
                        <a:lnTo>
                          <a:pt x="198" y="127"/>
                        </a:lnTo>
                        <a:lnTo>
                          <a:pt x="209" y="149"/>
                        </a:lnTo>
                        <a:lnTo>
                          <a:pt x="208" y="151"/>
                        </a:lnTo>
                        <a:lnTo>
                          <a:pt x="203" y="152"/>
                        </a:lnTo>
                        <a:lnTo>
                          <a:pt x="200" y="152"/>
                        </a:lnTo>
                        <a:lnTo>
                          <a:pt x="193" y="150"/>
                        </a:lnTo>
                        <a:lnTo>
                          <a:pt x="185" y="141"/>
                        </a:lnTo>
                        <a:lnTo>
                          <a:pt x="179" y="134"/>
                        </a:lnTo>
                        <a:lnTo>
                          <a:pt x="175" y="127"/>
                        </a:lnTo>
                        <a:lnTo>
                          <a:pt x="176" y="120"/>
                        </a:lnTo>
                        <a:lnTo>
                          <a:pt x="161" y="114"/>
                        </a:lnTo>
                        <a:lnTo>
                          <a:pt x="148" y="109"/>
                        </a:lnTo>
                        <a:lnTo>
                          <a:pt x="125" y="96"/>
                        </a:lnTo>
                        <a:lnTo>
                          <a:pt x="122" y="93"/>
                        </a:lnTo>
                        <a:lnTo>
                          <a:pt x="118" y="87"/>
                        </a:lnTo>
                        <a:lnTo>
                          <a:pt x="158" y="90"/>
                        </a:lnTo>
                        <a:lnTo>
                          <a:pt x="163" y="87"/>
                        </a:lnTo>
                        <a:lnTo>
                          <a:pt x="164" y="81"/>
                        </a:lnTo>
                        <a:lnTo>
                          <a:pt x="167" y="80"/>
                        </a:lnTo>
                        <a:lnTo>
                          <a:pt x="166" y="78"/>
                        </a:lnTo>
                        <a:lnTo>
                          <a:pt x="167" y="78"/>
                        </a:lnTo>
                        <a:lnTo>
                          <a:pt x="166" y="75"/>
                        </a:lnTo>
                        <a:lnTo>
                          <a:pt x="163" y="68"/>
                        </a:lnTo>
                        <a:lnTo>
                          <a:pt x="160" y="63"/>
                        </a:lnTo>
                        <a:lnTo>
                          <a:pt x="155" y="59"/>
                        </a:lnTo>
                        <a:lnTo>
                          <a:pt x="149" y="56"/>
                        </a:lnTo>
                        <a:lnTo>
                          <a:pt x="112" y="55"/>
                        </a:lnTo>
                        <a:lnTo>
                          <a:pt x="106" y="56"/>
                        </a:lnTo>
                        <a:lnTo>
                          <a:pt x="103" y="61"/>
                        </a:lnTo>
                        <a:lnTo>
                          <a:pt x="100" y="62"/>
                        </a:lnTo>
                        <a:lnTo>
                          <a:pt x="97" y="67"/>
                        </a:lnTo>
                        <a:lnTo>
                          <a:pt x="88" y="56"/>
                        </a:lnTo>
                        <a:lnTo>
                          <a:pt x="54" y="69"/>
                        </a:lnTo>
                        <a:lnTo>
                          <a:pt x="40" y="71"/>
                        </a:lnTo>
                        <a:lnTo>
                          <a:pt x="32" y="69"/>
                        </a:lnTo>
                        <a:lnTo>
                          <a:pt x="30" y="65"/>
                        </a:lnTo>
                        <a:lnTo>
                          <a:pt x="30" y="62"/>
                        </a:lnTo>
                        <a:lnTo>
                          <a:pt x="31" y="59"/>
                        </a:lnTo>
                        <a:lnTo>
                          <a:pt x="30" y="56"/>
                        </a:lnTo>
                        <a:lnTo>
                          <a:pt x="32" y="56"/>
                        </a:lnTo>
                        <a:lnTo>
                          <a:pt x="36" y="51"/>
                        </a:lnTo>
                        <a:lnTo>
                          <a:pt x="42" y="50"/>
                        </a:lnTo>
                        <a:lnTo>
                          <a:pt x="30" y="30"/>
                        </a:lnTo>
                        <a:lnTo>
                          <a:pt x="29" y="21"/>
                        </a:lnTo>
                        <a:lnTo>
                          <a:pt x="30" y="15"/>
                        </a:lnTo>
                        <a:lnTo>
                          <a:pt x="32" y="9"/>
                        </a:lnTo>
                        <a:lnTo>
                          <a:pt x="38" y="6"/>
                        </a:lnTo>
                        <a:lnTo>
                          <a:pt x="29" y="2"/>
                        </a:lnTo>
                        <a:lnTo>
                          <a:pt x="25" y="0"/>
                        </a:lnTo>
                        <a:lnTo>
                          <a:pt x="24" y="1"/>
                        </a:lnTo>
                        <a:lnTo>
                          <a:pt x="20" y="0"/>
                        </a:lnTo>
                        <a:lnTo>
                          <a:pt x="20" y="1"/>
                        </a:lnTo>
                        <a:lnTo>
                          <a:pt x="18" y="0"/>
                        </a:lnTo>
                        <a:lnTo>
                          <a:pt x="17" y="3"/>
                        </a:lnTo>
                        <a:lnTo>
                          <a:pt x="14" y="3"/>
                        </a:lnTo>
                        <a:lnTo>
                          <a:pt x="13" y="5"/>
                        </a:lnTo>
                        <a:lnTo>
                          <a:pt x="13" y="8"/>
                        </a:lnTo>
                        <a:lnTo>
                          <a:pt x="10" y="9"/>
                        </a:lnTo>
                        <a:lnTo>
                          <a:pt x="12" y="13"/>
                        </a:lnTo>
                        <a:lnTo>
                          <a:pt x="10" y="12"/>
                        </a:lnTo>
                        <a:lnTo>
                          <a:pt x="11" y="15"/>
                        </a:lnTo>
                        <a:lnTo>
                          <a:pt x="10" y="19"/>
                        </a:lnTo>
                        <a:lnTo>
                          <a:pt x="18" y="31"/>
                        </a:lnTo>
                        <a:lnTo>
                          <a:pt x="23" y="32"/>
                        </a:lnTo>
                        <a:lnTo>
                          <a:pt x="26" y="38"/>
                        </a:lnTo>
                        <a:lnTo>
                          <a:pt x="23" y="48"/>
                        </a:lnTo>
                        <a:lnTo>
                          <a:pt x="22" y="57"/>
                        </a:lnTo>
                        <a:lnTo>
                          <a:pt x="12" y="61"/>
                        </a:lnTo>
                        <a:lnTo>
                          <a:pt x="10" y="65"/>
                        </a:lnTo>
                        <a:lnTo>
                          <a:pt x="10" y="71"/>
                        </a:lnTo>
                        <a:lnTo>
                          <a:pt x="8" y="67"/>
                        </a:lnTo>
                        <a:lnTo>
                          <a:pt x="5" y="67"/>
                        </a:lnTo>
                        <a:lnTo>
                          <a:pt x="1" y="67"/>
                        </a:lnTo>
                        <a:lnTo>
                          <a:pt x="0" y="69"/>
                        </a:lnTo>
                        <a:lnTo>
                          <a:pt x="0" y="75"/>
                        </a:lnTo>
                        <a:lnTo>
                          <a:pt x="4" y="86"/>
                        </a:lnTo>
                        <a:lnTo>
                          <a:pt x="11" y="96"/>
                        </a:lnTo>
                        <a:lnTo>
                          <a:pt x="18" y="101"/>
                        </a:lnTo>
                        <a:lnTo>
                          <a:pt x="29" y="104"/>
                        </a:lnTo>
                        <a:lnTo>
                          <a:pt x="29" y="102"/>
                        </a:lnTo>
                        <a:lnTo>
                          <a:pt x="31" y="103"/>
                        </a:lnTo>
                        <a:lnTo>
                          <a:pt x="30" y="102"/>
                        </a:lnTo>
                        <a:lnTo>
                          <a:pt x="34" y="102"/>
                        </a:lnTo>
                        <a:lnTo>
                          <a:pt x="37" y="102"/>
                        </a:lnTo>
                        <a:lnTo>
                          <a:pt x="38" y="103"/>
                        </a:lnTo>
                        <a:lnTo>
                          <a:pt x="38" y="101"/>
                        </a:lnTo>
                        <a:lnTo>
                          <a:pt x="42" y="102"/>
                        </a:lnTo>
                        <a:lnTo>
                          <a:pt x="46" y="96"/>
                        </a:lnTo>
                        <a:lnTo>
                          <a:pt x="54" y="93"/>
                        </a:lnTo>
                        <a:lnTo>
                          <a:pt x="60" y="95"/>
                        </a:lnTo>
                        <a:lnTo>
                          <a:pt x="67" y="99"/>
                        </a:lnTo>
                        <a:lnTo>
                          <a:pt x="72" y="102"/>
                        </a:lnTo>
                        <a:lnTo>
                          <a:pt x="77" y="110"/>
                        </a:lnTo>
                        <a:lnTo>
                          <a:pt x="78" y="114"/>
                        </a:lnTo>
                        <a:lnTo>
                          <a:pt x="80" y="116"/>
                        </a:lnTo>
                        <a:lnTo>
                          <a:pt x="91" y="128"/>
                        </a:lnTo>
                        <a:lnTo>
                          <a:pt x="116" y="144"/>
                        </a:lnTo>
                        <a:lnTo>
                          <a:pt x="121" y="146"/>
                        </a:lnTo>
                        <a:lnTo>
                          <a:pt x="143" y="145"/>
                        </a:lnTo>
                        <a:lnTo>
                          <a:pt x="175" y="155"/>
                        </a:lnTo>
                        <a:lnTo>
                          <a:pt x="179" y="162"/>
                        </a:lnTo>
                        <a:lnTo>
                          <a:pt x="184" y="165"/>
                        </a:lnTo>
                        <a:lnTo>
                          <a:pt x="205" y="171"/>
                        </a:lnTo>
                        <a:lnTo>
                          <a:pt x="204" y="170"/>
                        </a:lnTo>
                        <a:lnTo>
                          <a:pt x="205" y="173"/>
                        </a:lnTo>
                        <a:lnTo>
                          <a:pt x="209" y="177"/>
                        </a:lnTo>
                        <a:lnTo>
                          <a:pt x="211" y="179"/>
                        </a:lnTo>
                        <a:lnTo>
                          <a:pt x="227" y="181"/>
                        </a:lnTo>
                        <a:lnTo>
                          <a:pt x="228" y="177"/>
                        </a:lnTo>
                        <a:lnTo>
                          <a:pt x="232" y="176"/>
                        </a:lnTo>
                        <a:lnTo>
                          <a:pt x="235" y="175"/>
                        </a:lnTo>
                        <a:lnTo>
                          <a:pt x="241" y="176"/>
                        </a:lnTo>
                        <a:lnTo>
                          <a:pt x="253" y="170"/>
                        </a:lnTo>
                        <a:lnTo>
                          <a:pt x="266" y="169"/>
                        </a:lnTo>
                        <a:lnTo>
                          <a:pt x="296" y="170"/>
                        </a:lnTo>
                        <a:lnTo>
                          <a:pt x="298" y="171"/>
                        </a:lnTo>
                        <a:lnTo>
                          <a:pt x="301" y="173"/>
                        </a:lnTo>
                        <a:lnTo>
                          <a:pt x="307" y="175"/>
                        </a:lnTo>
                        <a:lnTo>
                          <a:pt x="313" y="176"/>
                        </a:lnTo>
                        <a:lnTo>
                          <a:pt x="322" y="177"/>
                        </a:lnTo>
                        <a:lnTo>
                          <a:pt x="334" y="175"/>
                        </a:lnTo>
                        <a:lnTo>
                          <a:pt x="337" y="170"/>
                        </a:lnTo>
                        <a:lnTo>
                          <a:pt x="345" y="169"/>
                        </a:lnTo>
                        <a:lnTo>
                          <a:pt x="343" y="167"/>
                        </a:lnTo>
                        <a:lnTo>
                          <a:pt x="345" y="167"/>
                        </a:lnTo>
                        <a:lnTo>
                          <a:pt x="352" y="163"/>
                        </a:lnTo>
                        <a:lnTo>
                          <a:pt x="359" y="162"/>
                        </a:lnTo>
                        <a:lnTo>
                          <a:pt x="369" y="164"/>
                        </a:lnTo>
                        <a:lnTo>
                          <a:pt x="372" y="163"/>
                        </a:lnTo>
                        <a:lnTo>
                          <a:pt x="381" y="159"/>
                        </a:lnTo>
                        <a:lnTo>
                          <a:pt x="393" y="158"/>
                        </a:lnTo>
                        <a:lnTo>
                          <a:pt x="393" y="165"/>
                        </a:lnTo>
                        <a:lnTo>
                          <a:pt x="394" y="168"/>
                        </a:lnTo>
                        <a:lnTo>
                          <a:pt x="402" y="171"/>
                        </a:lnTo>
                        <a:lnTo>
                          <a:pt x="426" y="159"/>
                        </a:lnTo>
                        <a:lnTo>
                          <a:pt x="424" y="156"/>
                        </a:lnTo>
                        <a:lnTo>
                          <a:pt x="424" y="155"/>
                        </a:lnTo>
                        <a:lnTo>
                          <a:pt x="426" y="156"/>
                        </a:lnTo>
                        <a:lnTo>
                          <a:pt x="431" y="138"/>
                        </a:lnTo>
                        <a:lnTo>
                          <a:pt x="433" y="137"/>
                        </a:lnTo>
                        <a:lnTo>
                          <a:pt x="435" y="132"/>
                        </a:lnTo>
                        <a:lnTo>
                          <a:pt x="441" y="129"/>
                        </a:lnTo>
                        <a:lnTo>
                          <a:pt x="442" y="128"/>
                        </a:lnTo>
                        <a:lnTo>
                          <a:pt x="443" y="121"/>
                        </a:lnTo>
                        <a:lnTo>
                          <a:pt x="442" y="116"/>
                        </a:lnTo>
                        <a:lnTo>
                          <a:pt x="439" y="113"/>
                        </a:lnTo>
                        <a:lnTo>
                          <a:pt x="436" y="111"/>
                        </a:lnTo>
                        <a:lnTo>
                          <a:pt x="433" y="108"/>
                        </a:lnTo>
                        <a:lnTo>
                          <a:pt x="432" y="104"/>
                        </a:lnTo>
                        <a:lnTo>
                          <a:pt x="433" y="103"/>
                        </a:lnTo>
                        <a:lnTo>
                          <a:pt x="432" y="99"/>
                        </a:lnTo>
                        <a:lnTo>
                          <a:pt x="435" y="101"/>
                        </a:lnTo>
                        <a:lnTo>
                          <a:pt x="438" y="85"/>
                        </a:lnTo>
                        <a:close/>
                        <a:moveTo>
                          <a:pt x="361" y="139"/>
                        </a:moveTo>
                        <a:lnTo>
                          <a:pt x="358" y="139"/>
                        </a:lnTo>
                        <a:lnTo>
                          <a:pt x="352" y="134"/>
                        </a:lnTo>
                        <a:lnTo>
                          <a:pt x="351" y="132"/>
                        </a:lnTo>
                        <a:lnTo>
                          <a:pt x="354" y="129"/>
                        </a:lnTo>
                        <a:lnTo>
                          <a:pt x="363" y="120"/>
                        </a:lnTo>
                        <a:lnTo>
                          <a:pt x="373" y="113"/>
                        </a:lnTo>
                        <a:lnTo>
                          <a:pt x="399" y="102"/>
                        </a:lnTo>
                        <a:lnTo>
                          <a:pt x="400" y="107"/>
                        </a:lnTo>
                        <a:lnTo>
                          <a:pt x="400" y="111"/>
                        </a:lnTo>
                        <a:lnTo>
                          <a:pt x="397" y="116"/>
                        </a:lnTo>
                        <a:lnTo>
                          <a:pt x="394" y="121"/>
                        </a:lnTo>
                        <a:lnTo>
                          <a:pt x="391" y="121"/>
                        </a:lnTo>
                        <a:lnTo>
                          <a:pt x="390" y="121"/>
                        </a:lnTo>
                        <a:lnTo>
                          <a:pt x="390" y="122"/>
                        </a:lnTo>
                        <a:lnTo>
                          <a:pt x="388" y="125"/>
                        </a:lnTo>
                        <a:lnTo>
                          <a:pt x="381" y="129"/>
                        </a:lnTo>
                        <a:lnTo>
                          <a:pt x="372" y="134"/>
                        </a:lnTo>
                        <a:lnTo>
                          <a:pt x="361" y="139"/>
                        </a:lnTo>
                        <a:close/>
                        <a:moveTo>
                          <a:pt x="34" y="51"/>
                        </a:moveTo>
                        <a:lnTo>
                          <a:pt x="32" y="51"/>
                        </a:lnTo>
                        <a:lnTo>
                          <a:pt x="34" y="51"/>
                        </a:lnTo>
                        <a:close/>
                      </a:path>
                    </a:pathLst>
                  </a:custGeom>
                  <a:solidFill>
                    <a:srgbClr val="F8C85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45" name="Freeform 502"/>
                  <p:cNvSpPr/>
                  <p:nvPr/>
                </p:nvSpPr>
                <p:spPr>
                  <a:xfrm>
                    <a:off x="208" y="383"/>
                    <a:ext cx="16" cy="13"/>
                  </a:xfrm>
                  <a:custGeom>
                    <a:avLst/>
                    <a:gdLst>
                      <a:gd name="txL" fmla="*/ 0 w 49"/>
                      <a:gd name="txT" fmla="*/ 0 h 37"/>
                      <a:gd name="txR" fmla="*/ 49 w 49"/>
                      <a:gd name="txB" fmla="*/ 37 h 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" h="37">
                        <a:moveTo>
                          <a:pt x="7" y="37"/>
                        </a:moveTo>
                        <a:lnTo>
                          <a:pt x="10" y="37"/>
                        </a:lnTo>
                        <a:lnTo>
                          <a:pt x="21" y="32"/>
                        </a:lnTo>
                        <a:lnTo>
                          <a:pt x="30" y="27"/>
                        </a:lnTo>
                        <a:lnTo>
                          <a:pt x="37" y="23"/>
                        </a:lnTo>
                        <a:lnTo>
                          <a:pt x="39" y="20"/>
                        </a:lnTo>
                        <a:lnTo>
                          <a:pt x="39" y="19"/>
                        </a:lnTo>
                        <a:lnTo>
                          <a:pt x="40" y="19"/>
                        </a:lnTo>
                        <a:lnTo>
                          <a:pt x="43" y="19"/>
                        </a:lnTo>
                        <a:lnTo>
                          <a:pt x="46" y="14"/>
                        </a:lnTo>
                        <a:lnTo>
                          <a:pt x="49" y="9"/>
                        </a:lnTo>
                        <a:lnTo>
                          <a:pt x="49" y="5"/>
                        </a:lnTo>
                        <a:lnTo>
                          <a:pt x="48" y="0"/>
                        </a:lnTo>
                        <a:lnTo>
                          <a:pt x="22" y="11"/>
                        </a:lnTo>
                        <a:lnTo>
                          <a:pt x="12" y="18"/>
                        </a:lnTo>
                        <a:lnTo>
                          <a:pt x="3" y="27"/>
                        </a:lnTo>
                        <a:lnTo>
                          <a:pt x="0" y="30"/>
                        </a:lnTo>
                        <a:lnTo>
                          <a:pt x="1" y="32"/>
                        </a:lnTo>
                        <a:lnTo>
                          <a:pt x="7" y="37"/>
                        </a:lnTo>
                        <a:close/>
                      </a:path>
                    </a:pathLst>
                  </a:custGeom>
                  <a:solidFill>
                    <a:srgbClr val="FAD6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46" name="Freeform 503"/>
                  <p:cNvSpPr/>
                  <p:nvPr/>
                </p:nvSpPr>
                <p:spPr>
                  <a:xfrm>
                    <a:off x="102" y="366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1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AD6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47" name="Freeform 504"/>
                  <p:cNvSpPr>
                    <a:spLocks noEditPoints="1"/>
                  </p:cNvSpPr>
                  <p:nvPr/>
                </p:nvSpPr>
                <p:spPr>
                  <a:xfrm>
                    <a:off x="91" y="326"/>
                    <a:ext cx="131" cy="74"/>
                  </a:xfrm>
                  <a:custGeom>
                    <a:avLst/>
                    <a:gdLst>
                      <a:gd name="txL" fmla="*/ 0 w 393"/>
                      <a:gd name="txT" fmla="*/ 0 h 221"/>
                      <a:gd name="txR" fmla="*/ 393 w 393"/>
                      <a:gd name="txB" fmla="*/ 221 h 2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93" h="221">
                        <a:moveTo>
                          <a:pt x="385" y="81"/>
                        </a:moveTo>
                        <a:lnTo>
                          <a:pt x="393" y="75"/>
                        </a:lnTo>
                        <a:lnTo>
                          <a:pt x="364" y="76"/>
                        </a:lnTo>
                        <a:lnTo>
                          <a:pt x="363" y="76"/>
                        </a:lnTo>
                        <a:lnTo>
                          <a:pt x="357" y="76"/>
                        </a:lnTo>
                        <a:lnTo>
                          <a:pt x="349" y="78"/>
                        </a:lnTo>
                        <a:lnTo>
                          <a:pt x="346" y="83"/>
                        </a:lnTo>
                        <a:lnTo>
                          <a:pt x="345" y="84"/>
                        </a:lnTo>
                        <a:lnTo>
                          <a:pt x="341" y="88"/>
                        </a:lnTo>
                        <a:lnTo>
                          <a:pt x="271" y="87"/>
                        </a:lnTo>
                        <a:lnTo>
                          <a:pt x="269" y="84"/>
                        </a:lnTo>
                        <a:lnTo>
                          <a:pt x="270" y="87"/>
                        </a:lnTo>
                        <a:lnTo>
                          <a:pt x="234" y="81"/>
                        </a:lnTo>
                        <a:lnTo>
                          <a:pt x="227" y="70"/>
                        </a:lnTo>
                        <a:lnTo>
                          <a:pt x="222" y="66"/>
                        </a:lnTo>
                        <a:lnTo>
                          <a:pt x="214" y="65"/>
                        </a:lnTo>
                        <a:lnTo>
                          <a:pt x="187" y="60"/>
                        </a:lnTo>
                        <a:lnTo>
                          <a:pt x="176" y="58"/>
                        </a:lnTo>
                        <a:lnTo>
                          <a:pt x="169" y="59"/>
                        </a:lnTo>
                        <a:lnTo>
                          <a:pt x="146" y="54"/>
                        </a:lnTo>
                        <a:lnTo>
                          <a:pt x="137" y="36"/>
                        </a:lnTo>
                        <a:lnTo>
                          <a:pt x="131" y="29"/>
                        </a:lnTo>
                        <a:lnTo>
                          <a:pt x="125" y="24"/>
                        </a:lnTo>
                        <a:lnTo>
                          <a:pt x="122" y="23"/>
                        </a:lnTo>
                        <a:lnTo>
                          <a:pt x="122" y="21"/>
                        </a:lnTo>
                        <a:lnTo>
                          <a:pt x="122" y="20"/>
                        </a:lnTo>
                        <a:lnTo>
                          <a:pt x="112" y="9"/>
                        </a:lnTo>
                        <a:lnTo>
                          <a:pt x="103" y="3"/>
                        </a:lnTo>
                        <a:lnTo>
                          <a:pt x="85" y="2"/>
                        </a:lnTo>
                        <a:lnTo>
                          <a:pt x="76" y="0"/>
                        </a:lnTo>
                        <a:lnTo>
                          <a:pt x="68" y="8"/>
                        </a:lnTo>
                        <a:lnTo>
                          <a:pt x="66" y="8"/>
                        </a:lnTo>
                        <a:lnTo>
                          <a:pt x="66" y="9"/>
                        </a:lnTo>
                        <a:lnTo>
                          <a:pt x="61" y="8"/>
                        </a:lnTo>
                        <a:lnTo>
                          <a:pt x="58" y="8"/>
                        </a:lnTo>
                        <a:lnTo>
                          <a:pt x="42" y="9"/>
                        </a:lnTo>
                        <a:lnTo>
                          <a:pt x="29" y="17"/>
                        </a:lnTo>
                        <a:lnTo>
                          <a:pt x="28" y="24"/>
                        </a:lnTo>
                        <a:lnTo>
                          <a:pt x="26" y="28"/>
                        </a:lnTo>
                        <a:lnTo>
                          <a:pt x="29" y="32"/>
                        </a:lnTo>
                        <a:lnTo>
                          <a:pt x="28" y="32"/>
                        </a:lnTo>
                        <a:lnTo>
                          <a:pt x="13" y="45"/>
                        </a:lnTo>
                        <a:lnTo>
                          <a:pt x="7" y="50"/>
                        </a:lnTo>
                        <a:lnTo>
                          <a:pt x="4" y="57"/>
                        </a:lnTo>
                        <a:lnTo>
                          <a:pt x="0" y="74"/>
                        </a:lnTo>
                        <a:lnTo>
                          <a:pt x="7" y="86"/>
                        </a:lnTo>
                        <a:lnTo>
                          <a:pt x="4" y="94"/>
                        </a:lnTo>
                        <a:lnTo>
                          <a:pt x="2" y="105"/>
                        </a:lnTo>
                        <a:lnTo>
                          <a:pt x="4" y="117"/>
                        </a:lnTo>
                        <a:lnTo>
                          <a:pt x="8" y="130"/>
                        </a:lnTo>
                        <a:lnTo>
                          <a:pt x="8" y="136"/>
                        </a:lnTo>
                        <a:lnTo>
                          <a:pt x="10" y="140"/>
                        </a:lnTo>
                        <a:lnTo>
                          <a:pt x="10" y="134"/>
                        </a:lnTo>
                        <a:lnTo>
                          <a:pt x="12" y="130"/>
                        </a:lnTo>
                        <a:lnTo>
                          <a:pt x="22" y="126"/>
                        </a:lnTo>
                        <a:lnTo>
                          <a:pt x="23" y="117"/>
                        </a:lnTo>
                        <a:lnTo>
                          <a:pt x="26" y="107"/>
                        </a:lnTo>
                        <a:lnTo>
                          <a:pt x="23" y="101"/>
                        </a:lnTo>
                        <a:lnTo>
                          <a:pt x="18" y="100"/>
                        </a:lnTo>
                        <a:lnTo>
                          <a:pt x="10" y="88"/>
                        </a:lnTo>
                        <a:lnTo>
                          <a:pt x="11" y="84"/>
                        </a:lnTo>
                        <a:lnTo>
                          <a:pt x="10" y="81"/>
                        </a:lnTo>
                        <a:lnTo>
                          <a:pt x="12" y="82"/>
                        </a:lnTo>
                        <a:lnTo>
                          <a:pt x="10" y="78"/>
                        </a:lnTo>
                        <a:lnTo>
                          <a:pt x="13" y="77"/>
                        </a:lnTo>
                        <a:lnTo>
                          <a:pt x="13" y="74"/>
                        </a:lnTo>
                        <a:lnTo>
                          <a:pt x="14" y="72"/>
                        </a:lnTo>
                        <a:lnTo>
                          <a:pt x="17" y="72"/>
                        </a:lnTo>
                        <a:lnTo>
                          <a:pt x="18" y="69"/>
                        </a:lnTo>
                        <a:lnTo>
                          <a:pt x="20" y="70"/>
                        </a:lnTo>
                        <a:lnTo>
                          <a:pt x="20" y="69"/>
                        </a:lnTo>
                        <a:lnTo>
                          <a:pt x="24" y="70"/>
                        </a:lnTo>
                        <a:lnTo>
                          <a:pt x="25" y="69"/>
                        </a:lnTo>
                        <a:lnTo>
                          <a:pt x="29" y="71"/>
                        </a:lnTo>
                        <a:lnTo>
                          <a:pt x="38" y="75"/>
                        </a:lnTo>
                        <a:lnTo>
                          <a:pt x="41" y="71"/>
                        </a:lnTo>
                        <a:lnTo>
                          <a:pt x="44" y="72"/>
                        </a:lnTo>
                        <a:lnTo>
                          <a:pt x="47" y="82"/>
                        </a:lnTo>
                        <a:lnTo>
                          <a:pt x="52" y="86"/>
                        </a:lnTo>
                        <a:lnTo>
                          <a:pt x="58" y="92"/>
                        </a:lnTo>
                        <a:lnTo>
                          <a:pt x="70" y="106"/>
                        </a:lnTo>
                        <a:lnTo>
                          <a:pt x="61" y="106"/>
                        </a:lnTo>
                        <a:lnTo>
                          <a:pt x="55" y="112"/>
                        </a:lnTo>
                        <a:lnTo>
                          <a:pt x="55" y="114"/>
                        </a:lnTo>
                        <a:lnTo>
                          <a:pt x="56" y="118"/>
                        </a:lnTo>
                        <a:lnTo>
                          <a:pt x="53" y="122"/>
                        </a:lnTo>
                        <a:lnTo>
                          <a:pt x="54" y="130"/>
                        </a:lnTo>
                        <a:lnTo>
                          <a:pt x="56" y="134"/>
                        </a:lnTo>
                        <a:lnTo>
                          <a:pt x="42" y="119"/>
                        </a:lnTo>
                        <a:lnTo>
                          <a:pt x="36" y="120"/>
                        </a:lnTo>
                        <a:lnTo>
                          <a:pt x="32" y="125"/>
                        </a:lnTo>
                        <a:lnTo>
                          <a:pt x="30" y="125"/>
                        </a:lnTo>
                        <a:lnTo>
                          <a:pt x="31" y="128"/>
                        </a:lnTo>
                        <a:lnTo>
                          <a:pt x="30" y="131"/>
                        </a:lnTo>
                        <a:lnTo>
                          <a:pt x="30" y="134"/>
                        </a:lnTo>
                        <a:lnTo>
                          <a:pt x="32" y="138"/>
                        </a:lnTo>
                        <a:lnTo>
                          <a:pt x="40" y="140"/>
                        </a:lnTo>
                        <a:lnTo>
                          <a:pt x="54" y="138"/>
                        </a:lnTo>
                        <a:lnTo>
                          <a:pt x="88" y="125"/>
                        </a:lnTo>
                        <a:lnTo>
                          <a:pt x="97" y="136"/>
                        </a:lnTo>
                        <a:lnTo>
                          <a:pt x="100" y="131"/>
                        </a:lnTo>
                        <a:lnTo>
                          <a:pt x="103" y="130"/>
                        </a:lnTo>
                        <a:lnTo>
                          <a:pt x="106" y="125"/>
                        </a:lnTo>
                        <a:lnTo>
                          <a:pt x="112" y="124"/>
                        </a:lnTo>
                        <a:lnTo>
                          <a:pt x="149" y="125"/>
                        </a:lnTo>
                        <a:lnTo>
                          <a:pt x="155" y="128"/>
                        </a:lnTo>
                        <a:lnTo>
                          <a:pt x="160" y="132"/>
                        </a:lnTo>
                        <a:lnTo>
                          <a:pt x="163" y="137"/>
                        </a:lnTo>
                        <a:lnTo>
                          <a:pt x="166" y="144"/>
                        </a:lnTo>
                        <a:lnTo>
                          <a:pt x="167" y="147"/>
                        </a:lnTo>
                        <a:lnTo>
                          <a:pt x="166" y="147"/>
                        </a:lnTo>
                        <a:lnTo>
                          <a:pt x="167" y="149"/>
                        </a:lnTo>
                        <a:lnTo>
                          <a:pt x="164" y="150"/>
                        </a:lnTo>
                        <a:lnTo>
                          <a:pt x="163" y="156"/>
                        </a:lnTo>
                        <a:lnTo>
                          <a:pt x="158" y="159"/>
                        </a:lnTo>
                        <a:lnTo>
                          <a:pt x="118" y="156"/>
                        </a:lnTo>
                        <a:lnTo>
                          <a:pt x="122" y="162"/>
                        </a:lnTo>
                        <a:lnTo>
                          <a:pt x="125" y="165"/>
                        </a:lnTo>
                        <a:lnTo>
                          <a:pt x="148" y="178"/>
                        </a:lnTo>
                        <a:lnTo>
                          <a:pt x="161" y="183"/>
                        </a:lnTo>
                        <a:lnTo>
                          <a:pt x="176" y="189"/>
                        </a:lnTo>
                        <a:lnTo>
                          <a:pt x="175" y="196"/>
                        </a:lnTo>
                        <a:lnTo>
                          <a:pt x="179" y="203"/>
                        </a:lnTo>
                        <a:lnTo>
                          <a:pt x="185" y="210"/>
                        </a:lnTo>
                        <a:lnTo>
                          <a:pt x="193" y="219"/>
                        </a:lnTo>
                        <a:lnTo>
                          <a:pt x="200" y="221"/>
                        </a:lnTo>
                        <a:lnTo>
                          <a:pt x="203" y="221"/>
                        </a:lnTo>
                        <a:lnTo>
                          <a:pt x="208" y="220"/>
                        </a:lnTo>
                        <a:lnTo>
                          <a:pt x="209" y="218"/>
                        </a:lnTo>
                        <a:lnTo>
                          <a:pt x="198" y="196"/>
                        </a:lnTo>
                        <a:lnTo>
                          <a:pt x="187" y="182"/>
                        </a:lnTo>
                        <a:lnTo>
                          <a:pt x="184" y="174"/>
                        </a:lnTo>
                        <a:lnTo>
                          <a:pt x="182" y="168"/>
                        </a:lnTo>
                        <a:lnTo>
                          <a:pt x="182" y="154"/>
                        </a:lnTo>
                        <a:lnTo>
                          <a:pt x="187" y="142"/>
                        </a:lnTo>
                        <a:lnTo>
                          <a:pt x="190" y="138"/>
                        </a:lnTo>
                        <a:lnTo>
                          <a:pt x="196" y="140"/>
                        </a:lnTo>
                        <a:lnTo>
                          <a:pt x="210" y="147"/>
                        </a:lnTo>
                        <a:lnTo>
                          <a:pt x="212" y="148"/>
                        </a:lnTo>
                        <a:lnTo>
                          <a:pt x="211" y="153"/>
                        </a:lnTo>
                        <a:lnTo>
                          <a:pt x="205" y="158"/>
                        </a:lnTo>
                        <a:lnTo>
                          <a:pt x="204" y="164"/>
                        </a:lnTo>
                        <a:lnTo>
                          <a:pt x="215" y="180"/>
                        </a:lnTo>
                        <a:lnTo>
                          <a:pt x="217" y="180"/>
                        </a:lnTo>
                        <a:lnTo>
                          <a:pt x="220" y="183"/>
                        </a:lnTo>
                        <a:lnTo>
                          <a:pt x="221" y="186"/>
                        </a:lnTo>
                        <a:lnTo>
                          <a:pt x="222" y="192"/>
                        </a:lnTo>
                        <a:lnTo>
                          <a:pt x="222" y="195"/>
                        </a:lnTo>
                        <a:lnTo>
                          <a:pt x="280" y="189"/>
                        </a:lnTo>
                        <a:lnTo>
                          <a:pt x="284" y="195"/>
                        </a:lnTo>
                        <a:lnTo>
                          <a:pt x="292" y="201"/>
                        </a:lnTo>
                        <a:lnTo>
                          <a:pt x="299" y="204"/>
                        </a:lnTo>
                        <a:lnTo>
                          <a:pt x="307" y="207"/>
                        </a:lnTo>
                        <a:lnTo>
                          <a:pt x="293" y="186"/>
                        </a:lnTo>
                        <a:lnTo>
                          <a:pt x="289" y="184"/>
                        </a:lnTo>
                        <a:lnTo>
                          <a:pt x="292" y="183"/>
                        </a:lnTo>
                        <a:lnTo>
                          <a:pt x="292" y="177"/>
                        </a:lnTo>
                        <a:lnTo>
                          <a:pt x="294" y="174"/>
                        </a:lnTo>
                        <a:lnTo>
                          <a:pt x="299" y="174"/>
                        </a:lnTo>
                        <a:lnTo>
                          <a:pt x="304" y="171"/>
                        </a:lnTo>
                        <a:lnTo>
                          <a:pt x="307" y="172"/>
                        </a:lnTo>
                        <a:lnTo>
                          <a:pt x="312" y="173"/>
                        </a:lnTo>
                        <a:lnTo>
                          <a:pt x="313" y="159"/>
                        </a:lnTo>
                        <a:lnTo>
                          <a:pt x="318" y="148"/>
                        </a:lnTo>
                        <a:lnTo>
                          <a:pt x="318" y="146"/>
                        </a:lnTo>
                        <a:lnTo>
                          <a:pt x="323" y="144"/>
                        </a:lnTo>
                        <a:lnTo>
                          <a:pt x="325" y="148"/>
                        </a:lnTo>
                        <a:lnTo>
                          <a:pt x="329" y="150"/>
                        </a:lnTo>
                        <a:lnTo>
                          <a:pt x="334" y="167"/>
                        </a:lnTo>
                        <a:lnTo>
                          <a:pt x="336" y="184"/>
                        </a:lnTo>
                        <a:lnTo>
                          <a:pt x="347" y="184"/>
                        </a:lnTo>
                        <a:lnTo>
                          <a:pt x="351" y="174"/>
                        </a:lnTo>
                        <a:lnTo>
                          <a:pt x="359" y="171"/>
                        </a:lnTo>
                        <a:lnTo>
                          <a:pt x="347" y="155"/>
                        </a:lnTo>
                        <a:lnTo>
                          <a:pt x="343" y="155"/>
                        </a:lnTo>
                        <a:lnTo>
                          <a:pt x="342" y="158"/>
                        </a:lnTo>
                        <a:lnTo>
                          <a:pt x="336" y="154"/>
                        </a:lnTo>
                        <a:lnTo>
                          <a:pt x="334" y="152"/>
                        </a:lnTo>
                        <a:lnTo>
                          <a:pt x="332" y="148"/>
                        </a:lnTo>
                        <a:lnTo>
                          <a:pt x="334" y="146"/>
                        </a:lnTo>
                        <a:lnTo>
                          <a:pt x="335" y="142"/>
                        </a:lnTo>
                        <a:lnTo>
                          <a:pt x="345" y="137"/>
                        </a:lnTo>
                        <a:lnTo>
                          <a:pt x="347" y="132"/>
                        </a:lnTo>
                        <a:lnTo>
                          <a:pt x="349" y="131"/>
                        </a:lnTo>
                        <a:lnTo>
                          <a:pt x="369" y="116"/>
                        </a:lnTo>
                        <a:lnTo>
                          <a:pt x="391" y="106"/>
                        </a:lnTo>
                        <a:lnTo>
                          <a:pt x="384" y="99"/>
                        </a:lnTo>
                        <a:lnTo>
                          <a:pt x="379" y="99"/>
                        </a:lnTo>
                        <a:lnTo>
                          <a:pt x="381" y="88"/>
                        </a:lnTo>
                        <a:lnTo>
                          <a:pt x="385" y="81"/>
                        </a:lnTo>
                        <a:close/>
                        <a:moveTo>
                          <a:pt x="310" y="113"/>
                        </a:moveTo>
                        <a:lnTo>
                          <a:pt x="313" y="116"/>
                        </a:lnTo>
                        <a:lnTo>
                          <a:pt x="316" y="119"/>
                        </a:lnTo>
                        <a:lnTo>
                          <a:pt x="317" y="123"/>
                        </a:lnTo>
                        <a:lnTo>
                          <a:pt x="317" y="129"/>
                        </a:lnTo>
                        <a:lnTo>
                          <a:pt x="314" y="134"/>
                        </a:lnTo>
                        <a:lnTo>
                          <a:pt x="296" y="144"/>
                        </a:lnTo>
                        <a:lnTo>
                          <a:pt x="280" y="153"/>
                        </a:lnTo>
                        <a:lnTo>
                          <a:pt x="263" y="159"/>
                        </a:lnTo>
                        <a:lnTo>
                          <a:pt x="247" y="164"/>
                        </a:lnTo>
                        <a:lnTo>
                          <a:pt x="244" y="159"/>
                        </a:lnTo>
                        <a:lnTo>
                          <a:pt x="245" y="155"/>
                        </a:lnTo>
                        <a:lnTo>
                          <a:pt x="247" y="149"/>
                        </a:lnTo>
                        <a:lnTo>
                          <a:pt x="278" y="129"/>
                        </a:lnTo>
                        <a:lnTo>
                          <a:pt x="310" y="113"/>
                        </a:lnTo>
                        <a:close/>
                        <a:moveTo>
                          <a:pt x="247" y="112"/>
                        </a:moveTo>
                        <a:lnTo>
                          <a:pt x="247" y="116"/>
                        </a:lnTo>
                        <a:lnTo>
                          <a:pt x="227" y="114"/>
                        </a:lnTo>
                        <a:lnTo>
                          <a:pt x="217" y="112"/>
                        </a:lnTo>
                        <a:lnTo>
                          <a:pt x="210" y="110"/>
                        </a:lnTo>
                        <a:lnTo>
                          <a:pt x="197" y="100"/>
                        </a:lnTo>
                        <a:lnTo>
                          <a:pt x="186" y="88"/>
                        </a:lnTo>
                        <a:lnTo>
                          <a:pt x="191" y="83"/>
                        </a:lnTo>
                        <a:lnTo>
                          <a:pt x="197" y="82"/>
                        </a:lnTo>
                        <a:lnTo>
                          <a:pt x="204" y="84"/>
                        </a:lnTo>
                        <a:lnTo>
                          <a:pt x="211" y="90"/>
                        </a:lnTo>
                        <a:lnTo>
                          <a:pt x="211" y="89"/>
                        </a:lnTo>
                        <a:lnTo>
                          <a:pt x="221" y="92"/>
                        </a:lnTo>
                        <a:lnTo>
                          <a:pt x="230" y="96"/>
                        </a:lnTo>
                        <a:lnTo>
                          <a:pt x="239" y="102"/>
                        </a:lnTo>
                        <a:lnTo>
                          <a:pt x="247" y="112"/>
                        </a:lnTo>
                        <a:close/>
                        <a:moveTo>
                          <a:pt x="331" y="143"/>
                        </a:moveTo>
                        <a:lnTo>
                          <a:pt x="330" y="144"/>
                        </a:lnTo>
                        <a:lnTo>
                          <a:pt x="330" y="147"/>
                        </a:lnTo>
                        <a:lnTo>
                          <a:pt x="330" y="146"/>
                        </a:lnTo>
                        <a:lnTo>
                          <a:pt x="329" y="141"/>
                        </a:lnTo>
                        <a:lnTo>
                          <a:pt x="331" y="143"/>
                        </a:lnTo>
                        <a:close/>
                        <a:moveTo>
                          <a:pt x="173" y="95"/>
                        </a:moveTo>
                        <a:lnTo>
                          <a:pt x="174" y="99"/>
                        </a:lnTo>
                        <a:lnTo>
                          <a:pt x="173" y="98"/>
                        </a:lnTo>
                        <a:lnTo>
                          <a:pt x="173" y="101"/>
                        </a:lnTo>
                        <a:lnTo>
                          <a:pt x="167" y="106"/>
                        </a:lnTo>
                        <a:lnTo>
                          <a:pt x="108" y="94"/>
                        </a:lnTo>
                        <a:lnTo>
                          <a:pt x="103" y="89"/>
                        </a:lnTo>
                        <a:lnTo>
                          <a:pt x="104" y="84"/>
                        </a:lnTo>
                        <a:lnTo>
                          <a:pt x="109" y="80"/>
                        </a:lnTo>
                        <a:lnTo>
                          <a:pt x="116" y="77"/>
                        </a:lnTo>
                        <a:lnTo>
                          <a:pt x="125" y="76"/>
                        </a:lnTo>
                        <a:lnTo>
                          <a:pt x="136" y="77"/>
                        </a:lnTo>
                        <a:lnTo>
                          <a:pt x="156" y="81"/>
                        </a:lnTo>
                        <a:lnTo>
                          <a:pt x="161" y="80"/>
                        </a:lnTo>
                        <a:lnTo>
                          <a:pt x="166" y="83"/>
                        </a:lnTo>
                        <a:lnTo>
                          <a:pt x="169" y="87"/>
                        </a:lnTo>
                        <a:lnTo>
                          <a:pt x="173" y="95"/>
                        </a:lnTo>
                        <a:close/>
                        <a:moveTo>
                          <a:pt x="56" y="69"/>
                        </a:moveTo>
                        <a:lnTo>
                          <a:pt x="61" y="56"/>
                        </a:lnTo>
                        <a:lnTo>
                          <a:pt x="68" y="46"/>
                        </a:lnTo>
                        <a:lnTo>
                          <a:pt x="77" y="39"/>
                        </a:lnTo>
                        <a:lnTo>
                          <a:pt x="88" y="35"/>
                        </a:lnTo>
                        <a:lnTo>
                          <a:pt x="88" y="33"/>
                        </a:lnTo>
                        <a:lnTo>
                          <a:pt x="91" y="33"/>
                        </a:lnTo>
                        <a:lnTo>
                          <a:pt x="90" y="47"/>
                        </a:lnTo>
                        <a:lnTo>
                          <a:pt x="88" y="53"/>
                        </a:lnTo>
                        <a:lnTo>
                          <a:pt x="85" y="60"/>
                        </a:lnTo>
                        <a:lnTo>
                          <a:pt x="77" y="72"/>
                        </a:lnTo>
                        <a:lnTo>
                          <a:pt x="65" y="84"/>
                        </a:lnTo>
                        <a:lnTo>
                          <a:pt x="62" y="83"/>
                        </a:lnTo>
                        <a:lnTo>
                          <a:pt x="62" y="84"/>
                        </a:lnTo>
                        <a:lnTo>
                          <a:pt x="59" y="81"/>
                        </a:lnTo>
                        <a:lnTo>
                          <a:pt x="58" y="78"/>
                        </a:lnTo>
                        <a:lnTo>
                          <a:pt x="56" y="71"/>
                        </a:lnTo>
                        <a:lnTo>
                          <a:pt x="56" y="69"/>
                        </a:lnTo>
                        <a:close/>
                      </a:path>
                    </a:pathLst>
                  </a:custGeom>
                  <a:solidFill>
                    <a:srgbClr val="FAD6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48" name="Freeform 505"/>
                  <p:cNvSpPr/>
                  <p:nvPr/>
                </p:nvSpPr>
                <p:spPr>
                  <a:xfrm>
                    <a:off x="172" y="364"/>
                    <a:ext cx="25" cy="17"/>
                  </a:xfrm>
                  <a:custGeom>
                    <a:avLst/>
                    <a:gdLst>
                      <a:gd name="txL" fmla="*/ 0 w 73"/>
                      <a:gd name="txT" fmla="*/ 0 h 51"/>
                      <a:gd name="txR" fmla="*/ 73 w 73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3" h="51">
                        <a:moveTo>
                          <a:pt x="73" y="16"/>
                        </a:moveTo>
                        <a:lnTo>
                          <a:pt x="73" y="10"/>
                        </a:lnTo>
                        <a:lnTo>
                          <a:pt x="72" y="6"/>
                        </a:lnTo>
                        <a:lnTo>
                          <a:pt x="69" y="3"/>
                        </a:lnTo>
                        <a:lnTo>
                          <a:pt x="66" y="0"/>
                        </a:lnTo>
                        <a:lnTo>
                          <a:pt x="34" y="16"/>
                        </a:lnTo>
                        <a:lnTo>
                          <a:pt x="3" y="36"/>
                        </a:lnTo>
                        <a:lnTo>
                          <a:pt x="1" y="42"/>
                        </a:lnTo>
                        <a:lnTo>
                          <a:pt x="0" y="46"/>
                        </a:lnTo>
                        <a:lnTo>
                          <a:pt x="3" y="51"/>
                        </a:lnTo>
                        <a:lnTo>
                          <a:pt x="19" y="46"/>
                        </a:lnTo>
                        <a:lnTo>
                          <a:pt x="36" y="40"/>
                        </a:lnTo>
                        <a:lnTo>
                          <a:pt x="52" y="31"/>
                        </a:lnTo>
                        <a:lnTo>
                          <a:pt x="70" y="21"/>
                        </a:lnTo>
                        <a:lnTo>
                          <a:pt x="73" y="16"/>
                        </a:lnTo>
                        <a:close/>
                      </a:path>
                    </a:pathLst>
                  </a:custGeom>
                  <a:solidFill>
                    <a:srgbClr val="F8C85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49" name="Freeform 506"/>
                  <p:cNvSpPr/>
                  <p:nvPr/>
                </p:nvSpPr>
                <p:spPr>
                  <a:xfrm>
                    <a:off x="153" y="354"/>
                    <a:ext cx="20" cy="11"/>
                  </a:xfrm>
                  <a:custGeom>
                    <a:avLst/>
                    <a:gdLst>
                      <a:gd name="txL" fmla="*/ 0 w 61"/>
                      <a:gd name="txT" fmla="*/ 0 h 34"/>
                      <a:gd name="txR" fmla="*/ 61 w 61"/>
                      <a:gd name="txB" fmla="*/ 34 h 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1" h="34">
                        <a:moveTo>
                          <a:pt x="61" y="34"/>
                        </a:moveTo>
                        <a:lnTo>
                          <a:pt x="61" y="30"/>
                        </a:lnTo>
                        <a:lnTo>
                          <a:pt x="53" y="20"/>
                        </a:lnTo>
                        <a:lnTo>
                          <a:pt x="44" y="14"/>
                        </a:lnTo>
                        <a:lnTo>
                          <a:pt x="35" y="10"/>
                        </a:lnTo>
                        <a:lnTo>
                          <a:pt x="25" y="7"/>
                        </a:lnTo>
                        <a:lnTo>
                          <a:pt x="25" y="8"/>
                        </a:lnTo>
                        <a:lnTo>
                          <a:pt x="18" y="2"/>
                        </a:lnTo>
                        <a:lnTo>
                          <a:pt x="11" y="0"/>
                        </a:lnTo>
                        <a:lnTo>
                          <a:pt x="5" y="1"/>
                        </a:lnTo>
                        <a:lnTo>
                          <a:pt x="0" y="6"/>
                        </a:lnTo>
                        <a:lnTo>
                          <a:pt x="11" y="18"/>
                        </a:lnTo>
                        <a:lnTo>
                          <a:pt x="24" y="28"/>
                        </a:lnTo>
                        <a:lnTo>
                          <a:pt x="31" y="30"/>
                        </a:lnTo>
                        <a:lnTo>
                          <a:pt x="41" y="32"/>
                        </a:lnTo>
                        <a:lnTo>
                          <a:pt x="61" y="34"/>
                        </a:lnTo>
                        <a:close/>
                      </a:path>
                    </a:pathLst>
                  </a:custGeom>
                  <a:solidFill>
                    <a:srgbClr val="F8C85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50" name="Freeform 507"/>
                  <p:cNvSpPr/>
                  <p:nvPr/>
                </p:nvSpPr>
                <p:spPr>
                  <a:xfrm>
                    <a:off x="125" y="352"/>
                    <a:ext cx="24" cy="10"/>
                  </a:xfrm>
                  <a:custGeom>
                    <a:avLst/>
                    <a:gdLst>
                      <a:gd name="txL" fmla="*/ 0 w 71"/>
                      <a:gd name="txT" fmla="*/ 0 h 30"/>
                      <a:gd name="txR" fmla="*/ 71 w 71"/>
                      <a:gd name="txB" fmla="*/ 30 h 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" h="30">
                        <a:moveTo>
                          <a:pt x="71" y="23"/>
                        </a:moveTo>
                        <a:lnTo>
                          <a:pt x="70" y="19"/>
                        </a:lnTo>
                        <a:lnTo>
                          <a:pt x="66" y="11"/>
                        </a:lnTo>
                        <a:lnTo>
                          <a:pt x="63" y="7"/>
                        </a:lnTo>
                        <a:lnTo>
                          <a:pt x="58" y="4"/>
                        </a:lnTo>
                        <a:lnTo>
                          <a:pt x="53" y="5"/>
                        </a:lnTo>
                        <a:lnTo>
                          <a:pt x="33" y="1"/>
                        </a:lnTo>
                        <a:lnTo>
                          <a:pt x="22" y="0"/>
                        </a:lnTo>
                        <a:lnTo>
                          <a:pt x="13" y="1"/>
                        </a:lnTo>
                        <a:lnTo>
                          <a:pt x="6" y="4"/>
                        </a:lnTo>
                        <a:lnTo>
                          <a:pt x="1" y="8"/>
                        </a:lnTo>
                        <a:lnTo>
                          <a:pt x="0" y="13"/>
                        </a:lnTo>
                        <a:lnTo>
                          <a:pt x="5" y="18"/>
                        </a:lnTo>
                        <a:lnTo>
                          <a:pt x="64" y="30"/>
                        </a:lnTo>
                        <a:lnTo>
                          <a:pt x="70" y="25"/>
                        </a:lnTo>
                        <a:lnTo>
                          <a:pt x="70" y="22"/>
                        </a:lnTo>
                        <a:lnTo>
                          <a:pt x="71" y="23"/>
                        </a:lnTo>
                        <a:close/>
                      </a:path>
                    </a:pathLst>
                  </a:custGeom>
                  <a:solidFill>
                    <a:srgbClr val="FDE4B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51" name="Freeform 508"/>
                  <p:cNvSpPr/>
                  <p:nvPr/>
                </p:nvSpPr>
                <p:spPr>
                  <a:xfrm>
                    <a:off x="110" y="337"/>
                    <a:ext cx="11" cy="17"/>
                  </a:xfrm>
                  <a:custGeom>
                    <a:avLst/>
                    <a:gdLst>
                      <a:gd name="txL" fmla="*/ 0 w 35"/>
                      <a:gd name="txT" fmla="*/ 0 h 51"/>
                      <a:gd name="txR" fmla="*/ 35 w 35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51">
                        <a:moveTo>
                          <a:pt x="32" y="2"/>
                        </a:moveTo>
                        <a:lnTo>
                          <a:pt x="21" y="6"/>
                        </a:lnTo>
                        <a:lnTo>
                          <a:pt x="12" y="13"/>
                        </a:lnTo>
                        <a:lnTo>
                          <a:pt x="5" y="23"/>
                        </a:lnTo>
                        <a:lnTo>
                          <a:pt x="0" y="36"/>
                        </a:lnTo>
                        <a:lnTo>
                          <a:pt x="0" y="38"/>
                        </a:lnTo>
                        <a:lnTo>
                          <a:pt x="2" y="45"/>
                        </a:lnTo>
                        <a:lnTo>
                          <a:pt x="3" y="48"/>
                        </a:lnTo>
                        <a:lnTo>
                          <a:pt x="6" y="51"/>
                        </a:lnTo>
                        <a:lnTo>
                          <a:pt x="6" y="50"/>
                        </a:lnTo>
                        <a:lnTo>
                          <a:pt x="9" y="51"/>
                        </a:lnTo>
                        <a:lnTo>
                          <a:pt x="21" y="39"/>
                        </a:lnTo>
                        <a:lnTo>
                          <a:pt x="29" y="27"/>
                        </a:lnTo>
                        <a:lnTo>
                          <a:pt x="32" y="20"/>
                        </a:lnTo>
                        <a:lnTo>
                          <a:pt x="34" y="14"/>
                        </a:lnTo>
                        <a:lnTo>
                          <a:pt x="35" y="0"/>
                        </a:lnTo>
                        <a:lnTo>
                          <a:pt x="32" y="0"/>
                        </a:lnTo>
                        <a:lnTo>
                          <a:pt x="32" y="2"/>
                        </a:lnTo>
                        <a:close/>
                      </a:path>
                    </a:pathLst>
                  </a:custGeom>
                  <a:solidFill>
                    <a:srgbClr val="F8C85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52" name="Freeform 509"/>
                  <p:cNvSpPr/>
                  <p:nvPr/>
                </p:nvSpPr>
                <p:spPr>
                  <a:xfrm>
                    <a:off x="202" y="361"/>
                    <a:ext cx="22" cy="18"/>
                  </a:xfrm>
                  <a:custGeom>
                    <a:avLst/>
                    <a:gdLst>
                      <a:gd name="txL" fmla="*/ 0 w 68"/>
                      <a:gd name="txT" fmla="*/ 0 h 54"/>
                      <a:gd name="txR" fmla="*/ 68 w 68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8" h="54">
                        <a:moveTo>
                          <a:pt x="68" y="8"/>
                        </a:moveTo>
                        <a:lnTo>
                          <a:pt x="64" y="2"/>
                        </a:lnTo>
                        <a:lnTo>
                          <a:pt x="59" y="1"/>
                        </a:lnTo>
                        <a:lnTo>
                          <a:pt x="59" y="2"/>
                        </a:lnTo>
                        <a:lnTo>
                          <a:pt x="58" y="0"/>
                        </a:lnTo>
                        <a:lnTo>
                          <a:pt x="59" y="2"/>
                        </a:lnTo>
                        <a:lnTo>
                          <a:pt x="37" y="12"/>
                        </a:lnTo>
                        <a:lnTo>
                          <a:pt x="17" y="27"/>
                        </a:lnTo>
                        <a:lnTo>
                          <a:pt x="15" y="28"/>
                        </a:lnTo>
                        <a:lnTo>
                          <a:pt x="13" y="33"/>
                        </a:lnTo>
                        <a:lnTo>
                          <a:pt x="3" y="38"/>
                        </a:lnTo>
                        <a:lnTo>
                          <a:pt x="2" y="42"/>
                        </a:lnTo>
                        <a:lnTo>
                          <a:pt x="0" y="44"/>
                        </a:lnTo>
                        <a:lnTo>
                          <a:pt x="2" y="48"/>
                        </a:lnTo>
                        <a:lnTo>
                          <a:pt x="4" y="50"/>
                        </a:lnTo>
                        <a:lnTo>
                          <a:pt x="10" y="54"/>
                        </a:lnTo>
                        <a:lnTo>
                          <a:pt x="11" y="51"/>
                        </a:lnTo>
                        <a:lnTo>
                          <a:pt x="15" y="51"/>
                        </a:lnTo>
                        <a:lnTo>
                          <a:pt x="47" y="32"/>
                        </a:lnTo>
                        <a:lnTo>
                          <a:pt x="53" y="25"/>
                        </a:lnTo>
                        <a:lnTo>
                          <a:pt x="62" y="21"/>
                        </a:lnTo>
                        <a:lnTo>
                          <a:pt x="63" y="18"/>
                        </a:lnTo>
                        <a:lnTo>
                          <a:pt x="65" y="19"/>
                        </a:lnTo>
                        <a:lnTo>
                          <a:pt x="68" y="8"/>
                        </a:lnTo>
                        <a:close/>
                      </a:path>
                    </a:pathLst>
                  </a:custGeom>
                  <a:solidFill>
                    <a:srgbClr val="FDE4B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53" name="Freeform 510"/>
                  <p:cNvSpPr/>
                  <p:nvPr/>
                </p:nvSpPr>
                <p:spPr>
                  <a:xfrm>
                    <a:off x="217" y="364"/>
                    <a:ext cx="12" cy="8"/>
                  </a:xfrm>
                  <a:custGeom>
                    <a:avLst/>
                    <a:gdLst>
                      <a:gd name="txL" fmla="*/ 0 w 34"/>
                      <a:gd name="txT" fmla="*/ 0 h 25"/>
                      <a:gd name="txR" fmla="*/ 34 w 34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" h="25">
                        <a:moveTo>
                          <a:pt x="15" y="13"/>
                        </a:moveTo>
                        <a:lnTo>
                          <a:pt x="6" y="17"/>
                        </a:lnTo>
                        <a:lnTo>
                          <a:pt x="0" y="24"/>
                        </a:lnTo>
                        <a:lnTo>
                          <a:pt x="2" y="23"/>
                        </a:lnTo>
                        <a:lnTo>
                          <a:pt x="3" y="25"/>
                        </a:lnTo>
                        <a:lnTo>
                          <a:pt x="8" y="19"/>
                        </a:lnTo>
                        <a:lnTo>
                          <a:pt x="23" y="23"/>
                        </a:lnTo>
                        <a:lnTo>
                          <a:pt x="24" y="18"/>
                        </a:lnTo>
                        <a:lnTo>
                          <a:pt x="30" y="19"/>
                        </a:lnTo>
                        <a:lnTo>
                          <a:pt x="34" y="14"/>
                        </a:lnTo>
                        <a:lnTo>
                          <a:pt x="33" y="13"/>
                        </a:lnTo>
                        <a:lnTo>
                          <a:pt x="34" y="13"/>
                        </a:lnTo>
                        <a:lnTo>
                          <a:pt x="21" y="0"/>
                        </a:lnTo>
                        <a:lnTo>
                          <a:pt x="18" y="11"/>
                        </a:lnTo>
                        <a:lnTo>
                          <a:pt x="16" y="10"/>
                        </a:lnTo>
                        <a:lnTo>
                          <a:pt x="15" y="13"/>
                        </a:lnTo>
                        <a:close/>
                      </a:path>
                    </a:pathLst>
                  </a:custGeom>
                  <a:solidFill>
                    <a:srgbClr val="FAD6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54" name="Freeform 511"/>
                  <p:cNvSpPr/>
                  <p:nvPr/>
                </p:nvSpPr>
                <p:spPr>
                  <a:xfrm>
                    <a:off x="187" y="383"/>
                    <a:ext cx="19" cy="23"/>
                  </a:xfrm>
                  <a:custGeom>
                    <a:avLst/>
                    <a:gdLst>
                      <a:gd name="txL" fmla="*/ 0 w 57"/>
                      <a:gd name="txT" fmla="*/ 0 h 67"/>
                      <a:gd name="txR" fmla="*/ 57 w 57"/>
                      <a:gd name="txB" fmla="*/ 67 h 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" h="67">
                        <a:moveTo>
                          <a:pt x="56" y="63"/>
                        </a:moveTo>
                        <a:lnTo>
                          <a:pt x="57" y="61"/>
                        </a:lnTo>
                        <a:lnTo>
                          <a:pt x="56" y="50"/>
                        </a:lnTo>
                        <a:lnTo>
                          <a:pt x="54" y="42"/>
                        </a:lnTo>
                        <a:lnTo>
                          <a:pt x="49" y="26"/>
                        </a:lnTo>
                        <a:lnTo>
                          <a:pt x="37" y="13"/>
                        </a:lnTo>
                        <a:lnTo>
                          <a:pt x="23" y="2"/>
                        </a:lnTo>
                        <a:lnTo>
                          <a:pt x="18" y="1"/>
                        </a:lnTo>
                        <a:lnTo>
                          <a:pt x="15" y="0"/>
                        </a:lnTo>
                        <a:lnTo>
                          <a:pt x="10" y="3"/>
                        </a:lnTo>
                        <a:lnTo>
                          <a:pt x="5" y="3"/>
                        </a:lnTo>
                        <a:lnTo>
                          <a:pt x="3" y="6"/>
                        </a:lnTo>
                        <a:lnTo>
                          <a:pt x="3" y="12"/>
                        </a:lnTo>
                        <a:lnTo>
                          <a:pt x="0" y="13"/>
                        </a:lnTo>
                        <a:lnTo>
                          <a:pt x="4" y="15"/>
                        </a:lnTo>
                        <a:lnTo>
                          <a:pt x="18" y="36"/>
                        </a:lnTo>
                        <a:lnTo>
                          <a:pt x="39" y="66"/>
                        </a:lnTo>
                        <a:lnTo>
                          <a:pt x="46" y="67"/>
                        </a:lnTo>
                        <a:lnTo>
                          <a:pt x="56" y="63"/>
                        </a:lnTo>
                        <a:close/>
                      </a:path>
                    </a:pathLst>
                  </a:custGeom>
                  <a:solidFill>
                    <a:srgbClr val="FDE4B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55" name="Freeform 512"/>
                  <p:cNvSpPr/>
                  <p:nvPr/>
                </p:nvSpPr>
                <p:spPr>
                  <a:xfrm>
                    <a:off x="152" y="372"/>
                    <a:ext cx="12" cy="20"/>
                  </a:xfrm>
                  <a:custGeom>
                    <a:avLst/>
                    <a:gdLst>
                      <a:gd name="txL" fmla="*/ 0 w 36"/>
                      <a:gd name="txT" fmla="*/ 0 h 60"/>
                      <a:gd name="txR" fmla="*/ 36 w 36"/>
                      <a:gd name="txB" fmla="*/ 60 h 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60">
                        <a:moveTo>
                          <a:pt x="34" y="57"/>
                        </a:moveTo>
                        <a:lnTo>
                          <a:pt x="36" y="48"/>
                        </a:lnTo>
                        <a:lnTo>
                          <a:pt x="33" y="42"/>
                        </a:lnTo>
                        <a:lnTo>
                          <a:pt x="22" y="26"/>
                        </a:lnTo>
                        <a:lnTo>
                          <a:pt x="23" y="20"/>
                        </a:lnTo>
                        <a:lnTo>
                          <a:pt x="29" y="15"/>
                        </a:lnTo>
                        <a:lnTo>
                          <a:pt x="30" y="10"/>
                        </a:lnTo>
                        <a:lnTo>
                          <a:pt x="28" y="9"/>
                        </a:lnTo>
                        <a:lnTo>
                          <a:pt x="14" y="2"/>
                        </a:lnTo>
                        <a:lnTo>
                          <a:pt x="8" y="0"/>
                        </a:lnTo>
                        <a:lnTo>
                          <a:pt x="5" y="4"/>
                        </a:lnTo>
                        <a:lnTo>
                          <a:pt x="0" y="16"/>
                        </a:lnTo>
                        <a:lnTo>
                          <a:pt x="0" y="30"/>
                        </a:lnTo>
                        <a:lnTo>
                          <a:pt x="2" y="36"/>
                        </a:lnTo>
                        <a:lnTo>
                          <a:pt x="5" y="44"/>
                        </a:lnTo>
                        <a:lnTo>
                          <a:pt x="16" y="58"/>
                        </a:lnTo>
                        <a:lnTo>
                          <a:pt x="22" y="60"/>
                        </a:lnTo>
                        <a:lnTo>
                          <a:pt x="34" y="57"/>
                        </a:lnTo>
                        <a:close/>
                      </a:path>
                    </a:pathLst>
                  </a:custGeom>
                  <a:solidFill>
                    <a:srgbClr val="FDE4B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56" name="Freeform 513"/>
                  <p:cNvSpPr/>
                  <p:nvPr/>
                </p:nvSpPr>
                <p:spPr>
                  <a:xfrm>
                    <a:off x="101" y="350"/>
                    <a:ext cx="9" cy="21"/>
                  </a:xfrm>
                  <a:custGeom>
                    <a:avLst/>
                    <a:gdLst>
                      <a:gd name="txL" fmla="*/ 0 w 27"/>
                      <a:gd name="txT" fmla="*/ 0 h 63"/>
                      <a:gd name="txR" fmla="*/ 27 w 27"/>
                      <a:gd name="txB" fmla="*/ 63 h 6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63">
                        <a:moveTo>
                          <a:pt x="26" y="43"/>
                        </a:moveTo>
                        <a:lnTo>
                          <a:pt x="26" y="41"/>
                        </a:lnTo>
                        <a:lnTo>
                          <a:pt x="19" y="24"/>
                        </a:lnTo>
                        <a:lnTo>
                          <a:pt x="18" y="11"/>
                        </a:lnTo>
                        <a:lnTo>
                          <a:pt x="15" y="1"/>
                        </a:lnTo>
                        <a:lnTo>
                          <a:pt x="12" y="0"/>
                        </a:lnTo>
                        <a:lnTo>
                          <a:pt x="9" y="4"/>
                        </a:lnTo>
                        <a:lnTo>
                          <a:pt x="3" y="7"/>
                        </a:lnTo>
                        <a:lnTo>
                          <a:pt x="1" y="13"/>
                        </a:lnTo>
                        <a:lnTo>
                          <a:pt x="0" y="19"/>
                        </a:lnTo>
                        <a:lnTo>
                          <a:pt x="1" y="28"/>
                        </a:lnTo>
                        <a:lnTo>
                          <a:pt x="13" y="48"/>
                        </a:lnTo>
                        <a:lnTo>
                          <a:pt x="27" y="63"/>
                        </a:lnTo>
                        <a:lnTo>
                          <a:pt x="25" y="59"/>
                        </a:lnTo>
                        <a:lnTo>
                          <a:pt x="24" y="51"/>
                        </a:lnTo>
                        <a:lnTo>
                          <a:pt x="27" y="47"/>
                        </a:lnTo>
                        <a:lnTo>
                          <a:pt x="26" y="43"/>
                        </a:lnTo>
                        <a:close/>
                      </a:path>
                    </a:pathLst>
                  </a:custGeom>
                  <a:solidFill>
                    <a:srgbClr val="FDE4B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57" name="Freeform 514"/>
                  <p:cNvSpPr/>
                  <p:nvPr/>
                </p:nvSpPr>
                <p:spPr>
                  <a:xfrm>
                    <a:off x="107" y="354"/>
                    <a:ext cx="7" cy="10"/>
                  </a:xfrm>
                  <a:custGeom>
                    <a:avLst/>
                    <a:gdLst>
                      <a:gd name="txL" fmla="*/ 0 w 23"/>
                      <a:gd name="txT" fmla="*/ 0 h 30"/>
                      <a:gd name="txR" fmla="*/ 23 w 23"/>
                      <a:gd name="txB" fmla="*/ 30 h 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30">
                        <a:moveTo>
                          <a:pt x="8" y="30"/>
                        </a:moveTo>
                        <a:lnTo>
                          <a:pt x="14" y="24"/>
                        </a:lnTo>
                        <a:lnTo>
                          <a:pt x="23" y="24"/>
                        </a:lnTo>
                        <a:lnTo>
                          <a:pt x="11" y="10"/>
                        </a:lnTo>
                        <a:lnTo>
                          <a:pt x="5" y="4"/>
                        </a:lnTo>
                        <a:lnTo>
                          <a:pt x="0" y="0"/>
                        </a:lnTo>
                        <a:lnTo>
                          <a:pt x="1" y="13"/>
                        </a:lnTo>
                        <a:lnTo>
                          <a:pt x="8" y="30"/>
                        </a:lnTo>
                        <a:close/>
                      </a:path>
                    </a:pathLst>
                  </a:custGeom>
                  <a:solidFill>
                    <a:srgbClr val="F8C85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58" name="Freeform 515"/>
                  <p:cNvSpPr>
                    <a:spLocks noEditPoints="1"/>
                  </p:cNvSpPr>
                  <p:nvPr/>
                </p:nvSpPr>
                <p:spPr>
                  <a:xfrm>
                    <a:off x="323" y="478"/>
                    <a:ext cx="208" cy="104"/>
                  </a:xfrm>
                  <a:custGeom>
                    <a:avLst/>
                    <a:gdLst>
                      <a:gd name="txL" fmla="*/ 0 w 623"/>
                      <a:gd name="txT" fmla="*/ 0 h 312"/>
                      <a:gd name="txR" fmla="*/ 623 w 623"/>
                      <a:gd name="txB" fmla="*/ 312 h 3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23" h="312">
                        <a:moveTo>
                          <a:pt x="615" y="20"/>
                        </a:moveTo>
                        <a:lnTo>
                          <a:pt x="612" y="11"/>
                        </a:lnTo>
                        <a:lnTo>
                          <a:pt x="609" y="1"/>
                        </a:lnTo>
                        <a:lnTo>
                          <a:pt x="606" y="0"/>
                        </a:lnTo>
                        <a:lnTo>
                          <a:pt x="604" y="5"/>
                        </a:lnTo>
                        <a:lnTo>
                          <a:pt x="614" y="29"/>
                        </a:lnTo>
                        <a:lnTo>
                          <a:pt x="616" y="41"/>
                        </a:lnTo>
                        <a:lnTo>
                          <a:pt x="617" y="53"/>
                        </a:lnTo>
                        <a:lnTo>
                          <a:pt x="616" y="65"/>
                        </a:lnTo>
                        <a:lnTo>
                          <a:pt x="614" y="77"/>
                        </a:lnTo>
                        <a:lnTo>
                          <a:pt x="604" y="103"/>
                        </a:lnTo>
                        <a:lnTo>
                          <a:pt x="599" y="108"/>
                        </a:lnTo>
                        <a:lnTo>
                          <a:pt x="597" y="110"/>
                        </a:lnTo>
                        <a:lnTo>
                          <a:pt x="596" y="110"/>
                        </a:lnTo>
                        <a:lnTo>
                          <a:pt x="596" y="112"/>
                        </a:lnTo>
                        <a:lnTo>
                          <a:pt x="596" y="114"/>
                        </a:lnTo>
                        <a:lnTo>
                          <a:pt x="588" y="124"/>
                        </a:lnTo>
                        <a:lnTo>
                          <a:pt x="579" y="132"/>
                        </a:lnTo>
                        <a:lnTo>
                          <a:pt x="569" y="139"/>
                        </a:lnTo>
                        <a:lnTo>
                          <a:pt x="567" y="140"/>
                        </a:lnTo>
                        <a:lnTo>
                          <a:pt x="558" y="136"/>
                        </a:lnTo>
                        <a:lnTo>
                          <a:pt x="555" y="130"/>
                        </a:lnTo>
                        <a:lnTo>
                          <a:pt x="554" y="121"/>
                        </a:lnTo>
                        <a:lnTo>
                          <a:pt x="558" y="112"/>
                        </a:lnTo>
                        <a:lnTo>
                          <a:pt x="558" y="102"/>
                        </a:lnTo>
                        <a:lnTo>
                          <a:pt x="544" y="114"/>
                        </a:lnTo>
                        <a:lnTo>
                          <a:pt x="537" y="120"/>
                        </a:lnTo>
                        <a:lnTo>
                          <a:pt x="531" y="127"/>
                        </a:lnTo>
                        <a:lnTo>
                          <a:pt x="516" y="138"/>
                        </a:lnTo>
                        <a:lnTo>
                          <a:pt x="503" y="150"/>
                        </a:lnTo>
                        <a:lnTo>
                          <a:pt x="488" y="160"/>
                        </a:lnTo>
                        <a:lnTo>
                          <a:pt x="479" y="164"/>
                        </a:lnTo>
                        <a:lnTo>
                          <a:pt x="472" y="170"/>
                        </a:lnTo>
                        <a:lnTo>
                          <a:pt x="455" y="179"/>
                        </a:lnTo>
                        <a:lnTo>
                          <a:pt x="440" y="188"/>
                        </a:lnTo>
                        <a:lnTo>
                          <a:pt x="436" y="188"/>
                        </a:lnTo>
                        <a:lnTo>
                          <a:pt x="434" y="190"/>
                        </a:lnTo>
                        <a:lnTo>
                          <a:pt x="429" y="192"/>
                        </a:lnTo>
                        <a:lnTo>
                          <a:pt x="419" y="197"/>
                        </a:lnTo>
                        <a:lnTo>
                          <a:pt x="400" y="206"/>
                        </a:lnTo>
                        <a:lnTo>
                          <a:pt x="359" y="221"/>
                        </a:lnTo>
                        <a:lnTo>
                          <a:pt x="318" y="228"/>
                        </a:lnTo>
                        <a:lnTo>
                          <a:pt x="362" y="226"/>
                        </a:lnTo>
                        <a:lnTo>
                          <a:pt x="364" y="224"/>
                        </a:lnTo>
                        <a:lnTo>
                          <a:pt x="368" y="226"/>
                        </a:lnTo>
                        <a:lnTo>
                          <a:pt x="374" y="229"/>
                        </a:lnTo>
                        <a:lnTo>
                          <a:pt x="221" y="265"/>
                        </a:lnTo>
                        <a:lnTo>
                          <a:pt x="162" y="272"/>
                        </a:lnTo>
                        <a:lnTo>
                          <a:pt x="317" y="229"/>
                        </a:lnTo>
                        <a:lnTo>
                          <a:pt x="208" y="246"/>
                        </a:lnTo>
                        <a:lnTo>
                          <a:pt x="100" y="260"/>
                        </a:lnTo>
                        <a:lnTo>
                          <a:pt x="72" y="258"/>
                        </a:lnTo>
                        <a:lnTo>
                          <a:pt x="29" y="240"/>
                        </a:lnTo>
                        <a:lnTo>
                          <a:pt x="16" y="233"/>
                        </a:lnTo>
                        <a:lnTo>
                          <a:pt x="10" y="228"/>
                        </a:lnTo>
                        <a:lnTo>
                          <a:pt x="6" y="224"/>
                        </a:lnTo>
                        <a:lnTo>
                          <a:pt x="8" y="218"/>
                        </a:lnTo>
                        <a:lnTo>
                          <a:pt x="10" y="217"/>
                        </a:lnTo>
                        <a:lnTo>
                          <a:pt x="29" y="222"/>
                        </a:lnTo>
                        <a:lnTo>
                          <a:pt x="14" y="212"/>
                        </a:lnTo>
                        <a:lnTo>
                          <a:pt x="3" y="202"/>
                        </a:lnTo>
                        <a:lnTo>
                          <a:pt x="0" y="210"/>
                        </a:lnTo>
                        <a:lnTo>
                          <a:pt x="2" y="221"/>
                        </a:lnTo>
                        <a:lnTo>
                          <a:pt x="3" y="232"/>
                        </a:lnTo>
                        <a:lnTo>
                          <a:pt x="6" y="245"/>
                        </a:lnTo>
                        <a:lnTo>
                          <a:pt x="10" y="260"/>
                        </a:lnTo>
                        <a:lnTo>
                          <a:pt x="18" y="275"/>
                        </a:lnTo>
                        <a:lnTo>
                          <a:pt x="22" y="284"/>
                        </a:lnTo>
                        <a:lnTo>
                          <a:pt x="32" y="294"/>
                        </a:lnTo>
                        <a:lnTo>
                          <a:pt x="46" y="301"/>
                        </a:lnTo>
                        <a:lnTo>
                          <a:pt x="65" y="308"/>
                        </a:lnTo>
                        <a:lnTo>
                          <a:pt x="174" y="312"/>
                        </a:lnTo>
                        <a:lnTo>
                          <a:pt x="183" y="310"/>
                        </a:lnTo>
                        <a:lnTo>
                          <a:pt x="196" y="308"/>
                        </a:lnTo>
                        <a:lnTo>
                          <a:pt x="210" y="306"/>
                        </a:lnTo>
                        <a:lnTo>
                          <a:pt x="228" y="305"/>
                        </a:lnTo>
                        <a:lnTo>
                          <a:pt x="246" y="301"/>
                        </a:lnTo>
                        <a:lnTo>
                          <a:pt x="269" y="299"/>
                        </a:lnTo>
                        <a:lnTo>
                          <a:pt x="294" y="294"/>
                        </a:lnTo>
                        <a:lnTo>
                          <a:pt x="322" y="290"/>
                        </a:lnTo>
                        <a:lnTo>
                          <a:pt x="348" y="284"/>
                        </a:lnTo>
                        <a:lnTo>
                          <a:pt x="375" y="277"/>
                        </a:lnTo>
                        <a:lnTo>
                          <a:pt x="399" y="269"/>
                        </a:lnTo>
                        <a:lnTo>
                          <a:pt x="423" y="260"/>
                        </a:lnTo>
                        <a:lnTo>
                          <a:pt x="444" y="248"/>
                        </a:lnTo>
                        <a:lnTo>
                          <a:pt x="466" y="236"/>
                        </a:lnTo>
                        <a:lnTo>
                          <a:pt x="476" y="229"/>
                        </a:lnTo>
                        <a:lnTo>
                          <a:pt x="480" y="226"/>
                        </a:lnTo>
                        <a:lnTo>
                          <a:pt x="486" y="223"/>
                        </a:lnTo>
                        <a:lnTo>
                          <a:pt x="506" y="209"/>
                        </a:lnTo>
                        <a:lnTo>
                          <a:pt x="556" y="168"/>
                        </a:lnTo>
                        <a:lnTo>
                          <a:pt x="604" y="120"/>
                        </a:lnTo>
                        <a:lnTo>
                          <a:pt x="614" y="106"/>
                        </a:lnTo>
                        <a:lnTo>
                          <a:pt x="617" y="98"/>
                        </a:lnTo>
                        <a:lnTo>
                          <a:pt x="617" y="96"/>
                        </a:lnTo>
                        <a:lnTo>
                          <a:pt x="617" y="95"/>
                        </a:lnTo>
                        <a:lnTo>
                          <a:pt x="618" y="95"/>
                        </a:lnTo>
                        <a:lnTo>
                          <a:pt x="621" y="92"/>
                        </a:lnTo>
                        <a:lnTo>
                          <a:pt x="621" y="88"/>
                        </a:lnTo>
                        <a:lnTo>
                          <a:pt x="621" y="85"/>
                        </a:lnTo>
                        <a:lnTo>
                          <a:pt x="621" y="84"/>
                        </a:lnTo>
                        <a:lnTo>
                          <a:pt x="622" y="84"/>
                        </a:lnTo>
                        <a:lnTo>
                          <a:pt x="623" y="77"/>
                        </a:lnTo>
                        <a:lnTo>
                          <a:pt x="622" y="62"/>
                        </a:lnTo>
                        <a:lnTo>
                          <a:pt x="615" y="20"/>
                        </a:lnTo>
                        <a:close/>
                        <a:moveTo>
                          <a:pt x="74" y="277"/>
                        </a:moveTo>
                        <a:lnTo>
                          <a:pt x="80" y="276"/>
                        </a:lnTo>
                        <a:lnTo>
                          <a:pt x="201" y="278"/>
                        </a:lnTo>
                        <a:lnTo>
                          <a:pt x="201" y="283"/>
                        </a:lnTo>
                        <a:lnTo>
                          <a:pt x="200" y="288"/>
                        </a:lnTo>
                        <a:lnTo>
                          <a:pt x="166" y="293"/>
                        </a:lnTo>
                        <a:lnTo>
                          <a:pt x="134" y="295"/>
                        </a:lnTo>
                        <a:lnTo>
                          <a:pt x="101" y="293"/>
                        </a:lnTo>
                        <a:lnTo>
                          <a:pt x="70" y="286"/>
                        </a:lnTo>
                        <a:lnTo>
                          <a:pt x="69" y="284"/>
                        </a:lnTo>
                        <a:lnTo>
                          <a:pt x="69" y="280"/>
                        </a:lnTo>
                        <a:lnTo>
                          <a:pt x="74" y="277"/>
                        </a:lnTo>
                        <a:close/>
                        <a:moveTo>
                          <a:pt x="464" y="186"/>
                        </a:moveTo>
                        <a:lnTo>
                          <a:pt x="467" y="186"/>
                        </a:lnTo>
                        <a:lnTo>
                          <a:pt x="471" y="188"/>
                        </a:lnTo>
                        <a:lnTo>
                          <a:pt x="472" y="190"/>
                        </a:lnTo>
                        <a:lnTo>
                          <a:pt x="462" y="199"/>
                        </a:lnTo>
                        <a:lnTo>
                          <a:pt x="458" y="204"/>
                        </a:lnTo>
                        <a:lnTo>
                          <a:pt x="455" y="206"/>
                        </a:lnTo>
                        <a:lnTo>
                          <a:pt x="454" y="208"/>
                        </a:lnTo>
                        <a:lnTo>
                          <a:pt x="454" y="210"/>
                        </a:lnTo>
                        <a:lnTo>
                          <a:pt x="444" y="220"/>
                        </a:lnTo>
                        <a:lnTo>
                          <a:pt x="436" y="229"/>
                        </a:lnTo>
                        <a:lnTo>
                          <a:pt x="425" y="236"/>
                        </a:lnTo>
                        <a:lnTo>
                          <a:pt x="416" y="245"/>
                        </a:lnTo>
                        <a:lnTo>
                          <a:pt x="394" y="259"/>
                        </a:lnTo>
                        <a:lnTo>
                          <a:pt x="370" y="269"/>
                        </a:lnTo>
                        <a:lnTo>
                          <a:pt x="363" y="270"/>
                        </a:lnTo>
                        <a:lnTo>
                          <a:pt x="357" y="272"/>
                        </a:lnTo>
                        <a:lnTo>
                          <a:pt x="345" y="277"/>
                        </a:lnTo>
                        <a:lnTo>
                          <a:pt x="318" y="281"/>
                        </a:lnTo>
                        <a:lnTo>
                          <a:pt x="304" y="282"/>
                        </a:lnTo>
                        <a:lnTo>
                          <a:pt x="297" y="282"/>
                        </a:lnTo>
                        <a:lnTo>
                          <a:pt x="293" y="282"/>
                        </a:lnTo>
                        <a:lnTo>
                          <a:pt x="291" y="283"/>
                        </a:lnTo>
                        <a:lnTo>
                          <a:pt x="250" y="282"/>
                        </a:lnTo>
                        <a:lnTo>
                          <a:pt x="312" y="268"/>
                        </a:lnTo>
                        <a:lnTo>
                          <a:pt x="326" y="265"/>
                        </a:lnTo>
                        <a:lnTo>
                          <a:pt x="340" y="263"/>
                        </a:lnTo>
                        <a:lnTo>
                          <a:pt x="366" y="254"/>
                        </a:lnTo>
                        <a:lnTo>
                          <a:pt x="378" y="247"/>
                        </a:lnTo>
                        <a:lnTo>
                          <a:pt x="381" y="245"/>
                        </a:lnTo>
                        <a:lnTo>
                          <a:pt x="381" y="244"/>
                        </a:lnTo>
                        <a:lnTo>
                          <a:pt x="382" y="244"/>
                        </a:lnTo>
                        <a:lnTo>
                          <a:pt x="384" y="244"/>
                        </a:lnTo>
                        <a:lnTo>
                          <a:pt x="392" y="241"/>
                        </a:lnTo>
                        <a:lnTo>
                          <a:pt x="396" y="236"/>
                        </a:lnTo>
                        <a:lnTo>
                          <a:pt x="399" y="234"/>
                        </a:lnTo>
                        <a:lnTo>
                          <a:pt x="399" y="233"/>
                        </a:lnTo>
                        <a:lnTo>
                          <a:pt x="400" y="233"/>
                        </a:lnTo>
                        <a:lnTo>
                          <a:pt x="402" y="233"/>
                        </a:lnTo>
                        <a:lnTo>
                          <a:pt x="414" y="224"/>
                        </a:lnTo>
                        <a:lnTo>
                          <a:pt x="437" y="203"/>
                        </a:lnTo>
                        <a:lnTo>
                          <a:pt x="464" y="186"/>
                        </a:lnTo>
                        <a:close/>
                      </a:path>
                    </a:pathLst>
                  </a:custGeom>
                  <a:solidFill>
                    <a:srgbClr val="583C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59" name="Freeform 516"/>
                  <p:cNvSpPr/>
                  <p:nvPr/>
                </p:nvSpPr>
                <p:spPr>
                  <a:xfrm>
                    <a:off x="346" y="570"/>
                    <a:ext cx="44" cy="6"/>
                  </a:xfrm>
                  <a:custGeom>
                    <a:avLst/>
                    <a:gdLst>
                      <a:gd name="txL" fmla="*/ 0 w 132"/>
                      <a:gd name="txT" fmla="*/ 0 h 19"/>
                      <a:gd name="txR" fmla="*/ 132 w 132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2" h="19">
                        <a:moveTo>
                          <a:pt x="11" y="0"/>
                        </a:moveTo>
                        <a:lnTo>
                          <a:pt x="5" y="1"/>
                        </a:lnTo>
                        <a:lnTo>
                          <a:pt x="0" y="4"/>
                        </a:lnTo>
                        <a:lnTo>
                          <a:pt x="0" y="8"/>
                        </a:lnTo>
                        <a:lnTo>
                          <a:pt x="1" y="10"/>
                        </a:lnTo>
                        <a:lnTo>
                          <a:pt x="32" y="17"/>
                        </a:lnTo>
                        <a:lnTo>
                          <a:pt x="65" y="19"/>
                        </a:lnTo>
                        <a:lnTo>
                          <a:pt x="97" y="17"/>
                        </a:lnTo>
                        <a:lnTo>
                          <a:pt x="131" y="12"/>
                        </a:lnTo>
                        <a:lnTo>
                          <a:pt x="132" y="7"/>
                        </a:lnTo>
                        <a:lnTo>
                          <a:pt x="132" y="2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4B34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60" name="Freeform 517"/>
                  <p:cNvSpPr/>
                  <p:nvPr/>
                </p:nvSpPr>
                <p:spPr>
                  <a:xfrm>
                    <a:off x="407" y="540"/>
                    <a:ext cx="74" cy="32"/>
                  </a:xfrm>
                  <a:custGeom>
                    <a:avLst/>
                    <a:gdLst>
                      <a:gd name="txL" fmla="*/ 0 w 222"/>
                      <a:gd name="txT" fmla="*/ 0 h 97"/>
                      <a:gd name="txR" fmla="*/ 222 w 222"/>
                      <a:gd name="txB" fmla="*/ 97 h 9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2" h="97">
                        <a:moveTo>
                          <a:pt x="221" y="2"/>
                        </a:moveTo>
                        <a:lnTo>
                          <a:pt x="217" y="0"/>
                        </a:lnTo>
                        <a:lnTo>
                          <a:pt x="214" y="0"/>
                        </a:lnTo>
                        <a:lnTo>
                          <a:pt x="187" y="17"/>
                        </a:lnTo>
                        <a:lnTo>
                          <a:pt x="164" y="38"/>
                        </a:lnTo>
                        <a:lnTo>
                          <a:pt x="152" y="47"/>
                        </a:lnTo>
                        <a:lnTo>
                          <a:pt x="150" y="47"/>
                        </a:lnTo>
                        <a:lnTo>
                          <a:pt x="149" y="47"/>
                        </a:lnTo>
                        <a:lnTo>
                          <a:pt x="149" y="48"/>
                        </a:lnTo>
                        <a:lnTo>
                          <a:pt x="146" y="50"/>
                        </a:lnTo>
                        <a:lnTo>
                          <a:pt x="142" y="55"/>
                        </a:lnTo>
                        <a:lnTo>
                          <a:pt x="134" y="58"/>
                        </a:lnTo>
                        <a:lnTo>
                          <a:pt x="132" y="58"/>
                        </a:lnTo>
                        <a:lnTo>
                          <a:pt x="131" y="58"/>
                        </a:lnTo>
                        <a:lnTo>
                          <a:pt x="131" y="59"/>
                        </a:lnTo>
                        <a:lnTo>
                          <a:pt x="128" y="61"/>
                        </a:lnTo>
                        <a:lnTo>
                          <a:pt x="116" y="68"/>
                        </a:lnTo>
                        <a:lnTo>
                          <a:pt x="90" y="77"/>
                        </a:lnTo>
                        <a:lnTo>
                          <a:pt x="76" y="79"/>
                        </a:lnTo>
                        <a:lnTo>
                          <a:pt x="62" y="82"/>
                        </a:lnTo>
                        <a:lnTo>
                          <a:pt x="0" y="96"/>
                        </a:lnTo>
                        <a:lnTo>
                          <a:pt x="41" y="97"/>
                        </a:lnTo>
                        <a:lnTo>
                          <a:pt x="43" y="96"/>
                        </a:lnTo>
                        <a:lnTo>
                          <a:pt x="47" y="96"/>
                        </a:lnTo>
                        <a:lnTo>
                          <a:pt x="54" y="96"/>
                        </a:lnTo>
                        <a:lnTo>
                          <a:pt x="68" y="95"/>
                        </a:lnTo>
                        <a:lnTo>
                          <a:pt x="95" y="91"/>
                        </a:lnTo>
                        <a:lnTo>
                          <a:pt x="107" y="86"/>
                        </a:lnTo>
                        <a:lnTo>
                          <a:pt x="113" y="84"/>
                        </a:lnTo>
                        <a:lnTo>
                          <a:pt x="120" y="83"/>
                        </a:lnTo>
                        <a:lnTo>
                          <a:pt x="144" y="73"/>
                        </a:lnTo>
                        <a:lnTo>
                          <a:pt x="166" y="59"/>
                        </a:lnTo>
                        <a:lnTo>
                          <a:pt x="175" y="50"/>
                        </a:lnTo>
                        <a:lnTo>
                          <a:pt x="186" y="43"/>
                        </a:lnTo>
                        <a:lnTo>
                          <a:pt x="194" y="34"/>
                        </a:lnTo>
                        <a:lnTo>
                          <a:pt x="204" y="24"/>
                        </a:lnTo>
                        <a:lnTo>
                          <a:pt x="204" y="22"/>
                        </a:lnTo>
                        <a:lnTo>
                          <a:pt x="205" y="20"/>
                        </a:lnTo>
                        <a:lnTo>
                          <a:pt x="208" y="18"/>
                        </a:lnTo>
                        <a:lnTo>
                          <a:pt x="212" y="13"/>
                        </a:lnTo>
                        <a:lnTo>
                          <a:pt x="222" y="4"/>
                        </a:lnTo>
                        <a:lnTo>
                          <a:pt x="221" y="2"/>
                        </a:lnTo>
                        <a:close/>
                      </a:path>
                    </a:pathLst>
                  </a:custGeom>
                  <a:solidFill>
                    <a:srgbClr val="4B34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61" name="Freeform 518"/>
                  <p:cNvSpPr>
                    <a:spLocks noEditPoints="1"/>
                  </p:cNvSpPr>
                  <p:nvPr/>
                </p:nvSpPr>
                <p:spPr>
                  <a:xfrm>
                    <a:off x="325" y="480"/>
                    <a:ext cx="204" cy="85"/>
                  </a:xfrm>
                  <a:custGeom>
                    <a:avLst/>
                    <a:gdLst>
                      <a:gd name="txL" fmla="*/ 0 w 611"/>
                      <a:gd name="txT" fmla="*/ 0 h 255"/>
                      <a:gd name="txR" fmla="*/ 611 w 611"/>
                      <a:gd name="txB" fmla="*/ 255 h 2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11" h="255">
                        <a:moveTo>
                          <a:pt x="598" y="0"/>
                        </a:moveTo>
                        <a:lnTo>
                          <a:pt x="597" y="0"/>
                        </a:lnTo>
                        <a:lnTo>
                          <a:pt x="593" y="1"/>
                        </a:lnTo>
                        <a:lnTo>
                          <a:pt x="592" y="1"/>
                        </a:lnTo>
                        <a:lnTo>
                          <a:pt x="576" y="21"/>
                        </a:lnTo>
                        <a:lnTo>
                          <a:pt x="567" y="47"/>
                        </a:lnTo>
                        <a:lnTo>
                          <a:pt x="563" y="45"/>
                        </a:lnTo>
                        <a:lnTo>
                          <a:pt x="483" y="102"/>
                        </a:lnTo>
                        <a:lnTo>
                          <a:pt x="407" y="163"/>
                        </a:lnTo>
                        <a:lnTo>
                          <a:pt x="389" y="179"/>
                        </a:lnTo>
                        <a:lnTo>
                          <a:pt x="328" y="194"/>
                        </a:lnTo>
                        <a:lnTo>
                          <a:pt x="293" y="201"/>
                        </a:lnTo>
                        <a:lnTo>
                          <a:pt x="99" y="225"/>
                        </a:lnTo>
                        <a:lnTo>
                          <a:pt x="68" y="230"/>
                        </a:lnTo>
                        <a:lnTo>
                          <a:pt x="38" y="222"/>
                        </a:lnTo>
                        <a:lnTo>
                          <a:pt x="23" y="217"/>
                        </a:lnTo>
                        <a:lnTo>
                          <a:pt x="4" y="212"/>
                        </a:lnTo>
                        <a:lnTo>
                          <a:pt x="2" y="213"/>
                        </a:lnTo>
                        <a:lnTo>
                          <a:pt x="0" y="219"/>
                        </a:lnTo>
                        <a:lnTo>
                          <a:pt x="4" y="223"/>
                        </a:lnTo>
                        <a:lnTo>
                          <a:pt x="10" y="228"/>
                        </a:lnTo>
                        <a:lnTo>
                          <a:pt x="23" y="235"/>
                        </a:lnTo>
                        <a:lnTo>
                          <a:pt x="66" y="253"/>
                        </a:lnTo>
                        <a:lnTo>
                          <a:pt x="94" y="255"/>
                        </a:lnTo>
                        <a:lnTo>
                          <a:pt x="202" y="241"/>
                        </a:lnTo>
                        <a:lnTo>
                          <a:pt x="311" y="224"/>
                        </a:lnTo>
                        <a:lnTo>
                          <a:pt x="312" y="223"/>
                        </a:lnTo>
                        <a:lnTo>
                          <a:pt x="353" y="216"/>
                        </a:lnTo>
                        <a:lnTo>
                          <a:pt x="394" y="201"/>
                        </a:lnTo>
                        <a:lnTo>
                          <a:pt x="413" y="192"/>
                        </a:lnTo>
                        <a:lnTo>
                          <a:pt x="423" y="187"/>
                        </a:lnTo>
                        <a:lnTo>
                          <a:pt x="428" y="185"/>
                        </a:lnTo>
                        <a:lnTo>
                          <a:pt x="430" y="183"/>
                        </a:lnTo>
                        <a:lnTo>
                          <a:pt x="434" y="183"/>
                        </a:lnTo>
                        <a:lnTo>
                          <a:pt x="449" y="174"/>
                        </a:lnTo>
                        <a:lnTo>
                          <a:pt x="466" y="165"/>
                        </a:lnTo>
                        <a:lnTo>
                          <a:pt x="473" y="159"/>
                        </a:lnTo>
                        <a:lnTo>
                          <a:pt x="482" y="155"/>
                        </a:lnTo>
                        <a:lnTo>
                          <a:pt x="497" y="145"/>
                        </a:lnTo>
                        <a:lnTo>
                          <a:pt x="510" y="133"/>
                        </a:lnTo>
                        <a:lnTo>
                          <a:pt x="525" y="122"/>
                        </a:lnTo>
                        <a:lnTo>
                          <a:pt x="531" y="115"/>
                        </a:lnTo>
                        <a:lnTo>
                          <a:pt x="538" y="109"/>
                        </a:lnTo>
                        <a:lnTo>
                          <a:pt x="552" y="97"/>
                        </a:lnTo>
                        <a:lnTo>
                          <a:pt x="552" y="107"/>
                        </a:lnTo>
                        <a:lnTo>
                          <a:pt x="548" y="116"/>
                        </a:lnTo>
                        <a:lnTo>
                          <a:pt x="549" y="125"/>
                        </a:lnTo>
                        <a:lnTo>
                          <a:pt x="552" y="131"/>
                        </a:lnTo>
                        <a:lnTo>
                          <a:pt x="561" y="135"/>
                        </a:lnTo>
                        <a:lnTo>
                          <a:pt x="563" y="134"/>
                        </a:lnTo>
                        <a:lnTo>
                          <a:pt x="573" y="127"/>
                        </a:lnTo>
                        <a:lnTo>
                          <a:pt x="582" y="119"/>
                        </a:lnTo>
                        <a:lnTo>
                          <a:pt x="590" y="109"/>
                        </a:lnTo>
                        <a:lnTo>
                          <a:pt x="590" y="107"/>
                        </a:lnTo>
                        <a:lnTo>
                          <a:pt x="590" y="105"/>
                        </a:lnTo>
                        <a:lnTo>
                          <a:pt x="591" y="105"/>
                        </a:lnTo>
                        <a:lnTo>
                          <a:pt x="593" y="103"/>
                        </a:lnTo>
                        <a:lnTo>
                          <a:pt x="598" y="98"/>
                        </a:lnTo>
                        <a:lnTo>
                          <a:pt x="608" y="72"/>
                        </a:lnTo>
                        <a:lnTo>
                          <a:pt x="610" y="60"/>
                        </a:lnTo>
                        <a:lnTo>
                          <a:pt x="611" y="48"/>
                        </a:lnTo>
                        <a:lnTo>
                          <a:pt x="610" y="36"/>
                        </a:lnTo>
                        <a:lnTo>
                          <a:pt x="608" y="24"/>
                        </a:lnTo>
                        <a:lnTo>
                          <a:pt x="598" y="0"/>
                        </a:lnTo>
                        <a:close/>
                        <a:moveTo>
                          <a:pt x="573" y="86"/>
                        </a:moveTo>
                        <a:lnTo>
                          <a:pt x="574" y="89"/>
                        </a:lnTo>
                        <a:lnTo>
                          <a:pt x="574" y="87"/>
                        </a:lnTo>
                        <a:lnTo>
                          <a:pt x="573" y="86"/>
                        </a:lnTo>
                        <a:close/>
                        <a:moveTo>
                          <a:pt x="144" y="235"/>
                        </a:moveTo>
                        <a:lnTo>
                          <a:pt x="158" y="234"/>
                        </a:lnTo>
                        <a:lnTo>
                          <a:pt x="108" y="239"/>
                        </a:lnTo>
                        <a:lnTo>
                          <a:pt x="144" y="235"/>
                        </a:lnTo>
                        <a:close/>
                      </a:path>
                    </a:pathLst>
                  </a:custGeom>
                  <a:solidFill>
                    <a:srgbClr val="4B34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62" name="Freeform 519"/>
                  <p:cNvSpPr/>
                  <p:nvPr/>
                </p:nvSpPr>
                <p:spPr>
                  <a:xfrm>
                    <a:off x="516" y="508"/>
                    <a:ext cx="1" cy="1"/>
                  </a:xfrm>
                  <a:custGeom>
                    <a:avLst/>
                    <a:gdLst>
                      <a:gd name="txL" fmla="*/ 0 w 1"/>
                      <a:gd name="txT" fmla="*/ 0 h 3"/>
                      <a:gd name="txR" fmla="*/ 1 w 1"/>
                      <a:gd name="txB" fmla="*/ 3 h 3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3">
                        <a:moveTo>
                          <a:pt x="1" y="3"/>
                        </a:moveTo>
                        <a:lnTo>
                          <a:pt x="0" y="0"/>
                        </a:lnTo>
                        <a:lnTo>
                          <a:pt x="1" y="1"/>
                        </a:lnTo>
                        <a:lnTo>
                          <a:pt x="1" y="3"/>
                        </a:lnTo>
                        <a:close/>
                      </a:path>
                    </a:pathLst>
                  </a:custGeom>
                  <a:solidFill>
                    <a:srgbClr val="5237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63" name="Freeform 520"/>
                  <p:cNvSpPr/>
                  <p:nvPr/>
                </p:nvSpPr>
                <p:spPr>
                  <a:xfrm>
                    <a:off x="361" y="558"/>
                    <a:ext cx="17" cy="1"/>
                  </a:xfrm>
                  <a:custGeom>
                    <a:avLst/>
                    <a:gdLst>
                      <a:gd name="txL" fmla="*/ 0 w 50"/>
                      <a:gd name="txT" fmla="*/ 0 h 5"/>
                      <a:gd name="txR" fmla="*/ 50 w 50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" h="5">
                        <a:moveTo>
                          <a:pt x="50" y="0"/>
                        </a:moveTo>
                        <a:lnTo>
                          <a:pt x="36" y="1"/>
                        </a:lnTo>
                        <a:lnTo>
                          <a:pt x="0" y="5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solidFill>
                    <a:srgbClr val="5237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64" name="Freeform 521"/>
                  <p:cNvSpPr/>
                  <p:nvPr/>
                </p:nvSpPr>
                <p:spPr>
                  <a:xfrm>
                    <a:off x="338" y="554"/>
                    <a:ext cx="20" cy="2"/>
                  </a:xfrm>
                  <a:custGeom>
                    <a:avLst/>
                    <a:gdLst>
                      <a:gd name="txL" fmla="*/ 0 w 61"/>
                      <a:gd name="txT" fmla="*/ 0 h 8"/>
                      <a:gd name="txR" fmla="*/ 61 w 61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1" h="8">
                        <a:moveTo>
                          <a:pt x="30" y="8"/>
                        </a:moveTo>
                        <a:lnTo>
                          <a:pt x="61" y="3"/>
                        </a:lnTo>
                        <a:lnTo>
                          <a:pt x="58" y="3"/>
                        </a:lnTo>
                        <a:lnTo>
                          <a:pt x="0" y="0"/>
                        </a:lnTo>
                        <a:lnTo>
                          <a:pt x="30" y="8"/>
                        </a:lnTo>
                        <a:close/>
                      </a:path>
                    </a:pathLst>
                  </a:custGeom>
                  <a:solidFill>
                    <a:srgbClr val="5237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65" name="Freeform 522"/>
                  <p:cNvSpPr/>
                  <p:nvPr/>
                </p:nvSpPr>
                <p:spPr>
                  <a:xfrm>
                    <a:off x="377" y="553"/>
                    <a:ext cx="71" cy="16"/>
                  </a:xfrm>
                  <a:custGeom>
                    <a:avLst/>
                    <a:gdLst>
                      <a:gd name="txL" fmla="*/ 0 w 212"/>
                      <a:gd name="txT" fmla="*/ 0 h 48"/>
                      <a:gd name="txR" fmla="*/ 212 w 212"/>
                      <a:gd name="txB" fmla="*/ 48 h 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2" h="48">
                        <a:moveTo>
                          <a:pt x="156" y="4"/>
                        </a:moveTo>
                        <a:lnTo>
                          <a:pt x="155" y="5"/>
                        </a:lnTo>
                        <a:lnTo>
                          <a:pt x="0" y="48"/>
                        </a:lnTo>
                        <a:lnTo>
                          <a:pt x="59" y="41"/>
                        </a:lnTo>
                        <a:lnTo>
                          <a:pt x="212" y="5"/>
                        </a:lnTo>
                        <a:lnTo>
                          <a:pt x="206" y="2"/>
                        </a:lnTo>
                        <a:lnTo>
                          <a:pt x="202" y="0"/>
                        </a:lnTo>
                        <a:lnTo>
                          <a:pt x="200" y="2"/>
                        </a:lnTo>
                        <a:lnTo>
                          <a:pt x="156" y="4"/>
                        </a:lnTo>
                        <a:close/>
                      </a:path>
                    </a:pathLst>
                  </a:custGeom>
                  <a:solidFill>
                    <a:srgbClr val="4B34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66" name="Freeform 523"/>
                  <p:cNvSpPr/>
                  <p:nvPr/>
                </p:nvSpPr>
                <p:spPr>
                  <a:xfrm>
                    <a:off x="435" y="534"/>
                    <a:ext cx="26" cy="10"/>
                  </a:xfrm>
                  <a:custGeom>
                    <a:avLst/>
                    <a:gdLst>
                      <a:gd name="txL" fmla="*/ 0 w 79"/>
                      <a:gd name="txT" fmla="*/ 0 h 31"/>
                      <a:gd name="txR" fmla="*/ 79 w 79"/>
                      <a:gd name="txB" fmla="*/ 31 h 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9" h="31">
                        <a:moveTo>
                          <a:pt x="0" y="31"/>
                        </a:moveTo>
                        <a:lnTo>
                          <a:pt x="61" y="16"/>
                        </a:lnTo>
                        <a:lnTo>
                          <a:pt x="79" y="0"/>
                        </a:lnTo>
                        <a:lnTo>
                          <a:pt x="0" y="31"/>
                        </a:lnTo>
                        <a:close/>
                      </a:path>
                    </a:pathLst>
                  </a:custGeom>
                  <a:solidFill>
                    <a:srgbClr val="52370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67" name="Freeform 524"/>
                  <p:cNvSpPr/>
                  <p:nvPr/>
                </p:nvSpPr>
                <p:spPr>
                  <a:xfrm>
                    <a:off x="452" y="369"/>
                    <a:ext cx="45" cy="54"/>
                  </a:xfrm>
                  <a:custGeom>
                    <a:avLst/>
                    <a:gdLst>
                      <a:gd name="txL" fmla="*/ 0 w 134"/>
                      <a:gd name="txT" fmla="*/ 0 h 162"/>
                      <a:gd name="txR" fmla="*/ 134 w 134"/>
                      <a:gd name="txB" fmla="*/ 162 h 1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4" h="162">
                        <a:moveTo>
                          <a:pt x="109" y="25"/>
                        </a:moveTo>
                        <a:lnTo>
                          <a:pt x="105" y="24"/>
                        </a:lnTo>
                        <a:lnTo>
                          <a:pt x="78" y="32"/>
                        </a:lnTo>
                        <a:lnTo>
                          <a:pt x="54" y="45"/>
                        </a:lnTo>
                        <a:lnTo>
                          <a:pt x="31" y="61"/>
                        </a:lnTo>
                        <a:lnTo>
                          <a:pt x="12" y="80"/>
                        </a:lnTo>
                        <a:lnTo>
                          <a:pt x="0" y="92"/>
                        </a:lnTo>
                        <a:lnTo>
                          <a:pt x="3" y="92"/>
                        </a:lnTo>
                        <a:lnTo>
                          <a:pt x="10" y="88"/>
                        </a:lnTo>
                        <a:lnTo>
                          <a:pt x="19" y="88"/>
                        </a:lnTo>
                        <a:lnTo>
                          <a:pt x="42" y="82"/>
                        </a:lnTo>
                        <a:lnTo>
                          <a:pt x="55" y="76"/>
                        </a:lnTo>
                        <a:lnTo>
                          <a:pt x="68" y="68"/>
                        </a:lnTo>
                        <a:lnTo>
                          <a:pt x="78" y="57"/>
                        </a:lnTo>
                        <a:lnTo>
                          <a:pt x="102" y="50"/>
                        </a:lnTo>
                        <a:lnTo>
                          <a:pt x="114" y="46"/>
                        </a:lnTo>
                        <a:lnTo>
                          <a:pt x="115" y="45"/>
                        </a:lnTo>
                        <a:lnTo>
                          <a:pt x="114" y="100"/>
                        </a:lnTo>
                        <a:lnTo>
                          <a:pt x="122" y="158"/>
                        </a:lnTo>
                        <a:lnTo>
                          <a:pt x="123" y="160"/>
                        </a:lnTo>
                        <a:lnTo>
                          <a:pt x="126" y="162"/>
                        </a:lnTo>
                        <a:lnTo>
                          <a:pt x="129" y="162"/>
                        </a:lnTo>
                        <a:lnTo>
                          <a:pt x="134" y="160"/>
                        </a:lnTo>
                        <a:lnTo>
                          <a:pt x="133" y="158"/>
                        </a:lnTo>
                        <a:lnTo>
                          <a:pt x="132" y="117"/>
                        </a:lnTo>
                        <a:lnTo>
                          <a:pt x="129" y="78"/>
                        </a:lnTo>
                        <a:lnTo>
                          <a:pt x="122" y="0"/>
                        </a:lnTo>
                        <a:lnTo>
                          <a:pt x="121" y="1"/>
                        </a:lnTo>
                        <a:lnTo>
                          <a:pt x="116" y="25"/>
                        </a:lnTo>
                        <a:lnTo>
                          <a:pt x="116" y="28"/>
                        </a:lnTo>
                        <a:lnTo>
                          <a:pt x="109" y="25"/>
                        </a:lnTo>
                        <a:close/>
                      </a:path>
                    </a:pathLst>
                  </a:custGeom>
                  <a:solidFill>
                    <a:srgbClr val="7647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68" name="Freeform 525"/>
                  <p:cNvSpPr/>
                  <p:nvPr/>
                </p:nvSpPr>
                <p:spPr>
                  <a:xfrm>
                    <a:off x="488" y="377"/>
                    <a:ext cx="3" cy="1"/>
                  </a:xfrm>
                  <a:custGeom>
                    <a:avLst/>
                    <a:gdLst>
                      <a:gd name="txL" fmla="*/ 0 w 7"/>
                      <a:gd name="txT" fmla="*/ 0 h 3"/>
                      <a:gd name="txR" fmla="*/ 7 w 7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3">
                        <a:moveTo>
                          <a:pt x="7" y="3"/>
                        </a:moveTo>
                        <a:lnTo>
                          <a:pt x="7" y="0"/>
                        </a:lnTo>
                        <a:lnTo>
                          <a:pt x="0" y="0"/>
                        </a:lnTo>
                        <a:lnTo>
                          <a:pt x="7" y="3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69" name="Freeform 526"/>
                  <p:cNvSpPr/>
                  <p:nvPr/>
                </p:nvSpPr>
                <p:spPr>
                  <a:xfrm>
                    <a:off x="479" y="401"/>
                    <a:ext cx="5" cy="19"/>
                  </a:xfrm>
                  <a:custGeom>
                    <a:avLst/>
                    <a:gdLst>
                      <a:gd name="txL" fmla="*/ 0 w 14"/>
                      <a:gd name="txT" fmla="*/ 0 h 55"/>
                      <a:gd name="txR" fmla="*/ 14 w 14"/>
                      <a:gd name="txB" fmla="*/ 55 h 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55">
                        <a:moveTo>
                          <a:pt x="4" y="0"/>
                        </a:moveTo>
                        <a:lnTo>
                          <a:pt x="3" y="1"/>
                        </a:lnTo>
                        <a:lnTo>
                          <a:pt x="0" y="3"/>
                        </a:lnTo>
                        <a:lnTo>
                          <a:pt x="4" y="29"/>
                        </a:lnTo>
                        <a:lnTo>
                          <a:pt x="14" y="55"/>
                        </a:lnTo>
                        <a:lnTo>
                          <a:pt x="14" y="53"/>
                        </a:lnTo>
                        <a:lnTo>
                          <a:pt x="12" y="51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70" name="Freeform 527"/>
                  <p:cNvSpPr/>
                  <p:nvPr/>
                </p:nvSpPr>
                <p:spPr>
                  <a:xfrm>
                    <a:off x="426" y="388"/>
                    <a:ext cx="80" cy="64"/>
                  </a:xfrm>
                  <a:custGeom>
                    <a:avLst/>
                    <a:gdLst>
                      <a:gd name="txL" fmla="*/ 0 w 239"/>
                      <a:gd name="txT" fmla="*/ 0 h 194"/>
                      <a:gd name="txR" fmla="*/ 239 w 239"/>
                      <a:gd name="txB" fmla="*/ 194 h 1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9" h="194">
                        <a:moveTo>
                          <a:pt x="162" y="42"/>
                        </a:moveTo>
                        <a:lnTo>
                          <a:pt x="163" y="41"/>
                        </a:lnTo>
                        <a:lnTo>
                          <a:pt x="171" y="92"/>
                        </a:lnTo>
                        <a:lnTo>
                          <a:pt x="173" y="94"/>
                        </a:lnTo>
                        <a:lnTo>
                          <a:pt x="173" y="96"/>
                        </a:lnTo>
                        <a:lnTo>
                          <a:pt x="171" y="109"/>
                        </a:lnTo>
                        <a:lnTo>
                          <a:pt x="173" y="115"/>
                        </a:lnTo>
                        <a:lnTo>
                          <a:pt x="176" y="122"/>
                        </a:lnTo>
                        <a:lnTo>
                          <a:pt x="177" y="125"/>
                        </a:lnTo>
                        <a:lnTo>
                          <a:pt x="175" y="130"/>
                        </a:lnTo>
                        <a:lnTo>
                          <a:pt x="175" y="136"/>
                        </a:lnTo>
                        <a:lnTo>
                          <a:pt x="179" y="148"/>
                        </a:lnTo>
                        <a:lnTo>
                          <a:pt x="145" y="144"/>
                        </a:lnTo>
                        <a:lnTo>
                          <a:pt x="139" y="148"/>
                        </a:lnTo>
                        <a:lnTo>
                          <a:pt x="138" y="150"/>
                        </a:lnTo>
                        <a:lnTo>
                          <a:pt x="139" y="154"/>
                        </a:lnTo>
                        <a:lnTo>
                          <a:pt x="151" y="160"/>
                        </a:lnTo>
                        <a:lnTo>
                          <a:pt x="165" y="166"/>
                        </a:lnTo>
                        <a:lnTo>
                          <a:pt x="180" y="169"/>
                        </a:lnTo>
                        <a:lnTo>
                          <a:pt x="194" y="170"/>
                        </a:lnTo>
                        <a:lnTo>
                          <a:pt x="194" y="175"/>
                        </a:lnTo>
                        <a:lnTo>
                          <a:pt x="216" y="182"/>
                        </a:lnTo>
                        <a:lnTo>
                          <a:pt x="227" y="187"/>
                        </a:lnTo>
                        <a:lnTo>
                          <a:pt x="239" y="194"/>
                        </a:lnTo>
                        <a:lnTo>
                          <a:pt x="237" y="193"/>
                        </a:lnTo>
                        <a:lnTo>
                          <a:pt x="235" y="189"/>
                        </a:lnTo>
                        <a:lnTo>
                          <a:pt x="227" y="171"/>
                        </a:lnTo>
                        <a:lnTo>
                          <a:pt x="217" y="155"/>
                        </a:lnTo>
                        <a:lnTo>
                          <a:pt x="206" y="138"/>
                        </a:lnTo>
                        <a:lnTo>
                          <a:pt x="193" y="122"/>
                        </a:lnTo>
                        <a:lnTo>
                          <a:pt x="187" y="104"/>
                        </a:lnTo>
                        <a:lnTo>
                          <a:pt x="188" y="103"/>
                        </a:lnTo>
                        <a:lnTo>
                          <a:pt x="186" y="79"/>
                        </a:lnTo>
                        <a:lnTo>
                          <a:pt x="183" y="48"/>
                        </a:lnTo>
                        <a:lnTo>
                          <a:pt x="177" y="19"/>
                        </a:lnTo>
                        <a:lnTo>
                          <a:pt x="180" y="17"/>
                        </a:lnTo>
                        <a:lnTo>
                          <a:pt x="182" y="11"/>
                        </a:lnTo>
                        <a:lnTo>
                          <a:pt x="183" y="6"/>
                        </a:lnTo>
                        <a:lnTo>
                          <a:pt x="180" y="2"/>
                        </a:lnTo>
                        <a:lnTo>
                          <a:pt x="175" y="0"/>
                        </a:lnTo>
                        <a:lnTo>
                          <a:pt x="155" y="18"/>
                        </a:lnTo>
                        <a:lnTo>
                          <a:pt x="152" y="20"/>
                        </a:lnTo>
                        <a:lnTo>
                          <a:pt x="149" y="19"/>
                        </a:lnTo>
                        <a:lnTo>
                          <a:pt x="134" y="19"/>
                        </a:lnTo>
                        <a:lnTo>
                          <a:pt x="132" y="20"/>
                        </a:lnTo>
                        <a:lnTo>
                          <a:pt x="119" y="26"/>
                        </a:lnTo>
                        <a:lnTo>
                          <a:pt x="115" y="29"/>
                        </a:lnTo>
                        <a:lnTo>
                          <a:pt x="110" y="34"/>
                        </a:lnTo>
                        <a:lnTo>
                          <a:pt x="104" y="38"/>
                        </a:lnTo>
                        <a:lnTo>
                          <a:pt x="97" y="43"/>
                        </a:lnTo>
                        <a:lnTo>
                          <a:pt x="87" y="47"/>
                        </a:lnTo>
                        <a:lnTo>
                          <a:pt x="80" y="48"/>
                        </a:lnTo>
                        <a:lnTo>
                          <a:pt x="73" y="47"/>
                        </a:lnTo>
                        <a:lnTo>
                          <a:pt x="67" y="46"/>
                        </a:lnTo>
                        <a:lnTo>
                          <a:pt x="33" y="58"/>
                        </a:lnTo>
                        <a:lnTo>
                          <a:pt x="32" y="58"/>
                        </a:lnTo>
                        <a:lnTo>
                          <a:pt x="3" y="68"/>
                        </a:lnTo>
                        <a:lnTo>
                          <a:pt x="0" y="68"/>
                        </a:lnTo>
                        <a:lnTo>
                          <a:pt x="2" y="70"/>
                        </a:lnTo>
                        <a:lnTo>
                          <a:pt x="21" y="73"/>
                        </a:lnTo>
                        <a:lnTo>
                          <a:pt x="43" y="76"/>
                        </a:lnTo>
                        <a:lnTo>
                          <a:pt x="62" y="76"/>
                        </a:lnTo>
                        <a:lnTo>
                          <a:pt x="72" y="74"/>
                        </a:lnTo>
                        <a:lnTo>
                          <a:pt x="83" y="74"/>
                        </a:lnTo>
                        <a:lnTo>
                          <a:pt x="102" y="70"/>
                        </a:lnTo>
                        <a:lnTo>
                          <a:pt x="121" y="64"/>
                        </a:lnTo>
                        <a:lnTo>
                          <a:pt x="140" y="55"/>
                        </a:lnTo>
                        <a:lnTo>
                          <a:pt x="159" y="44"/>
                        </a:lnTo>
                        <a:lnTo>
                          <a:pt x="162" y="42"/>
                        </a:lnTo>
                        <a:close/>
                      </a:path>
                    </a:pathLst>
                  </a:custGeom>
                  <a:solidFill>
                    <a:srgbClr val="8858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71" name="Freeform 528"/>
                  <p:cNvSpPr/>
                  <p:nvPr/>
                </p:nvSpPr>
                <p:spPr>
                  <a:xfrm>
                    <a:off x="475" y="386"/>
                    <a:ext cx="11" cy="6"/>
                  </a:xfrm>
                  <a:custGeom>
                    <a:avLst/>
                    <a:gdLst>
                      <a:gd name="txL" fmla="*/ 0 w 34"/>
                      <a:gd name="txT" fmla="*/ 0 h 18"/>
                      <a:gd name="txR" fmla="*/ 34 w 34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" h="18">
                        <a:moveTo>
                          <a:pt x="29" y="5"/>
                        </a:moveTo>
                        <a:lnTo>
                          <a:pt x="34" y="0"/>
                        </a:lnTo>
                        <a:lnTo>
                          <a:pt x="10" y="7"/>
                        </a:lnTo>
                        <a:lnTo>
                          <a:pt x="0" y="18"/>
                        </a:lnTo>
                        <a:lnTo>
                          <a:pt x="14" y="12"/>
                        </a:lnTo>
                        <a:lnTo>
                          <a:pt x="29" y="5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72" name="Freeform 529"/>
                  <p:cNvSpPr/>
                  <p:nvPr/>
                </p:nvSpPr>
                <p:spPr>
                  <a:xfrm>
                    <a:off x="470" y="387"/>
                    <a:ext cx="15" cy="7"/>
                  </a:xfrm>
                  <a:custGeom>
                    <a:avLst/>
                    <a:gdLst>
                      <a:gd name="txL" fmla="*/ 0 w 43"/>
                      <a:gd name="txT" fmla="*/ 0 h 21"/>
                      <a:gd name="txR" fmla="*/ 43 w 43"/>
                      <a:gd name="txB" fmla="*/ 21 h 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3" h="21">
                        <a:moveTo>
                          <a:pt x="43" y="1"/>
                        </a:moveTo>
                        <a:lnTo>
                          <a:pt x="42" y="0"/>
                        </a:lnTo>
                        <a:lnTo>
                          <a:pt x="27" y="7"/>
                        </a:lnTo>
                        <a:lnTo>
                          <a:pt x="13" y="13"/>
                        </a:lnTo>
                        <a:lnTo>
                          <a:pt x="0" y="21"/>
                        </a:lnTo>
                        <a:lnTo>
                          <a:pt x="2" y="20"/>
                        </a:lnTo>
                        <a:lnTo>
                          <a:pt x="17" y="20"/>
                        </a:lnTo>
                        <a:lnTo>
                          <a:pt x="23" y="19"/>
                        </a:lnTo>
                        <a:lnTo>
                          <a:pt x="43" y="1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73" name="Freeform 530"/>
                  <p:cNvSpPr>
                    <a:spLocks noEditPoints="1"/>
                  </p:cNvSpPr>
                  <p:nvPr/>
                </p:nvSpPr>
                <p:spPr>
                  <a:xfrm>
                    <a:off x="313" y="402"/>
                    <a:ext cx="178" cy="143"/>
                  </a:xfrm>
                  <a:custGeom>
                    <a:avLst/>
                    <a:gdLst>
                      <a:gd name="txL" fmla="*/ 0 w 533"/>
                      <a:gd name="txT" fmla="*/ 0 h 427"/>
                      <a:gd name="txR" fmla="*/ 533 w 533"/>
                      <a:gd name="txB" fmla="*/ 427 h 4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33" h="427">
                        <a:moveTo>
                          <a:pt x="516" y="81"/>
                        </a:moveTo>
                        <a:lnTo>
                          <a:pt x="515" y="78"/>
                        </a:lnTo>
                        <a:lnTo>
                          <a:pt x="512" y="71"/>
                        </a:lnTo>
                        <a:lnTo>
                          <a:pt x="510" y="65"/>
                        </a:lnTo>
                        <a:lnTo>
                          <a:pt x="512" y="52"/>
                        </a:lnTo>
                        <a:lnTo>
                          <a:pt x="502" y="26"/>
                        </a:lnTo>
                        <a:lnTo>
                          <a:pt x="498" y="0"/>
                        </a:lnTo>
                        <a:lnTo>
                          <a:pt x="479" y="11"/>
                        </a:lnTo>
                        <a:lnTo>
                          <a:pt x="460" y="20"/>
                        </a:lnTo>
                        <a:lnTo>
                          <a:pt x="441" y="26"/>
                        </a:lnTo>
                        <a:lnTo>
                          <a:pt x="422" y="30"/>
                        </a:lnTo>
                        <a:lnTo>
                          <a:pt x="411" y="30"/>
                        </a:lnTo>
                        <a:lnTo>
                          <a:pt x="401" y="32"/>
                        </a:lnTo>
                        <a:lnTo>
                          <a:pt x="382" y="32"/>
                        </a:lnTo>
                        <a:lnTo>
                          <a:pt x="360" y="29"/>
                        </a:lnTo>
                        <a:lnTo>
                          <a:pt x="341" y="26"/>
                        </a:lnTo>
                        <a:lnTo>
                          <a:pt x="339" y="24"/>
                        </a:lnTo>
                        <a:lnTo>
                          <a:pt x="342" y="24"/>
                        </a:lnTo>
                        <a:lnTo>
                          <a:pt x="329" y="21"/>
                        </a:lnTo>
                        <a:lnTo>
                          <a:pt x="322" y="18"/>
                        </a:lnTo>
                        <a:lnTo>
                          <a:pt x="304" y="26"/>
                        </a:lnTo>
                        <a:lnTo>
                          <a:pt x="288" y="30"/>
                        </a:lnTo>
                        <a:lnTo>
                          <a:pt x="280" y="30"/>
                        </a:lnTo>
                        <a:lnTo>
                          <a:pt x="273" y="29"/>
                        </a:lnTo>
                        <a:lnTo>
                          <a:pt x="260" y="24"/>
                        </a:lnTo>
                        <a:lnTo>
                          <a:pt x="258" y="27"/>
                        </a:lnTo>
                        <a:lnTo>
                          <a:pt x="256" y="33"/>
                        </a:lnTo>
                        <a:lnTo>
                          <a:pt x="252" y="34"/>
                        </a:lnTo>
                        <a:lnTo>
                          <a:pt x="225" y="32"/>
                        </a:lnTo>
                        <a:lnTo>
                          <a:pt x="210" y="20"/>
                        </a:lnTo>
                        <a:lnTo>
                          <a:pt x="202" y="18"/>
                        </a:lnTo>
                        <a:lnTo>
                          <a:pt x="206" y="22"/>
                        </a:lnTo>
                        <a:lnTo>
                          <a:pt x="209" y="28"/>
                        </a:lnTo>
                        <a:lnTo>
                          <a:pt x="215" y="41"/>
                        </a:lnTo>
                        <a:lnTo>
                          <a:pt x="215" y="44"/>
                        </a:lnTo>
                        <a:lnTo>
                          <a:pt x="214" y="56"/>
                        </a:lnTo>
                        <a:lnTo>
                          <a:pt x="218" y="66"/>
                        </a:lnTo>
                        <a:lnTo>
                          <a:pt x="219" y="66"/>
                        </a:lnTo>
                        <a:lnTo>
                          <a:pt x="236" y="58"/>
                        </a:lnTo>
                        <a:lnTo>
                          <a:pt x="255" y="52"/>
                        </a:lnTo>
                        <a:lnTo>
                          <a:pt x="276" y="51"/>
                        </a:lnTo>
                        <a:lnTo>
                          <a:pt x="298" y="52"/>
                        </a:lnTo>
                        <a:lnTo>
                          <a:pt x="317" y="54"/>
                        </a:lnTo>
                        <a:lnTo>
                          <a:pt x="336" y="59"/>
                        </a:lnTo>
                        <a:lnTo>
                          <a:pt x="371" y="70"/>
                        </a:lnTo>
                        <a:lnTo>
                          <a:pt x="387" y="77"/>
                        </a:lnTo>
                        <a:lnTo>
                          <a:pt x="402" y="87"/>
                        </a:lnTo>
                        <a:lnTo>
                          <a:pt x="419" y="96"/>
                        </a:lnTo>
                        <a:lnTo>
                          <a:pt x="438" y="129"/>
                        </a:lnTo>
                        <a:lnTo>
                          <a:pt x="406" y="107"/>
                        </a:lnTo>
                        <a:lnTo>
                          <a:pt x="389" y="100"/>
                        </a:lnTo>
                        <a:lnTo>
                          <a:pt x="374" y="95"/>
                        </a:lnTo>
                        <a:lnTo>
                          <a:pt x="356" y="90"/>
                        </a:lnTo>
                        <a:lnTo>
                          <a:pt x="339" y="88"/>
                        </a:lnTo>
                        <a:lnTo>
                          <a:pt x="322" y="89"/>
                        </a:lnTo>
                        <a:lnTo>
                          <a:pt x="335" y="92"/>
                        </a:lnTo>
                        <a:lnTo>
                          <a:pt x="350" y="96"/>
                        </a:lnTo>
                        <a:lnTo>
                          <a:pt x="376" y="110"/>
                        </a:lnTo>
                        <a:lnTo>
                          <a:pt x="388" y="117"/>
                        </a:lnTo>
                        <a:lnTo>
                          <a:pt x="401" y="126"/>
                        </a:lnTo>
                        <a:lnTo>
                          <a:pt x="425" y="150"/>
                        </a:lnTo>
                        <a:lnTo>
                          <a:pt x="425" y="151"/>
                        </a:lnTo>
                        <a:lnTo>
                          <a:pt x="424" y="154"/>
                        </a:lnTo>
                        <a:lnTo>
                          <a:pt x="423" y="156"/>
                        </a:lnTo>
                        <a:lnTo>
                          <a:pt x="422" y="159"/>
                        </a:lnTo>
                        <a:lnTo>
                          <a:pt x="417" y="162"/>
                        </a:lnTo>
                        <a:lnTo>
                          <a:pt x="398" y="149"/>
                        </a:lnTo>
                        <a:lnTo>
                          <a:pt x="380" y="139"/>
                        </a:lnTo>
                        <a:lnTo>
                          <a:pt x="344" y="124"/>
                        </a:lnTo>
                        <a:lnTo>
                          <a:pt x="308" y="114"/>
                        </a:lnTo>
                        <a:lnTo>
                          <a:pt x="272" y="112"/>
                        </a:lnTo>
                        <a:lnTo>
                          <a:pt x="252" y="112"/>
                        </a:lnTo>
                        <a:lnTo>
                          <a:pt x="234" y="114"/>
                        </a:lnTo>
                        <a:lnTo>
                          <a:pt x="198" y="125"/>
                        </a:lnTo>
                        <a:lnTo>
                          <a:pt x="162" y="141"/>
                        </a:lnTo>
                        <a:lnTo>
                          <a:pt x="126" y="165"/>
                        </a:lnTo>
                        <a:lnTo>
                          <a:pt x="94" y="187"/>
                        </a:lnTo>
                        <a:lnTo>
                          <a:pt x="66" y="216"/>
                        </a:lnTo>
                        <a:lnTo>
                          <a:pt x="65" y="216"/>
                        </a:lnTo>
                        <a:lnTo>
                          <a:pt x="50" y="220"/>
                        </a:lnTo>
                        <a:lnTo>
                          <a:pt x="48" y="220"/>
                        </a:lnTo>
                        <a:lnTo>
                          <a:pt x="48" y="217"/>
                        </a:lnTo>
                        <a:lnTo>
                          <a:pt x="51" y="214"/>
                        </a:lnTo>
                        <a:lnTo>
                          <a:pt x="58" y="207"/>
                        </a:lnTo>
                        <a:lnTo>
                          <a:pt x="57" y="205"/>
                        </a:lnTo>
                        <a:lnTo>
                          <a:pt x="58" y="202"/>
                        </a:lnTo>
                        <a:lnTo>
                          <a:pt x="59" y="201"/>
                        </a:lnTo>
                        <a:lnTo>
                          <a:pt x="76" y="178"/>
                        </a:lnTo>
                        <a:lnTo>
                          <a:pt x="96" y="159"/>
                        </a:lnTo>
                        <a:lnTo>
                          <a:pt x="117" y="141"/>
                        </a:lnTo>
                        <a:lnTo>
                          <a:pt x="140" y="126"/>
                        </a:lnTo>
                        <a:lnTo>
                          <a:pt x="162" y="112"/>
                        </a:lnTo>
                        <a:lnTo>
                          <a:pt x="188" y="101"/>
                        </a:lnTo>
                        <a:lnTo>
                          <a:pt x="214" y="92"/>
                        </a:lnTo>
                        <a:lnTo>
                          <a:pt x="243" y="86"/>
                        </a:lnTo>
                        <a:lnTo>
                          <a:pt x="254" y="86"/>
                        </a:lnTo>
                        <a:lnTo>
                          <a:pt x="250" y="86"/>
                        </a:lnTo>
                        <a:lnTo>
                          <a:pt x="208" y="88"/>
                        </a:lnTo>
                        <a:lnTo>
                          <a:pt x="202" y="87"/>
                        </a:lnTo>
                        <a:lnTo>
                          <a:pt x="201" y="84"/>
                        </a:lnTo>
                        <a:lnTo>
                          <a:pt x="177" y="93"/>
                        </a:lnTo>
                        <a:lnTo>
                          <a:pt x="155" y="104"/>
                        </a:lnTo>
                        <a:lnTo>
                          <a:pt x="134" y="116"/>
                        </a:lnTo>
                        <a:lnTo>
                          <a:pt x="114" y="131"/>
                        </a:lnTo>
                        <a:lnTo>
                          <a:pt x="95" y="145"/>
                        </a:lnTo>
                        <a:lnTo>
                          <a:pt x="78" y="162"/>
                        </a:lnTo>
                        <a:lnTo>
                          <a:pt x="50" y="197"/>
                        </a:lnTo>
                        <a:lnTo>
                          <a:pt x="36" y="215"/>
                        </a:lnTo>
                        <a:lnTo>
                          <a:pt x="26" y="235"/>
                        </a:lnTo>
                        <a:lnTo>
                          <a:pt x="9" y="277"/>
                        </a:lnTo>
                        <a:lnTo>
                          <a:pt x="2" y="304"/>
                        </a:lnTo>
                        <a:lnTo>
                          <a:pt x="0" y="331"/>
                        </a:lnTo>
                        <a:lnTo>
                          <a:pt x="3" y="359"/>
                        </a:lnTo>
                        <a:lnTo>
                          <a:pt x="10" y="388"/>
                        </a:lnTo>
                        <a:lnTo>
                          <a:pt x="18" y="407"/>
                        </a:lnTo>
                        <a:lnTo>
                          <a:pt x="32" y="427"/>
                        </a:lnTo>
                        <a:lnTo>
                          <a:pt x="26" y="415"/>
                        </a:lnTo>
                        <a:lnTo>
                          <a:pt x="24" y="403"/>
                        </a:lnTo>
                        <a:lnTo>
                          <a:pt x="26" y="403"/>
                        </a:lnTo>
                        <a:lnTo>
                          <a:pt x="17" y="394"/>
                        </a:lnTo>
                        <a:lnTo>
                          <a:pt x="12" y="383"/>
                        </a:lnTo>
                        <a:lnTo>
                          <a:pt x="9" y="370"/>
                        </a:lnTo>
                        <a:lnTo>
                          <a:pt x="9" y="357"/>
                        </a:lnTo>
                        <a:lnTo>
                          <a:pt x="9" y="333"/>
                        </a:lnTo>
                        <a:lnTo>
                          <a:pt x="5" y="324"/>
                        </a:lnTo>
                        <a:lnTo>
                          <a:pt x="4" y="317"/>
                        </a:lnTo>
                        <a:lnTo>
                          <a:pt x="5" y="301"/>
                        </a:lnTo>
                        <a:lnTo>
                          <a:pt x="8" y="287"/>
                        </a:lnTo>
                        <a:lnTo>
                          <a:pt x="12" y="275"/>
                        </a:lnTo>
                        <a:lnTo>
                          <a:pt x="26" y="252"/>
                        </a:lnTo>
                        <a:lnTo>
                          <a:pt x="23" y="304"/>
                        </a:lnTo>
                        <a:lnTo>
                          <a:pt x="22" y="306"/>
                        </a:lnTo>
                        <a:lnTo>
                          <a:pt x="21" y="323"/>
                        </a:lnTo>
                        <a:lnTo>
                          <a:pt x="23" y="341"/>
                        </a:lnTo>
                        <a:lnTo>
                          <a:pt x="24" y="340"/>
                        </a:lnTo>
                        <a:lnTo>
                          <a:pt x="28" y="349"/>
                        </a:lnTo>
                        <a:lnTo>
                          <a:pt x="35" y="360"/>
                        </a:lnTo>
                        <a:lnTo>
                          <a:pt x="44" y="369"/>
                        </a:lnTo>
                        <a:lnTo>
                          <a:pt x="56" y="377"/>
                        </a:lnTo>
                        <a:lnTo>
                          <a:pt x="90" y="395"/>
                        </a:lnTo>
                        <a:lnTo>
                          <a:pt x="93" y="391"/>
                        </a:lnTo>
                        <a:lnTo>
                          <a:pt x="96" y="390"/>
                        </a:lnTo>
                        <a:lnTo>
                          <a:pt x="186" y="395"/>
                        </a:lnTo>
                        <a:lnTo>
                          <a:pt x="240" y="375"/>
                        </a:lnTo>
                        <a:lnTo>
                          <a:pt x="269" y="366"/>
                        </a:lnTo>
                        <a:lnTo>
                          <a:pt x="299" y="363"/>
                        </a:lnTo>
                        <a:lnTo>
                          <a:pt x="448" y="324"/>
                        </a:lnTo>
                        <a:lnTo>
                          <a:pt x="458" y="324"/>
                        </a:lnTo>
                        <a:lnTo>
                          <a:pt x="460" y="325"/>
                        </a:lnTo>
                        <a:lnTo>
                          <a:pt x="513" y="275"/>
                        </a:lnTo>
                        <a:lnTo>
                          <a:pt x="525" y="217"/>
                        </a:lnTo>
                        <a:lnTo>
                          <a:pt x="525" y="215"/>
                        </a:lnTo>
                        <a:lnTo>
                          <a:pt x="502" y="175"/>
                        </a:lnTo>
                        <a:lnTo>
                          <a:pt x="486" y="153"/>
                        </a:lnTo>
                        <a:lnTo>
                          <a:pt x="466" y="136"/>
                        </a:lnTo>
                        <a:lnTo>
                          <a:pt x="459" y="122"/>
                        </a:lnTo>
                        <a:lnTo>
                          <a:pt x="461" y="123"/>
                        </a:lnTo>
                        <a:lnTo>
                          <a:pt x="466" y="119"/>
                        </a:lnTo>
                        <a:lnTo>
                          <a:pt x="474" y="120"/>
                        </a:lnTo>
                        <a:lnTo>
                          <a:pt x="479" y="119"/>
                        </a:lnTo>
                        <a:lnTo>
                          <a:pt x="489" y="126"/>
                        </a:lnTo>
                        <a:lnTo>
                          <a:pt x="490" y="126"/>
                        </a:lnTo>
                        <a:lnTo>
                          <a:pt x="497" y="127"/>
                        </a:lnTo>
                        <a:lnTo>
                          <a:pt x="506" y="126"/>
                        </a:lnTo>
                        <a:lnTo>
                          <a:pt x="515" y="127"/>
                        </a:lnTo>
                        <a:lnTo>
                          <a:pt x="533" y="131"/>
                        </a:lnTo>
                        <a:lnTo>
                          <a:pt x="533" y="126"/>
                        </a:lnTo>
                        <a:lnTo>
                          <a:pt x="519" y="125"/>
                        </a:lnTo>
                        <a:lnTo>
                          <a:pt x="504" y="122"/>
                        </a:lnTo>
                        <a:lnTo>
                          <a:pt x="490" y="116"/>
                        </a:lnTo>
                        <a:lnTo>
                          <a:pt x="478" y="110"/>
                        </a:lnTo>
                        <a:lnTo>
                          <a:pt x="477" y="106"/>
                        </a:lnTo>
                        <a:lnTo>
                          <a:pt x="478" y="104"/>
                        </a:lnTo>
                        <a:lnTo>
                          <a:pt x="484" y="100"/>
                        </a:lnTo>
                        <a:lnTo>
                          <a:pt x="518" y="104"/>
                        </a:lnTo>
                        <a:lnTo>
                          <a:pt x="514" y="92"/>
                        </a:lnTo>
                        <a:lnTo>
                          <a:pt x="514" y="86"/>
                        </a:lnTo>
                        <a:lnTo>
                          <a:pt x="516" y="81"/>
                        </a:lnTo>
                        <a:close/>
                        <a:moveTo>
                          <a:pt x="412" y="40"/>
                        </a:moveTo>
                        <a:lnTo>
                          <a:pt x="411" y="39"/>
                        </a:lnTo>
                        <a:lnTo>
                          <a:pt x="413" y="39"/>
                        </a:lnTo>
                        <a:lnTo>
                          <a:pt x="447" y="42"/>
                        </a:lnTo>
                        <a:lnTo>
                          <a:pt x="479" y="48"/>
                        </a:lnTo>
                        <a:lnTo>
                          <a:pt x="480" y="50"/>
                        </a:lnTo>
                        <a:lnTo>
                          <a:pt x="480" y="51"/>
                        </a:lnTo>
                        <a:lnTo>
                          <a:pt x="471" y="54"/>
                        </a:lnTo>
                        <a:lnTo>
                          <a:pt x="461" y="57"/>
                        </a:lnTo>
                        <a:lnTo>
                          <a:pt x="443" y="57"/>
                        </a:lnTo>
                        <a:lnTo>
                          <a:pt x="434" y="54"/>
                        </a:lnTo>
                        <a:lnTo>
                          <a:pt x="426" y="51"/>
                        </a:lnTo>
                        <a:lnTo>
                          <a:pt x="419" y="46"/>
                        </a:lnTo>
                        <a:lnTo>
                          <a:pt x="412" y="40"/>
                        </a:lnTo>
                        <a:close/>
                        <a:moveTo>
                          <a:pt x="244" y="173"/>
                        </a:moveTo>
                        <a:lnTo>
                          <a:pt x="242" y="171"/>
                        </a:lnTo>
                        <a:lnTo>
                          <a:pt x="276" y="154"/>
                        </a:lnTo>
                        <a:lnTo>
                          <a:pt x="280" y="151"/>
                        </a:lnTo>
                        <a:lnTo>
                          <a:pt x="287" y="150"/>
                        </a:lnTo>
                        <a:lnTo>
                          <a:pt x="297" y="151"/>
                        </a:lnTo>
                        <a:lnTo>
                          <a:pt x="304" y="155"/>
                        </a:lnTo>
                        <a:lnTo>
                          <a:pt x="312" y="161"/>
                        </a:lnTo>
                        <a:lnTo>
                          <a:pt x="314" y="162"/>
                        </a:lnTo>
                        <a:lnTo>
                          <a:pt x="314" y="163"/>
                        </a:lnTo>
                        <a:lnTo>
                          <a:pt x="297" y="167"/>
                        </a:lnTo>
                        <a:lnTo>
                          <a:pt x="280" y="171"/>
                        </a:lnTo>
                        <a:lnTo>
                          <a:pt x="270" y="171"/>
                        </a:lnTo>
                        <a:lnTo>
                          <a:pt x="266" y="171"/>
                        </a:lnTo>
                        <a:lnTo>
                          <a:pt x="263" y="171"/>
                        </a:lnTo>
                        <a:lnTo>
                          <a:pt x="262" y="171"/>
                        </a:lnTo>
                        <a:lnTo>
                          <a:pt x="262" y="172"/>
                        </a:lnTo>
                        <a:lnTo>
                          <a:pt x="252" y="172"/>
                        </a:lnTo>
                        <a:lnTo>
                          <a:pt x="248" y="172"/>
                        </a:lnTo>
                        <a:lnTo>
                          <a:pt x="245" y="172"/>
                        </a:lnTo>
                        <a:lnTo>
                          <a:pt x="244" y="172"/>
                        </a:lnTo>
                        <a:lnTo>
                          <a:pt x="244" y="173"/>
                        </a:lnTo>
                        <a:close/>
                        <a:moveTo>
                          <a:pt x="135" y="279"/>
                        </a:moveTo>
                        <a:lnTo>
                          <a:pt x="134" y="276"/>
                        </a:lnTo>
                        <a:lnTo>
                          <a:pt x="137" y="276"/>
                        </a:lnTo>
                        <a:lnTo>
                          <a:pt x="246" y="309"/>
                        </a:lnTo>
                        <a:lnTo>
                          <a:pt x="246" y="310"/>
                        </a:lnTo>
                        <a:lnTo>
                          <a:pt x="243" y="317"/>
                        </a:lnTo>
                        <a:lnTo>
                          <a:pt x="239" y="319"/>
                        </a:lnTo>
                        <a:lnTo>
                          <a:pt x="222" y="318"/>
                        </a:lnTo>
                        <a:lnTo>
                          <a:pt x="208" y="316"/>
                        </a:lnTo>
                        <a:lnTo>
                          <a:pt x="180" y="309"/>
                        </a:lnTo>
                        <a:lnTo>
                          <a:pt x="167" y="303"/>
                        </a:lnTo>
                        <a:lnTo>
                          <a:pt x="155" y="295"/>
                        </a:lnTo>
                        <a:lnTo>
                          <a:pt x="135" y="279"/>
                        </a:lnTo>
                        <a:close/>
                        <a:moveTo>
                          <a:pt x="455" y="213"/>
                        </a:moveTo>
                        <a:lnTo>
                          <a:pt x="456" y="211"/>
                        </a:lnTo>
                        <a:lnTo>
                          <a:pt x="460" y="211"/>
                        </a:lnTo>
                        <a:lnTo>
                          <a:pt x="464" y="214"/>
                        </a:lnTo>
                        <a:lnTo>
                          <a:pt x="465" y="217"/>
                        </a:lnTo>
                        <a:lnTo>
                          <a:pt x="466" y="223"/>
                        </a:lnTo>
                        <a:lnTo>
                          <a:pt x="466" y="226"/>
                        </a:lnTo>
                        <a:lnTo>
                          <a:pt x="461" y="233"/>
                        </a:lnTo>
                        <a:lnTo>
                          <a:pt x="459" y="237"/>
                        </a:lnTo>
                        <a:lnTo>
                          <a:pt x="458" y="241"/>
                        </a:lnTo>
                        <a:lnTo>
                          <a:pt x="449" y="258"/>
                        </a:lnTo>
                        <a:lnTo>
                          <a:pt x="443" y="265"/>
                        </a:lnTo>
                        <a:lnTo>
                          <a:pt x="438" y="274"/>
                        </a:lnTo>
                        <a:lnTo>
                          <a:pt x="428" y="291"/>
                        </a:lnTo>
                        <a:lnTo>
                          <a:pt x="420" y="295"/>
                        </a:lnTo>
                        <a:lnTo>
                          <a:pt x="416" y="299"/>
                        </a:lnTo>
                        <a:lnTo>
                          <a:pt x="410" y="301"/>
                        </a:lnTo>
                        <a:lnTo>
                          <a:pt x="405" y="303"/>
                        </a:lnTo>
                        <a:lnTo>
                          <a:pt x="411" y="291"/>
                        </a:lnTo>
                        <a:lnTo>
                          <a:pt x="418" y="280"/>
                        </a:lnTo>
                        <a:lnTo>
                          <a:pt x="431" y="258"/>
                        </a:lnTo>
                        <a:lnTo>
                          <a:pt x="443" y="235"/>
                        </a:lnTo>
                        <a:lnTo>
                          <a:pt x="455" y="213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74" name="Freeform 531"/>
                  <p:cNvSpPr/>
                  <p:nvPr/>
                </p:nvSpPr>
                <p:spPr>
                  <a:xfrm>
                    <a:off x="450" y="415"/>
                    <a:ext cx="23" cy="6"/>
                  </a:xfrm>
                  <a:custGeom>
                    <a:avLst/>
                    <a:gdLst>
                      <a:gd name="txL" fmla="*/ 0 w 69"/>
                      <a:gd name="txT" fmla="*/ 0 h 18"/>
                      <a:gd name="txR" fmla="*/ 69 w 69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9" h="18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1" y="1"/>
                        </a:lnTo>
                        <a:lnTo>
                          <a:pt x="8" y="7"/>
                        </a:lnTo>
                        <a:lnTo>
                          <a:pt x="15" y="12"/>
                        </a:lnTo>
                        <a:lnTo>
                          <a:pt x="23" y="15"/>
                        </a:lnTo>
                        <a:lnTo>
                          <a:pt x="32" y="18"/>
                        </a:lnTo>
                        <a:lnTo>
                          <a:pt x="50" y="18"/>
                        </a:lnTo>
                        <a:lnTo>
                          <a:pt x="60" y="15"/>
                        </a:lnTo>
                        <a:lnTo>
                          <a:pt x="69" y="12"/>
                        </a:lnTo>
                        <a:lnTo>
                          <a:pt x="68" y="9"/>
                        </a:lnTo>
                        <a:lnTo>
                          <a:pt x="36" y="3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9F71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75" name="Freeform 532"/>
                  <p:cNvSpPr/>
                  <p:nvPr/>
                </p:nvSpPr>
                <p:spPr>
                  <a:xfrm>
                    <a:off x="473" y="418"/>
                    <a:ext cx="1" cy="1"/>
                  </a:xfrm>
                  <a:custGeom>
                    <a:avLst/>
                    <a:gdLst>
                      <a:gd name="txL" fmla="*/ 0 w 1"/>
                      <a:gd name="txT" fmla="*/ 0 h 3"/>
                      <a:gd name="txR" fmla="*/ 1 w 1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3">
                        <a:moveTo>
                          <a:pt x="0" y="0"/>
                        </a:moveTo>
                        <a:lnTo>
                          <a:pt x="1" y="3"/>
                        </a:lnTo>
                        <a:lnTo>
                          <a:pt x="1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B6C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76" name="Freeform 533"/>
                  <p:cNvSpPr/>
                  <p:nvPr/>
                </p:nvSpPr>
                <p:spPr>
                  <a:xfrm>
                    <a:off x="394" y="452"/>
                    <a:ext cx="24" cy="8"/>
                  </a:xfrm>
                  <a:custGeom>
                    <a:avLst/>
                    <a:gdLst>
                      <a:gd name="txL" fmla="*/ 0 w 72"/>
                      <a:gd name="txT" fmla="*/ 0 h 23"/>
                      <a:gd name="txR" fmla="*/ 72 w 72"/>
                      <a:gd name="txB" fmla="*/ 23 h 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" h="23">
                        <a:moveTo>
                          <a:pt x="0" y="21"/>
                        </a:moveTo>
                        <a:lnTo>
                          <a:pt x="2" y="23"/>
                        </a:lnTo>
                        <a:lnTo>
                          <a:pt x="2" y="22"/>
                        </a:lnTo>
                        <a:lnTo>
                          <a:pt x="3" y="22"/>
                        </a:lnTo>
                        <a:lnTo>
                          <a:pt x="6" y="22"/>
                        </a:lnTo>
                        <a:lnTo>
                          <a:pt x="10" y="22"/>
                        </a:lnTo>
                        <a:lnTo>
                          <a:pt x="20" y="22"/>
                        </a:lnTo>
                        <a:lnTo>
                          <a:pt x="20" y="21"/>
                        </a:lnTo>
                        <a:lnTo>
                          <a:pt x="21" y="21"/>
                        </a:lnTo>
                        <a:lnTo>
                          <a:pt x="24" y="21"/>
                        </a:lnTo>
                        <a:lnTo>
                          <a:pt x="28" y="21"/>
                        </a:lnTo>
                        <a:lnTo>
                          <a:pt x="38" y="21"/>
                        </a:lnTo>
                        <a:lnTo>
                          <a:pt x="55" y="17"/>
                        </a:lnTo>
                        <a:lnTo>
                          <a:pt x="72" y="13"/>
                        </a:lnTo>
                        <a:lnTo>
                          <a:pt x="70" y="11"/>
                        </a:lnTo>
                        <a:lnTo>
                          <a:pt x="62" y="5"/>
                        </a:lnTo>
                        <a:lnTo>
                          <a:pt x="55" y="1"/>
                        </a:lnTo>
                        <a:lnTo>
                          <a:pt x="45" y="0"/>
                        </a:lnTo>
                        <a:lnTo>
                          <a:pt x="38" y="1"/>
                        </a:lnTo>
                        <a:lnTo>
                          <a:pt x="34" y="4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solidFill>
                    <a:srgbClr val="9F71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77" name="Freeform 534"/>
                  <p:cNvSpPr/>
                  <p:nvPr/>
                </p:nvSpPr>
                <p:spPr>
                  <a:xfrm>
                    <a:off x="417" y="456"/>
                    <a:ext cx="1" cy="1"/>
                  </a:xfrm>
                  <a:custGeom>
                    <a:avLst/>
                    <a:gdLst>
                      <a:gd name="txL" fmla="*/ 0 w 2"/>
                      <a:gd name="txT" fmla="*/ 0 h 2"/>
                      <a:gd name="txR" fmla="*/ 2 w 2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2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2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B6C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78" name="Freeform 535"/>
                  <p:cNvSpPr/>
                  <p:nvPr/>
                </p:nvSpPr>
                <p:spPr>
                  <a:xfrm>
                    <a:off x="358" y="494"/>
                    <a:ext cx="37" cy="15"/>
                  </a:xfrm>
                  <a:custGeom>
                    <a:avLst/>
                    <a:gdLst>
                      <a:gd name="txL" fmla="*/ 0 w 112"/>
                      <a:gd name="txT" fmla="*/ 0 h 43"/>
                      <a:gd name="txR" fmla="*/ 112 w 112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2" h="43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1" y="3"/>
                        </a:lnTo>
                        <a:lnTo>
                          <a:pt x="21" y="19"/>
                        </a:lnTo>
                        <a:lnTo>
                          <a:pt x="33" y="27"/>
                        </a:lnTo>
                        <a:lnTo>
                          <a:pt x="46" y="33"/>
                        </a:lnTo>
                        <a:lnTo>
                          <a:pt x="74" y="40"/>
                        </a:lnTo>
                        <a:lnTo>
                          <a:pt x="88" y="42"/>
                        </a:lnTo>
                        <a:lnTo>
                          <a:pt x="105" y="43"/>
                        </a:lnTo>
                        <a:lnTo>
                          <a:pt x="109" y="41"/>
                        </a:lnTo>
                        <a:lnTo>
                          <a:pt x="112" y="34"/>
                        </a:lnTo>
                        <a:lnTo>
                          <a:pt x="112" y="33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9F71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79" name="Freeform 536"/>
                  <p:cNvSpPr/>
                  <p:nvPr/>
                </p:nvSpPr>
                <p:spPr>
                  <a:xfrm>
                    <a:off x="448" y="473"/>
                    <a:ext cx="21" cy="30"/>
                  </a:xfrm>
                  <a:custGeom>
                    <a:avLst/>
                    <a:gdLst>
                      <a:gd name="txL" fmla="*/ 0 w 61"/>
                      <a:gd name="txT" fmla="*/ 0 h 92"/>
                      <a:gd name="txR" fmla="*/ 61 w 61"/>
                      <a:gd name="txB" fmla="*/ 92 h 9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1" h="92">
                        <a:moveTo>
                          <a:pt x="51" y="0"/>
                        </a:moveTo>
                        <a:lnTo>
                          <a:pt x="50" y="2"/>
                        </a:lnTo>
                        <a:lnTo>
                          <a:pt x="38" y="24"/>
                        </a:lnTo>
                        <a:lnTo>
                          <a:pt x="26" y="47"/>
                        </a:lnTo>
                        <a:lnTo>
                          <a:pt x="13" y="69"/>
                        </a:lnTo>
                        <a:lnTo>
                          <a:pt x="6" y="80"/>
                        </a:lnTo>
                        <a:lnTo>
                          <a:pt x="0" y="92"/>
                        </a:lnTo>
                        <a:lnTo>
                          <a:pt x="5" y="90"/>
                        </a:lnTo>
                        <a:lnTo>
                          <a:pt x="11" y="88"/>
                        </a:lnTo>
                        <a:lnTo>
                          <a:pt x="15" y="84"/>
                        </a:lnTo>
                        <a:lnTo>
                          <a:pt x="23" y="80"/>
                        </a:lnTo>
                        <a:lnTo>
                          <a:pt x="33" y="63"/>
                        </a:lnTo>
                        <a:lnTo>
                          <a:pt x="38" y="54"/>
                        </a:lnTo>
                        <a:lnTo>
                          <a:pt x="44" y="47"/>
                        </a:lnTo>
                        <a:lnTo>
                          <a:pt x="53" y="30"/>
                        </a:lnTo>
                        <a:lnTo>
                          <a:pt x="54" y="26"/>
                        </a:lnTo>
                        <a:lnTo>
                          <a:pt x="56" y="22"/>
                        </a:lnTo>
                        <a:lnTo>
                          <a:pt x="61" y="15"/>
                        </a:lnTo>
                        <a:lnTo>
                          <a:pt x="61" y="12"/>
                        </a:lnTo>
                        <a:lnTo>
                          <a:pt x="60" y="6"/>
                        </a:lnTo>
                        <a:lnTo>
                          <a:pt x="59" y="3"/>
                        </a:lnTo>
                        <a:lnTo>
                          <a:pt x="55" y="0"/>
                        </a:lnTo>
                        <a:lnTo>
                          <a:pt x="51" y="0"/>
                        </a:lnTo>
                        <a:close/>
                      </a:path>
                    </a:pathLst>
                  </a:custGeom>
                  <a:solidFill>
                    <a:srgbClr val="9F71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80" name="Freeform 537"/>
                  <p:cNvSpPr>
                    <a:spLocks noEditPoints="1"/>
                  </p:cNvSpPr>
                  <p:nvPr/>
                </p:nvSpPr>
                <p:spPr>
                  <a:xfrm>
                    <a:off x="315" y="442"/>
                    <a:ext cx="191" cy="106"/>
                  </a:xfrm>
                  <a:custGeom>
                    <a:avLst/>
                    <a:gdLst>
                      <a:gd name="txL" fmla="*/ 0 w 574"/>
                      <a:gd name="txT" fmla="*/ 0 h 317"/>
                      <a:gd name="txR" fmla="*/ 574 w 574"/>
                      <a:gd name="txB" fmla="*/ 317 h 3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4" h="317">
                        <a:moveTo>
                          <a:pt x="568" y="58"/>
                        </a:moveTo>
                        <a:lnTo>
                          <a:pt x="569" y="49"/>
                        </a:lnTo>
                        <a:lnTo>
                          <a:pt x="486" y="11"/>
                        </a:lnTo>
                        <a:lnTo>
                          <a:pt x="488" y="8"/>
                        </a:lnTo>
                        <a:lnTo>
                          <a:pt x="493" y="8"/>
                        </a:lnTo>
                        <a:lnTo>
                          <a:pt x="486" y="7"/>
                        </a:lnTo>
                        <a:lnTo>
                          <a:pt x="485" y="7"/>
                        </a:lnTo>
                        <a:lnTo>
                          <a:pt x="475" y="0"/>
                        </a:lnTo>
                        <a:lnTo>
                          <a:pt x="470" y="1"/>
                        </a:lnTo>
                        <a:lnTo>
                          <a:pt x="462" y="0"/>
                        </a:lnTo>
                        <a:lnTo>
                          <a:pt x="457" y="4"/>
                        </a:lnTo>
                        <a:lnTo>
                          <a:pt x="455" y="3"/>
                        </a:lnTo>
                        <a:lnTo>
                          <a:pt x="462" y="17"/>
                        </a:lnTo>
                        <a:lnTo>
                          <a:pt x="482" y="34"/>
                        </a:lnTo>
                        <a:lnTo>
                          <a:pt x="498" y="56"/>
                        </a:lnTo>
                        <a:lnTo>
                          <a:pt x="521" y="96"/>
                        </a:lnTo>
                        <a:lnTo>
                          <a:pt x="521" y="98"/>
                        </a:lnTo>
                        <a:lnTo>
                          <a:pt x="509" y="156"/>
                        </a:lnTo>
                        <a:lnTo>
                          <a:pt x="456" y="206"/>
                        </a:lnTo>
                        <a:lnTo>
                          <a:pt x="454" y="205"/>
                        </a:lnTo>
                        <a:lnTo>
                          <a:pt x="444" y="205"/>
                        </a:lnTo>
                        <a:lnTo>
                          <a:pt x="295" y="244"/>
                        </a:lnTo>
                        <a:lnTo>
                          <a:pt x="265" y="247"/>
                        </a:lnTo>
                        <a:lnTo>
                          <a:pt x="236" y="256"/>
                        </a:lnTo>
                        <a:lnTo>
                          <a:pt x="182" y="276"/>
                        </a:lnTo>
                        <a:lnTo>
                          <a:pt x="92" y="271"/>
                        </a:lnTo>
                        <a:lnTo>
                          <a:pt x="89" y="272"/>
                        </a:lnTo>
                        <a:lnTo>
                          <a:pt x="86" y="276"/>
                        </a:lnTo>
                        <a:lnTo>
                          <a:pt x="52" y="258"/>
                        </a:lnTo>
                        <a:lnTo>
                          <a:pt x="40" y="250"/>
                        </a:lnTo>
                        <a:lnTo>
                          <a:pt x="31" y="241"/>
                        </a:lnTo>
                        <a:lnTo>
                          <a:pt x="24" y="230"/>
                        </a:lnTo>
                        <a:lnTo>
                          <a:pt x="20" y="221"/>
                        </a:lnTo>
                        <a:lnTo>
                          <a:pt x="19" y="222"/>
                        </a:lnTo>
                        <a:lnTo>
                          <a:pt x="17" y="204"/>
                        </a:lnTo>
                        <a:lnTo>
                          <a:pt x="18" y="187"/>
                        </a:lnTo>
                        <a:lnTo>
                          <a:pt x="19" y="185"/>
                        </a:lnTo>
                        <a:lnTo>
                          <a:pt x="22" y="133"/>
                        </a:lnTo>
                        <a:lnTo>
                          <a:pt x="8" y="156"/>
                        </a:lnTo>
                        <a:lnTo>
                          <a:pt x="4" y="168"/>
                        </a:lnTo>
                        <a:lnTo>
                          <a:pt x="1" y="182"/>
                        </a:lnTo>
                        <a:lnTo>
                          <a:pt x="0" y="198"/>
                        </a:lnTo>
                        <a:lnTo>
                          <a:pt x="1" y="205"/>
                        </a:lnTo>
                        <a:lnTo>
                          <a:pt x="5" y="214"/>
                        </a:lnTo>
                        <a:lnTo>
                          <a:pt x="5" y="238"/>
                        </a:lnTo>
                        <a:lnTo>
                          <a:pt x="5" y="251"/>
                        </a:lnTo>
                        <a:lnTo>
                          <a:pt x="8" y="264"/>
                        </a:lnTo>
                        <a:lnTo>
                          <a:pt x="13" y="275"/>
                        </a:lnTo>
                        <a:lnTo>
                          <a:pt x="22" y="284"/>
                        </a:lnTo>
                        <a:lnTo>
                          <a:pt x="23" y="287"/>
                        </a:lnTo>
                        <a:lnTo>
                          <a:pt x="46" y="300"/>
                        </a:lnTo>
                        <a:lnTo>
                          <a:pt x="47" y="299"/>
                        </a:lnTo>
                        <a:lnTo>
                          <a:pt x="49" y="296"/>
                        </a:lnTo>
                        <a:lnTo>
                          <a:pt x="74" y="304"/>
                        </a:lnTo>
                        <a:lnTo>
                          <a:pt x="101" y="310"/>
                        </a:lnTo>
                        <a:lnTo>
                          <a:pt x="127" y="313"/>
                        </a:lnTo>
                        <a:lnTo>
                          <a:pt x="156" y="317"/>
                        </a:lnTo>
                        <a:lnTo>
                          <a:pt x="209" y="311"/>
                        </a:lnTo>
                        <a:lnTo>
                          <a:pt x="235" y="307"/>
                        </a:lnTo>
                        <a:lnTo>
                          <a:pt x="263" y="305"/>
                        </a:lnTo>
                        <a:lnTo>
                          <a:pt x="371" y="288"/>
                        </a:lnTo>
                        <a:lnTo>
                          <a:pt x="379" y="284"/>
                        </a:lnTo>
                        <a:lnTo>
                          <a:pt x="388" y="281"/>
                        </a:lnTo>
                        <a:lnTo>
                          <a:pt x="389" y="280"/>
                        </a:lnTo>
                        <a:lnTo>
                          <a:pt x="391" y="278"/>
                        </a:lnTo>
                        <a:lnTo>
                          <a:pt x="414" y="269"/>
                        </a:lnTo>
                        <a:lnTo>
                          <a:pt x="428" y="262"/>
                        </a:lnTo>
                        <a:lnTo>
                          <a:pt x="436" y="258"/>
                        </a:lnTo>
                        <a:lnTo>
                          <a:pt x="444" y="256"/>
                        </a:lnTo>
                        <a:lnTo>
                          <a:pt x="472" y="241"/>
                        </a:lnTo>
                        <a:lnTo>
                          <a:pt x="484" y="232"/>
                        </a:lnTo>
                        <a:lnTo>
                          <a:pt x="490" y="227"/>
                        </a:lnTo>
                        <a:lnTo>
                          <a:pt x="497" y="223"/>
                        </a:lnTo>
                        <a:lnTo>
                          <a:pt x="509" y="214"/>
                        </a:lnTo>
                        <a:lnTo>
                          <a:pt x="515" y="209"/>
                        </a:lnTo>
                        <a:lnTo>
                          <a:pt x="522" y="205"/>
                        </a:lnTo>
                        <a:lnTo>
                          <a:pt x="542" y="178"/>
                        </a:lnTo>
                        <a:lnTo>
                          <a:pt x="554" y="134"/>
                        </a:lnTo>
                        <a:lnTo>
                          <a:pt x="574" y="92"/>
                        </a:lnTo>
                        <a:lnTo>
                          <a:pt x="571" y="64"/>
                        </a:lnTo>
                        <a:lnTo>
                          <a:pt x="568" y="58"/>
                        </a:lnTo>
                        <a:close/>
                        <a:moveTo>
                          <a:pt x="533" y="44"/>
                        </a:moveTo>
                        <a:lnTo>
                          <a:pt x="534" y="47"/>
                        </a:lnTo>
                        <a:lnTo>
                          <a:pt x="528" y="49"/>
                        </a:lnTo>
                        <a:lnTo>
                          <a:pt x="524" y="44"/>
                        </a:lnTo>
                        <a:lnTo>
                          <a:pt x="533" y="44"/>
                        </a:lnTo>
                        <a:close/>
                        <a:moveTo>
                          <a:pt x="545" y="89"/>
                        </a:moveTo>
                        <a:lnTo>
                          <a:pt x="551" y="89"/>
                        </a:lnTo>
                        <a:lnTo>
                          <a:pt x="548" y="95"/>
                        </a:lnTo>
                        <a:lnTo>
                          <a:pt x="545" y="89"/>
                        </a:lnTo>
                        <a:close/>
                        <a:moveTo>
                          <a:pt x="504" y="180"/>
                        </a:moveTo>
                        <a:lnTo>
                          <a:pt x="508" y="178"/>
                        </a:lnTo>
                        <a:lnTo>
                          <a:pt x="508" y="179"/>
                        </a:lnTo>
                        <a:lnTo>
                          <a:pt x="504" y="180"/>
                        </a:lnTo>
                        <a:close/>
                      </a:path>
                    </a:pathLst>
                  </a:custGeom>
                  <a:solidFill>
                    <a:srgbClr val="8858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81" name="Freeform 538"/>
                  <p:cNvSpPr/>
                  <p:nvPr/>
                </p:nvSpPr>
                <p:spPr>
                  <a:xfrm>
                    <a:off x="489" y="457"/>
                    <a:ext cx="4" cy="1"/>
                  </a:xfrm>
                  <a:custGeom>
                    <a:avLst/>
                    <a:gdLst>
                      <a:gd name="txL" fmla="*/ 0 w 10"/>
                      <a:gd name="txT" fmla="*/ 0 h 5"/>
                      <a:gd name="txR" fmla="*/ 10 w 10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" h="5">
                        <a:moveTo>
                          <a:pt x="10" y="3"/>
                        </a:moveTo>
                        <a:lnTo>
                          <a:pt x="9" y="0"/>
                        </a:lnTo>
                        <a:lnTo>
                          <a:pt x="0" y="0"/>
                        </a:lnTo>
                        <a:lnTo>
                          <a:pt x="4" y="5"/>
                        </a:lnTo>
                        <a:lnTo>
                          <a:pt x="10" y="3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82" name="Freeform 539"/>
                  <p:cNvSpPr/>
                  <p:nvPr/>
                </p:nvSpPr>
                <p:spPr>
                  <a:xfrm>
                    <a:off x="496" y="472"/>
                    <a:ext cx="2" cy="2"/>
                  </a:xfrm>
                  <a:custGeom>
                    <a:avLst/>
                    <a:gdLst>
                      <a:gd name="txL" fmla="*/ 0 w 6"/>
                      <a:gd name="txT" fmla="*/ 0 h 6"/>
                      <a:gd name="txR" fmla="*/ 6 w 6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6">
                        <a:moveTo>
                          <a:pt x="6" y="0"/>
                        </a:moveTo>
                        <a:lnTo>
                          <a:pt x="0" y="0"/>
                        </a:lnTo>
                        <a:lnTo>
                          <a:pt x="3" y="6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83" name="Freeform 540"/>
                  <p:cNvSpPr/>
                  <p:nvPr/>
                </p:nvSpPr>
                <p:spPr>
                  <a:xfrm>
                    <a:off x="483" y="501"/>
                    <a:ext cx="1" cy="1"/>
                  </a:xfrm>
                  <a:custGeom>
                    <a:avLst/>
                    <a:gdLst>
                      <a:gd name="txL" fmla="*/ 0 w 4"/>
                      <a:gd name="txT" fmla="*/ 0 h 2"/>
                      <a:gd name="txR" fmla="*/ 4 w 4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2">
                        <a:moveTo>
                          <a:pt x="4" y="0"/>
                        </a:moveTo>
                        <a:lnTo>
                          <a:pt x="0" y="2"/>
                        </a:lnTo>
                        <a:lnTo>
                          <a:pt x="4" y="1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84" name="Freeform 541"/>
                  <p:cNvSpPr/>
                  <p:nvPr/>
                </p:nvSpPr>
                <p:spPr>
                  <a:xfrm>
                    <a:off x="378" y="397"/>
                    <a:ext cx="23" cy="11"/>
                  </a:xfrm>
                  <a:custGeom>
                    <a:avLst/>
                    <a:gdLst>
                      <a:gd name="txL" fmla="*/ 0 w 68"/>
                      <a:gd name="txT" fmla="*/ 0 h 31"/>
                      <a:gd name="txR" fmla="*/ 68 w 68"/>
                      <a:gd name="txB" fmla="*/ 31 h 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8" h="31">
                        <a:moveTo>
                          <a:pt x="68" y="20"/>
                        </a:moveTo>
                        <a:lnTo>
                          <a:pt x="68" y="18"/>
                        </a:lnTo>
                        <a:lnTo>
                          <a:pt x="57" y="9"/>
                        </a:lnTo>
                        <a:lnTo>
                          <a:pt x="48" y="5"/>
                        </a:lnTo>
                        <a:lnTo>
                          <a:pt x="37" y="1"/>
                        </a:lnTo>
                        <a:lnTo>
                          <a:pt x="26" y="0"/>
                        </a:lnTo>
                        <a:lnTo>
                          <a:pt x="17" y="0"/>
                        </a:lnTo>
                        <a:lnTo>
                          <a:pt x="7" y="0"/>
                        </a:lnTo>
                        <a:lnTo>
                          <a:pt x="7" y="1"/>
                        </a:lnTo>
                        <a:lnTo>
                          <a:pt x="2" y="2"/>
                        </a:lnTo>
                        <a:lnTo>
                          <a:pt x="0" y="5"/>
                        </a:lnTo>
                        <a:lnTo>
                          <a:pt x="1" y="9"/>
                        </a:lnTo>
                        <a:lnTo>
                          <a:pt x="7" y="15"/>
                        </a:lnTo>
                        <a:lnTo>
                          <a:pt x="17" y="21"/>
                        </a:lnTo>
                        <a:lnTo>
                          <a:pt x="29" y="26"/>
                        </a:lnTo>
                        <a:lnTo>
                          <a:pt x="42" y="29"/>
                        </a:lnTo>
                        <a:lnTo>
                          <a:pt x="56" y="30"/>
                        </a:lnTo>
                        <a:lnTo>
                          <a:pt x="59" y="31"/>
                        </a:lnTo>
                        <a:lnTo>
                          <a:pt x="63" y="30"/>
                        </a:lnTo>
                        <a:lnTo>
                          <a:pt x="65" y="29"/>
                        </a:lnTo>
                        <a:lnTo>
                          <a:pt x="68" y="20"/>
                        </a:lnTo>
                        <a:close/>
                      </a:path>
                    </a:pathLst>
                  </a:custGeom>
                  <a:solidFill>
                    <a:srgbClr val="7647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85" name="Freeform 542"/>
                  <p:cNvSpPr/>
                  <p:nvPr/>
                </p:nvSpPr>
                <p:spPr>
                  <a:xfrm>
                    <a:off x="398" y="403"/>
                    <a:ext cx="8" cy="5"/>
                  </a:xfrm>
                  <a:custGeom>
                    <a:avLst/>
                    <a:gdLst>
                      <a:gd name="txL" fmla="*/ 0 w 25"/>
                      <a:gd name="txT" fmla="*/ 0 h 13"/>
                      <a:gd name="txR" fmla="*/ 25 w 25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13">
                        <a:moveTo>
                          <a:pt x="9" y="0"/>
                        </a:moveTo>
                        <a:lnTo>
                          <a:pt x="9" y="2"/>
                        </a:lnTo>
                        <a:lnTo>
                          <a:pt x="6" y="11"/>
                        </a:lnTo>
                        <a:lnTo>
                          <a:pt x="4" y="12"/>
                        </a:lnTo>
                        <a:lnTo>
                          <a:pt x="0" y="13"/>
                        </a:lnTo>
                        <a:lnTo>
                          <a:pt x="25" y="8"/>
                        </a:lnTo>
                        <a:lnTo>
                          <a:pt x="24" y="8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86" name="Freeform 543"/>
                  <p:cNvSpPr/>
                  <p:nvPr/>
                </p:nvSpPr>
                <p:spPr>
                  <a:xfrm>
                    <a:off x="378" y="402"/>
                    <a:ext cx="22" cy="25"/>
                  </a:xfrm>
                  <a:custGeom>
                    <a:avLst/>
                    <a:gdLst>
                      <a:gd name="txL" fmla="*/ 0 w 66"/>
                      <a:gd name="txT" fmla="*/ 0 h 74"/>
                      <a:gd name="txR" fmla="*/ 66 w 66"/>
                      <a:gd name="txB" fmla="*/ 74 h 7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74">
                        <a:moveTo>
                          <a:pt x="58" y="34"/>
                        </a:moveTo>
                        <a:lnTo>
                          <a:pt x="62" y="33"/>
                        </a:lnTo>
                        <a:lnTo>
                          <a:pt x="64" y="27"/>
                        </a:lnTo>
                        <a:lnTo>
                          <a:pt x="66" y="24"/>
                        </a:lnTo>
                        <a:lnTo>
                          <a:pt x="62" y="20"/>
                        </a:lnTo>
                        <a:lnTo>
                          <a:pt x="57" y="15"/>
                        </a:lnTo>
                        <a:lnTo>
                          <a:pt x="43" y="14"/>
                        </a:lnTo>
                        <a:lnTo>
                          <a:pt x="30" y="11"/>
                        </a:lnTo>
                        <a:lnTo>
                          <a:pt x="18" y="6"/>
                        </a:lnTo>
                        <a:lnTo>
                          <a:pt x="8" y="0"/>
                        </a:lnTo>
                        <a:lnTo>
                          <a:pt x="7" y="3"/>
                        </a:lnTo>
                        <a:lnTo>
                          <a:pt x="2" y="4"/>
                        </a:lnTo>
                        <a:lnTo>
                          <a:pt x="1" y="8"/>
                        </a:lnTo>
                        <a:lnTo>
                          <a:pt x="1" y="10"/>
                        </a:lnTo>
                        <a:lnTo>
                          <a:pt x="1" y="12"/>
                        </a:lnTo>
                        <a:lnTo>
                          <a:pt x="2" y="16"/>
                        </a:lnTo>
                        <a:lnTo>
                          <a:pt x="0" y="15"/>
                        </a:lnTo>
                        <a:lnTo>
                          <a:pt x="0" y="16"/>
                        </a:lnTo>
                        <a:lnTo>
                          <a:pt x="12" y="74"/>
                        </a:lnTo>
                        <a:lnTo>
                          <a:pt x="15" y="69"/>
                        </a:lnTo>
                        <a:lnTo>
                          <a:pt x="18" y="68"/>
                        </a:lnTo>
                        <a:lnTo>
                          <a:pt x="24" y="66"/>
                        </a:lnTo>
                        <a:lnTo>
                          <a:pt x="20" y="56"/>
                        </a:lnTo>
                        <a:lnTo>
                          <a:pt x="21" y="44"/>
                        </a:lnTo>
                        <a:lnTo>
                          <a:pt x="21" y="41"/>
                        </a:lnTo>
                        <a:lnTo>
                          <a:pt x="15" y="28"/>
                        </a:lnTo>
                        <a:lnTo>
                          <a:pt x="12" y="22"/>
                        </a:lnTo>
                        <a:lnTo>
                          <a:pt x="8" y="18"/>
                        </a:lnTo>
                        <a:lnTo>
                          <a:pt x="16" y="20"/>
                        </a:lnTo>
                        <a:lnTo>
                          <a:pt x="31" y="32"/>
                        </a:lnTo>
                        <a:lnTo>
                          <a:pt x="58" y="34"/>
                        </a:lnTo>
                        <a:close/>
                      </a:path>
                    </a:pathLst>
                  </a:custGeom>
                  <a:solidFill>
                    <a:srgbClr val="8858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87" name="Freeform 544"/>
                  <p:cNvSpPr/>
                  <p:nvPr/>
                </p:nvSpPr>
                <p:spPr>
                  <a:xfrm>
                    <a:off x="382" y="424"/>
                    <a:ext cx="46" cy="8"/>
                  </a:xfrm>
                  <a:custGeom>
                    <a:avLst/>
                    <a:gdLst>
                      <a:gd name="txL" fmla="*/ 0 w 138"/>
                      <a:gd name="txT" fmla="*/ 0 h 25"/>
                      <a:gd name="txR" fmla="*/ 138 w 138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8" h="25">
                        <a:moveTo>
                          <a:pt x="48" y="22"/>
                        </a:moveTo>
                        <a:lnTo>
                          <a:pt x="51" y="22"/>
                        </a:lnTo>
                        <a:lnTo>
                          <a:pt x="12" y="7"/>
                        </a:lnTo>
                        <a:lnTo>
                          <a:pt x="10" y="6"/>
                        </a:lnTo>
                        <a:lnTo>
                          <a:pt x="12" y="5"/>
                        </a:lnTo>
                        <a:lnTo>
                          <a:pt x="15" y="4"/>
                        </a:lnTo>
                        <a:lnTo>
                          <a:pt x="26" y="1"/>
                        </a:lnTo>
                        <a:lnTo>
                          <a:pt x="38" y="1"/>
                        </a:lnTo>
                        <a:lnTo>
                          <a:pt x="62" y="4"/>
                        </a:lnTo>
                        <a:lnTo>
                          <a:pt x="84" y="8"/>
                        </a:lnTo>
                        <a:lnTo>
                          <a:pt x="106" y="17"/>
                        </a:lnTo>
                        <a:lnTo>
                          <a:pt x="106" y="18"/>
                        </a:lnTo>
                        <a:lnTo>
                          <a:pt x="104" y="23"/>
                        </a:lnTo>
                        <a:lnTo>
                          <a:pt x="116" y="25"/>
                        </a:lnTo>
                        <a:lnTo>
                          <a:pt x="133" y="24"/>
                        </a:lnTo>
                        <a:lnTo>
                          <a:pt x="136" y="24"/>
                        </a:lnTo>
                        <a:lnTo>
                          <a:pt x="138" y="24"/>
                        </a:lnTo>
                        <a:lnTo>
                          <a:pt x="138" y="23"/>
                        </a:lnTo>
                        <a:lnTo>
                          <a:pt x="106" y="10"/>
                        </a:lnTo>
                        <a:lnTo>
                          <a:pt x="91" y="5"/>
                        </a:lnTo>
                        <a:lnTo>
                          <a:pt x="76" y="2"/>
                        </a:lnTo>
                        <a:lnTo>
                          <a:pt x="60" y="0"/>
                        </a:lnTo>
                        <a:lnTo>
                          <a:pt x="44" y="0"/>
                        </a:lnTo>
                        <a:lnTo>
                          <a:pt x="13" y="2"/>
                        </a:lnTo>
                        <a:lnTo>
                          <a:pt x="12" y="2"/>
                        </a:lnTo>
                        <a:lnTo>
                          <a:pt x="6" y="4"/>
                        </a:lnTo>
                        <a:lnTo>
                          <a:pt x="3" y="5"/>
                        </a:lnTo>
                        <a:lnTo>
                          <a:pt x="0" y="10"/>
                        </a:lnTo>
                        <a:lnTo>
                          <a:pt x="0" y="14"/>
                        </a:lnTo>
                        <a:lnTo>
                          <a:pt x="44" y="22"/>
                        </a:lnTo>
                        <a:lnTo>
                          <a:pt x="48" y="22"/>
                        </a:lnTo>
                        <a:close/>
                      </a:path>
                    </a:pathLst>
                  </a:custGeom>
                  <a:solidFill>
                    <a:srgbClr val="804A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88" name="Freeform 545"/>
                  <p:cNvSpPr/>
                  <p:nvPr/>
                </p:nvSpPr>
                <p:spPr>
                  <a:xfrm>
                    <a:off x="329" y="430"/>
                    <a:ext cx="126" cy="46"/>
                  </a:xfrm>
                  <a:custGeom>
                    <a:avLst/>
                    <a:gdLst>
                      <a:gd name="txL" fmla="*/ 0 w 377"/>
                      <a:gd name="txT" fmla="*/ 0 h 137"/>
                      <a:gd name="txR" fmla="*/ 377 w 377"/>
                      <a:gd name="txB" fmla="*/ 137 h 1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7" h="137">
                        <a:moveTo>
                          <a:pt x="209" y="3"/>
                        </a:moveTo>
                        <a:lnTo>
                          <a:pt x="206" y="3"/>
                        </a:lnTo>
                        <a:lnTo>
                          <a:pt x="195" y="3"/>
                        </a:lnTo>
                        <a:lnTo>
                          <a:pt x="166" y="9"/>
                        </a:lnTo>
                        <a:lnTo>
                          <a:pt x="140" y="18"/>
                        </a:lnTo>
                        <a:lnTo>
                          <a:pt x="114" y="29"/>
                        </a:lnTo>
                        <a:lnTo>
                          <a:pt x="92" y="43"/>
                        </a:lnTo>
                        <a:lnTo>
                          <a:pt x="69" y="58"/>
                        </a:lnTo>
                        <a:lnTo>
                          <a:pt x="48" y="76"/>
                        </a:lnTo>
                        <a:lnTo>
                          <a:pt x="28" y="95"/>
                        </a:lnTo>
                        <a:lnTo>
                          <a:pt x="11" y="118"/>
                        </a:lnTo>
                        <a:lnTo>
                          <a:pt x="10" y="119"/>
                        </a:lnTo>
                        <a:lnTo>
                          <a:pt x="9" y="122"/>
                        </a:lnTo>
                        <a:lnTo>
                          <a:pt x="10" y="124"/>
                        </a:lnTo>
                        <a:lnTo>
                          <a:pt x="3" y="131"/>
                        </a:lnTo>
                        <a:lnTo>
                          <a:pt x="0" y="134"/>
                        </a:lnTo>
                        <a:lnTo>
                          <a:pt x="0" y="137"/>
                        </a:lnTo>
                        <a:lnTo>
                          <a:pt x="2" y="137"/>
                        </a:lnTo>
                        <a:lnTo>
                          <a:pt x="17" y="133"/>
                        </a:lnTo>
                        <a:lnTo>
                          <a:pt x="18" y="133"/>
                        </a:lnTo>
                        <a:lnTo>
                          <a:pt x="46" y="104"/>
                        </a:lnTo>
                        <a:lnTo>
                          <a:pt x="78" y="82"/>
                        </a:lnTo>
                        <a:lnTo>
                          <a:pt x="114" y="58"/>
                        </a:lnTo>
                        <a:lnTo>
                          <a:pt x="150" y="42"/>
                        </a:lnTo>
                        <a:lnTo>
                          <a:pt x="186" y="31"/>
                        </a:lnTo>
                        <a:lnTo>
                          <a:pt x="204" y="29"/>
                        </a:lnTo>
                        <a:lnTo>
                          <a:pt x="224" y="29"/>
                        </a:lnTo>
                        <a:lnTo>
                          <a:pt x="260" y="31"/>
                        </a:lnTo>
                        <a:lnTo>
                          <a:pt x="296" y="41"/>
                        </a:lnTo>
                        <a:lnTo>
                          <a:pt x="332" y="56"/>
                        </a:lnTo>
                        <a:lnTo>
                          <a:pt x="350" y="66"/>
                        </a:lnTo>
                        <a:lnTo>
                          <a:pt x="369" y="79"/>
                        </a:lnTo>
                        <a:lnTo>
                          <a:pt x="374" y="76"/>
                        </a:lnTo>
                        <a:lnTo>
                          <a:pt x="375" y="73"/>
                        </a:lnTo>
                        <a:lnTo>
                          <a:pt x="376" y="71"/>
                        </a:lnTo>
                        <a:lnTo>
                          <a:pt x="377" y="68"/>
                        </a:lnTo>
                        <a:lnTo>
                          <a:pt x="377" y="67"/>
                        </a:lnTo>
                        <a:lnTo>
                          <a:pt x="353" y="43"/>
                        </a:lnTo>
                        <a:lnTo>
                          <a:pt x="340" y="34"/>
                        </a:lnTo>
                        <a:lnTo>
                          <a:pt x="328" y="27"/>
                        </a:lnTo>
                        <a:lnTo>
                          <a:pt x="302" y="13"/>
                        </a:lnTo>
                        <a:lnTo>
                          <a:pt x="287" y="9"/>
                        </a:lnTo>
                        <a:lnTo>
                          <a:pt x="274" y="6"/>
                        </a:lnTo>
                        <a:lnTo>
                          <a:pt x="262" y="4"/>
                        </a:lnTo>
                        <a:lnTo>
                          <a:pt x="236" y="0"/>
                        </a:lnTo>
                        <a:lnTo>
                          <a:pt x="209" y="3"/>
                        </a:lnTo>
                        <a:close/>
                      </a:path>
                    </a:pathLst>
                  </a:custGeom>
                  <a:solidFill>
                    <a:srgbClr val="9F71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89" name="Freeform 546"/>
                  <p:cNvSpPr/>
                  <p:nvPr/>
                </p:nvSpPr>
                <p:spPr>
                  <a:xfrm>
                    <a:off x="426" y="432"/>
                    <a:ext cx="23" cy="6"/>
                  </a:xfrm>
                  <a:custGeom>
                    <a:avLst/>
                    <a:gdLst>
                      <a:gd name="txL" fmla="*/ 0 w 67"/>
                      <a:gd name="txT" fmla="*/ 0 h 19"/>
                      <a:gd name="txR" fmla="*/ 67 w 67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7" h="19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17" y="2"/>
                        </a:lnTo>
                        <a:lnTo>
                          <a:pt x="35" y="7"/>
                        </a:lnTo>
                        <a:lnTo>
                          <a:pt x="50" y="12"/>
                        </a:lnTo>
                        <a:lnTo>
                          <a:pt x="67" y="19"/>
                        </a:lnTo>
                        <a:lnTo>
                          <a:pt x="51" y="11"/>
                        </a:lnTo>
                        <a:lnTo>
                          <a:pt x="37" y="7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90" name="Freeform 547"/>
                  <p:cNvSpPr/>
                  <p:nvPr/>
                </p:nvSpPr>
                <p:spPr>
                  <a:xfrm>
                    <a:off x="386" y="419"/>
                    <a:ext cx="73" cy="26"/>
                  </a:xfrm>
                  <a:custGeom>
                    <a:avLst/>
                    <a:gdLst>
                      <a:gd name="txL" fmla="*/ 0 w 219"/>
                      <a:gd name="txT" fmla="*/ 0 h 78"/>
                      <a:gd name="txR" fmla="*/ 219 w 219"/>
                      <a:gd name="txB" fmla="*/ 78 h 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9" h="78">
                        <a:moveTo>
                          <a:pt x="125" y="36"/>
                        </a:moveTo>
                        <a:lnTo>
                          <a:pt x="125" y="37"/>
                        </a:lnTo>
                        <a:lnTo>
                          <a:pt x="123" y="37"/>
                        </a:lnTo>
                        <a:lnTo>
                          <a:pt x="157" y="44"/>
                        </a:lnTo>
                        <a:lnTo>
                          <a:pt x="171" y="48"/>
                        </a:lnTo>
                        <a:lnTo>
                          <a:pt x="187" y="56"/>
                        </a:lnTo>
                        <a:lnTo>
                          <a:pt x="219" y="78"/>
                        </a:lnTo>
                        <a:lnTo>
                          <a:pt x="200" y="45"/>
                        </a:lnTo>
                        <a:lnTo>
                          <a:pt x="183" y="36"/>
                        </a:lnTo>
                        <a:lnTo>
                          <a:pt x="168" y="26"/>
                        </a:lnTo>
                        <a:lnTo>
                          <a:pt x="152" y="19"/>
                        </a:lnTo>
                        <a:lnTo>
                          <a:pt x="117" y="8"/>
                        </a:lnTo>
                        <a:lnTo>
                          <a:pt x="98" y="3"/>
                        </a:lnTo>
                        <a:lnTo>
                          <a:pt x="79" y="1"/>
                        </a:lnTo>
                        <a:lnTo>
                          <a:pt x="57" y="0"/>
                        </a:lnTo>
                        <a:lnTo>
                          <a:pt x="36" y="1"/>
                        </a:lnTo>
                        <a:lnTo>
                          <a:pt x="17" y="7"/>
                        </a:lnTo>
                        <a:lnTo>
                          <a:pt x="0" y="15"/>
                        </a:lnTo>
                        <a:lnTo>
                          <a:pt x="31" y="13"/>
                        </a:lnTo>
                        <a:lnTo>
                          <a:pt x="47" y="13"/>
                        </a:lnTo>
                        <a:lnTo>
                          <a:pt x="63" y="15"/>
                        </a:lnTo>
                        <a:lnTo>
                          <a:pt x="78" y="18"/>
                        </a:lnTo>
                        <a:lnTo>
                          <a:pt x="93" y="23"/>
                        </a:lnTo>
                        <a:lnTo>
                          <a:pt x="125" y="36"/>
                        </a:lnTo>
                        <a:close/>
                      </a:path>
                    </a:pathLst>
                  </a:custGeom>
                  <a:solidFill>
                    <a:srgbClr val="8858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91" name="Freeform 548"/>
                  <p:cNvSpPr/>
                  <p:nvPr/>
                </p:nvSpPr>
                <p:spPr>
                  <a:xfrm>
                    <a:off x="385" y="424"/>
                    <a:ext cx="32" cy="7"/>
                  </a:xfrm>
                  <a:custGeom>
                    <a:avLst/>
                    <a:gdLst>
                      <a:gd name="txL" fmla="*/ 0 w 96"/>
                      <a:gd name="txT" fmla="*/ 0 h 22"/>
                      <a:gd name="txR" fmla="*/ 96 w 96"/>
                      <a:gd name="txB" fmla="*/ 22 h 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6" h="22">
                        <a:moveTo>
                          <a:pt x="94" y="22"/>
                        </a:moveTo>
                        <a:lnTo>
                          <a:pt x="96" y="17"/>
                        </a:lnTo>
                        <a:lnTo>
                          <a:pt x="96" y="16"/>
                        </a:lnTo>
                        <a:lnTo>
                          <a:pt x="74" y="7"/>
                        </a:lnTo>
                        <a:lnTo>
                          <a:pt x="52" y="3"/>
                        </a:lnTo>
                        <a:lnTo>
                          <a:pt x="28" y="0"/>
                        </a:lnTo>
                        <a:lnTo>
                          <a:pt x="16" y="0"/>
                        </a:lnTo>
                        <a:lnTo>
                          <a:pt x="5" y="3"/>
                        </a:lnTo>
                        <a:lnTo>
                          <a:pt x="2" y="4"/>
                        </a:lnTo>
                        <a:lnTo>
                          <a:pt x="0" y="5"/>
                        </a:lnTo>
                        <a:lnTo>
                          <a:pt x="2" y="6"/>
                        </a:lnTo>
                        <a:lnTo>
                          <a:pt x="41" y="21"/>
                        </a:lnTo>
                        <a:lnTo>
                          <a:pt x="68" y="18"/>
                        </a:lnTo>
                        <a:lnTo>
                          <a:pt x="94" y="22"/>
                        </a:lnTo>
                        <a:close/>
                      </a:path>
                    </a:pathLst>
                  </a:custGeom>
                  <a:solidFill>
                    <a:srgbClr val="7647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92" name="Freeform 549"/>
                  <p:cNvSpPr/>
                  <p:nvPr/>
                </p:nvSpPr>
                <p:spPr>
                  <a:xfrm>
                    <a:off x="476" y="394"/>
                    <a:ext cx="2" cy="1"/>
                  </a:xfrm>
                  <a:custGeom>
                    <a:avLst/>
                    <a:gdLst>
                      <a:gd name="txL" fmla="*/ 0 w 6"/>
                      <a:gd name="txT" fmla="*/ 0 h 2"/>
                      <a:gd name="txR" fmla="*/ 6 w 6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2">
                        <a:moveTo>
                          <a:pt x="6" y="0"/>
                        </a:moveTo>
                        <a:lnTo>
                          <a:pt x="0" y="1"/>
                        </a:lnTo>
                        <a:lnTo>
                          <a:pt x="3" y="2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93" name="Freeform 550"/>
                  <p:cNvSpPr/>
                  <p:nvPr/>
                </p:nvSpPr>
                <p:spPr>
                  <a:xfrm>
                    <a:off x="447" y="396"/>
                    <a:ext cx="19" cy="8"/>
                  </a:xfrm>
                  <a:custGeom>
                    <a:avLst/>
                    <a:gdLst>
                      <a:gd name="txL" fmla="*/ 0 w 58"/>
                      <a:gd name="txT" fmla="*/ 0 h 24"/>
                      <a:gd name="txR" fmla="*/ 58 w 58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8" h="24">
                        <a:moveTo>
                          <a:pt x="58" y="2"/>
                        </a:moveTo>
                        <a:lnTo>
                          <a:pt x="35" y="8"/>
                        </a:lnTo>
                        <a:lnTo>
                          <a:pt x="26" y="8"/>
                        </a:lnTo>
                        <a:lnTo>
                          <a:pt x="19" y="12"/>
                        </a:lnTo>
                        <a:lnTo>
                          <a:pt x="16" y="12"/>
                        </a:lnTo>
                        <a:lnTo>
                          <a:pt x="28" y="0"/>
                        </a:lnTo>
                        <a:lnTo>
                          <a:pt x="0" y="17"/>
                        </a:lnTo>
                        <a:lnTo>
                          <a:pt x="6" y="22"/>
                        </a:lnTo>
                        <a:lnTo>
                          <a:pt x="12" y="23"/>
                        </a:lnTo>
                        <a:lnTo>
                          <a:pt x="19" y="24"/>
                        </a:lnTo>
                        <a:lnTo>
                          <a:pt x="26" y="23"/>
                        </a:lnTo>
                        <a:lnTo>
                          <a:pt x="36" y="19"/>
                        </a:lnTo>
                        <a:lnTo>
                          <a:pt x="43" y="14"/>
                        </a:lnTo>
                        <a:lnTo>
                          <a:pt x="49" y="10"/>
                        </a:lnTo>
                        <a:lnTo>
                          <a:pt x="54" y="5"/>
                        </a:lnTo>
                        <a:lnTo>
                          <a:pt x="58" y="2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94" name="Freeform 551"/>
                  <p:cNvSpPr/>
                  <p:nvPr/>
                </p:nvSpPr>
                <p:spPr>
                  <a:xfrm>
                    <a:off x="437" y="406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1" y="2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1" y="2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95" name="Freeform 552"/>
                  <p:cNvSpPr/>
                  <p:nvPr/>
                </p:nvSpPr>
                <p:spPr>
                  <a:xfrm>
                    <a:off x="384" y="396"/>
                    <a:ext cx="3" cy="1"/>
                  </a:xfrm>
                  <a:custGeom>
                    <a:avLst/>
                    <a:gdLst>
                      <a:gd name="txL" fmla="*/ 0 w 9"/>
                      <a:gd name="txT" fmla="*/ 0 h 3"/>
                      <a:gd name="txR" fmla="*/ 9 w 9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3">
                        <a:moveTo>
                          <a:pt x="0" y="3"/>
                        </a:moveTo>
                        <a:lnTo>
                          <a:pt x="9" y="3"/>
                        </a:lnTo>
                        <a:lnTo>
                          <a:pt x="2" y="0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96" name="Freeform 553"/>
                  <p:cNvSpPr/>
                  <p:nvPr/>
                </p:nvSpPr>
                <p:spPr>
                  <a:xfrm>
                    <a:off x="374" y="404"/>
                    <a:ext cx="8" cy="25"/>
                  </a:xfrm>
                  <a:custGeom>
                    <a:avLst/>
                    <a:gdLst>
                      <a:gd name="txL" fmla="*/ 0 w 23"/>
                      <a:gd name="txT" fmla="*/ 0 h 75"/>
                      <a:gd name="txR" fmla="*/ 23 w 23"/>
                      <a:gd name="txB" fmla="*/ 75 h 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75">
                        <a:moveTo>
                          <a:pt x="12" y="6"/>
                        </a:moveTo>
                        <a:lnTo>
                          <a:pt x="12" y="4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19" y="75"/>
                        </a:lnTo>
                        <a:lnTo>
                          <a:pt x="23" y="72"/>
                        </a:lnTo>
                        <a:lnTo>
                          <a:pt x="23" y="68"/>
                        </a:lnTo>
                        <a:lnTo>
                          <a:pt x="11" y="10"/>
                        </a:lnTo>
                        <a:lnTo>
                          <a:pt x="11" y="9"/>
                        </a:lnTo>
                        <a:lnTo>
                          <a:pt x="13" y="10"/>
                        </a:lnTo>
                        <a:lnTo>
                          <a:pt x="12" y="6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97" name="Freeform 554"/>
                  <p:cNvSpPr/>
                  <p:nvPr/>
                </p:nvSpPr>
                <p:spPr>
                  <a:xfrm>
                    <a:off x="380" y="428"/>
                    <a:ext cx="17" cy="4"/>
                  </a:xfrm>
                  <a:custGeom>
                    <a:avLst/>
                    <a:gdLst>
                      <a:gd name="txL" fmla="*/ 0 w 50"/>
                      <a:gd name="txT" fmla="*/ 0 h 10"/>
                      <a:gd name="txR" fmla="*/ 50 w 50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" h="10">
                        <a:moveTo>
                          <a:pt x="0" y="4"/>
                        </a:moveTo>
                        <a:lnTo>
                          <a:pt x="1" y="6"/>
                        </a:lnTo>
                        <a:lnTo>
                          <a:pt x="2" y="9"/>
                        </a:lnTo>
                        <a:lnTo>
                          <a:pt x="8" y="10"/>
                        </a:lnTo>
                        <a:lnTo>
                          <a:pt x="50" y="8"/>
                        </a:lnTo>
                        <a:lnTo>
                          <a:pt x="6" y="0"/>
                        </a:lnTo>
                        <a:lnTo>
                          <a:pt x="2" y="3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98" name="Freeform 555"/>
                  <p:cNvSpPr/>
                  <p:nvPr/>
                </p:nvSpPr>
                <p:spPr>
                  <a:xfrm>
                    <a:off x="321" y="537"/>
                    <a:ext cx="46" cy="15"/>
                  </a:xfrm>
                  <a:custGeom>
                    <a:avLst/>
                    <a:gdLst>
                      <a:gd name="txL" fmla="*/ 0 w 136"/>
                      <a:gd name="txT" fmla="*/ 0 h 46"/>
                      <a:gd name="txR" fmla="*/ 136 w 136"/>
                      <a:gd name="txB" fmla="*/ 46 h 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6" h="46">
                        <a:moveTo>
                          <a:pt x="8" y="24"/>
                        </a:moveTo>
                        <a:lnTo>
                          <a:pt x="9" y="26"/>
                        </a:lnTo>
                        <a:lnTo>
                          <a:pt x="14" y="32"/>
                        </a:lnTo>
                        <a:lnTo>
                          <a:pt x="21" y="38"/>
                        </a:lnTo>
                        <a:lnTo>
                          <a:pt x="28" y="42"/>
                        </a:lnTo>
                        <a:lnTo>
                          <a:pt x="38" y="46"/>
                        </a:lnTo>
                        <a:lnTo>
                          <a:pt x="32" y="40"/>
                        </a:lnTo>
                        <a:lnTo>
                          <a:pt x="30" y="39"/>
                        </a:lnTo>
                        <a:lnTo>
                          <a:pt x="26" y="34"/>
                        </a:lnTo>
                        <a:lnTo>
                          <a:pt x="26" y="28"/>
                        </a:lnTo>
                        <a:lnTo>
                          <a:pt x="30" y="27"/>
                        </a:lnTo>
                        <a:lnTo>
                          <a:pt x="82" y="30"/>
                        </a:lnTo>
                        <a:lnTo>
                          <a:pt x="136" y="33"/>
                        </a:lnTo>
                        <a:lnTo>
                          <a:pt x="107" y="29"/>
                        </a:lnTo>
                        <a:lnTo>
                          <a:pt x="81" y="26"/>
                        </a:lnTo>
                        <a:lnTo>
                          <a:pt x="54" y="20"/>
                        </a:lnTo>
                        <a:lnTo>
                          <a:pt x="29" y="12"/>
                        </a:lnTo>
                        <a:lnTo>
                          <a:pt x="27" y="15"/>
                        </a:lnTo>
                        <a:lnTo>
                          <a:pt x="26" y="16"/>
                        </a:lnTo>
                        <a:lnTo>
                          <a:pt x="3" y="3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12"/>
                        </a:lnTo>
                        <a:lnTo>
                          <a:pt x="8" y="24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999" name="Freeform 556"/>
                  <p:cNvSpPr/>
                  <p:nvPr/>
                </p:nvSpPr>
                <p:spPr>
                  <a:xfrm>
                    <a:off x="330" y="546"/>
                    <a:ext cx="50" cy="9"/>
                  </a:xfrm>
                  <a:custGeom>
                    <a:avLst/>
                    <a:gdLst>
                      <a:gd name="txL" fmla="*/ 0 w 151"/>
                      <a:gd name="txT" fmla="*/ 0 h 27"/>
                      <a:gd name="txR" fmla="*/ 151 w 151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1" h="27">
                        <a:moveTo>
                          <a:pt x="4" y="0"/>
                        </a:moveTo>
                        <a:lnTo>
                          <a:pt x="0" y="1"/>
                        </a:lnTo>
                        <a:lnTo>
                          <a:pt x="0" y="7"/>
                        </a:lnTo>
                        <a:lnTo>
                          <a:pt x="4" y="12"/>
                        </a:lnTo>
                        <a:lnTo>
                          <a:pt x="6" y="13"/>
                        </a:lnTo>
                        <a:lnTo>
                          <a:pt x="12" y="19"/>
                        </a:lnTo>
                        <a:lnTo>
                          <a:pt x="32" y="24"/>
                        </a:lnTo>
                        <a:lnTo>
                          <a:pt x="82" y="27"/>
                        </a:lnTo>
                        <a:lnTo>
                          <a:pt x="54" y="24"/>
                        </a:lnTo>
                        <a:lnTo>
                          <a:pt x="51" y="21"/>
                        </a:lnTo>
                        <a:lnTo>
                          <a:pt x="52" y="17"/>
                        </a:lnTo>
                        <a:lnTo>
                          <a:pt x="56" y="14"/>
                        </a:lnTo>
                        <a:lnTo>
                          <a:pt x="66" y="11"/>
                        </a:lnTo>
                        <a:lnTo>
                          <a:pt x="76" y="9"/>
                        </a:lnTo>
                        <a:lnTo>
                          <a:pt x="151" y="6"/>
                        </a:lnTo>
                        <a:lnTo>
                          <a:pt x="110" y="6"/>
                        </a:lnTo>
                        <a:lnTo>
                          <a:pt x="56" y="3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7F51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00" name="Freeform 557"/>
                  <p:cNvSpPr/>
                  <p:nvPr/>
                </p:nvSpPr>
                <p:spPr>
                  <a:xfrm>
                    <a:off x="347" y="542"/>
                    <a:ext cx="92" cy="13"/>
                  </a:xfrm>
                  <a:custGeom>
                    <a:avLst/>
                    <a:gdLst>
                      <a:gd name="txL" fmla="*/ 0 w 275"/>
                      <a:gd name="txT" fmla="*/ 0 h 39"/>
                      <a:gd name="txR" fmla="*/ 275 w 275"/>
                      <a:gd name="txB" fmla="*/ 39 h 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5" h="39">
                        <a:moveTo>
                          <a:pt x="25" y="21"/>
                        </a:moveTo>
                        <a:lnTo>
                          <a:pt x="15" y="23"/>
                        </a:lnTo>
                        <a:lnTo>
                          <a:pt x="5" y="26"/>
                        </a:lnTo>
                        <a:lnTo>
                          <a:pt x="1" y="29"/>
                        </a:lnTo>
                        <a:lnTo>
                          <a:pt x="0" y="33"/>
                        </a:lnTo>
                        <a:lnTo>
                          <a:pt x="3" y="36"/>
                        </a:lnTo>
                        <a:lnTo>
                          <a:pt x="31" y="39"/>
                        </a:lnTo>
                        <a:lnTo>
                          <a:pt x="133" y="38"/>
                        </a:lnTo>
                        <a:lnTo>
                          <a:pt x="238" y="17"/>
                        </a:lnTo>
                        <a:lnTo>
                          <a:pt x="275" y="5"/>
                        </a:lnTo>
                        <a:lnTo>
                          <a:pt x="275" y="2"/>
                        </a:lnTo>
                        <a:lnTo>
                          <a:pt x="274" y="1"/>
                        </a:lnTo>
                        <a:lnTo>
                          <a:pt x="268" y="0"/>
                        </a:lnTo>
                        <a:lnTo>
                          <a:pt x="100" y="18"/>
                        </a:lnTo>
                        <a:lnTo>
                          <a:pt x="25" y="21"/>
                        </a:lnTo>
                        <a:close/>
                      </a:path>
                    </a:pathLst>
                  </a:custGeom>
                  <a:solidFill>
                    <a:srgbClr val="7647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01" name="Freeform 558"/>
                  <p:cNvSpPr/>
                  <p:nvPr/>
                </p:nvSpPr>
                <p:spPr>
                  <a:xfrm>
                    <a:off x="367" y="537"/>
                    <a:ext cx="77" cy="11"/>
                  </a:xfrm>
                  <a:custGeom>
                    <a:avLst/>
                    <a:gdLst>
                      <a:gd name="txL" fmla="*/ 0 w 233"/>
                      <a:gd name="txT" fmla="*/ 0 h 31"/>
                      <a:gd name="txR" fmla="*/ 233 w 233"/>
                      <a:gd name="txB" fmla="*/ 31 h 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3" h="31">
                        <a:moveTo>
                          <a:pt x="0" y="31"/>
                        </a:moveTo>
                        <a:lnTo>
                          <a:pt x="41" y="31"/>
                        </a:lnTo>
                        <a:lnTo>
                          <a:pt x="209" y="13"/>
                        </a:lnTo>
                        <a:lnTo>
                          <a:pt x="215" y="14"/>
                        </a:lnTo>
                        <a:lnTo>
                          <a:pt x="233" y="6"/>
                        </a:lnTo>
                        <a:lnTo>
                          <a:pt x="230" y="2"/>
                        </a:lnTo>
                        <a:lnTo>
                          <a:pt x="229" y="1"/>
                        </a:lnTo>
                        <a:lnTo>
                          <a:pt x="226" y="0"/>
                        </a:lnTo>
                        <a:lnTo>
                          <a:pt x="223" y="1"/>
                        </a:lnTo>
                        <a:lnTo>
                          <a:pt x="215" y="2"/>
                        </a:lnTo>
                        <a:lnTo>
                          <a:pt x="107" y="19"/>
                        </a:lnTo>
                        <a:lnTo>
                          <a:pt x="79" y="21"/>
                        </a:lnTo>
                        <a:lnTo>
                          <a:pt x="53" y="25"/>
                        </a:lnTo>
                        <a:lnTo>
                          <a:pt x="0" y="31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02" name="Freeform 559"/>
                  <p:cNvSpPr/>
                  <p:nvPr/>
                </p:nvSpPr>
                <p:spPr>
                  <a:xfrm>
                    <a:off x="438" y="537"/>
                    <a:ext cx="3" cy="1"/>
                  </a:xfrm>
                  <a:custGeom>
                    <a:avLst/>
                    <a:gdLst>
                      <a:gd name="txL" fmla="*/ 0 w 8"/>
                      <a:gd name="txT" fmla="*/ 0 h 4"/>
                      <a:gd name="txR" fmla="*/ 8 w 8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" h="4">
                        <a:moveTo>
                          <a:pt x="0" y="4"/>
                        </a:moveTo>
                        <a:lnTo>
                          <a:pt x="8" y="3"/>
                        </a:lnTo>
                        <a:lnTo>
                          <a:pt x="8" y="0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03" name="Freeform 560"/>
                  <p:cNvSpPr/>
                  <p:nvPr/>
                </p:nvSpPr>
                <p:spPr>
                  <a:xfrm>
                    <a:off x="515" y="456"/>
                    <a:ext cx="11" cy="36"/>
                  </a:xfrm>
                  <a:custGeom>
                    <a:avLst/>
                    <a:gdLst>
                      <a:gd name="txL" fmla="*/ 0 w 33"/>
                      <a:gd name="txT" fmla="*/ 0 h 110"/>
                      <a:gd name="txR" fmla="*/ 33 w 33"/>
                      <a:gd name="txB" fmla="*/ 110 h 1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110">
                        <a:moveTo>
                          <a:pt x="10" y="0"/>
                        </a:moveTo>
                        <a:lnTo>
                          <a:pt x="10" y="2"/>
                        </a:lnTo>
                        <a:lnTo>
                          <a:pt x="0" y="51"/>
                        </a:lnTo>
                        <a:lnTo>
                          <a:pt x="20" y="20"/>
                        </a:lnTo>
                        <a:lnTo>
                          <a:pt x="23" y="26"/>
                        </a:lnTo>
                        <a:lnTo>
                          <a:pt x="24" y="36"/>
                        </a:lnTo>
                        <a:lnTo>
                          <a:pt x="23" y="45"/>
                        </a:lnTo>
                        <a:lnTo>
                          <a:pt x="22" y="59"/>
                        </a:lnTo>
                        <a:lnTo>
                          <a:pt x="9" y="110"/>
                        </a:lnTo>
                        <a:lnTo>
                          <a:pt x="18" y="87"/>
                        </a:lnTo>
                        <a:lnTo>
                          <a:pt x="21" y="79"/>
                        </a:lnTo>
                        <a:lnTo>
                          <a:pt x="21" y="81"/>
                        </a:lnTo>
                        <a:lnTo>
                          <a:pt x="21" y="83"/>
                        </a:lnTo>
                        <a:lnTo>
                          <a:pt x="30" y="67"/>
                        </a:lnTo>
                        <a:lnTo>
                          <a:pt x="33" y="68"/>
                        </a:lnTo>
                        <a:lnTo>
                          <a:pt x="28" y="41"/>
                        </a:lnTo>
                        <a:lnTo>
                          <a:pt x="21" y="17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04" name="Freeform 561"/>
                  <p:cNvSpPr/>
                  <p:nvPr/>
                </p:nvSpPr>
                <p:spPr>
                  <a:xfrm>
                    <a:off x="503" y="462"/>
                    <a:ext cx="20" cy="46"/>
                  </a:xfrm>
                  <a:custGeom>
                    <a:avLst/>
                    <a:gdLst>
                      <a:gd name="txL" fmla="*/ 0 w 62"/>
                      <a:gd name="txT" fmla="*/ 0 h 138"/>
                      <a:gd name="txR" fmla="*/ 62 w 62"/>
                      <a:gd name="txB" fmla="*/ 138 h 1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2" h="138">
                        <a:moveTo>
                          <a:pt x="58" y="0"/>
                        </a:moveTo>
                        <a:lnTo>
                          <a:pt x="38" y="31"/>
                        </a:lnTo>
                        <a:lnTo>
                          <a:pt x="22" y="75"/>
                        </a:lnTo>
                        <a:lnTo>
                          <a:pt x="20" y="81"/>
                        </a:lnTo>
                        <a:lnTo>
                          <a:pt x="0" y="138"/>
                        </a:lnTo>
                        <a:lnTo>
                          <a:pt x="2" y="135"/>
                        </a:lnTo>
                        <a:lnTo>
                          <a:pt x="6" y="132"/>
                        </a:lnTo>
                        <a:lnTo>
                          <a:pt x="13" y="127"/>
                        </a:lnTo>
                        <a:lnTo>
                          <a:pt x="25" y="117"/>
                        </a:lnTo>
                        <a:lnTo>
                          <a:pt x="30" y="109"/>
                        </a:lnTo>
                        <a:lnTo>
                          <a:pt x="32" y="106"/>
                        </a:lnTo>
                        <a:lnTo>
                          <a:pt x="36" y="103"/>
                        </a:lnTo>
                        <a:lnTo>
                          <a:pt x="46" y="90"/>
                        </a:lnTo>
                        <a:lnTo>
                          <a:pt x="47" y="90"/>
                        </a:lnTo>
                        <a:lnTo>
                          <a:pt x="60" y="39"/>
                        </a:lnTo>
                        <a:lnTo>
                          <a:pt x="61" y="25"/>
                        </a:lnTo>
                        <a:lnTo>
                          <a:pt x="62" y="16"/>
                        </a:lnTo>
                        <a:lnTo>
                          <a:pt x="61" y="6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7647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05" name="Freeform 562"/>
                  <p:cNvSpPr/>
                  <p:nvPr/>
                </p:nvSpPr>
                <p:spPr>
                  <a:xfrm>
                    <a:off x="521" y="482"/>
                    <a:ext cx="1" cy="3"/>
                  </a:xfrm>
                  <a:custGeom>
                    <a:avLst/>
                    <a:gdLst>
                      <a:gd name="txL" fmla="*/ 0 w 3"/>
                      <a:gd name="txT" fmla="*/ 0 h 8"/>
                      <a:gd name="txR" fmla="*/ 3 w 3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8">
                        <a:moveTo>
                          <a:pt x="0" y="8"/>
                        </a:moveTo>
                        <a:lnTo>
                          <a:pt x="3" y="4"/>
                        </a:lnTo>
                        <a:lnTo>
                          <a:pt x="3" y="2"/>
                        </a:lnTo>
                        <a:lnTo>
                          <a:pt x="3" y="0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06" name="Freeform 563"/>
                  <p:cNvSpPr/>
                  <p:nvPr/>
                </p:nvSpPr>
                <p:spPr>
                  <a:xfrm>
                    <a:off x="514" y="452"/>
                    <a:ext cx="2" cy="6"/>
                  </a:xfrm>
                  <a:custGeom>
                    <a:avLst/>
                    <a:gdLst>
                      <a:gd name="txL" fmla="*/ 0 w 6"/>
                      <a:gd name="txT" fmla="*/ 0 h 17"/>
                      <a:gd name="txR" fmla="*/ 6 w 6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7">
                        <a:moveTo>
                          <a:pt x="6" y="2"/>
                        </a:move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2" y="17"/>
                        </a:lnTo>
                        <a:lnTo>
                          <a:pt x="3" y="12"/>
                        </a:lnTo>
                        <a:lnTo>
                          <a:pt x="1" y="7"/>
                        </a:lnTo>
                        <a:lnTo>
                          <a:pt x="3" y="2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solidFill>
                    <a:srgbClr val="7A45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07" name="Freeform 564"/>
                  <p:cNvSpPr/>
                  <p:nvPr/>
                </p:nvSpPr>
                <p:spPr>
                  <a:xfrm>
                    <a:off x="371" y="391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2" h="1">
                        <a:moveTo>
                          <a:pt x="2" y="1"/>
                        </a:moveTo>
                        <a:lnTo>
                          <a:pt x="0" y="0"/>
                        </a:lnTo>
                        <a:lnTo>
                          <a:pt x="1" y="1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80531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08" name="Freeform 565"/>
                  <p:cNvSpPr/>
                  <p:nvPr/>
                </p:nvSpPr>
                <p:spPr>
                  <a:xfrm>
                    <a:off x="368" y="381"/>
                    <a:ext cx="3" cy="10"/>
                  </a:xfrm>
                  <a:custGeom>
                    <a:avLst/>
                    <a:gdLst>
                      <a:gd name="txL" fmla="*/ 0 w 9"/>
                      <a:gd name="txT" fmla="*/ 0 h 30"/>
                      <a:gd name="txR" fmla="*/ 9 w 9"/>
                      <a:gd name="txB" fmla="*/ 30 h 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30">
                        <a:moveTo>
                          <a:pt x="7" y="29"/>
                        </a:moveTo>
                        <a:lnTo>
                          <a:pt x="9" y="30"/>
                        </a:lnTo>
                        <a:lnTo>
                          <a:pt x="5" y="15"/>
                        </a:lnTo>
                        <a:lnTo>
                          <a:pt x="2" y="7"/>
                        </a:lnTo>
                        <a:lnTo>
                          <a:pt x="1" y="3"/>
                        </a:ln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0" y="3"/>
                        </a:lnTo>
                        <a:lnTo>
                          <a:pt x="1" y="9"/>
                        </a:lnTo>
                        <a:lnTo>
                          <a:pt x="3" y="18"/>
                        </a:lnTo>
                        <a:lnTo>
                          <a:pt x="7" y="29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09" name="Freeform 566"/>
                  <p:cNvSpPr/>
                  <p:nvPr/>
                </p:nvSpPr>
                <p:spPr>
                  <a:xfrm>
                    <a:off x="443" y="535"/>
                    <a:ext cx="17" cy="7"/>
                  </a:xfrm>
                  <a:custGeom>
                    <a:avLst/>
                    <a:gdLst>
                      <a:gd name="txL" fmla="*/ 0 w 52"/>
                      <a:gd name="txT" fmla="*/ 0 h 22"/>
                      <a:gd name="txR" fmla="*/ 52 w 52"/>
                      <a:gd name="txB" fmla="*/ 22 h 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2" h="22">
                        <a:moveTo>
                          <a:pt x="52" y="0"/>
                        </a:moveTo>
                        <a:lnTo>
                          <a:pt x="46" y="2"/>
                        </a:lnTo>
                        <a:lnTo>
                          <a:pt x="0" y="22"/>
                        </a:lnTo>
                        <a:lnTo>
                          <a:pt x="52" y="0"/>
                        </a:lnTo>
                        <a:close/>
                      </a:path>
                    </a:pathLst>
                  </a:custGeom>
                  <a:solidFill>
                    <a:srgbClr val="92602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10" name="Freeform 567"/>
                  <p:cNvSpPr>
                    <a:spLocks noEditPoints="1"/>
                  </p:cNvSpPr>
                  <p:nvPr/>
                </p:nvSpPr>
                <p:spPr>
                  <a:xfrm>
                    <a:off x="356" y="326"/>
                    <a:ext cx="148" cy="80"/>
                  </a:xfrm>
                  <a:custGeom>
                    <a:avLst/>
                    <a:gdLst>
                      <a:gd name="txL" fmla="*/ 0 w 444"/>
                      <a:gd name="txT" fmla="*/ 0 h 242"/>
                      <a:gd name="txR" fmla="*/ 444 w 444"/>
                      <a:gd name="txB" fmla="*/ 242 h 24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4" h="242">
                        <a:moveTo>
                          <a:pt x="424" y="61"/>
                        </a:moveTo>
                        <a:lnTo>
                          <a:pt x="430" y="58"/>
                        </a:lnTo>
                        <a:lnTo>
                          <a:pt x="428" y="55"/>
                        </a:lnTo>
                        <a:lnTo>
                          <a:pt x="430" y="55"/>
                        </a:lnTo>
                        <a:lnTo>
                          <a:pt x="428" y="48"/>
                        </a:lnTo>
                        <a:lnTo>
                          <a:pt x="429" y="44"/>
                        </a:lnTo>
                        <a:lnTo>
                          <a:pt x="433" y="42"/>
                        </a:lnTo>
                        <a:lnTo>
                          <a:pt x="428" y="38"/>
                        </a:lnTo>
                        <a:lnTo>
                          <a:pt x="423" y="32"/>
                        </a:lnTo>
                        <a:lnTo>
                          <a:pt x="421" y="28"/>
                        </a:lnTo>
                        <a:lnTo>
                          <a:pt x="417" y="18"/>
                        </a:lnTo>
                        <a:lnTo>
                          <a:pt x="406" y="16"/>
                        </a:lnTo>
                        <a:lnTo>
                          <a:pt x="402" y="17"/>
                        </a:lnTo>
                        <a:lnTo>
                          <a:pt x="400" y="16"/>
                        </a:lnTo>
                        <a:lnTo>
                          <a:pt x="394" y="8"/>
                        </a:lnTo>
                        <a:lnTo>
                          <a:pt x="385" y="5"/>
                        </a:lnTo>
                        <a:lnTo>
                          <a:pt x="378" y="6"/>
                        </a:lnTo>
                        <a:lnTo>
                          <a:pt x="376" y="5"/>
                        </a:lnTo>
                        <a:lnTo>
                          <a:pt x="376" y="6"/>
                        </a:lnTo>
                        <a:lnTo>
                          <a:pt x="374" y="7"/>
                        </a:lnTo>
                        <a:lnTo>
                          <a:pt x="374" y="5"/>
                        </a:lnTo>
                        <a:lnTo>
                          <a:pt x="373" y="4"/>
                        </a:lnTo>
                        <a:lnTo>
                          <a:pt x="368" y="0"/>
                        </a:lnTo>
                        <a:lnTo>
                          <a:pt x="366" y="1"/>
                        </a:lnTo>
                        <a:lnTo>
                          <a:pt x="355" y="2"/>
                        </a:lnTo>
                        <a:lnTo>
                          <a:pt x="355" y="4"/>
                        </a:lnTo>
                        <a:lnTo>
                          <a:pt x="352" y="4"/>
                        </a:lnTo>
                        <a:lnTo>
                          <a:pt x="350" y="5"/>
                        </a:lnTo>
                        <a:lnTo>
                          <a:pt x="345" y="13"/>
                        </a:lnTo>
                        <a:lnTo>
                          <a:pt x="344" y="22"/>
                        </a:lnTo>
                        <a:lnTo>
                          <a:pt x="348" y="32"/>
                        </a:lnTo>
                        <a:lnTo>
                          <a:pt x="354" y="31"/>
                        </a:lnTo>
                        <a:lnTo>
                          <a:pt x="361" y="35"/>
                        </a:lnTo>
                        <a:lnTo>
                          <a:pt x="360" y="32"/>
                        </a:lnTo>
                        <a:lnTo>
                          <a:pt x="361" y="34"/>
                        </a:lnTo>
                        <a:lnTo>
                          <a:pt x="366" y="34"/>
                        </a:lnTo>
                        <a:lnTo>
                          <a:pt x="373" y="37"/>
                        </a:lnTo>
                        <a:lnTo>
                          <a:pt x="390" y="44"/>
                        </a:lnTo>
                        <a:lnTo>
                          <a:pt x="388" y="44"/>
                        </a:lnTo>
                        <a:lnTo>
                          <a:pt x="390" y="44"/>
                        </a:lnTo>
                        <a:lnTo>
                          <a:pt x="388" y="50"/>
                        </a:lnTo>
                        <a:lnTo>
                          <a:pt x="384" y="52"/>
                        </a:lnTo>
                        <a:lnTo>
                          <a:pt x="382" y="58"/>
                        </a:lnTo>
                        <a:lnTo>
                          <a:pt x="368" y="60"/>
                        </a:lnTo>
                        <a:lnTo>
                          <a:pt x="364" y="66"/>
                        </a:lnTo>
                        <a:lnTo>
                          <a:pt x="362" y="65"/>
                        </a:lnTo>
                        <a:lnTo>
                          <a:pt x="362" y="66"/>
                        </a:lnTo>
                        <a:lnTo>
                          <a:pt x="339" y="98"/>
                        </a:lnTo>
                        <a:lnTo>
                          <a:pt x="356" y="106"/>
                        </a:lnTo>
                        <a:lnTo>
                          <a:pt x="350" y="113"/>
                        </a:lnTo>
                        <a:lnTo>
                          <a:pt x="350" y="124"/>
                        </a:lnTo>
                        <a:lnTo>
                          <a:pt x="342" y="127"/>
                        </a:lnTo>
                        <a:lnTo>
                          <a:pt x="333" y="113"/>
                        </a:lnTo>
                        <a:lnTo>
                          <a:pt x="321" y="100"/>
                        </a:lnTo>
                        <a:lnTo>
                          <a:pt x="318" y="100"/>
                        </a:lnTo>
                        <a:lnTo>
                          <a:pt x="313" y="97"/>
                        </a:lnTo>
                        <a:lnTo>
                          <a:pt x="310" y="100"/>
                        </a:lnTo>
                        <a:lnTo>
                          <a:pt x="312" y="103"/>
                        </a:lnTo>
                        <a:lnTo>
                          <a:pt x="310" y="114"/>
                        </a:lnTo>
                        <a:lnTo>
                          <a:pt x="314" y="128"/>
                        </a:lnTo>
                        <a:lnTo>
                          <a:pt x="322" y="128"/>
                        </a:lnTo>
                        <a:lnTo>
                          <a:pt x="332" y="131"/>
                        </a:lnTo>
                        <a:lnTo>
                          <a:pt x="339" y="133"/>
                        </a:lnTo>
                        <a:lnTo>
                          <a:pt x="348" y="138"/>
                        </a:lnTo>
                        <a:lnTo>
                          <a:pt x="354" y="143"/>
                        </a:lnTo>
                        <a:lnTo>
                          <a:pt x="360" y="150"/>
                        </a:lnTo>
                        <a:lnTo>
                          <a:pt x="363" y="158"/>
                        </a:lnTo>
                        <a:lnTo>
                          <a:pt x="368" y="169"/>
                        </a:lnTo>
                        <a:lnTo>
                          <a:pt x="369" y="172"/>
                        </a:lnTo>
                        <a:lnTo>
                          <a:pt x="362" y="179"/>
                        </a:lnTo>
                        <a:lnTo>
                          <a:pt x="355" y="180"/>
                        </a:lnTo>
                        <a:lnTo>
                          <a:pt x="324" y="161"/>
                        </a:lnTo>
                        <a:lnTo>
                          <a:pt x="314" y="161"/>
                        </a:lnTo>
                        <a:lnTo>
                          <a:pt x="307" y="160"/>
                        </a:lnTo>
                        <a:lnTo>
                          <a:pt x="298" y="157"/>
                        </a:lnTo>
                        <a:lnTo>
                          <a:pt x="291" y="154"/>
                        </a:lnTo>
                        <a:lnTo>
                          <a:pt x="241" y="182"/>
                        </a:lnTo>
                        <a:lnTo>
                          <a:pt x="240" y="180"/>
                        </a:lnTo>
                        <a:lnTo>
                          <a:pt x="236" y="175"/>
                        </a:lnTo>
                        <a:lnTo>
                          <a:pt x="234" y="173"/>
                        </a:lnTo>
                        <a:lnTo>
                          <a:pt x="229" y="173"/>
                        </a:lnTo>
                        <a:lnTo>
                          <a:pt x="234" y="178"/>
                        </a:lnTo>
                        <a:lnTo>
                          <a:pt x="235" y="185"/>
                        </a:lnTo>
                        <a:lnTo>
                          <a:pt x="226" y="193"/>
                        </a:lnTo>
                        <a:lnTo>
                          <a:pt x="220" y="193"/>
                        </a:lnTo>
                        <a:lnTo>
                          <a:pt x="237" y="209"/>
                        </a:lnTo>
                        <a:lnTo>
                          <a:pt x="237" y="211"/>
                        </a:lnTo>
                        <a:lnTo>
                          <a:pt x="234" y="214"/>
                        </a:lnTo>
                        <a:lnTo>
                          <a:pt x="231" y="216"/>
                        </a:lnTo>
                        <a:lnTo>
                          <a:pt x="224" y="216"/>
                        </a:lnTo>
                        <a:lnTo>
                          <a:pt x="213" y="211"/>
                        </a:lnTo>
                        <a:lnTo>
                          <a:pt x="205" y="208"/>
                        </a:lnTo>
                        <a:lnTo>
                          <a:pt x="199" y="202"/>
                        </a:lnTo>
                        <a:lnTo>
                          <a:pt x="195" y="196"/>
                        </a:lnTo>
                        <a:lnTo>
                          <a:pt x="165" y="194"/>
                        </a:lnTo>
                        <a:lnTo>
                          <a:pt x="140" y="193"/>
                        </a:lnTo>
                        <a:lnTo>
                          <a:pt x="136" y="191"/>
                        </a:lnTo>
                        <a:lnTo>
                          <a:pt x="129" y="187"/>
                        </a:lnTo>
                        <a:lnTo>
                          <a:pt x="168" y="174"/>
                        </a:lnTo>
                        <a:lnTo>
                          <a:pt x="170" y="170"/>
                        </a:lnTo>
                        <a:lnTo>
                          <a:pt x="170" y="164"/>
                        </a:lnTo>
                        <a:lnTo>
                          <a:pt x="172" y="162"/>
                        </a:lnTo>
                        <a:lnTo>
                          <a:pt x="171" y="162"/>
                        </a:lnTo>
                        <a:lnTo>
                          <a:pt x="172" y="161"/>
                        </a:lnTo>
                        <a:lnTo>
                          <a:pt x="169" y="158"/>
                        </a:lnTo>
                        <a:lnTo>
                          <a:pt x="163" y="152"/>
                        </a:lnTo>
                        <a:lnTo>
                          <a:pt x="158" y="149"/>
                        </a:lnTo>
                        <a:lnTo>
                          <a:pt x="151" y="146"/>
                        </a:lnTo>
                        <a:lnTo>
                          <a:pt x="145" y="148"/>
                        </a:lnTo>
                        <a:lnTo>
                          <a:pt x="111" y="161"/>
                        </a:lnTo>
                        <a:lnTo>
                          <a:pt x="105" y="169"/>
                        </a:lnTo>
                        <a:lnTo>
                          <a:pt x="102" y="170"/>
                        </a:lnTo>
                        <a:lnTo>
                          <a:pt x="103" y="176"/>
                        </a:lnTo>
                        <a:lnTo>
                          <a:pt x="90" y="172"/>
                        </a:lnTo>
                        <a:lnTo>
                          <a:pt x="63" y="197"/>
                        </a:lnTo>
                        <a:lnTo>
                          <a:pt x="51" y="203"/>
                        </a:lnTo>
                        <a:lnTo>
                          <a:pt x="44" y="204"/>
                        </a:lnTo>
                        <a:lnTo>
                          <a:pt x="38" y="198"/>
                        </a:lnTo>
                        <a:lnTo>
                          <a:pt x="38" y="196"/>
                        </a:lnTo>
                        <a:lnTo>
                          <a:pt x="36" y="194"/>
                        </a:lnTo>
                        <a:lnTo>
                          <a:pt x="39" y="194"/>
                        </a:lnTo>
                        <a:lnTo>
                          <a:pt x="40" y="188"/>
                        </a:lnTo>
                        <a:lnTo>
                          <a:pt x="45" y="184"/>
                        </a:lnTo>
                        <a:lnTo>
                          <a:pt x="26" y="169"/>
                        </a:lnTo>
                        <a:lnTo>
                          <a:pt x="22" y="162"/>
                        </a:lnTo>
                        <a:lnTo>
                          <a:pt x="21" y="156"/>
                        </a:lnTo>
                        <a:lnTo>
                          <a:pt x="25" y="144"/>
                        </a:lnTo>
                        <a:lnTo>
                          <a:pt x="24" y="144"/>
                        </a:lnTo>
                        <a:lnTo>
                          <a:pt x="14" y="144"/>
                        </a:lnTo>
                        <a:lnTo>
                          <a:pt x="10" y="143"/>
                        </a:lnTo>
                        <a:lnTo>
                          <a:pt x="9" y="144"/>
                        </a:lnTo>
                        <a:lnTo>
                          <a:pt x="6" y="144"/>
                        </a:lnTo>
                        <a:lnTo>
                          <a:pt x="7" y="148"/>
                        </a:lnTo>
                        <a:lnTo>
                          <a:pt x="3" y="146"/>
                        </a:lnTo>
                        <a:lnTo>
                          <a:pt x="3" y="150"/>
                        </a:lnTo>
                        <a:lnTo>
                          <a:pt x="3" y="157"/>
                        </a:lnTo>
                        <a:lnTo>
                          <a:pt x="0" y="160"/>
                        </a:lnTo>
                        <a:lnTo>
                          <a:pt x="2" y="162"/>
                        </a:lnTo>
                        <a:lnTo>
                          <a:pt x="0" y="162"/>
                        </a:lnTo>
                        <a:lnTo>
                          <a:pt x="4" y="164"/>
                        </a:lnTo>
                        <a:lnTo>
                          <a:pt x="4" y="168"/>
                        </a:lnTo>
                        <a:lnTo>
                          <a:pt x="15" y="175"/>
                        </a:lnTo>
                        <a:lnTo>
                          <a:pt x="20" y="175"/>
                        </a:lnTo>
                        <a:lnTo>
                          <a:pt x="27" y="179"/>
                        </a:lnTo>
                        <a:lnTo>
                          <a:pt x="26" y="188"/>
                        </a:lnTo>
                        <a:lnTo>
                          <a:pt x="28" y="198"/>
                        </a:lnTo>
                        <a:lnTo>
                          <a:pt x="22" y="204"/>
                        </a:lnTo>
                        <a:lnTo>
                          <a:pt x="24" y="214"/>
                        </a:lnTo>
                        <a:lnTo>
                          <a:pt x="20" y="211"/>
                        </a:lnTo>
                        <a:lnTo>
                          <a:pt x="18" y="214"/>
                        </a:lnTo>
                        <a:lnTo>
                          <a:pt x="13" y="218"/>
                        </a:lnTo>
                        <a:lnTo>
                          <a:pt x="15" y="223"/>
                        </a:lnTo>
                        <a:lnTo>
                          <a:pt x="25" y="232"/>
                        </a:lnTo>
                        <a:lnTo>
                          <a:pt x="34" y="238"/>
                        </a:lnTo>
                        <a:lnTo>
                          <a:pt x="44" y="240"/>
                        </a:lnTo>
                        <a:lnTo>
                          <a:pt x="49" y="239"/>
                        </a:lnTo>
                        <a:lnTo>
                          <a:pt x="55" y="239"/>
                        </a:lnTo>
                        <a:lnTo>
                          <a:pt x="54" y="236"/>
                        </a:lnTo>
                        <a:lnTo>
                          <a:pt x="56" y="236"/>
                        </a:lnTo>
                        <a:lnTo>
                          <a:pt x="55" y="235"/>
                        </a:lnTo>
                        <a:lnTo>
                          <a:pt x="58" y="234"/>
                        </a:lnTo>
                        <a:lnTo>
                          <a:pt x="61" y="233"/>
                        </a:lnTo>
                        <a:lnTo>
                          <a:pt x="60" y="232"/>
                        </a:lnTo>
                        <a:lnTo>
                          <a:pt x="63" y="233"/>
                        </a:lnTo>
                        <a:lnTo>
                          <a:pt x="62" y="230"/>
                        </a:lnTo>
                        <a:lnTo>
                          <a:pt x="64" y="230"/>
                        </a:lnTo>
                        <a:lnTo>
                          <a:pt x="67" y="224"/>
                        </a:lnTo>
                        <a:lnTo>
                          <a:pt x="73" y="220"/>
                        </a:lnTo>
                        <a:lnTo>
                          <a:pt x="79" y="217"/>
                        </a:lnTo>
                        <a:lnTo>
                          <a:pt x="88" y="218"/>
                        </a:lnTo>
                        <a:lnTo>
                          <a:pt x="92" y="220"/>
                        </a:lnTo>
                        <a:lnTo>
                          <a:pt x="100" y="226"/>
                        </a:lnTo>
                        <a:lnTo>
                          <a:pt x="103" y="228"/>
                        </a:lnTo>
                        <a:lnTo>
                          <a:pt x="105" y="229"/>
                        </a:lnTo>
                        <a:lnTo>
                          <a:pt x="121" y="235"/>
                        </a:lnTo>
                        <a:lnTo>
                          <a:pt x="150" y="242"/>
                        </a:lnTo>
                        <a:lnTo>
                          <a:pt x="156" y="241"/>
                        </a:lnTo>
                        <a:lnTo>
                          <a:pt x="175" y="230"/>
                        </a:lnTo>
                        <a:lnTo>
                          <a:pt x="208" y="227"/>
                        </a:lnTo>
                        <a:lnTo>
                          <a:pt x="216" y="233"/>
                        </a:lnTo>
                        <a:lnTo>
                          <a:pt x="222" y="234"/>
                        </a:lnTo>
                        <a:lnTo>
                          <a:pt x="242" y="233"/>
                        </a:lnTo>
                        <a:lnTo>
                          <a:pt x="243" y="232"/>
                        </a:lnTo>
                        <a:lnTo>
                          <a:pt x="248" y="234"/>
                        </a:lnTo>
                        <a:lnTo>
                          <a:pt x="252" y="236"/>
                        </a:lnTo>
                        <a:lnTo>
                          <a:pt x="266" y="232"/>
                        </a:lnTo>
                        <a:lnTo>
                          <a:pt x="270" y="224"/>
                        </a:lnTo>
                        <a:lnTo>
                          <a:pt x="277" y="221"/>
                        </a:lnTo>
                        <a:lnTo>
                          <a:pt x="286" y="211"/>
                        </a:lnTo>
                        <a:lnTo>
                          <a:pt x="298" y="204"/>
                        </a:lnTo>
                        <a:lnTo>
                          <a:pt x="310" y="198"/>
                        </a:lnTo>
                        <a:lnTo>
                          <a:pt x="326" y="194"/>
                        </a:lnTo>
                        <a:lnTo>
                          <a:pt x="328" y="194"/>
                        </a:lnTo>
                        <a:lnTo>
                          <a:pt x="332" y="194"/>
                        </a:lnTo>
                        <a:lnTo>
                          <a:pt x="338" y="194"/>
                        </a:lnTo>
                        <a:lnTo>
                          <a:pt x="344" y="192"/>
                        </a:lnTo>
                        <a:lnTo>
                          <a:pt x="352" y="191"/>
                        </a:lnTo>
                        <a:lnTo>
                          <a:pt x="362" y="185"/>
                        </a:lnTo>
                        <a:lnTo>
                          <a:pt x="363" y="179"/>
                        </a:lnTo>
                        <a:lnTo>
                          <a:pt x="369" y="175"/>
                        </a:lnTo>
                        <a:lnTo>
                          <a:pt x="368" y="173"/>
                        </a:lnTo>
                        <a:lnTo>
                          <a:pt x="369" y="173"/>
                        </a:lnTo>
                        <a:lnTo>
                          <a:pt x="374" y="167"/>
                        </a:lnTo>
                        <a:lnTo>
                          <a:pt x="380" y="162"/>
                        </a:lnTo>
                        <a:lnTo>
                          <a:pt x="390" y="161"/>
                        </a:lnTo>
                        <a:lnTo>
                          <a:pt x="394" y="158"/>
                        </a:lnTo>
                        <a:lnTo>
                          <a:pt x="400" y="150"/>
                        </a:lnTo>
                        <a:lnTo>
                          <a:pt x="409" y="146"/>
                        </a:lnTo>
                        <a:lnTo>
                          <a:pt x="412" y="152"/>
                        </a:lnTo>
                        <a:lnTo>
                          <a:pt x="415" y="154"/>
                        </a:lnTo>
                        <a:lnTo>
                          <a:pt x="424" y="154"/>
                        </a:lnTo>
                        <a:lnTo>
                          <a:pt x="440" y="133"/>
                        </a:lnTo>
                        <a:lnTo>
                          <a:pt x="438" y="130"/>
                        </a:lnTo>
                        <a:lnTo>
                          <a:pt x="441" y="130"/>
                        </a:lnTo>
                        <a:lnTo>
                          <a:pt x="438" y="112"/>
                        </a:lnTo>
                        <a:lnTo>
                          <a:pt x="440" y="109"/>
                        </a:lnTo>
                        <a:lnTo>
                          <a:pt x="440" y="104"/>
                        </a:lnTo>
                        <a:lnTo>
                          <a:pt x="444" y="101"/>
                        </a:lnTo>
                        <a:lnTo>
                          <a:pt x="444" y="98"/>
                        </a:lnTo>
                        <a:lnTo>
                          <a:pt x="442" y="91"/>
                        </a:lnTo>
                        <a:lnTo>
                          <a:pt x="440" y="88"/>
                        </a:lnTo>
                        <a:lnTo>
                          <a:pt x="435" y="84"/>
                        </a:lnTo>
                        <a:lnTo>
                          <a:pt x="430" y="85"/>
                        </a:lnTo>
                        <a:lnTo>
                          <a:pt x="429" y="83"/>
                        </a:lnTo>
                        <a:lnTo>
                          <a:pt x="426" y="80"/>
                        </a:lnTo>
                        <a:lnTo>
                          <a:pt x="427" y="78"/>
                        </a:lnTo>
                        <a:lnTo>
                          <a:pt x="424" y="74"/>
                        </a:lnTo>
                        <a:lnTo>
                          <a:pt x="427" y="76"/>
                        </a:lnTo>
                        <a:lnTo>
                          <a:pt x="424" y="61"/>
                        </a:lnTo>
                        <a:close/>
                        <a:moveTo>
                          <a:pt x="375" y="139"/>
                        </a:moveTo>
                        <a:lnTo>
                          <a:pt x="370" y="143"/>
                        </a:lnTo>
                        <a:lnTo>
                          <a:pt x="366" y="140"/>
                        </a:lnTo>
                        <a:lnTo>
                          <a:pt x="363" y="139"/>
                        </a:lnTo>
                        <a:lnTo>
                          <a:pt x="362" y="137"/>
                        </a:lnTo>
                        <a:lnTo>
                          <a:pt x="363" y="134"/>
                        </a:lnTo>
                        <a:lnTo>
                          <a:pt x="367" y="121"/>
                        </a:lnTo>
                        <a:lnTo>
                          <a:pt x="374" y="110"/>
                        </a:lnTo>
                        <a:lnTo>
                          <a:pt x="382" y="100"/>
                        </a:lnTo>
                        <a:lnTo>
                          <a:pt x="393" y="91"/>
                        </a:lnTo>
                        <a:lnTo>
                          <a:pt x="398" y="100"/>
                        </a:lnTo>
                        <a:lnTo>
                          <a:pt x="398" y="104"/>
                        </a:lnTo>
                        <a:lnTo>
                          <a:pt x="397" y="110"/>
                        </a:lnTo>
                        <a:lnTo>
                          <a:pt x="393" y="116"/>
                        </a:lnTo>
                        <a:lnTo>
                          <a:pt x="388" y="124"/>
                        </a:lnTo>
                        <a:lnTo>
                          <a:pt x="382" y="131"/>
                        </a:lnTo>
                        <a:lnTo>
                          <a:pt x="375" y="139"/>
                        </a:lnTo>
                        <a:close/>
                        <a:moveTo>
                          <a:pt x="38" y="188"/>
                        </a:moveTo>
                        <a:lnTo>
                          <a:pt x="38" y="190"/>
                        </a:lnTo>
                        <a:lnTo>
                          <a:pt x="37" y="188"/>
                        </a:lnTo>
                        <a:lnTo>
                          <a:pt x="38" y="188"/>
                        </a:lnTo>
                        <a:close/>
                      </a:path>
                    </a:pathLst>
                  </a:custGeom>
                  <a:solidFill>
                    <a:srgbClr val="F8C85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11" name="Freeform 568"/>
                  <p:cNvSpPr/>
                  <p:nvPr/>
                </p:nvSpPr>
                <p:spPr>
                  <a:xfrm>
                    <a:off x="477" y="356"/>
                    <a:ext cx="12" cy="17"/>
                  </a:xfrm>
                  <a:custGeom>
                    <a:avLst/>
                    <a:gdLst>
                      <a:gd name="txL" fmla="*/ 0 w 36"/>
                      <a:gd name="txT" fmla="*/ 0 h 52"/>
                      <a:gd name="txR" fmla="*/ 36 w 36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52">
                        <a:moveTo>
                          <a:pt x="8" y="52"/>
                        </a:moveTo>
                        <a:lnTo>
                          <a:pt x="13" y="48"/>
                        </a:lnTo>
                        <a:lnTo>
                          <a:pt x="20" y="40"/>
                        </a:lnTo>
                        <a:lnTo>
                          <a:pt x="26" y="33"/>
                        </a:lnTo>
                        <a:lnTo>
                          <a:pt x="31" y="25"/>
                        </a:lnTo>
                        <a:lnTo>
                          <a:pt x="35" y="19"/>
                        </a:lnTo>
                        <a:lnTo>
                          <a:pt x="36" y="13"/>
                        </a:lnTo>
                        <a:lnTo>
                          <a:pt x="36" y="9"/>
                        </a:lnTo>
                        <a:lnTo>
                          <a:pt x="31" y="0"/>
                        </a:lnTo>
                        <a:lnTo>
                          <a:pt x="20" y="9"/>
                        </a:lnTo>
                        <a:lnTo>
                          <a:pt x="12" y="19"/>
                        </a:lnTo>
                        <a:lnTo>
                          <a:pt x="5" y="30"/>
                        </a:lnTo>
                        <a:lnTo>
                          <a:pt x="1" y="43"/>
                        </a:lnTo>
                        <a:lnTo>
                          <a:pt x="0" y="46"/>
                        </a:lnTo>
                        <a:lnTo>
                          <a:pt x="1" y="48"/>
                        </a:lnTo>
                        <a:lnTo>
                          <a:pt x="4" y="49"/>
                        </a:lnTo>
                        <a:lnTo>
                          <a:pt x="8" y="52"/>
                        </a:lnTo>
                        <a:close/>
                      </a:path>
                    </a:pathLst>
                  </a:custGeom>
                  <a:solidFill>
                    <a:srgbClr val="FAD6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12" name="Freeform 569"/>
                  <p:cNvSpPr/>
                  <p:nvPr/>
                </p:nvSpPr>
                <p:spPr>
                  <a:xfrm>
                    <a:off x="368" y="388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1" y="2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1" y="2"/>
                        </a:lnTo>
                        <a:close/>
                      </a:path>
                    </a:pathLst>
                  </a:custGeom>
                  <a:solidFill>
                    <a:srgbClr val="FAD6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13" name="Freeform 570"/>
                  <p:cNvSpPr>
                    <a:spLocks noEditPoints="1"/>
                  </p:cNvSpPr>
                  <p:nvPr/>
                </p:nvSpPr>
                <p:spPr>
                  <a:xfrm>
                    <a:off x="351" y="327"/>
                    <a:ext cx="125" cy="71"/>
                  </a:xfrm>
                  <a:custGeom>
                    <a:avLst/>
                    <a:gdLst>
                      <a:gd name="txL" fmla="*/ 0 w 376"/>
                      <a:gd name="txT" fmla="*/ 0 h 211"/>
                      <a:gd name="txR" fmla="*/ 376 w 376"/>
                      <a:gd name="txB" fmla="*/ 211 h 2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6" h="211">
                        <a:moveTo>
                          <a:pt x="360" y="8"/>
                        </a:moveTo>
                        <a:lnTo>
                          <a:pt x="365" y="0"/>
                        </a:lnTo>
                        <a:lnTo>
                          <a:pt x="339" y="12"/>
                        </a:lnTo>
                        <a:lnTo>
                          <a:pt x="337" y="12"/>
                        </a:lnTo>
                        <a:lnTo>
                          <a:pt x="334" y="15"/>
                        </a:lnTo>
                        <a:lnTo>
                          <a:pt x="328" y="20"/>
                        </a:lnTo>
                        <a:lnTo>
                          <a:pt x="325" y="26"/>
                        </a:lnTo>
                        <a:lnTo>
                          <a:pt x="324" y="29"/>
                        </a:lnTo>
                        <a:lnTo>
                          <a:pt x="323" y="29"/>
                        </a:lnTo>
                        <a:lnTo>
                          <a:pt x="324" y="32"/>
                        </a:lnTo>
                        <a:lnTo>
                          <a:pt x="258" y="59"/>
                        </a:lnTo>
                        <a:lnTo>
                          <a:pt x="256" y="57"/>
                        </a:lnTo>
                        <a:lnTo>
                          <a:pt x="257" y="59"/>
                        </a:lnTo>
                        <a:lnTo>
                          <a:pt x="222" y="67"/>
                        </a:lnTo>
                        <a:lnTo>
                          <a:pt x="211" y="60"/>
                        </a:lnTo>
                        <a:lnTo>
                          <a:pt x="205" y="60"/>
                        </a:lnTo>
                        <a:lnTo>
                          <a:pt x="198" y="61"/>
                        </a:lnTo>
                        <a:lnTo>
                          <a:pt x="169" y="67"/>
                        </a:lnTo>
                        <a:lnTo>
                          <a:pt x="169" y="68"/>
                        </a:lnTo>
                        <a:lnTo>
                          <a:pt x="160" y="69"/>
                        </a:lnTo>
                        <a:lnTo>
                          <a:pt x="156" y="71"/>
                        </a:lnTo>
                        <a:lnTo>
                          <a:pt x="155" y="74"/>
                        </a:lnTo>
                        <a:lnTo>
                          <a:pt x="131" y="79"/>
                        </a:lnTo>
                        <a:lnTo>
                          <a:pt x="123" y="71"/>
                        </a:lnTo>
                        <a:lnTo>
                          <a:pt x="115" y="65"/>
                        </a:lnTo>
                        <a:lnTo>
                          <a:pt x="107" y="60"/>
                        </a:lnTo>
                        <a:lnTo>
                          <a:pt x="100" y="59"/>
                        </a:lnTo>
                        <a:lnTo>
                          <a:pt x="97" y="60"/>
                        </a:lnTo>
                        <a:lnTo>
                          <a:pt x="96" y="56"/>
                        </a:lnTo>
                        <a:lnTo>
                          <a:pt x="94" y="55"/>
                        </a:lnTo>
                        <a:lnTo>
                          <a:pt x="81" y="50"/>
                        </a:lnTo>
                        <a:lnTo>
                          <a:pt x="71" y="48"/>
                        </a:lnTo>
                        <a:lnTo>
                          <a:pt x="54" y="53"/>
                        </a:lnTo>
                        <a:lnTo>
                          <a:pt x="48" y="53"/>
                        </a:lnTo>
                        <a:lnTo>
                          <a:pt x="45" y="55"/>
                        </a:lnTo>
                        <a:lnTo>
                          <a:pt x="41" y="59"/>
                        </a:lnTo>
                        <a:lnTo>
                          <a:pt x="40" y="65"/>
                        </a:lnTo>
                        <a:lnTo>
                          <a:pt x="39" y="67"/>
                        </a:lnTo>
                        <a:lnTo>
                          <a:pt x="34" y="68"/>
                        </a:lnTo>
                        <a:lnTo>
                          <a:pt x="31" y="69"/>
                        </a:lnTo>
                        <a:lnTo>
                          <a:pt x="23" y="72"/>
                        </a:lnTo>
                        <a:lnTo>
                          <a:pt x="17" y="77"/>
                        </a:lnTo>
                        <a:lnTo>
                          <a:pt x="9" y="90"/>
                        </a:lnTo>
                        <a:lnTo>
                          <a:pt x="10" y="97"/>
                        </a:lnTo>
                        <a:lnTo>
                          <a:pt x="11" y="99"/>
                        </a:lnTo>
                        <a:lnTo>
                          <a:pt x="12" y="103"/>
                        </a:lnTo>
                        <a:lnTo>
                          <a:pt x="5" y="121"/>
                        </a:lnTo>
                        <a:lnTo>
                          <a:pt x="1" y="127"/>
                        </a:lnTo>
                        <a:lnTo>
                          <a:pt x="0" y="135"/>
                        </a:lnTo>
                        <a:lnTo>
                          <a:pt x="4" y="153"/>
                        </a:lnTo>
                        <a:lnTo>
                          <a:pt x="15" y="161"/>
                        </a:lnTo>
                        <a:lnTo>
                          <a:pt x="13" y="170"/>
                        </a:lnTo>
                        <a:lnTo>
                          <a:pt x="17" y="181"/>
                        </a:lnTo>
                        <a:lnTo>
                          <a:pt x="23" y="191"/>
                        </a:lnTo>
                        <a:lnTo>
                          <a:pt x="33" y="203"/>
                        </a:lnTo>
                        <a:lnTo>
                          <a:pt x="35" y="206"/>
                        </a:lnTo>
                        <a:lnTo>
                          <a:pt x="39" y="209"/>
                        </a:lnTo>
                        <a:lnTo>
                          <a:pt x="37" y="199"/>
                        </a:lnTo>
                        <a:lnTo>
                          <a:pt x="43" y="193"/>
                        </a:lnTo>
                        <a:lnTo>
                          <a:pt x="41" y="183"/>
                        </a:lnTo>
                        <a:lnTo>
                          <a:pt x="42" y="174"/>
                        </a:lnTo>
                        <a:lnTo>
                          <a:pt x="35" y="170"/>
                        </a:lnTo>
                        <a:lnTo>
                          <a:pt x="30" y="170"/>
                        </a:lnTo>
                        <a:lnTo>
                          <a:pt x="19" y="163"/>
                        </a:lnTo>
                        <a:lnTo>
                          <a:pt x="19" y="159"/>
                        </a:lnTo>
                        <a:lnTo>
                          <a:pt x="15" y="157"/>
                        </a:lnTo>
                        <a:lnTo>
                          <a:pt x="17" y="157"/>
                        </a:lnTo>
                        <a:lnTo>
                          <a:pt x="15" y="155"/>
                        </a:lnTo>
                        <a:lnTo>
                          <a:pt x="18" y="152"/>
                        </a:lnTo>
                        <a:lnTo>
                          <a:pt x="18" y="145"/>
                        </a:lnTo>
                        <a:lnTo>
                          <a:pt x="18" y="141"/>
                        </a:lnTo>
                        <a:lnTo>
                          <a:pt x="22" y="143"/>
                        </a:lnTo>
                        <a:lnTo>
                          <a:pt x="21" y="139"/>
                        </a:lnTo>
                        <a:lnTo>
                          <a:pt x="24" y="139"/>
                        </a:lnTo>
                        <a:lnTo>
                          <a:pt x="25" y="138"/>
                        </a:lnTo>
                        <a:lnTo>
                          <a:pt x="29" y="139"/>
                        </a:lnTo>
                        <a:lnTo>
                          <a:pt x="39" y="139"/>
                        </a:lnTo>
                        <a:lnTo>
                          <a:pt x="40" y="134"/>
                        </a:lnTo>
                        <a:lnTo>
                          <a:pt x="43" y="134"/>
                        </a:lnTo>
                        <a:lnTo>
                          <a:pt x="49" y="141"/>
                        </a:lnTo>
                        <a:lnTo>
                          <a:pt x="64" y="146"/>
                        </a:lnTo>
                        <a:lnTo>
                          <a:pt x="81" y="156"/>
                        </a:lnTo>
                        <a:lnTo>
                          <a:pt x="73" y="159"/>
                        </a:lnTo>
                        <a:lnTo>
                          <a:pt x="70" y="168"/>
                        </a:lnTo>
                        <a:lnTo>
                          <a:pt x="71" y="169"/>
                        </a:lnTo>
                        <a:lnTo>
                          <a:pt x="72" y="171"/>
                        </a:lnTo>
                        <a:lnTo>
                          <a:pt x="72" y="175"/>
                        </a:lnTo>
                        <a:lnTo>
                          <a:pt x="76" y="183"/>
                        </a:lnTo>
                        <a:lnTo>
                          <a:pt x="78" y="186"/>
                        </a:lnTo>
                        <a:lnTo>
                          <a:pt x="60" y="179"/>
                        </a:lnTo>
                        <a:lnTo>
                          <a:pt x="55" y="183"/>
                        </a:lnTo>
                        <a:lnTo>
                          <a:pt x="54" y="189"/>
                        </a:lnTo>
                        <a:lnTo>
                          <a:pt x="51" y="189"/>
                        </a:lnTo>
                        <a:lnTo>
                          <a:pt x="53" y="191"/>
                        </a:lnTo>
                        <a:lnTo>
                          <a:pt x="53" y="193"/>
                        </a:lnTo>
                        <a:lnTo>
                          <a:pt x="59" y="199"/>
                        </a:lnTo>
                        <a:lnTo>
                          <a:pt x="66" y="198"/>
                        </a:lnTo>
                        <a:lnTo>
                          <a:pt x="78" y="192"/>
                        </a:lnTo>
                        <a:lnTo>
                          <a:pt x="105" y="167"/>
                        </a:lnTo>
                        <a:lnTo>
                          <a:pt x="118" y="171"/>
                        </a:lnTo>
                        <a:lnTo>
                          <a:pt x="117" y="165"/>
                        </a:lnTo>
                        <a:lnTo>
                          <a:pt x="120" y="164"/>
                        </a:lnTo>
                        <a:lnTo>
                          <a:pt x="126" y="156"/>
                        </a:lnTo>
                        <a:lnTo>
                          <a:pt x="160" y="143"/>
                        </a:lnTo>
                        <a:lnTo>
                          <a:pt x="166" y="141"/>
                        </a:lnTo>
                        <a:lnTo>
                          <a:pt x="173" y="144"/>
                        </a:lnTo>
                        <a:lnTo>
                          <a:pt x="178" y="147"/>
                        </a:lnTo>
                        <a:lnTo>
                          <a:pt x="184" y="153"/>
                        </a:lnTo>
                        <a:lnTo>
                          <a:pt x="187" y="156"/>
                        </a:lnTo>
                        <a:lnTo>
                          <a:pt x="186" y="157"/>
                        </a:lnTo>
                        <a:lnTo>
                          <a:pt x="187" y="157"/>
                        </a:lnTo>
                        <a:lnTo>
                          <a:pt x="185" y="159"/>
                        </a:lnTo>
                        <a:lnTo>
                          <a:pt x="185" y="165"/>
                        </a:lnTo>
                        <a:lnTo>
                          <a:pt x="183" y="169"/>
                        </a:lnTo>
                        <a:lnTo>
                          <a:pt x="144" y="182"/>
                        </a:lnTo>
                        <a:lnTo>
                          <a:pt x="151" y="186"/>
                        </a:lnTo>
                        <a:lnTo>
                          <a:pt x="155" y="188"/>
                        </a:lnTo>
                        <a:lnTo>
                          <a:pt x="180" y="189"/>
                        </a:lnTo>
                        <a:lnTo>
                          <a:pt x="210" y="191"/>
                        </a:lnTo>
                        <a:lnTo>
                          <a:pt x="214" y="197"/>
                        </a:lnTo>
                        <a:lnTo>
                          <a:pt x="220" y="203"/>
                        </a:lnTo>
                        <a:lnTo>
                          <a:pt x="228" y="206"/>
                        </a:lnTo>
                        <a:lnTo>
                          <a:pt x="239" y="211"/>
                        </a:lnTo>
                        <a:lnTo>
                          <a:pt x="246" y="211"/>
                        </a:lnTo>
                        <a:lnTo>
                          <a:pt x="249" y="209"/>
                        </a:lnTo>
                        <a:lnTo>
                          <a:pt x="252" y="206"/>
                        </a:lnTo>
                        <a:lnTo>
                          <a:pt x="252" y="204"/>
                        </a:lnTo>
                        <a:lnTo>
                          <a:pt x="235" y="188"/>
                        </a:lnTo>
                        <a:lnTo>
                          <a:pt x="219" y="179"/>
                        </a:lnTo>
                        <a:lnTo>
                          <a:pt x="213" y="173"/>
                        </a:lnTo>
                        <a:lnTo>
                          <a:pt x="209" y="168"/>
                        </a:lnTo>
                        <a:lnTo>
                          <a:pt x="203" y="156"/>
                        </a:lnTo>
                        <a:lnTo>
                          <a:pt x="202" y="149"/>
                        </a:lnTo>
                        <a:lnTo>
                          <a:pt x="203" y="143"/>
                        </a:lnTo>
                        <a:lnTo>
                          <a:pt x="204" y="138"/>
                        </a:lnTo>
                        <a:lnTo>
                          <a:pt x="210" y="137"/>
                        </a:lnTo>
                        <a:lnTo>
                          <a:pt x="226" y="138"/>
                        </a:lnTo>
                        <a:lnTo>
                          <a:pt x="228" y="139"/>
                        </a:lnTo>
                        <a:lnTo>
                          <a:pt x="229" y="144"/>
                        </a:lnTo>
                        <a:lnTo>
                          <a:pt x="226" y="149"/>
                        </a:lnTo>
                        <a:lnTo>
                          <a:pt x="227" y="156"/>
                        </a:lnTo>
                        <a:lnTo>
                          <a:pt x="244" y="168"/>
                        </a:lnTo>
                        <a:lnTo>
                          <a:pt x="249" y="168"/>
                        </a:lnTo>
                        <a:lnTo>
                          <a:pt x="251" y="170"/>
                        </a:lnTo>
                        <a:lnTo>
                          <a:pt x="255" y="175"/>
                        </a:lnTo>
                        <a:lnTo>
                          <a:pt x="256" y="177"/>
                        </a:lnTo>
                        <a:lnTo>
                          <a:pt x="306" y="149"/>
                        </a:lnTo>
                        <a:lnTo>
                          <a:pt x="313" y="152"/>
                        </a:lnTo>
                        <a:lnTo>
                          <a:pt x="322" y="155"/>
                        </a:lnTo>
                        <a:lnTo>
                          <a:pt x="329" y="156"/>
                        </a:lnTo>
                        <a:lnTo>
                          <a:pt x="339" y="156"/>
                        </a:lnTo>
                        <a:lnTo>
                          <a:pt x="317" y="144"/>
                        </a:lnTo>
                        <a:lnTo>
                          <a:pt x="313" y="141"/>
                        </a:lnTo>
                        <a:lnTo>
                          <a:pt x="315" y="139"/>
                        </a:lnTo>
                        <a:lnTo>
                          <a:pt x="313" y="133"/>
                        </a:lnTo>
                        <a:lnTo>
                          <a:pt x="318" y="129"/>
                        </a:lnTo>
                        <a:lnTo>
                          <a:pt x="321" y="125"/>
                        </a:lnTo>
                        <a:lnTo>
                          <a:pt x="325" y="123"/>
                        </a:lnTo>
                        <a:lnTo>
                          <a:pt x="329" y="123"/>
                        </a:lnTo>
                        <a:lnTo>
                          <a:pt x="325" y="109"/>
                        </a:lnTo>
                        <a:lnTo>
                          <a:pt x="327" y="98"/>
                        </a:lnTo>
                        <a:lnTo>
                          <a:pt x="325" y="95"/>
                        </a:lnTo>
                        <a:lnTo>
                          <a:pt x="328" y="92"/>
                        </a:lnTo>
                        <a:lnTo>
                          <a:pt x="333" y="95"/>
                        </a:lnTo>
                        <a:lnTo>
                          <a:pt x="336" y="95"/>
                        </a:lnTo>
                        <a:lnTo>
                          <a:pt x="348" y="108"/>
                        </a:lnTo>
                        <a:lnTo>
                          <a:pt x="357" y="122"/>
                        </a:lnTo>
                        <a:lnTo>
                          <a:pt x="365" y="119"/>
                        </a:lnTo>
                        <a:lnTo>
                          <a:pt x="365" y="108"/>
                        </a:lnTo>
                        <a:lnTo>
                          <a:pt x="371" y="101"/>
                        </a:lnTo>
                        <a:lnTo>
                          <a:pt x="354" y="93"/>
                        </a:lnTo>
                        <a:lnTo>
                          <a:pt x="351" y="93"/>
                        </a:lnTo>
                        <a:lnTo>
                          <a:pt x="352" y="96"/>
                        </a:lnTo>
                        <a:lnTo>
                          <a:pt x="346" y="96"/>
                        </a:lnTo>
                        <a:lnTo>
                          <a:pt x="342" y="95"/>
                        </a:lnTo>
                        <a:lnTo>
                          <a:pt x="340" y="92"/>
                        </a:lnTo>
                        <a:lnTo>
                          <a:pt x="340" y="90"/>
                        </a:lnTo>
                        <a:lnTo>
                          <a:pt x="340" y="86"/>
                        </a:lnTo>
                        <a:lnTo>
                          <a:pt x="345" y="77"/>
                        </a:lnTo>
                        <a:lnTo>
                          <a:pt x="345" y="71"/>
                        </a:lnTo>
                        <a:lnTo>
                          <a:pt x="348" y="69"/>
                        </a:lnTo>
                        <a:lnTo>
                          <a:pt x="359" y="47"/>
                        </a:lnTo>
                        <a:lnTo>
                          <a:pt x="366" y="37"/>
                        </a:lnTo>
                        <a:lnTo>
                          <a:pt x="376" y="30"/>
                        </a:lnTo>
                        <a:lnTo>
                          <a:pt x="369" y="26"/>
                        </a:lnTo>
                        <a:lnTo>
                          <a:pt x="363" y="27"/>
                        </a:lnTo>
                        <a:lnTo>
                          <a:pt x="359" y="17"/>
                        </a:lnTo>
                        <a:lnTo>
                          <a:pt x="360" y="8"/>
                        </a:lnTo>
                        <a:close/>
                        <a:moveTo>
                          <a:pt x="305" y="68"/>
                        </a:moveTo>
                        <a:lnTo>
                          <a:pt x="309" y="68"/>
                        </a:lnTo>
                        <a:lnTo>
                          <a:pt x="312" y="71"/>
                        </a:lnTo>
                        <a:lnTo>
                          <a:pt x="315" y="74"/>
                        </a:lnTo>
                        <a:lnTo>
                          <a:pt x="317" y="80"/>
                        </a:lnTo>
                        <a:lnTo>
                          <a:pt x="316" y="85"/>
                        </a:lnTo>
                        <a:lnTo>
                          <a:pt x="304" y="101"/>
                        </a:lnTo>
                        <a:lnTo>
                          <a:pt x="292" y="116"/>
                        </a:lnTo>
                        <a:lnTo>
                          <a:pt x="279" y="128"/>
                        </a:lnTo>
                        <a:lnTo>
                          <a:pt x="267" y="139"/>
                        </a:lnTo>
                        <a:lnTo>
                          <a:pt x="263" y="137"/>
                        </a:lnTo>
                        <a:lnTo>
                          <a:pt x="262" y="135"/>
                        </a:lnTo>
                        <a:lnTo>
                          <a:pt x="261" y="132"/>
                        </a:lnTo>
                        <a:lnTo>
                          <a:pt x="262" y="126"/>
                        </a:lnTo>
                        <a:lnTo>
                          <a:pt x="282" y="95"/>
                        </a:lnTo>
                        <a:lnTo>
                          <a:pt x="305" y="68"/>
                        </a:lnTo>
                        <a:close/>
                        <a:moveTo>
                          <a:pt x="246" y="92"/>
                        </a:moveTo>
                        <a:lnTo>
                          <a:pt x="247" y="93"/>
                        </a:lnTo>
                        <a:lnTo>
                          <a:pt x="229" y="101"/>
                        </a:lnTo>
                        <a:lnTo>
                          <a:pt x="213" y="103"/>
                        </a:lnTo>
                        <a:lnTo>
                          <a:pt x="196" y="101"/>
                        </a:lnTo>
                        <a:lnTo>
                          <a:pt x="181" y="93"/>
                        </a:lnTo>
                        <a:lnTo>
                          <a:pt x="184" y="87"/>
                        </a:lnTo>
                        <a:lnTo>
                          <a:pt x="190" y="84"/>
                        </a:lnTo>
                        <a:lnTo>
                          <a:pt x="196" y="83"/>
                        </a:lnTo>
                        <a:lnTo>
                          <a:pt x="204" y="86"/>
                        </a:lnTo>
                        <a:lnTo>
                          <a:pt x="204" y="85"/>
                        </a:lnTo>
                        <a:lnTo>
                          <a:pt x="226" y="84"/>
                        </a:lnTo>
                        <a:lnTo>
                          <a:pt x="235" y="86"/>
                        </a:lnTo>
                        <a:lnTo>
                          <a:pt x="246" y="92"/>
                        </a:lnTo>
                        <a:close/>
                        <a:moveTo>
                          <a:pt x="336" y="86"/>
                        </a:moveTo>
                        <a:lnTo>
                          <a:pt x="336" y="87"/>
                        </a:lnTo>
                        <a:lnTo>
                          <a:pt x="335" y="90"/>
                        </a:lnTo>
                        <a:lnTo>
                          <a:pt x="335" y="89"/>
                        </a:lnTo>
                        <a:lnTo>
                          <a:pt x="334" y="85"/>
                        </a:lnTo>
                        <a:lnTo>
                          <a:pt x="336" y="86"/>
                        </a:lnTo>
                        <a:close/>
                        <a:moveTo>
                          <a:pt x="172" y="104"/>
                        </a:moveTo>
                        <a:lnTo>
                          <a:pt x="173" y="108"/>
                        </a:lnTo>
                        <a:lnTo>
                          <a:pt x="172" y="108"/>
                        </a:lnTo>
                        <a:lnTo>
                          <a:pt x="174" y="111"/>
                        </a:lnTo>
                        <a:lnTo>
                          <a:pt x="169" y="119"/>
                        </a:lnTo>
                        <a:lnTo>
                          <a:pt x="111" y="128"/>
                        </a:lnTo>
                        <a:lnTo>
                          <a:pt x="105" y="126"/>
                        </a:lnTo>
                        <a:lnTo>
                          <a:pt x="103" y="123"/>
                        </a:lnTo>
                        <a:lnTo>
                          <a:pt x="105" y="122"/>
                        </a:lnTo>
                        <a:lnTo>
                          <a:pt x="113" y="111"/>
                        </a:lnTo>
                        <a:lnTo>
                          <a:pt x="120" y="107"/>
                        </a:lnTo>
                        <a:lnTo>
                          <a:pt x="130" y="104"/>
                        </a:lnTo>
                        <a:lnTo>
                          <a:pt x="151" y="98"/>
                        </a:lnTo>
                        <a:lnTo>
                          <a:pt x="155" y="95"/>
                        </a:lnTo>
                        <a:lnTo>
                          <a:pt x="160" y="96"/>
                        </a:lnTo>
                        <a:lnTo>
                          <a:pt x="172" y="104"/>
                        </a:lnTo>
                        <a:close/>
                        <a:moveTo>
                          <a:pt x="54" y="127"/>
                        </a:moveTo>
                        <a:lnTo>
                          <a:pt x="53" y="111"/>
                        </a:lnTo>
                        <a:lnTo>
                          <a:pt x="57" y="101"/>
                        </a:lnTo>
                        <a:lnTo>
                          <a:pt x="60" y="90"/>
                        </a:lnTo>
                        <a:lnTo>
                          <a:pt x="69" y="83"/>
                        </a:lnTo>
                        <a:lnTo>
                          <a:pt x="69" y="80"/>
                        </a:lnTo>
                        <a:lnTo>
                          <a:pt x="72" y="80"/>
                        </a:lnTo>
                        <a:lnTo>
                          <a:pt x="77" y="93"/>
                        </a:lnTo>
                        <a:lnTo>
                          <a:pt x="78" y="108"/>
                        </a:lnTo>
                        <a:lnTo>
                          <a:pt x="75" y="122"/>
                        </a:lnTo>
                        <a:lnTo>
                          <a:pt x="67" y="138"/>
                        </a:lnTo>
                        <a:lnTo>
                          <a:pt x="65" y="137"/>
                        </a:lnTo>
                        <a:lnTo>
                          <a:pt x="65" y="139"/>
                        </a:lnTo>
                        <a:lnTo>
                          <a:pt x="58" y="134"/>
                        </a:lnTo>
                        <a:lnTo>
                          <a:pt x="55" y="129"/>
                        </a:lnTo>
                        <a:lnTo>
                          <a:pt x="54" y="127"/>
                        </a:lnTo>
                        <a:close/>
                      </a:path>
                    </a:pathLst>
                  </a:custGeom>
                  <a:solidFill>
                    <a:srgbClr val="FAD6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14" name="Freeform 571"/>
                  <p:cNvSpPr/>
                  <p:nvPr/>
                </p:nvSpPr>
                <p:spPr>
                  <a:xfrm>
                    <a:off x="438" y="350"/>
                    <a:ext cx="19" cy="24"/>
                  </a:xfrm>
                  <a:custGeom>
                    <a:avLst/>
                    <a:gdLst>
                      <a:gd name="txL" fmla="*/ 0 w 56"/>
                      <a:gd name="txT" fmla="*/ 0 h 71"/>
                      <a:gd name="txR" fmla="*/ 56 w 56"/>
                      <a:gd name="txB" fmla="*/ 71 h 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6" h="71">
                        <a:moveTo>
                          <a:pt x="56" y="12"/>
                        </a:moveTo>
                        <a:lnTo>
                          <a:pt x="54" y="6"/>
                        </a:lnTo>
                        <a:lnTo>
                          <a:pt x="51" y="3"/>
                        </a:lnTo>
                        <a:lnTo>
                          <a:pt x="48" y="0"/>
                        </a:lnTo>
                        <a:lnTo>
                          <a:pt x="44" y="0"/>
                        </a:lnTo>
                        <a:lnTo>
                          <a:pt x="21" y="27"/>
                        </a:lnTo>
                        <a:lnTo>
                          <a:pt x="1" y="58"/>
                        </a:lnTo>
                        <a:lnTo>
                          <a:pt x="0" y="64"/>
                        </a:lnTo>
                        <a:lnTo>
                          <a:pt x="1" y="67"/>
                        </a:lnTo>
                        <a:lnTo>
                          <a:pt x="2" y="69"/>
                        </a:lnTo>
                        <a:lnTo>
                          <a:pt x="6" y="71"/>
                        </a:lnTo>
                        <a:lnTo>
                          <a:pt x="18" y="60"/>
                        </a:lnTo>
                        <a:lnTo>
                          <a:pt x="31" y="48"/>
                        </a:lnTo>
                        <a:lnTo>
                          <a:pt x="43" y="33"/>
                        </a:lnTo>
                        <a:lnTo>
                          <a:pt x="55" y="17"/>
                        </a:lnTo>
                        <a:lnTo>
                          <a:pt x="56" y="12"/>
                        </a:lnTo>
                        <a:close/>
                      </a:path>
                    </a:pathLst>
                  </a:custGeom>
                  <a:solidFill>
                    <a:srgbClr val="F8C85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15" name="Freeform 572"/>
                  <p:cNvSpPr/>
                  <p:nvPr/>
                </p:nvSpPr>
                <p:spPr>
                  <a:xfrm>
                    <a:off x="411" y="355"/>
                    <a:ext cx="22" cy="7"/>
                  </a:xfrm>
                  <a:custGeom>
                    <a:avLst/>
                    <a:gdLst>
                      <a:gd name="txL" fmla="*/ 0 w 66"/>
                      <a:gd name="txT" fmla="*/ 0 h 20"/>
                      <a:gd name="txR" fmla="*/ 66 w 66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20">
                        <a:moveTo>
                          <a:pt x="66" y="10"/>
                        </a:moveTo>
                        <a:lnTo>
                          <a:pt x="65" y="9"/>
                        </a:lnTo>
                        <a:lnTo>
                          <a:pt x="54" y="3"/>
                        </a:lnTo>
                        <a:lnTo>
                          <a:pt x="45" y="1"/>
                        </a:lnTo>
                        <a:lnTo>
                          <a:pt x="23" y="2"/>
                        </a:lnTo>
                        <a:lnTo>
                          <a:pt x="23" y="3"/>
                        </a:lnTo>
                        <a:lnTo>
                          <a:pt x="15" y="0"/>
                        </a:lnTo>
                        <a:lnTo>
                          <a:pt x="9" y="1"/>
                        </a:lnTo>
                        <a:lnTo>
                          <a:pt x="3" y="4"/>
                        </a:lnTo>
                        <a:lnTo>
                          <a:pt x="0" y="10"/>
                        </a:lnTo>
                        <a:lnTo>
                          <a:pt x="15" y="18"/>
                        </a:lnTo>
                        <a:lnTo>
                          <a:pt x="32" y="20"/>
                        </a:lnTo>
                        <a:lnTo>
                          <a:pt x="48" y="18"/>
                        </a:lnTo>
                        <a:lnTo>
                          <a:pt x="66" y="10"/>
                        </a:lnTo>
                        <a:close/>
                      </a:path>
                    </a:pathLst>
                  </a:custGeom>
                  <a:solidFill>
                    <a:srgbClr val="F8C85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16" name="Freeform 573"/>
                  <p:cNvSpPr/>
                  <p:nvPr/>
                </p:nvSpPr>
                <p:spPr>
                  <a:xfrm>
                    <a:off x="385" y="359"/>
                    <a:ext cx="24" cy="11"/>
                  </a:xfrm>
                  <a:custGeom>
                    <a:avLst/>
                    <a:gdLst>
                      <a:gd name="txL" fmla="*/ 0 w 71"/>
                      <a:gd name="txT" fmla="*/ 0 h 33"/>
                      <a:gd name="txR" fmla="*/ 71 w 71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" h="33">
                        <a:moveTo>
                          <a:pt x="70" y="13"/>
                        </a:moveTo>
                        <a:lnTo>
                          <a:pt x="69" y="9"/>
                        </a:lnTo>
                        <a:lnTo>
                          <a:pt x="57" y="1"/>
                        </a:lnTo>
                        <a:lnTo>
                          <a:pt x="52" y="0"/>
                        </a:lnTo>
                        <a:lnTo>
                          <a:pt x="48" y="3"/>
                        </a:lnTo>
                        <a:lnTo>
                          <a:pt x="27" y="9"/>
                        </a:lnTo>
                        <a:lnTo>
                          <a:pt x="17" y="12"/>
                        </a:lnTo>
                        <a:lnTo>
                          <a:pt x="10" y="16"/>
                        </a:lnTo>
                        <a:lnTo>
                          <a:pt x="2" y="27"/>
                        </a:lnTo>
                        <a:lnTo>
                          <a:pt x="0" y="28"/>
                        </a:lnTo>
                        <a:lnTo>
                          <a:pt x="2" y="31"/>
                        </a:lnTo>
                        <a:lnTo>
                          <a:pt x="8" y="33"/>
                        </a:lnTo>
                        <a:lnTo>
                          <a:pt x="66" y="24"/>
                        </a:lnTo>
                        <a:lnTo>
                          <a:pt x="71" y="16"/>
                        </a:lnTo>
                        <a:lnTo>
                          <a:pt x="69" y="13"/>
                        </a:lnTo>
                        <a:lnTo>
                          <a:pt x="70" y="13"/>
                        </a:lnTo>
                        <a:close/>
                      </a:path>
                    </a:pathLst>
                  </a:custGeom>
                  <a:solidFill>
                    <a:srgbClr val="FDE4B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17" name="Freeform 574"/>
                  <p:cNvSpPr/>
                  <p:nvPr/>
                </p:nvSpPr>
                <p:spPr>
                  <a:xfrm>
                    <a:off x="369" y="354"/>
                    <a:ext cx="8" cy="20"/>
                  </a:xfrm>
                  <a:custGeom>
                    <a:avLst/>
                    <a:gdLst>
                      <a:gd name="txL" fmla="*/ 0 w 25"/>
                      <a:gd name="txT" fmla="*/ 0 h 59"/>
                      <a:gd name="txR" fmla="*/ 25 w 25"/>
                      <a:gd name="txB" fmla="*/ 59 h 5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59">
                        <a:moveTo>
                          <a:pt x="16" y="3"/>
                        </a:moveTo>
                        <a:lnTo>
                          <a:pt x="7" y="10"/>
                        </a:lnTo>
                        <a:lnTo>
                          <a:pt x="4" y="21"/>
                        </a:lnTo>
                        <a:lnTo>
                          <a:pt x="0" y="31"/>
                        </a:lnTo>
                        <a:lnTo>
                          <a:pt x="1" y="47"/>
                        </a:lnTo>
                        <a:lnTo>
                          <a:pt x="2" y="49"/>
                        </a:lnTo>
                        <a:lnTo>
                          <a:pt x="5" y="54"/>
                        </a:lnTo>
                        <a:lnTo>
                          <a:pt x="12" y="59"/>
                        </a:lnTo>
                        <a:lnTo>
                          <a:pt x="12" y="57"/>
                        </a:lnTo>
                        <a:lnTo>
                          <a:pt x="14" y="58"/>
                        </a:lnTo>
                        <a:lnTo>
                          <a:pt x="22" y="42"/>
                        </a:lnTo>
                        <a:lnTo>
                          <a:pt x="25" y="28"/>
                        </a:lnTo>
                        <a:lnTo>
                          <a:pt x="24" y="13"/>
                        </a:lnTo>
                        <a:lnTo>
                          <a:pt x="19" y="0"/>
                        </a:lnTo>
                        <a:lnTo>
                          <a:pt x="16" y="0"/>
                        </a:lnTo>
                        <a:lnTo>
                          <a:pt x="16" y="3"/>
                        </a:lnTo>
                        <a:close/>
                      </a:path>
                    </a:pathLst>
                  </a:custGeom>
                  <a:solidFill>
                    <a:srgbClr val="F8C85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18" name="Freeform 575"/>
                  <p:cNvSpPr/>
                  <p:nvPr/>
                </p:nvSpPr>
                <p:spPr>
                  <a:xfrm>
                    <a:off x="464" y="336"/>
                    <a:ext cx="17" cy="23"/>
                  </a:xfrm>
                  <a:custGeom>
                    <a:avLst/>
                    <a:gdLst>
                      <a:gd name="txL" fmla="*/ 0 w 49"/>
                      <a:gd name="txT" fmla="*/ 0 h 69"/>
                      <a:gd name="txR" fmla="*/ 49 w 49"/>
                      <a:gd name="txB" fmla="*/ 69 h 6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" h="69">
                        <a:moveTo>
                          <a:pt x="48" y="5"/>
                        </a:moveTo>
                        <a:lnTo>
                          <a:pt x="41" y="2"/>
                        </a:lnTo>
                        <a:lnTo>
                          <a:pt x="36" y="2"/>
                        </a:lnTo>
                        <a:lnTo>
                          <a:pt x="35" y="0"/>
                        </a:lnTo>
                        <a:lnTo>
                          <a:pt x="36" y="3"/>
                        </a:lnTo>
                        <a:lnTo>
                          <a:pt x="26" y="10"/>
                        </a:lnTo>
                        <a:lnTo>
                          <a:pt x="19" y="20"/>
                        </a:lnTo>
                        <a:lnTo>
                          <a:pt x="8" y="42"/>
                        </a:lnTo>
                        <a:lnTo>
                          <a:pt x="5" y="44"/>
                        </a:lnTo>
                        <a:lnTo>
                          <a:pt x="5" y="50"/>
                        </a:lnTo>
                        <a:lnTo>
                          <a:pt x="0" y="59"/>
                        </a:lnTo>
                        <a:lnTo>
                          <a:pt x="0" y="63"/>
                        </a:lnTo>
                        <a:lnTo>
                          <a:pt x="0" y="65"/>
                        </a:lnTo>
                        <a:lnTo>
                          <a:pt x="2" y="68"/>
                        </a:lnTo>
                        <a:lnTo>
                          <a:pt x="6" y="69"/>
                        </a:lnTo>
                        <a:lnTo>
                          <a:pt x="12" y="69"/>
                        </a:lnTo>
                        <a:lnTo>
                          <a:pt x="11" y="66"/>
                        </a:lnTo>
                        <a:lnTo>
                          <a:pt x="14" y="66"/>
                        </a:lnTo>
                        <a:lnTo>
                          <a:pt x="37" y="34"/>
                        </a:lnTo>
                        <a:lnTo>
                          <a:pt x="39" y="26"/>
                        </a:lnTo>
                        <a:lnTo>
                          <a:pt x="47" y="20"/>
                        </a:lnTo>
                        <a:lnTo>
                          <a:pt x="47" y="16"/>
                        </a:lnTo>
                        <a:lnTo>
                          <a:pt x="49" y="15"/>
                        </a:lnTo>
                        <a:lnTo>
                          <a:pt x="48" y="5"/>
                        </a:lnTo>
                        <a:close/>
                      </a:path>
                    </a:pathLst>
                  </a:custGeom>
                  <a:solidFill>
                    <a:srgbClr val="FDE4B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19" name="Freeform 576"/>
                  <p:cNvSpPr/>
                  <p:nvPr/>
                </p:nvSpPr>
                <p:spPr>
                  <a:xfrm>
                    <a:off x="477" y="338"/>
                    <a:ext cx="9" cy="10"/>
                  </a:xfrm>
                  <a:custGeom>
                    <a:avLst/>
                    <a:gdLst>
                      <a:gd name="txL" fmla="*/ 0 w 28"/>
                      <a:gd name="txT" fmla="*/ 0 h 29"/>
                      <a:gd name="txR" fmla="*/ 28 w 28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29">
                        <a:moveTo>
                          <a:pt x="10" y="15"/>
                        </a:moveTo>
                        <a:lnTo>
                          <a:pt x="2" y="21"/>
                        </a:lnTo>
                        <a:lnTo>
                          <a:pt x="0" y="29"/>
                        </a:lnTo>
                        <a:lnTo>
                          <a:pt x="0" y="28"/>
                        </a:lnTo>
                        <a:lnTo>
                          <a:pt x="2" y="29"/>
                        </a:lnTo>
                        <a:lnTo>
                          <a:pt x="6" y="23"/>
                        </a:lnTo>
                        <a:lnTo>
                          <a:pt x="20" y="21"/>
                        </a:lnTo>
                        <a:lnTo>
                          <a:pt x="22" y="15"/>
                        </a:lnTo>
                        <a:lnTo>
                          <a:pt x="26" y="13"/>
                        </a:lnTo>
                        <a:lnTo>
                          <a:pt x="28" y="7"/>
                        </a:lnTo>
                        <a:lnTo>
                          <a:pt x="26" y="7"/>
                        </a:lnTo>
                        <a:lnTo>
                          <a:pt x="28" y="7"/>
                        </a:lnTo>
                        <a:lnTo>
                          <a:pt x="11" y="0"/>
                        </a:lnTo>
                        <a:lnTo>
                          <a:pt x="12" y="10"/>
                        </a:lnTo>
                        <a:lnTo>
                          <a:pt x="10" y="11"/>
                        </a:lnTo>
                        <a:lnTo>
                          <a:pt x="10" y="15"/>
                        </a:lnTo>
                        <a:close/>
                      </a:path>
                    </a:pathLst>
                  </a:custGeom>
                  <a:solidFill>
                    <a:srgbClr val="FAD6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20" name="Freeform 577"/>
                  <p:cNvSpPr/>
                  <p:nvPr/>
                </p:nvSpPr>
                <p:spPr>
                  <a:xfrm>
                    <a:off x="455" y="368"/>
                    <a:ext cx="24" cy="18"/>
                  </a:xfrm>
                  <a:custGeom>
                    <a:avLst/>
                    <a:gdLst>
                      <a:gd name="txL" fmla="*/ 0 w 71"/>
                      <a:gd name="txT" fmla="*/ 0 h 52"/>
                      <a:gd name="txR" fmla="*/ 71 w 71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" h="52">
                        <a:moveTo>
                          <a:pt x="71" y="44"/>
                        </a:moveTo>
                        <a:lnTo>
                          <a:pt x="70" y="41"/>
                        </a:lnTo>
                        <a:lnTo>
                          <a:pt x="65" y="30"/>
                        </a:lnTo>
                        <a:lnTo>
                          <a:pt x="62" y="22"/>
                        </a:lnTo>
                        <a:lnTo>
                          <a:pt x="56" y="15"/>
                        </a:lnTo>
                        <a:lnTo>
                          <a:pt x="50" y="10"/>
                        </a:lnTo>
                        <a:lnTo>
                          <a:pt x="41" y="5"/>
                        </a:lnTo>
                        <a:lnTo>
                          <a:pt x="34" y="3"/>
                        </a:lnTo>
                        <a:lnTo>
                          <a:pt x="24" y="0"/>
                        </a:lnTo>
                        <a:lnTo>
                          <a:pt x="16" y="0"/>
                        </a:lnTo>
                        <a:lnTo>
                          <a:pt x="12" y="0"/>
                        </a:lnTo>
                        <a:lnTo>
                          <a:pt x="8" y="2"/>
                        </a:lnTo>
                        <a:lnTo>
                          <a:pt x="5" y="6"/>
                        </a:lnTo>
                        <a:lnTo>
                          <a:pt x="0" y="10"/>
                        </a:lnTo>
                        <a:lnTo>
                          <a:pt x="2" y="16"/>
                        </a:lnTo>
                        <a:lnTo>
                          <a:pt x="0" y="18"/>
                        </a:lnTo>
                        <a:lnTo>
                          <a:pt x="4" y="21"/>
                        </a:lnTo>
                        <a:lnTo>
                          <a:pt x="26" y="33"/>
                        </a:lnTo>
                        <a:lnTo>
                          <a:pt x="57" y="52"/>
                        </a:lnTo>
                        <a:lnTo>
                          <a:pt x="64" y="51"/>
                        </a:lnTo>
                        <a:lnTo>
                          <a:pt x="71" y="44"/>
                        </a:lnTo>
                        <a:close/>
                      </a:path>
                    </a:pathLst>
                  </a:custGeom>
                  <a:solidFill>
                    <a:srgbClr val="FDE4B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21" name="Freeform 578"/>
                  <p:cNvSpPr/>
                  <p:nvPr/>
                </p:nvSpPr>
                <p:spPr>
                  <a:xfrm>
                    <a:off x="418" y="373"/>
                    <a:ext cx="16" cy="17"/>
                  </a:xfrm>
                  <a:custGeom>
                    <a:avLst/>
                    <a:gdLst>
                      <a:gd name="txL" fmla="*/ 0 w 48"/>
                      <a:gd name="txT" fmla="*/ 0 h 51"/>
                      <a:gd name="txR" fmla="*/ 48 w 48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8" h="51">
                        <a:moveTo>
                          <a:pt x="48" y="43"/>
                        </a:moveTo>
                        <a:lnTo>
                          <a:pt x="47" y="36"/>
                        </a:lnTo>
                        <a:lnTo>
                          <a:pt x="42" y="31"/>
                        </a:lnTo>
                        <a:lnTo>
                          <a:pt x="25" y="19"/>
                        </a:lnTo>
                        <a:lnTo>
                          <a:pt x="24" y="12"/>
                        </a:lnTo>
                        <a:lnTo>
                          <a:pt x="27" y="7"/>
                        </a:lnTo>
                        <a:lnTo>
                          <a:pt x="26" y="2"/>
                        </a:lnTo>
                        <a:lnTo>
                          <a:pt x="24" y="1"/>
                        </a:lnTo>
                        <a:lnTo>
                          <a:pt x="8" y="0"/>
                        </a:lnTo>
                        <a:lnTo>
                          <a:pt x="2" y="1"/>
                        </a:lnTo>
                        <a:lnTo>
                          <a:pt x="1" y="6"/>
                        </a:lnTo>
                        <a:lnTo>
                          <a:pt x="0" y="12"/>
                        </a:lnTo>
                        <a:lnTo>
                          <a:pt x="1" y="19"/>
                        </a:lnTo>
                        <a:lnTo>
                          <a:pt x="7" y="31"/>
                        </a:lnTo>
                        <a:lnTo>
                          <a:pt x="11" y="36"/>
                        </a:lnTo>
                        <a:lnTo>
                          <a:pt x="17" y="42"/>
                        </a:lnTo>
                        <a:lnTo>
                          <a:pt x="33" y="51"/>
                        </a:lnTo>
                        <a:lnTo>
                          <a:pt x="39" y="51"/>
                        </a:lnTo>
                        <a:lnTo>
                          <a:pt x="48" y="43"/>
                        </a:lnTo>
                        <a:close/>
                      </a:path>
                    </a:pathLst>
                  </a:custGeom>
                  <a:solidFill>
                    <a:srgbClr val="FDE4B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22" name="Freeform 579"/>
                  <p:cNvSpPr/>
                  <p:nvPr/>
                </p:nvSpPr>
                <p:spPr>
                  <a:xfrm>
                    <a:off x="363" y="372"/>
                    <a:ext cx="14" cy="17"/>
                  </a:xfrm>
                  <a:custGeom>
                    <a:avLst/>
                    <a:gdLst>
                      <a:gd name="txL" fmla="*/ 0 w 42"/>
                      <a:gd name="txT" fmla="*/ 0 h 52"/>
                      <a:gd name="txR" fmla="*/ 42 w 42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" h="52">
                        <a:moveTo>
                          <a:pt x="35" y="35"/>
                        </a:moveTo>
                        <a:lnTo>
                          <a:pt x="34" y="34"/>
                        </a:lnTo>
                        <a:lnTo>
                          <a:pt x="21" y="19"/>
                        </a:lnTo>
                        <a:lnTo>
                          <a:pt x="13" y="7"/>
                        </a:lnTo>
                        <a:lnTo>
                          <a:pt x="7" y="0"/>
                        </a:lnTo>
                        <a:lnTo>
                          <a:pt x="4" y="0"/>
                        </a:lnTo>
                        <a:lnTo>
                          <a:pt x="3" y="5"/>
                        </a:lnTo>
                        <a:lnTo>
                          <a:pt x="4" y="5"/>
                        </a:lnTo>
                        <a:lnTo>
                          <a:pt x="0" y="17"/>
                        </a:lnTo>
                        <a:lnTo>
                          <a:pt x="1" y="23"/>
                        </a:lnTo>
                        <a:lnTo>
                          <a:pt x="5" y="30"/>
                        </a:lnTo>
                        <a:lnTo>
                          <a:pt x="24" y="45"/>
                        </a:lnTo>
                        <a:lnTo>
                          <a:pt x="42" y="52"/>
                        </a:lnTo>
                        <a:lnTo>
                          <a:pt x="40" y="49"/>
                        </a:lnTo>
                        <a:lnTo>
                          <a:pt x="36" y="41"/>
                        </a:lnTo>
                        <a:lnTo>
                          <a:pt x="36" y="37"/>
                        </a:lnTo>
                        <a:lnTo>
                          <a:pt x="35" y="35"/>
                        </a:lnTo>
                        <a:close/>
                      </a:path>
                    </a:pathLst>
                  </a:custGeom>
                  <a:solidFill>
                    <a:srgbClr val="FDE4B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23" name="Freeform 580"/>
                  <p:cNvSpPr/>
                  <p:nvPr/>
                </p:nvSpPr>
                <p:spPr>
                  <a:xfrm>
                    <a:off x="367" y="374"/>
                    <a:ext cx="11" cy="9"/>
                  </a:xfrm>
                  <a:custGeom>
                    <a:avLst/>
                    <a:gdLst>
                      <a:gd name="txL" fmla="*/ 0 w 32"/>
                      <a:gd name="txT" fmla="*/ 0 h 27"/>
                      <a:gd name="txR" fmla="*/ 32 w 32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" h="27">
                        <a:moveTo>
                          <a:pt x="21" y="27"/>
                        </a:moveTo>
                        <a:lnTo>
                          <a:pt x="24" y="18"/>
                        </a:lnTo>
                        <a:lnTo>
                          <a:pt x="32" y="15"/>
                        </a:lnTo>
                        <a:lnTo>
                          <a:pt x="15" y="5"/>
                        </a:lnTo>
                        <a:lnTo>
                          <a:pt x="0" y="0"/>
                        </a:lnTo>
                        <a:lnTo>
                          <a:pt x="8" y="12"/>
                        </a:lnTo>
                        <a:lnTo>
                          <a:pt x="21" y="27"/>
                        </a:lnTo>
                        <a:close/>
                      </a:path>
                    </a:pathLst>
                  </a:custGeom>
                  <a:solidFill>
                    <a:srgbClr val="F8C85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24" name="Freeform 581"/>
                  <p:cNvSpPr>
                    <a:spLocks noEditPoints="1"/>
                  </p:cNvSpPr>
                  <p:nvPr/>
                </p:nvSpPr>
                <p:spPr>
                  <a:xfrm>
                    <a:off x="29" y="0"/>
                    <a:ext cx="523" cy="375"/>
                  </a:xfrm>
                  <a:custGeom>
                    <a:avLst/>
                    <a:gdLst>
                      <a:gd name="txL" fmla="*/ 0 w 1570"/>
                      <a:gd name="txT" fmla="*/ 0 h 1127"/>
                      <a:gd name="txR" fmla="*/ 1570 w 1570"/>
                      <a:gd name="txB" fmla="*/ 1127 h 11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70" h="1127">
                        <a:moveTo>
                          <a:pt x="316" y="153"/>
                        </a:moveTo>
                        <a:lnTo>
                          <a:pt x="305" y="137"/>
                        </a:lnTo>
                        <a:lnTo>
                          <a:pt x="311" y="103"/>
                        </a:lnTo>
                        <a:lnTo>
                          <a:pt x="307" y="105"/>
                        </a:lnTo>
                        <a:lnTo>
                          <a:pt x="298" y="108"/>
                        </a:lnTo>
                        <a:lnTo>
                          <a:pt x="292" y="115"/>
                        </a:lnTo>
                        <a:lnTo>
                          <a:pt x="288" y="124"/>
                        </a:lnTo>
                        <a:lnTo>
                          <a:pt x="289" y="136"/>
                        </a:lnTo>
                        <a:lnTo>
                          <a:pt x="277" y="149"/>
                        </a:lnTo>
                        <a:lnTo>
                          <a:pt x="282" y="145"/>
                        </a:lnTo>
                        <a:lnTo>
                          <a:pt x="282" y="150"/>
                        </a:lnTo>
                        <a:lnTo>
                          <a:pt x="281" y="154"/>
                        </a:lnTo>
                        <a:lnTo>
                          <a:pt x="281" y="160"/>
                        </a:lnTo>
                        <a:lnTo>
                          <a:pt x="280" y="167"/>
                        </a:lnTo>
                        <a:lnTo>
                          <a:pt x="280" y="177"/>
                        </a:lnTo>
                        <a:lnTo>
                          <a:pt x="280" y="192"/>
                        </a:lnTo>
                        <a:lnTo>
                          <a:pt x="277" y="213"/>
                        </a:lnTo>
                        <a:lnTo>
                          <a:pt x="278" y="213"/>
                        </a:lnTo>
                        <a:lnTo>
                          <a:pt x="276" y="219"/>
                        </a:lnTo>
                        <a:lnTo>
                          <a:pt x="275" y="219"/>
                        </a:lnTo>
                        <a:lnTo>
                          <a:pt x="275" y="223"/>
                        </a:lnTo>
                        <a:lnTo>
                          <a:pt x="275" y="225"/>
                        </a:lnTo>
                        <a:lnTo>
                          <a:pt x="275" y="227"/>
                        </a:lnTo>
                        <a:lnTo>
                          <a:pt x="274" y="238"/>
                        </a:lnTo>
                        <a:lnTo>
                          <a:pt x="271" y="253"/>
                        </a:lnTo>
                        <a:lnTo>
                          <a:pt x="242" y="252"/>
                        </a:lnTo>
                        <a:lnTo>
                          <a:pt x="232" y="263"/>
                        </a:lnTo>
                        <a:lnTo>
                          <a:pt x="226" y="276"/>
                        </a:lnTo>
                        <a:lnTo>
                          <a:pt x="222" y="291"/>
                        </a:lnTo>
                        <a:lnTo>
                          <a:pt x="221" y="306"/>
                        </a:lnTo>
                        <a:lnTo>
                          <a:pt x="221" y="317"/>
                        </a:lnTo>
                        <a:lnTo>
                          <a:pt x="222" y="328"/>
                        </a:lnTo>
                        <a:lnTo>
                          <a:pt x="227" y="340"/>
                        </a:lnTo>
                        <a:lnTo>
                          <a:pt x="235" y="349"/>
                        </a:lnTo>
                        <a:lnTo>
                          <a:pt x="240" y="354"/>
                        </a:lnTo>
                        <a:lnTo>
                          <a:pt x="247" y="360"/>
                        </a:lnTo>
                        <a:lnTo>
                          <a:pt x="244" y="382"/>
                        </a:lnTo>
                        <a:lnTo>
                          <a:pt x="244" y="381"/>
                        </a:lnTo>
                        <a:lnTo>
                          <a:pt x="208" y="518"/>
                        </a:lnTo>
                        <a:lnTo>
                          <a:pt x="192" y="566"/>
                        </a:lnTo>
                        <a:lnTo>
                          <a:pt x="182" y="590"/>
                        </a:lnTo>
                        <a:lnTo>
                          <a:pt x="178" y="602"/>
                        </a:lnTo>
                        <a:lnTo>
                          <a:pt x="175" y="608"/>
                        </a:lnTo>
                        <a:lnTo>
                          <a:pt x="174" y="616"/>
                        </a:lnTo>
                        <a:lnTo>
                          <a:pt x="89" y="800"/>
                        </a:lnTo>
                        <a:lnTo>
                          <a:pt x="86" y="803"/>
                        </a:lnTo>
                        <a:lnTo>
                          <a:pt x="85" y="804"/>
                        </a:lnTo>
                        <a:lnTo>
                          <a:pt x="84" y="809"/>
                        </a:lnTo>
                        <a:lnTo>
                          <a:pt x="61" y="847"/>
                        </a:lnTo>
                        <a:lnTo>
                          <a:pt x="52" y="860"/>
                        </a:lnTo>
                        <a:lnTo>
                          <a:pt x="42" y="870"/>
                        </a:lnTo>
                        <a:lnTo>
                          <a:pt x="13" y="890"/>
                        </a:lnTo>
                        <a:lnTo>
                          <a:pt x="0" y="904"/>
                        </a:lnTo>
                        <a:lnTo>
                          <a:pt x="4" y="924"/>
                        </a:lnTo>
                        <a:lnTo>
                          <a:pt x="12" y="943"/>
                        </a:lnTo>
                        <a:lnTo>
                          <a:pt x="17" y="950"/>
                        </a:lnTo>
                        <a:lnTo>
                          <a:pt x="24" y="958"/>
                        </a:lnTo>
                        <a:lnTo>
                          <a:pt x="31" y="964"/>
                        </a:lnTo>
                        <a:lnTo>
                          <a:pt x="41" y="971"/>
                        </a:lnTo>
                        <a:lnTo>
                          <a:pt x="50" y="980"/>
                        </a:lnTo>
                        <a:lnTo>
                          <a:pt x="64" y="991"/>
                        </a:lnTo>
                        <a:lnTo>
                          <a:pt x="80" y="1001"/>
                        </a:lnTo>
                        <a:lnTo>
                          <a:pt x="101" y="1013"/>
                        </a:lnTo>
                        <a:lnTo>
                          <a:pt x="152" y="1036"/>
                        </a:lnTo>
                        <a:lnTo>
                          <a:pt x="206" y="1057"/>
                        </a:lnTo>
                        <a:lnTo>
                          <a:pt x="263" y="1075"/>
                        </a:lnTo>
                        <a:lnTo>
                          <a:pt x="324" y="1092"/>
                        </a:lnTo>
                        <a:lnTo>
                          <a:pt x="354" y="1097"/>
                        </a:lnTo>
                        <a:lnTo>
                          <a:pt x="386" y="1103"/>
                        </a:lnTo>
                        <a:lnTo>
                          <a:pt x="452" y="1112"/>
                        </a:lnTo>
                        <a:lnTo>
                          <a:pt x="521" y="1118"/>
                        </a:lnTo>
                        <a:lnTo>
                          <a:pt x="594" y="1123"/>
                        </a:lnTo>
                        <a:lnTo>
                          <a:pt x="707" y="1114"/>
                        </a:lnTo>
                        <a:lnTo>
                          <a:pt x="718" y="1111"/>
                        </a:lnTo>
                        <a:lnTo>
                          <a:pt x="715" y="1111"/>
                        </a:lnTo>
                        <a:lnTo>
                          <a:pt x="718" y="1108"/>
                        </a:lnTo>
                        <a:lnTo>
                          <a:pt x="719" y="1105"/>
                        </a:lnTo>
                        <a:lnTo>
                          <a:pt x="701" y="1015"/>
                        </a:lnTo>
                        <a:lnTo>
                          <a:pt x="694" y="988"/>
                        </a:lnTo>
                        <a:lnTo>
                          <a:pt x="690" y="965"/>
                        </a:lnTo>
                        <a:lnTo>
                          <a:pt x="688" y="946"/>
                        </a:lnTo>
                        <a:lnTo>
                          <a:pt x="689" y="932"/>
                        </a:lnTo>
                        <a:lnTo>
                          <a:pt x="689" y="916"/>
                        </a:lnTo>
                        <a:lnTo>
                          <a:pt x="695" y="810"/>
                        </a:lnTo>
                        <a:lnTo>
                          <a:pt x="701" y="757"/>
                        </a:lnTo>
                        <a:lnTo>
                          <a:pt x="711" y="706"/>
                        </a:lnTo>
                        <a:lnTo>
                          <a:pt x="724" y="656"/>
                        </a:lnTo>
                        <a:lnTo>
                          <a:pt x="747" y="612"/>
                        </a:lnTo>
                        <a:lnTo>
                          <a:pt x="747" y="611"/>
                        </a:lnTo>
                        <a:lnTo>
                          <a:pt x="747" y="605"/>
                        </a:lnTo>
                        <a:lnTo>
                          <a:pt x="810" y="611"/>
                        </a:lnTo>
                        <a:lnTo>
                          <a:pt x="813" y="614"/>
                        </a:lnTo>
                        <a:lnTo>
                          <a:pt x="816" y="624"/>
                        </a:lnTo>
                        <a:lnTo>
                          <a:pt x="820" y="626"/>
                        </a:lnTo>
                        <a:lnTo>
                          <a:pt x="835" y="659"/>
                        </a:lnTo>
                        <a:lnTo>
                          <a:pt x="841" y="676"/>
                        </a:lnTo>
                        <a:lnTo>
                          <a:pt x="847" y="695"/>
                        </a:lnTo>
                        <a:lnTo>
                          <a:pt x="849" y="703"/>
                        </a:lnTo>
                        <a:lnTo>
                          <a:pt x="871" y="917"/>
                        </a:lnTo>
                        <a:lnTo>
                          <a:pt x="870" y="974"/>
                        </a:lnTo>
                        <a:lnTo>
                          <a:pt x="847" y="1060"/>
                        </a:lnTo>
                        <a:lnTo>
                          <a:pt x="843" y="1074"/>
                        </a:lnTo>
                        <a:lnTo>
                          <a:pt x="841" y="1087"/>
                        </a:lnTo>
                        <a:lnTo>
                          <a:pt x="841" y="1092"/>
                        </a:lnTo>
                        <a:lnTo>
                          <a:pt x="844" y="1098"/>
                        </a:lnTo>
                        <a:lnTo>
                          <a:pt x="850" y="1108"/>
                        </a:lnTo>
                        <a:lnTo>
                          <a:pt x="857" y="1115"/>
                        </a:lnTo>
                        <a:lnTo>
                          <a:pt x="868" y="1121"/>
                        </a:lnTo>
                        <a:lnTo>
                          <a:pt x="881" y="1124"/>
                        </a:lnTo>
                        <a:lnTo>
                          <a:pt x="899" y="1127"/>
                        </a:lnTo>
                        <a:lnTo>
                          <a:pt x="1027" y="1122"/>
                        </a:lnTo>
                        <a:lnTo>
                          <a:pt x="1085" y="1112"/>
                        </a:lnTo>
                        <a:lnTo>
                          <a:pt x="1114" y="1106"/>
                        </a:lnTo>
                        <a:lnTo>
                          <a:pt x="1144" y="1102"/>
                        </a:lnTo>
                        <a:lnTo>
                          <a:pt x="1201" y="1090"/>
                        </a:lnTo>
                        <a:lnTo>
                          <a:pt x="1260" y="1078"/>
                        </a:lnTo>
                        <a:lnTo>
                          <a:pt x="1301" y="1064"/>
                        </a:lnTo>
                        <a:lnTo>
                          <a:pt x="1342" y="1050"/>
                        </a:lnTo>
                        <a:lnTo>
                          <a:pt x="1361" y="1040"/>
                        </a:lnTo>
                        <a:lnTo>
                          <a:pt x="1371" y="1036"/>
                        </a:lnTo>
                        <a:lnTo>
                          <a:pt x="1375" y="1033"/>
                        </a:lnTo>
                        <a:lnTo>
                          <a:pt x="1378" y="1032"/>
                        </a:lnTo>
                        <a:lnTo>
                          <a:pt x="1381" y="1032"/>
                        </a:lnTo>
                        <a:lnTo>
                          <a:pt x="1401" y="1021"/>
                        </a:lnTo>
                        <a:lnTo>
                          <a:pt x="1421" y="1012"/>
                        </a:lnTo>
                        <a:lnTo>
                          <a:pt x="1429" y="1004"/>
                        </a:lnTo>
                        <a:lnTo>
                          <a:pt x="1439" y="998"/>
                        </a:lnTo>
                        <a:lnTo>
                          <a:pt x="1458" y="986"/>
                        </a:lnTo>
                        <a:lnTo>
                          <a:pt x="1497" y="959"/>
                        </a:lnTo>
                        <a:lnTo>
                          <a:pt x="1533" y="928"/>
                        </a:lnTo>
                        <a:lnTo>
                          <a:pt x="1551" y="911"/>
                        </a:lnTo>
                        <a:lnTo>
                          <a:pt x="1570" y="895"/>
                        </a:lnTo>
                        <a:lnTo>
                          <a:pt x="1545" y="872"/>
                        </a:lnTo>
                        <a:lnTo>
                          <a:pt x="1522" y="852"/>
                        </a:lnTo>
                        <a:lnTo>
                          <a:pt x="1501" y="832"/>
                        </a:lnTo>
                        <a:lnTo>
                          <a:pt x="1485" y="814"/>
                        </a:lnTo>
                        <a:lnTo>
                          <a:pt x="1434" y="722"/>
                        </a:lnTo>
                        <a:lnTo>
                          <a:pt x="1434" y="721"/>
                        </a:lnTo>
                        <a:lnTo>
                          <a:pt x="1433" y="719"/>
                        </a:lnTo>
                        <a:lnTo>
                          <a:pt x="1385" y="610"/>
                        </a:lnTo>
                        <a:lnTo>
                          <a:pt x="1369" y="574"/>
                        </a:lnTo>
                        <a:lnTo>
                          <a:pt x="1359" y="540"/>
                        </a:lnTo>
                        <a:lnTo>
                          <a:pt x="1354" y="522"/>
                        </a:lnTo>
                        <a:lnTo>
                          <a:pt x="1354" y="521"/>
                        </a:lnTo>
                        <a:lnTo>
                          <a:pt x="1315" y="375"/>
                        </a:lnTo>
                        <a:lnTo>
                          <a:pt x="1314" y="372"/>
                        </a:lnTo>
                        <a:lnTo>
                          <a:pt x="1312" y="357"/>
                        </a:lnTo>
                        <a:lnTo>
                          <a:pt x="1320" y="348"/>
                        </a:lnTo>
                        <a:lnTo>
                          <a:pt x="1321" y="351"/>
                        </a:lnTo>
                        <a:lnTo>
                          <a:pt x="1321" y="347"/>
                        </a:lnTo>
                        <a:lnTo>
                          <a:pt x="1323" y="342"/>
                        </a:lnTo>
                        <a:lnTo>
                          <a:pt x="1325" y="339"/>
                        </a:lnTo>
                        <a:lnTo>
                          <a:pt x="1329" y="331"/>
                        </a:lnTo>
                        <a:lnTo>
                          <a:pt x="1333" y="317"/>
                        </a:lnTo>
                        <a:lnTo>
                          <a:pt x="1333" y="306"/>
                        </a:lnTo>
                        <a:lnTo>
                          <a:pt x="1331" y="291"/>
                        </a:lnTo>
                        <a:lnTo>
                          <a:pt x="1327" y="276"/>
                        </a:lnTo>
                        <a:lnTo>
                          <a:pt x="1321" y="263"/>
                        </a:lnTo>
                        <a:lnTo>
                          <a:pt x="1313" y="252"/>
                        </a:lnTo>
                        <a:lnTo>
                          <a:pt x="1291" y="253"/>
                        </a:lnTo>
                        <a:lnTo>
                          <a:pt x="1287" y="235"/>
                        </a:lnTo>
                        <a:lnTo>
                          <a:pt x="1283" y="219"/>
                        </a:lnTo>
                        <a:lnTo>
                          <a:pt x="1257" y="138"/>
                        </a:lnTo>
                        <a:lnTo>
                          <a:pt x="1246" y="124"/>
                        </a:lnTo>
                        <a:lnTo>
                          <a:pt x="1234" y="112"/>
                        </a:lnTo>
                        <a:lnTo>
                          <a:pt x="1221" y="100"/>
                        </a:lnTo>
                        <a:lnTo>
                          <a:pt x="1206" y="90"/>
                        </a:lnTo>
                        <a:lnTo>
                          <a:pt x="1181" y="75"/>
                        </a:lnTo>
                        <a:lnTo>
                          <a:pt x="1157" y="61"/>
                        </a:lnTo>
                        <a:lnTo>
                          <a:pt x="1132" y="49"/>
                        </a:lnTo>
                        <a:lnTo>
                          <a:pt x="1108" y="40"/>
                        </a:lnTo>
                        <a:lnTo>
                          <a:pt x="1081" y="30"/>
                        </a:lnTo>
                        <a:lnTo>
                          <a:pt x="1056" y="23"/>
                        </a:lnTo>
                        <a:lnTo>
                          <a:pt x="1003" y="11"/>
                        </a:lnTo>
                        <a:lnTo>
                          <a:pt x="948" y="3"/>
                        </a:lnTo>
                        <a:lnTo>
                          <a:pt x="919" y="0"/>
                        </a:lnTo>
                        <a:lnTo>
                          <a:pt x="892" y="0"/>
                        </a:lnTo>
                        <a:lnTo>
                          <a:pt x="834" y="3"/>
                        </a:lnTo>
                        <a:lnTo>
                          <a:pt x="804" y="5"/>
                        </a:lnTo>
                        <a:lnTo>
                          <a:pt x="775" y="10"/>
                        </a:lnTo>
                        <a:lnTo>
                          <a:pt x="619" y="18"/>
                        </a:lnTo>
                        <a:lnTo>
                          <a:pt x="568" y="18"/>
                        </a:lnTo>
                        <a:lnTo>
                          <a:pt x="521" y="25"/>
                        </a:lnTo>
                        <a:lnTo>
                          <a:pt x="498" y="29"/>
                        </a:lnTo>
                        <a:lnTo>
                          <a:pt x="478" y="35"/>
                        </a:lnTo>
                        <a:lnTo>
                          <a:pt x="439" y="51"/>
                        </a:lnTo>
                        <a:lnTo>
                          <a:pt x="402" y="69"/>
                        </a:lnTo>
                        <a:lnTo>
                          <a:pt x="370" y="93"/>
                        </a:lnTo>
                        <a:lnTo>
                          <a:pt x="354" y="105"/>
                        </a:lnTo>
                        <a:lnTo>
                          <a:pt x="341" y="119"/>
                        </a:lnTo>
                        <a:lnTo>
                          <a:pt x="316" y="153"/>
                        </a:lnTo>
                        <a:close/>
                        <a:moveTo>
                          <a:pt x="1372" y="830"/>
                        </a:moveTo>
                        <a:lnTo>
                          <a:pt x="1371" y="830"/>
                        </a:lnTo>
                        <a:lnTo>
                          <a:pt x="1372" y="830"/>
                        </a:lnTo>
                        <a:close/>
                      </a:path>
                    </a:pathLst>
                  </a:custGeom>
                  <a:solidFill>
                    <a:srgbClr val="84456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25" name="Freeform 582"/>
                  <p:cNvSpPr/>
                  <p:nvPr/>
                </p:nvSpPr>
                <p:spPr>
                  <a:xfrm>
                    <a:off x="53" y="218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1" y="2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1" y="2"/>
                        </a:lnTo>
                        <a:close/>
                      </a:path>
                    </a:pathLst>
                  </a:custGeom>
                  <a:solidFill>
                    <a:srgbClr val="84456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26" name="Freeform 583"/>
                  <p:cNvSpPr/>
                  <p:nvPr/>
                </p:nvSpPr>
                <p:spPr>
                  <a:xfrm>
                    <a:off x="287" y="201"/>
                    <a:ext cx="1" cy="1"/>
                  </a:xfrm>
                  <a:custGeom>
                    <a:avLst/>
                    <a:gdLst>
                      <a:gd name="txL" fmla="*/ 0 w 1"/>
                      <a:gd name="txT" fmla="*/ 0 h 3"/>
                      <a:gd name="txR" fmla="*/ 1 w 1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3">
                        <a:moveTo>
                          <a:pt x="0" y="3"/>
                        </a:moveTo>
                        <a:lnTo>
                          <a:pt x="0" y="0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27" name="Freeform 584"/>
                  <p:cNvSpPr>
                    <a:spLocks noEditPoints="1"/>
                  </p:cNvSpPr>
                  <p:nvPr/>
                </p:nvSpPr>
                <p:spPr>
                  <a:xfrm>
                    <a:off x="29" y="200"/>
                    <a:ext cx="248" cy="174"/>
                  </a:xfrm>
                  <a:custGeom>
                    <a:avLst/>
                    <a:gdLst>
                      <a:gd name="txL" fmla="*/ 0 w 745"/>
                      <a:gd name="txT" fmla="*/ 0 h 522"/>
                      <a:gd name="txR" fmla="*/ 745 w 745"/>
                      <a:gd name="txB" fmla="*/ 522 h 5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45" h="522">
                        <a:moveTo>
                          <a:pt x="745" y="11"/>
                        </a:moveTo>
                        <a:lnTo>
                          <a:pt x="733" y="8"/>
                        </a:lnTo>
                        <a:lnTo>
                          <a:pt x="732" y="16"/>
                        </a:lnTo>
                        <a:lnTo>
                          <a:pt x="731" y="17"/>
                        </a:lnTo>
                        <a:lnTo>
                          <a:pt x="731" y="16"/>
                        </a:lnTo>
                        <a:lnTo>
                          <a:pt x="733" y="8"/>
                        </a:lnTo>
                        <a:lnTo>
                          <a:pt x="676" y="0"/>
                        </a:lnTo>
                        <a:lnTo>
                          <a:pt x="670" y="52"/>
                        </a:lnTo>
                        <a:lnTo>
                          <a:pt x="667" y="67"/>
                        </a:lnTo>
                        <a:lnTo>
                          <a:pt x="658" y="157"/>
                        </a:lnTo>
                        <a:lnTo>
                          <a:pt x="655" y="169"/>
                        </a:lnTo>
                        <a:lnTo>
                          <a:pt x="639" y="254"/>
                        </a:lnTo>
                        <a:lnTo>
                          <a:pt x="637" y="265"/>
                        </a:lnTo>
                        <a:lnTo>
                          <a:pt x="635" y="277"/>
                        </a:lnTo>
                        <a:lnTo>
                          <a:pt x="625" y="352"/>
                        </a:lnTo>
                        <a:lnTo>
                          <a:pt x="621" y="352"/>
                        </a:lnTo>
                        <a:lnTo>
                          <a:pt x="625" y="352"/>
                        </a:lnTo>
                        <a:lnTo>
                          <a:pt x="622" y="380"/>
                        </a:lnTo>
                        <a:lnTo>
                          <a:pt x="621" y="397"/>
                        </a:lnTo>
                        <a:lnTo>
                          <a:pt x="619" y="420"/>
                        </a:lnTo>
                        <a:lnTo>
                          <a:pt x="618" y="432"/>
                        </a:lnTo>
                        <a:lnTo>
                          <a:pt x="619" y="445"/>
                        </a:lnTo>
                        <a:lnTo>
                          <a:pt x="624" y="469"/>
                        </a:lnTo>
                        <a:lnTo>
                          <a:pt x="625" y="478"/>
                        </a:lnTo>
                        <a:lnTo>
                          <a:pt x="597" y="479"/>
                        </a:lnTo>
                        <a:lnTo>
                          <a:pt x="565" y="478"/>
                        </a:lnTo>
                        <a:lnTo>
                          <a:pt x="492" y="469"/>
                        </a:lnTo>
                        <a:lnTo>
                          <a:pt x="462" y="467"/>
                        </a:lnTo>
                        <a:lnTo>
                          <a:pt x="372" y="455"/>
                        </a:lnTo>
                        <a:lnTo>
                          <a:pt x="347" y="451"/>
                        </a:lnTo>
                        <a:lnTo>
                          <a:pt x="264" y="434"/>
                        </a:lnTo>
                        <a:lnTo>
                          <a:pt x="241" y="428"/>
                        </a:lnTo>
                        <a:lnTo>
                          <a:pt x="130" y="392"/>
                        </a:lnTo>
                        <a:lnTo>
                          <a:pt x="112" y="386"/>
                        </a:lnTo>
                        <a:lnTo>
                          <a:pt x="104" y="384"/>
                        </a:lnTo>
                        <a:lnTo>
                          <a:pt x="84" y="370"/>
                        </a:lnTo>
                        <a:lnTo>
                          <a:pt x="66" y="356"/>
                        </a:lnTo>
                        <a:lnTo>
                          <a:pt x="31" y="326"/>
                        </a:lnTo>
                        <a:lnTo>
                          <a:pt x="30" y="322"/>
                        </a:lnTo>
                        <a:lnTo>
                          <a:pt x="29" y="318"/>
                        </a:lnTo>
                        <a:lnTo>
                          <a:pt x="19" y="312"/>
                        </a:lnTo>
                        <a:lnTo>
                          <a:pt x="42" y="293"/>
                        </a:lnTo>
                        <a:lnTo>
                          <a:pt x="53" y="280"/>
                        </a:lnTo>
                        <a:lnTo>
                          <a:pt x="62" y="268"/>
                        </a:lnTo>
                        <a:lnTo>
                          <a:pt x="67" y="256"/>
                        </a:lnTo>
                        <a:lnTo>
                          <a:pt x="71" y="244"/>
                        </a:lnTo>
                        <a:lnTo>
                          <a:pt x="60" y="250"/>
                        </a:lnTo>
                        <a:lnTo>
                          <a:pt x="52" y="259"/>
                        </a:lnTo>
                        <a:lnTo>
                          <a:pt x="41" y="269"/>
                        </a:lnTo>
                        <a:lnTo>
                          <a:pt x="13" y="289"/>
                        </a:lnTo>
                        <a:lnTo>
                          <a:pt x="0" y="302"/>
                        </a:lnTo>
                        <a:lnTo>
                          <a:pt x="4" y="323"/>
                        </a:lnTo>
                        <a:lnTo>
                          <a:pt x="12" y="342"/>
                        </a:lnTo>
                        <a:lnTo>
                          <a:pt x="17" y="349"/>
                        </a:lnTo>
                        <a:lnTo>
                          <a:pt x="24" y="356"/>
                        </a:lnTo>
                        <a:lnTo>
                          <a:pt x="31" y="362"/>
                        </a:lnTo>
                        <a:lnTo>
                          <a:pt x="41" y="370"/>
                        </a:lnTo>
                        <a:lnTo>
                          <a:pt x="50" y="379"/>
                        </a:lnTo>
                        <a:lnTo>
                          <a:pt x="64" y="390"/>
                        </a:lnTo>
                        <a:lnTo>
                          <a:pt x="80" y="400"/>
                        </a:lnTo>
                        <a:lnTo>
                          <a:pt x="101" y="412"/>
                        </a:lnTo>
                        <a:lnTo>
                          <a:pt x="152" y="434"/>
                        </a:lnTo>
                        <a:lnTo>
                          <a:pt x="206" y="456"/>
                        </a:lnTo>
                        <a:lnTo>
                          <a:pt x="263" y="474"/>
                        </a:lnTo>
                        <a:lnTo>
                          <a:pt x="324" y="491"/>
                        </a:lnTo>
                        <a:lnTo>
                          <a:pt x="354" y="496"/>
                        </a:lnTo>
                        <a:lnTo>
                          <a:pt x="386" y="502"/>
                        </a:lnTo>
                        <a:lnTo>
                          <a:pt x="452" y="511"/>
                        </a:lnTo>
                        <a:lnTo>
                          <a:pt x="521" y="517"/>
                        </a:lnTo>
                        <a:lnTo>
                          <a:pt x="556" y="520"/>
                        </a:lnTo>
                        <a:lnTo>
                          <a:pt x="593" y="522"/>
                        </a:lnTo>
                        <a:lnTo>
                          <a:pt x="706" y="514"/>
                        </a:lnTo>
                        <a:lnTo>
                          <a:pt x="714" y="511"/>
                        </a:lnTo>
                        <a:lnTo>
                          <a:pt x="714" y="510"/>
                        </a:lnTo>
                        <a:lnTo>
                          <a:pt x="718" y="506"/>
                        </a:lnTo>
                        <a:lnTo>
                          <a:pt x="719" y="505"/>
                        </a:lnTo>
                        <a:lnTo>
                          <a:pt x="701" y="415"/>
                        </a:lnTo>
                        <a:lnTo>
                          <a:pt x="694" y="386"/>
                        </a:lnTo>
                        <a:lnTo>
                          <a:pt x="690" y="364"/>
                        </a:lnTo>
                        <a:lnTo>
                          <a:pt x="688" y="344"/>
                        </a:lnTo>
                        <a:lnTo>
                          <a:pt x="688" y="331"/>
                        </a:lnTo>
                        <a:lnTo>
                          <a:pt x="688" y="324"/>
                        </a:lnTo>
                        <a:lnTo>
                          <a:pt x="685" y="322"/>
                        </a:lnTo>
                        <a:lnTo>
                          <a:pt x="688" y="320"/>
                        </a:lnTo>
                        <a:lnTo>
                          <a:pt x="688" y="314"/>
                        </a:lnTo>
                        <a:lnTo>
                          <a:pt x="695" y="210"/>
                        </a:lnTo>
                        <a:lnTo>
                          <a:pt x="701" y="156"/>
                        </a:lnTo>
                        <a:lnTo>
                          <a:pt x="711" y="104"/>
                        </a:lnTo>
                        <a:lnTo>
                          <a:pt x="724" y="55"/>
                        </a:lnTo>
                        <a:lnTo>
                          <a:pt x="745" y="11"/>
                        </a:lnTo>
                        <a:close/>
                        <a:moveTo>
                          <a:pt x="685" y="336"/>
                        </a:moveTo>
                        <a:lnTo>
                          <a:pt x="684" y="342"/>
                        </a:lnTo>
                        <a:lnTo>
                          <a:pt x="682" y="344"/>
                        </a:lnTo>
                        <a:lnTo>
                          <a:pt x="681" y="332"/>
                        </a:lnTo>
                        <a:lnTo>
                          <a:pt x="685" y="336"/>
                        </a:lnTo>
                        <a:close/>
                        <a:moveTo>
                          <a:pt x="694" y="385"/>
                        </a:moveTo>
                        <a:lnTo>
                          <a:pt x="691" y="388"/>
                        </a:lnTo>
                        <a:lnTo>
                          <a:pt x="691" y="385"/>
                        </a:lnTo>
                        <a:lnTo>
                          <a:pt x="694" y="385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28" name="Freeform 585"/>
                  <p:cNvSpPr/>
                  <p:nvPr/>
                </p:nvSpPr>
                <p:spPr>
                  <a:xfrm>
                    <a:off x="256" y="310"/>
                    <a:ext cx="1" cy="4"/>
                  </a:xfrm>
                  <a:custGeom>
                    <a:avLst/>
                    <a:gdLst>
                      <a:gd name="txL" fmla="*/ 0 w 4"/>
                      <a:gd name="txT" fmla="*/ 0 h 12"/>
                      <a:gd name="txR" fmla="*/ 4 w 4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12">
                        <a:moveTo>
                          <a:pt x="3" y="10"/>
                        </a:moveTo>
                        <a:lnTo>
                          <a:pt x="4" y="4"/>
                        </a:lnTo>
                        <a:lnTo>
                          <a:pt x="0" y="0"/>
                        </a:lnTo>
                        <a:lnTo>
                          <a:pt x="1" y="12"/>
                        </a:lnTo>
                        <a:lnTo>
                          <a:pt x="3" y="1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29" name="Freeform 586"/>
                  <p:cNvSpPr/>
                  <p:nvPr/>
                </p:nvSpPr>
                <p:spPr>
                  <a:xfrm>
                    <a:off x="259" y="328"/>
                    <a:ext cx="1" cy="1"/>
                  </a:xfrm>
                  <a:custGeom>
                    <a:avLst/>
                    <a:gdLst>
                      <a:gd name="txL" fmla="*/ 0 w 3"/>
                      <a:gd name="txT" fmla="*/ 0 h 3"/>
                      <a:gd name="txR" fmla="*/ 3 w 3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3">
                        <a:moveTo>
                          <a:pt x="0" y="3"/>
                        </a:move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8C486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30" name="Freeform 587"/>
                  <p:cNvSpPr/>
                  <p:nvPr/>
                </p:nvSpPr>
                <p:spPr>
                  <a:xfrm>
                    <a:off x="273" y="202"/>
                    <a:ext cx="1" cy="3"/>
                  </a:xfrm>
                  <a:custGeom>
                    <a:avLst/>
                    <a:gdLst>
                      <a:gd name="txL" fmla="*/ 0 w 2"/>
                      <a:gd name="txT" fmla="*/ 0 h 9"/>
                      <a:gd name="txR" fmla="*/ 2 w 2"/>
                      <a:gd name="txB" fmla="*/ 9 h 9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9">
                        <a:moveTo>
                          <a:pt x="2" y="0"/>
                        </a:moveTo>
                        <a:lnTo>
                          <a:pt x="0" y="8"/>
                        </a:lnTo>
                        <a:lnTo>
                          <a:pt x="0" y="9"/>
                        </a:lnTo>
                        <a:lnTo>
                          <a:pt x="1" y="8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31" name="Freeform 588"/>
                  <p:cNvSpPr/>
                  <p:nvPr/>
                </p:nvSpPr>
                <p:spPr>
                  <a:xfrm>
                    <a:off x="211" y="192"/>
                    <a:ext cx="27" cy="24"/>
                  </a:xfrm>
                  <a:custGeom>
                    <a:avLst/>
                    <a:gdLst>
                      <a:gd name="txL" fmla="*/ 0 w 82"/>
                      <a:gd name="txT" fmla="*/ 0 h 72"/>
                      <a:gd name="txR" fmla="*/ 82 w 82"/>
                      <a:gd name="txB" fmla="*/ 72 h 7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2" h="72">
                        <a:moveTo>
                          <a:pt x="82" y="15"/>
                        </a:moveTo>
                        <a:lnTo>
                          <a:pt x="8" y="0"/>
                        </a:lnTo>
                        <a:lnTo>
                          <a:pt x="0" y="69"/>
                        </a:lnTo>
                        <a:lnTo>
                          <a:pt x="73" y="72"/>
                        </a:lnTo>
                        <a:lnTo>
                          <a:pt x="82" y="15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32" name="Freeform 589"/>
                  <p:cNvSpPr/>
                  <p:nvPr/>
                </p:nvSpPr>
                <p:spPr>
                  <a:xfrm>
                    <a:off x="242" y="198"/>
                    <a:ext cx="12" cy="19"/>
                  </a:xfrm>
                  <a:custGeom>
                    <a:avLst/>
                    <a:gdLst>
                      <a:gd name="txL" fmla="*/ 0 w 37"/>
                      <a:gd name="txT" fmla="*/ 0 h 58"/>
                      <a:gd name="txR" fmla="*/ 37 w 37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" h="58">
                        <a:moveTo>
                          <a:pt x="37" y="6"/>
                        </a:moveTo>
                        <a:lnTo>
                          <a:pt x="6" y="0"/>
                        </a:lnTo>
                        <a:lnTo>
                          <a:pt x="0" y="56"/>
                        </a:lnTo>
                        <a:lnTo>
                          <a:pt x="31" y="58"/>
                        </a:lnTo>
                        <a:lnTo>
                          <a:pt x="37" y="6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33" name="Freeform 590"/>
                  <p:cNvSpPr>
                    <a:spLocks noEditPoints="1"/>
                  </p:cNvSpPr>
                  <p:nvPr/>
                </p:nvSpPr>
                <p:spPr>
                  <a:xfrm>
                    <a:off x="59" y="168"/>
                    <a:ext cx="193" cy="191"/>
                  </a:xfrm>
                  <a:custGeom>
                    <a:avLst/>
                    <a:gdLst>
                      <a:gd name="txL" fmla="*/ 0 w 579"/>
                      <a:gd name="txT" fmla="*/ 0 h 575"/>
                      <a:gd name="txR" fmla="*/ 579 w 579"/>
                      <a:gd name="txB" fmla="*/ 575 h 5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9" h="575">
                        <a:moveTo>
                          <a:pt x="554" y="90"/>
                        </a:moveTo>
                        <a:lnTo>
                          <a:pt x="536" y="88"/>
                        </a:lnTo>
                        <a:lnTo>
                          <a:pt x="527" y="145"/>
                        </a:lnTo>
                        <a:lnTo>
                          <a:pt x="454" y="142"/>
                        </a:lnTo>
                        <a:lnTo>
                          <a:pt x="462" y="73"/>
                        </a:lnTo>
                        <a:lnTo>
                          <a:pt x="340" y="47"/>
                        </a:lnTo>
                        <a:lnTo>
                          <a:pt x="339" y="49"/>
                        </a:lnTo>
                        <a:lnTo>
                          <a:pt x="262" y="43"/>
                        </a:lnTo>
                        <a:lnTo>
                          <a:pt x="264" y="29"/>
                        </a:lnTo>
                        <a:lnTo>
                          <a:pt x="239" y="23"/>
                        </a:lnTo>
                        <a:lnTo>
                          <a:pt x="235" y="41"/>
                        </a:lnTo>
                        <a:lnTo>
                          <a:pt x="165" y="32"/>
                        </a:lnTo>
                        <a:lnTo>
                          <a:pt x="173" y="6"/>
                        </a:lnTo>
                        <a:lnTo>
                          <a:pt x="150" y="0"/>
                        </a:lnTo>
                        <a:lnTo>
                          <a:pt x="142" y="29"/>
                        </a:lnTo>
                        <a:lnTo>
                          <a:pt x="123" y="23"/>
                        </a:lnTo>
                        <a:lnTo>
                          <a:pt x="121" y="23"/>
                        </a:lnTo>
                        <a:lnTo>
                          <a:pt x="118" y="24"/>
                        </a:lnTo>
                        <a:lnTo>
                          <a:pt x="120" y="28"/>
                        </a:lnTo>
                        <a:lnTo>
                          <a:pt x="125" y="34"/>
                        </a:lnTo>
                        <a:lnTo>
                          <a:pt x="139" y="37"/>
                        </a:lnTo>
                        <a:lnTo>
                          <a:pt x="124" y="98"/>
                        </a:lnTo>
                        <a:lnTo>
                          <a:pt x="107" y="92"/>
                        </a:lnTo>
                        <a:lnTo>
                          <a:pt x="103" y="95"/>
                        </a:lnTo>
                        <a:lnTo>
                          <a:pt x="102" y="104"/>
                        </a:lnTo>
                        <a:lnTo>
                          <a:pt x="105" y="107"/>
                        </a:lnTo>
                        <a:lnTo>
                          <a:pt x="118" y="114"/>
                        </a:lnTo>
                        <a:lnTo>
                          <a:pt x="118" y="118"/>
                        </a:lnTo>
                        <a:lnTo>
                          <a:pt x="119" y="118"/>
                        </a:lnTo>
                        <a:lnTo>
                          <a:pt x="102" y="182"/>
                        </a:lnTo>
                        <a:lnTo>
                          <a:pt x="97" y="180"/>
                        </a:lnTo>
                        <a:lnTo>
                          <a:pt x="90" y="176"/>
                        </a:lnTo>
                        <a:lnTo>
                          <a:pt x="85" y="172"/>
                        </a:lnTo>
                        <a:lnTo>
                          <a:pt x="73" y="169"/>
                        </a:lnTo>
                        <a:lnTo>
                          <a:pt x="72" y="169"/>
                        </a:lnTo>
                        <a:lnTo>
                          <a:pt x="69" y="172"/>
                        </a:lnTo>
                        <a:lnTo>
                          <a:pt x="69" y="175"/>
                        </a:lnTo>
                        <a:lnTo>
                          <a:pt x="71" y="180"/>
                        </a:lnTo>
                        <a:lnTo>
                          <a:pt x="77" y="185"/>
                        </a:lnTo>
                        <a:lnTo>
                          <a:pt x="83" y="186"/>
                        </a:lnTo>
                        <a:lnTo>
                          <a:pt x="85" y="187"/>
                        </a:lnTo>
                        <a:lnTo>
                          <a:pt x="87" y="190"/>
                        </a:lnTo>
                        <a:lnTo>
                          <a:pt x="96" y="192"/>
                        </a:lnTo>
                        <a:lnTo>
                          <a:pt x="99" y="196"/>
                        </a:lnTo>
                        <a:lnTo>
                          <a:pt x="99" y="198"/>
                        </a:lnTo>
                        <a:lnTo>
                          <a:pt x="99" y="199"/>
                        </a:lnTo>
                        <a:lnTo>
                          <a:pt x="88" y="246"/>
                        </a:lnTo>
                        <a:lnTo>
                          <a:pt x="73" y="233"/>
                        </a:lnTo>
                        <a:lnTo>
                          <a:pt x="66" y="230"/>
                        </a:lnTo>
                        <a:lnTo>
                          <a:pt x="65" y="230"/>
                        </a:lnTo>
                        <a:lnTo>
                          <a:pt x="47" y="218"/>
                        </a:lnTo>
                        <a:lnTo>
                          <a:pt x="46" y="224"/>
                        </a:lnTo>
                        <a:lnTo>
                          <a:pt x="49" y="232"/>
                        </a:lnTo>
                        <a:lnTo>
                          <a:pt x="55" y="239"/>
                        </a:lnTo>
                        <a:lnTo>
                          <a:pt x="66" y="246"/>
                        </a:lnTo>
                        <a:lnTo>
                          <a:pt x="87" y="256"/>
                        </a:lnTo>
                        <a:lnTo>
                          <a:pt x="72" y="330"/>
                        </a:lnTo>
                        <a:lnTo>
                          <a:pt x="66" y="354"/>
                        </a:lnTo>
                        <a:lnTo>
                          <a:pt x="34" y="331"/>
                        </a:lnTo>
                        <a:lnTo>
                          <a:pt x="4" y="308"/>
                        </a:lnTo>
                        <a:lnTo>
                          <a:pt x="0" y="313"/>
                        </a:lnTo>
                        <a:lnTo>
                          <a:pt x="4" y="322"/>
                        </a:lnTo>
                        <a:lnTo>
                          <a:pt x="15" y="332"/>
                        </a:lnTo>
                        <a:lnTo>
                          <a:pt x="28" y="343"/>
                        </a:lnTo>
                        <a:lnTo>
                          <a:pt x="58" y="361"/>
                        </a:lnTo>
                        <a:lnTo>
                          <a:pt x="63" y="364"/>
                        </a:lnTo>
                        <a:lnTo>
                          <a:pt x="25" y="460"/>
                        </a:lnTo>
                        <a:lnTo>
                          <a:pt x="21" y="472"/>
                        </a:lnTo>
                        <a:lnTo>
                          <a:pt x="19" y="476"/>
                        </a:lnTo>
                        <a:lnTo>
                          <a:pt x="21" y="482"/>
                        </a:lnTo>
                        <a:lnTo>
                          <a:pt x="39" y="488"/>
                        </a:lnTo>
                        <a:lnTo>
                          <a:pt x="51" y="463"/>
                        </a:lnTo>
                        <a:lnTo>
                          <a:pt x="63" y="437"/>
                        </a:lnTo>
                        <a:lnTo>
                          <a:pt x="75" y="407"/>
                        </a:lnTo>
                        <a:lnTo>
                          <a:pt x="87" y="377"/>
                        </a:lnTo>
                        <a:lnTo>
                          <a:pt x="171" y="414"/>
                        </a:lnTo>
                        <a:lnTo>
                          <a:pt x="153" y="512"/>
                        </a:lnTo>
                        <a:lnTo>
                          <a:pt x="150" y="524"/>
                        </a:lnTo>
                        <a:lnTo>
                          <a:pt x="173" y="530"/>
                        </a:lnTo>
                        <a:lnTo>
                          <a:pt x="175" y="517"/>
                        </a:lnTo>
                        <a:lnTo>
                          <a:pt x="179" y="505"/>
                        </a:lnTo>
                        <a:lnTo>
                          <a:pt x="186" y="480"/>
                        </a:lnTo>
                        <a:lnTo>
                          <a:pt x="191" y="452"/>
                        </a:lnTo>
                        <a:lnTo>
                          <a:pt x="193" y="438"/>
                        </a:lnTo>
                        <a:lnTo>
                          <a:pt x="195" y="431"/>
                        </a:lnTo>
                        <a:lnTo>
                          <a:pt x="197" y="425"/>
                        </a:lnTo>
                        <a:lnTo>
                          <a:pt x="271" y="451"/>
                        </a:lnTo>
                        <a:lnTo>
                          <a:pt x="257" y="514"/>
                        </a:lnTo>
                        <a:lnTo>
                          <a:pt x="256" y="547"/>
                        </a:lnTo>
                        <a:lnTo>
                          <a:pt x="281" y="551"/>
                        </a:lnTo>
                        <a:lnTo>
                          <a:pt x="286" y="536"/>
                        </a:lnTo>
                        <a:lnTo>
                          <a:pt x="286" y="528"/>
                        </a:lnTo>
                        <a:lnTo>
                          <a:pt x="286" y="521"/>
                        </a:lnTo>
                        <a:lnTo>
                          <a:pt x="287" y="518"/>
                        </a:lnTo>
                        <a:lnTo>
                          <a:pt x="288" y="509"/>
                        </a:lnTo>
                        <a:lnTo>
                          <a:pt x="291" y="500"/>
                        </a:lnTo>
                        <a:lnTo>
                          <a:pt x="292" y="484"/>
                        </a:lnTo>
                        <a:lnTo>
                          <a:pt x="293" y="480"/>
                        </a:lnTo>
                        <a:lnTo>
                          <a:pt x="298" y="460"/>
                        </a:lnTo>
                        <a:lnTo>
                          <a:pt x="385" y="480"/>
                        </a:lnTo>
                        <a:lnTo>
                          <a:pt x="371" y="563"/>
                        </a:lnTo>
                        <a:lnTo>
                          <a:pt x="401" y="565"/>
                        </a:lnTo>
                        <a:lnTo>
                          <a:pt x="415" y="484"/>
                        </a:lnTo>
                        <a:lnTo>
                          <a:pt x="485" y="492"/>
                        </a:lnTo>
                        <a:lnTo>
                          <a:pt x="474" y="574"/>
                        </a:lnTo>
                        <a:lnTo>
                          <a:pt x="506" y="575"/>
                        </a:lnTo>
                        <a:lnTo>
                          <a:pt x="515" y="493"/>
                        </a:lnTo>
                        <a:lnTo>
                          <a:pt x="530" y="493"/>
                        </a:lnTo>
                        <a:lnTo>
                          <a:pt x="531" y="476"/>
                        </a:lnTo>
                        <a:lnTo>
                          <a:pt x="518" y="475"/>
                        </a:lnTo>
                        <a:lnTo>
                          <a:pt x="519" y="454"/>
                        </a:lnTo>
                        <a:lnTo>
                          <a:pt x="520" y="449"/>
                        </a:lnTo>
                        <a:lnTo>
                          <a:pt x="524" y="401"/>
                        </a:lnTo>
                        <a:lnTo>
                          <a:pt x="525" y="401"/>
                        </a:lnTo>
                        <a:lnTo>
                          <a:pt x="528" y="361"/>
                        </a:lnTo>
                        <a:lnTo>
                          <a:pt x="546" y="361"/>
                        </a:lnTo>
                        <a:lnTo>
                          <a:pt x="548" y="350"/>
                        </a:lnTo>
                        <a:lnTo>
                          <a:pt x="530" y="350"/>
                        </a:lnTo>
                        <a:lnTo>
                          <a:pt x="537" y="265"/>
                        </a:lnTo>
                        <a:lnTo>
                          <a:pt x="564" y="265"/>
                        </a:lnTo>
                        <a:lnTo>
                          <a:pt x="567" y="253"/>
                        </a:lnTo>
                        <a:lnTo>
                          <a:pt x="538" y="251"/>
                        </a:lnTo>
                        <a:lnTo>
                          <a:pt x="546" y="161"/>
                        </a:lnTo>
                        <a:lnTo>
                          <a:pt x="576" y="163"/>
                        </a:lnTo>
                        <a:lnTo>
                          <a:pt x="579" y="148"/>
                        </a:lnTo>
                        <a:lnTo>
                          <a:pt x="548" y="146"/>
                        </a:lnTo>
                        <a:lnTo>
                          <a:pt x="554" y="90"/>
                        </a:lnTo>
                        <a:close/>
                        <a:moveTo>
                          <a:pt x="525" y="160"/>
                        </a:moveTo>
                        <a:lnTo>
                          <a:pt x="515" y="248"/>
                        </a:lnTo>
                        <a:lnTo>
                          <a:pt x="443" y="241"/>
                        </a:lnTo>
                        <a:lnTo>
                          <a:pt x="453" y="154"/>
                        </a:lnTo>
                        <a:lnTo>
                          <a:pt x="525" y="160"/>
                        </a:lnTo>
                        <a:close/>
                        <a:moveTo>
                          <a:pt x="506" y="362"/>
                        </a:moveTo>
                        <a:lnTo>
                          <a:pt x="502" y="402"/>
                        </a:lnTo>
                        <a:lnTo>
                          <a:pt x="503" y="402"/>
                        </a:lnTo>
                        <a:lnTo>
                          <a:pt x="488" y="473"/>
                        </a:lnTo>
                        <a:lnTo>
                          <a:pt x="418" y="466"/>
                        </a:lnTo>
                        <a:lnTo>
                          <a:pt x="421" y="404"/>
                        </a:lnTo>
                        <a:lnTo>
                          <a:pt x="425" y="404"/>
                        </a:lnTo>
                        <a:lnTo>
                          <a:pt x="430" y="359"/>
                        </a:lnTo>
                        <a:lnTo>
                          <a:pt x="506" y="362"/>
                        </a:lnTo>
                        <a:close/>
                        <a:moveTo>
                          <a:pt x="514" y="264"/>
                        </a:moveTo>
                        <a:lnTo>
                          <a:pt x="506" y="349"/>
                        </a:lnTo>
                        <a:lnTo>
                          <a:pt x="431" y="344"/>
                        </a:lnTo>
                        <a:lnTo>
                          <a:pt x="441" y="262"/>
                        </a:lnTo>
                        <a:lnTo>
                          <a:pt x="514" y="264"/>
                        </a:lnTo>
                        <a:close/>
                        <a:moveTo>
                          <a:pt x="337" y="64"/>
                        </a:moveTo>
                        <a:lnTo>
                          <a:pt x="325" y="131"/>
                        </a:lnTo>
                        <a:lnTo>
                          <a:pt x="246" y="122"/>
                        </a:lnTo>
                        <a:lnTo>
                          <a:pt x="259" y="56"/>
                        </a:lnTo>
                        <a:lnTo>
                          <a:pt x="337" y="64"/>
                        </a:lnTo>
                        <a:close/>
                        <a:moveTo>
                          <a:pt x="355" y="145"/>
                        </a:moveTo>
                        <a:lnTo>
                          <a:pt x="421" y="151"/>
                        </a:lnTo>
                        <a:lnTo>
                          <a:pt x="411" y="238"/>
                        </a:lnTo>
                        <a:lnTo>
                          <a:pt x="342" y="229"/>
                        </a:lnTo>
                        <a:lnTo>
                          <a:pt x="355" y="145"/>
                        </a:lnTo>
                        <a:close/>
                        <a:moveTo>
                          <a:pt x="358" y="134"/>
                        </a:moveTo>
                        <a:lnTo>
                          <a:pt x="369" y="66"/>
                        </a:lnTo>
                        <a:lnTo>
                          <a:pt x="431" y="68"/>
                        </a:lnTo>
                        <a:lnTo>
                          <a:pt x="423" y="139"/>
                        </a:lnTo>
                        <a:lnTo>
                          <a:pt x="358" y="134"/>
                        </a:lnTo>
                        <a:close/>
                        <a:moveTo>
                          <a:pt x="190" y="80"/>
                        </a:moveTo>
                        <a:lnTo>
                          <a:pt x="189" y="79"/>
                        </a:lnTo>
                        <a:lnTo>
                          <a:pt x="154" y="71"/>
                        </a:lnTo>
                        <a:lnTo>
                          <a:pt x="162" y="41"/>
                        </a:lnTo>
                        <a:lnTo>
                          <a:pt x="233" y="53"/>
                        </a:lnTo>
                        <a:lnTo>
                          <a:pt x="221" y="119"/>
                        </a:lnTo>
                        <a:lnTo>
                          <a:pt x="143" y="108"/>
                        </a:lnTo>
                        <a:lnTo>
                          <a:pt x="153" y="72"/>
                        </a:lnTo>
                        <a:lnTo>
                          <a:pt x="169" y="77"/>
                        </a:lnTo>
                        <a:lnTo>
                          <a:pt x="190" y="80"/>
                        </a:lnTo>
                        <a:close/>
                        <a:moveTo>
                          <a:pt x="201" y="226"/>
                        </a:moveTo>
                        <a:lnTo>
                          <a:pt x="190" y="290"/>
                        </a:lnTo>
                        <a:lnTo>
                          <a:pt x="149" y="275"/>
                        </a:lnTo>
                        <a:lnTo>
                          <a:pt x="109" y="258"/>
                        </a:lnTo>
                        <a:lnTo>
                          <a:pt x="119" y="205"/>
                        </a:lnTo>
                        <a:lnTo>
                          <a:pt x="201" y="226"/>
                        </a:lnTo>
                        <a:close/>
                        <a:moveTo>
                          <a:pt x="307" y="246"/>
                        </a:moveTo>
                        <a:lnTo>
                          <a:pt x="295" y="322"/>
                        </a:lnTo>
                        <a:lnTo>
                          <a:pt x="216" y="300"/>
                        </a:lnTo>
                        <a:lnTo>
                          <a:pt x="227" y="232"/>
                        </a:lnTo>
                        <a:lnTo>
                          <a:pt x="307" y="246"/>
                        </a:lnTo>
                        <a:close/>
                        <a:moveTo>
                          <a:pt x="185" y="301"/>
                        </a:moveTo>
                        <a:lnTo>
                          <a:pt x="189" y="302"/>
                        </a:lnTo>
                        <a:lnTo>
                          <a:pt x="178" y="370"/>
                        </a:lnTo>
                        <a:lnTo>
                          <a:pt x="179" y="370"/>
                        </a:lnTo>
                        <a:lnTo>
                          <a:pt x="173" y="403"/>
                        </a:lnTo>
                        <a:lnTo>
                          <a:pt x="150" y="394"/>
                        </a:lnTo>
                        <a:lnTo>
                          <a:pt x="130" y="385"/>
                        </a:lnTo>
                        <a:lnTo>
                          <a:pt x="90" y="367"/>
                        </a:lnTo>
                        <a:lnTo>
                          <a:pt x="91" y="360"/>
                        </a:lnTo>
                        <a:lnTo>
                          <a:pt x="88" y="358"/>
                        </a:lnTo>
                        <a:lnTo>
                          <a:pt x="93" y="340"/>
                        </a:lnTo>
                        <a:lnTo>
                          <a:pt x="97" y="341"/>
                        </a:lnTo>
                        <a:lnTo>
                          <a:pt x="99" y="337"/>
                        </a:lnTo>
                        <a:lnTo>
                          <a:pt x="108" y="266"/>
                        </a:lnTo>
                        <a:lnTo>
                          <a:pt x="145" y="284"/>
                        </a:lnTo>
                        <a:lnTo>
                          <a:pt x="185" y="301"/>
                        </a:lnTo>
                        <a:close/>
                        <a:moveTo>
                          <a:pt x="311" y="226"/>
                        </a:moveTo>
                        <a:lnTo>
                          <a:pt x="310" y="226"/>
                        </a:lnTo>
                        <a:lnTo>
                          <a:pt x="231" y="214"/>
                        </a:lnTo>
                        <a:lnTo>
                          <a:pt x="245" y="134"/>
                        </a:lnTo>
                        <a:lnTo>
                          <a:pt x="323" y="143"/>
                        </a:lnTo>
                        <a:lnTo>
                          <a:pt x="311" y="226"/>
                        </a:lnTo>
                        <a:close/>
                        <a:moveTo>
                          <a:pt x="339" y="251"/>
                        </a:moveTo>
                        <a:lnTo>
                          <a:pt x="409" y="258"/>
                        </a:lnTo>
                        <a:lnTo>
                          <a:pt x="402" y="341"/>
                        </a:lnTo>
                        <a:lnTo>
                          <a:pt x="325" y="329"/>
                        </a:lnTo>
                        <a:lnTo>
                          <a:pt x="339" y="251"/>
                        </a:lnTo>
                        <a:close/>
                        <a:moveTo>
                          <a:pt x="217" y="132"/>
                        </a:moveTo>
                        <a:lnTo>
                          <a:pt x="203" y="209"/>
                        </a:lnTo>
                        <a:lnTo>
                          <a:pt x="123" y="191"/>
                        </a:lnTo>
                        <a:lnTo>
                          <a:pt x="139" y="121"/>
                        </a:lnTo>
                        <a:lnTo>
                          <a:pt x="217" y="132"/>
                        </a:lnTo>
                        <a:close/>
                        <a:moveTo>
                          <a:pt x="396" y="404"/>
                        </a:moveTo>
                        <a:lnTo>
                          <a:pt x="397" y="404"/>
                        </a:lnTo>
                        <a:lnTo>
                          <a:pt x="390" y="432"/>
                        </a:lnTo>
                        <a:lnTo>
                          <a:pt x="387" y="462"/>
                        </a:lnTo>
                        <a:lnTo>
                          <a:pt x="300" y="443"/>
                        </a:lnTo>
                        <a:lnTo>
                          <a:pt x="309" y="397"/>
                        </a:lnTo>
                        <a:lnTo>
                          <a:pt x="312" y="398"/>
                        </a:lnTo>
                        <a:lnTo>
                          <a:pt x="323" y="343"/>
                        </a:lnTo>
                        <a:lnTo>
                          <a:pt x="400" y="356"/>
                        </a:lnTo>
                        <a:lnTo>
                          <a:pt x="396" y="404"/>
                        </a:lnTo>
                        <a:close/>
                        <a:moveTo>
                          <a:pt x="294" y="336"/>
                        </a:moveTo>
                        <a:lnTo>
                          <a:pt x="276" y="434"/>
                        </a:lnTo>
                        <a:lnTo>
                          <a:pt x="199" y="412"/>
                        </a:lnTo>
                        <a:lnTo>
                          <a:pt x="214" y="312"/>
                        </a:lnTo>
                        <a:lnTo>
                          <a:pt x="294" y="336"/>
                        </a:lnTo>
                        <a:close/>
                      </a:path>
                    </a:pathLst>
                  </a:custGeom>
                  <a:solidFill>
                    <a:srgbClr val="8C486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34" name="Freeform 591"/>
                  <p:cNvSpPr/>
                  <p:nvPr/>
                </p:nvSpPr>
                <p:spPr>
                  <a:xfrm>
                    <a:off x="207" y="219"/>
                    <a:ext cx="27" cy="31"/>
                  </a:xfrm>
                  <a:custGeom>
                    <a:avLst/>
                    <a:gdLst>
                      <a:gd name="txL" fmla="*/ 0 w 82"/>
                      <a:gd name="txT" fmla="*/ 0 h 94"/>
                      <a:gd name="txR" fmla="*/ 82 w 82"/>
                      <a:gd name="txB" fmla="*/ 94 h 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2" h="94">
                        <a:moveTo>
                          <a:pt x="72" y="94"/>
                        </a:moveTo>
                        <a:lnTo>
                          <a:pt x="82" y="6"/>
                        </a:lnTo>
                        <a:lnTo>
                          <a:pt x="10" y="0"/>
                        </a:lnTo>
                        <a:lnTo>
                          <a:pt x="0" y="87"/>
                        </a:lnTo>
                        <a:lnTo>
                          <a:pt x="72" y="9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35" name="Freeform 592"/>
                  <p:cNvSpPr/>
                  <p:nvPr/>
                </p:nvSpPr>
                <p:spPr>
                  <a:xfrm>
                    <a:off x="199" y="287"/>
                    <a:ext cx="29" cy="38"/>
                  </a:xfrm>
                  <a:custGeom>
                    <a:avLst/>
                    <a:gdLst>
                      <a:gd name="txL" fmla="*/ 0 w 88"/>
                      <a:gd name="txT" fmla="*/ 0 h 114"/>
                      <a:gd name="txR" fmla="*/ 88 w 88"/>
                      <a:gd name="txB" fmla="*/ 114 h 1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8" h="114">
                        <a:moveTo>
                          <a:pt x="84" y="43"/>
                        </a:moveTo>
                        <a:lnTo>
                          <a:pt x="88" y="3"/>
                        </a:lnTo>
                        <a:lnTo>
                          <a:pt x="12" y="0"/>
                        </a:lnTo>
                        <a:lnTo>
                          <a:pt x="7" y="45"/>
                        </a:lnTo>
                        <a:lnTo>
                          <a:pt x="3" y="45"/>
                        </a:lnTo>
                        <a:lnTo>
                          <a:pt x="0" y="107"/>
                        </a:lnTo>
                        <a:lnTo>
                          <a:pt x="70" y="114"/>
                        </a:lnTo>
                        <a:lnTo>
                          <a:pt x="85" y="43"/>
                        </a:lnTo>
                        <a:lnTo>
                          <a:pt x="84" y="43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36" name="Freeform 593"/>
                  <p:cNvSpPr/>
                  <p:nvPr/>
                </p:nvSpPr>
                <p:spPr>
                  <a:xfrm>
                    <a:off x="203" y="255"/>
                    <a:ext cx="28" cy="29"/>
                  </a:xfrm>
                  <a:custGeom>
                    <a:avLst/>
                    <a:gdLst>
                      <a:gd name="txL" fmla="*/ 0 w 83"/>
                      <a:gd name="txT" fmla="*/ 0 h 87"/>
                      <a:gd name="txR" fmla="*/ 83 w 83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3" h="87">
                        <a:moveTo>
                          <a:pt x="75" y="87"/>
                        </a:moveTo>
                        <a:lnTo>
                          <a:pt x="83" y="2"/>
                        </a:lnTo>
                        <a:lnTo>
                          <a:pt x="10" y="0"/>
                        </a:lnTo>
                        <a:lnTo>
                          <a:pt x="0" y="82"/>
                        </a:lnTo>
                        <a:lnTo>
                          <a:pt x="75" y="8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37" name="Freeform 594"/>
                  <p:cNvSpPr/>
                  <p:nvPr/>
                </p:nvSpPr>
                <p:spPr>
                  <a:xfrm>
                    <a:off x="141" y="186"/>
                    <a:ext cx="31" cy="25"/>
                  </a:xfrm>
                  <a:custGeom>
                    <a:avLst/>
                    <a:gdLst>
                      <a:gd name="txL" fmla="*/ 0 w 91"/>
                      <a:gd name="txT" fmla="*/ 0 h 75"/>
                      <a:gd name="txR" fmla="*/ 91 w 91"/>
                      <a:gd name="txB" fmla="*/ 75 h 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" h="75">
                        <a:moveTo>
                          <a:pt x="79" y="75"/>
                        </a:moveTo>
                        <a:lnTo>
                          <a:pt x="91" y="8"/>
                        </a:lnTo>
                        <a:lnTo>
                          <a:pt x="13" y="0"/>
                        </a:lnTo>
                        <a:lnTo>
                          <a:pt x="0" y="66"/>
                        </a:lnTo>
                        <a:lnTo>
                          <a:pt x="79" y="75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38" name="Freeform 595"/>
                  <p:cNvSpPr/>
                  <p:nvPr/>
                </p:nvSpPr>
                <p:spPr>
                  <a:xfrm>
                    <a:off x="173" y="216"/>
                    <a:ext cx="27" cy="31"/>
                  </a:xfrm>
                  <a:custGeom>
                    <a:avLst/>
                    <a:gdLst>
                      <a:gd name="txL" fmla="*/ 0 w 79"/>
                      <a:gd name="txT" fmla="*/ 0 h 93"/>
                      <a:gd name="txR" fmla="*/ 79 w 79"/>
                      <a:gd name="txB" fmla="*/ 93 h 9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9" h="93">
                        <a:moveTo>
                          <a:pt x="79" y="6"/>
                        </a:moveTo>
                        <a:lnTo>
                          <a:pt x="13" y="0"/>
                        </a:lnTo>
                        <a:lnTo>
                          <a:pt x="0" y="84"/>
                        </a:lnTo>
                        <a:lnTo>
                          <a:pt x="69" y="93"/>
                        </a:lnTo>
                        <a:lnTo>
                          <a:pt x="79" y="6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39" name="Freeform 596"/>
                  <p:cNvSpPr/>
                  <p:nvPr/>
                </p:nvSpPr>
                <p:spPr>
                  <a:xfrm>
                    <a:off x="179" y="190"/>
                    <a:ext cx="24" cy="24"/>
                  </a:xfrm>
                  <a:custGeom>
                    <a:avLst/>
                    <a:gdLst>
                      <a:gd name="txL" fmla="*/ 0 w 73"/>
                      <a:gd name="txT" fmla="*/ 0 h 73"/>
                      <a:gd name="txR" fmla="*/ 73 w 73"/>
                      <a:gd name="txB" fmla="*/ 73 h 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3" h="73">
                        <a:moveTo>
                          <a:pt x="11" y="0"/>
                        </a:moveTo>
                        <a:lnTo>
                          <a:pt x="0" y="68"/>
                        </a:lnTo>
                        <a:lnTo>
                          <a:pt x="65" y="73"/>
                        </a:lnTo>
                        <a:lnTo>
                          <a:pt x="73" y="2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40" name="Freeform 597"/>
                  <p:cNvSpPr/>
                  <p:nvPr/>
                </p:nvSpPr>
                <p:spPr>
                  <a:xfrm>
                    <a:off x="107" y="181"/>
                    <a:ext cx="30" cy="26"/>
                  </a:xfrm>
                  <a:custGeom>
                    <a:avLst/>
                    <a:gdLst>
                      <a:gd name="txL" fmla="*/ 0 w 90"/>
                      <a:gd name="txT" fmla="*/ 0 h 78"/>
                      <a:gd name="txR" fmla="*/ 90 w 90"/>
                      <a:gd name="txB" fmla="*/ 78 h 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0" h="78">
                        <a:moveTo>
                          <a:pt x="46" y="38"/>
                        </a:moveTo>
                        <a:lnTo>
                          <a:pt x="47" y="39"/>
                        </a:lnTo>
                        <a:lnTo>
                          <a:pt x="26" y="36"/>
                        </a:lnTo>
                        <a:lnTo>
                          <a:pt x="10" y="31"/>
                        </a:lnTo>
                        <a:lnTo>
                          <a:pt x="0" y="67"/>
                        </a:lnTo>
                        <a:lnTo>
                          <a:pt x="78" y="78"/>
                        </a:lnTo>
                        <a:lnTo>
                          <a:pt x="90" y="12"/>
                        </a:lnTo>
                        <a:lnTo>
                          <a:pt x="19" y="0"/>
                        </a:lnTo>
                        <a:lnTo>
                          <a:pt x="11" y="30"/>
                        </a:lnTo>
                        <a:lnTo>
                          <a:pt x="46" y="38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41" name="Freeform 598"/>
                  <p:cNvSpPr/>
                  <p:nvPr/>
                </p:nvSpPr>
                <p:spPr>
                  <a:xfrm>
                    <a:off x="96" y="236"/>
                    <a:ext cx="30" cy="28"/>
                  </a:xfrm>
                  <a:custGeom>
                    <a:avLst/>
                    <a:gdLst>
                      <a:gd name="txL" fmla="*/ 0 w 92"/>
                      <a:gd name="txT" fmla="*/ 0 h 85"/>
                      <a:gd name="txR" fmla="*/ 92 w 92"/>
                      <a:gd name="txB" fmla="*/ 85 h 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2" h="85">
                        <a:moveTo>
                          <a:pt x="81" y="85"/>
                        </a:moveTo>
                        <a:lnTo>
                          <a:pt x="92" y="21"/>
                        </a:lnTo>
                        <a:lnTo>
                          <a:pt x="10" y="0"/>
                        </a:lnTo>
                        <a:lnTo>
                          <a:pt x="0" y="53"/>
                        </a:lnTo>
                        <a:lnTo>
                          <a:pt x="40" y="70"/>
                        </a:lnTo>
                        <a:lnTo>
                          <a:pt x="81" y="85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42" name="Freeform 599"/>
                  <p:cNvSpPr/>
                  <p:nvPr/>
                </p:nvSpPr>
                <p:spPr>
                  <a:xfrm>
                    <a:off x="131" y="245"/>
                    <a:ext cx="31" cy="30"/>
                  </a:xfrm>
                  <a:custGeom>
                    <a:avLst/>
                    <a:gdLst>
                      <a:gd name="txL" fmla="*/ 0 w 91"/>
                      <a:gd name="txT" fmla="*/ 0 h 90"/>
                      <a:gd name="txR" fmla="*/ 91 w 91"/>
                      <a:gd name="txB" fmla="*/ 90 h 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" h="90">
                        <a:moveTo>
                          <a:pt x="79" y="90"/>
                        </a:moveTo>
                        <a:lnTo>
                          <a:pt x="91" y="14"/>
                        </a:lnTo>
                        <a:lnTo>
                          <a:pt x="11" y="0"/>
                        </a:lnTo>
                        <a:lnTo>
                          <a:pt x="0" y="68"/>
                        </a:lnTo>
                        <a:lnTo>
                          <a:pt x="79" y="9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43" name="Freeform 600"/>
                  <p:cNvSpPr>
                    <a:spLocks noEditPoints="1"/>
                  </p:cNvSpPr>
                  <p:nvPr/>
                </p:nvSpPr>
                <p:spPr>
                  <a:xfrm>
                    <a:off x="89" y="256"/>
                    <a:ext cx="33" cy="46"/>
                  </a:xfrm>
                  <a:custGeom>
                    <a:avLst/>
                    <a:gdLst>
                      <a:gd name="txL" fmla="*/ 0 w 101"/>
                      <a:gd name="txT" fmla="*/ 0 h 137"/>
                      <a:gd name="txR" fmla="*/ 101 w 101"/>
                      <a:gd name="txB" fmla="*/ 137 h 1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137">
                        <a:moveTo>
                          <a:pt x="101" y="36"/>
                        </a:moveTo>
                        <a:lnTo>
                          <a:pt x="97" y="35"/>
                        </a:lnTo>
                        <a:lnTo>
                          <a:pt x="57" y="18"/>
                        </a:lnTo>
                        <a:lnTo>
                          <a:pt x="20" y="0"/>
                        </a:lnTo>
                        <a:lnTo>
                          <a:pt x="11" y="71"/>
                        </a:lnTo>
                        <a:lnTo>
                          <a:pt x="9" y="75"/>
                        </a:lnTo>
                        <a:lnTo>
                          <a:pt x="5" y="74"/>
                        </a:lnTo>
                        <a:lnTo>
                          <a:pt x="0" y="92"/>
                        </a:lnTo>
                        <a:lnTo>
                          <a:pt x="3" y="94"/>
                        </a:lnTo>
                        <a:lnTo>
                          <a:pt x="2" y="101"/>
                        </a:lnTo>
                        <a:lnTo>
                          <a:pt x="42" y="119"/>
                        </a:lnTo>
                        <a:lnTo>
                          <a:pt x="62" y="128"/>
                        </a:lnTo>
                        <a:lnTo>
                          <a:pt x="85" y="137"/>
                        </a:lnTo>
                        <a:lnTo>
                          <a:pt x="91" y="104"/>
                        </a:lnTo>
                        <a:lnTo>
                          <a:pt x="90" y="104"/>
                        </a:lnTo>
                        <a:lnTo>
                          <a:pt x="101" y="36"/>
                        </a:lnTo>
                        <a:close/>
                        <a:moveTo>
                          <a:pt x="8" y="95"/>
                        </a:moveTo>
                        <a:lnTo>
                          <a:pt x="8" y="98"/>
                        </a:lnTo>
                        <a:lnTo>
                          <a:pt x="7" y="95"/>
                        </a:lnTo>
                        <a:lnTo>
                          <a:pt x="8" y="95"/>
                        </a:lnTo>
                        <a:close/>
                        <a:moveTo>
                          <a:pt x="7" y="99"/>
                        </a:moveTo>
                        <a:lnTo>
                          <a:pt x="7" y="98"/>
                        </a:lnTo>
                        <a:lnTo>
                          <a:pt x="32" y="106"/>
                        </a:lnTo>
                        <a:lnTo>
                          <a:pt x="7" y="99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44" name="Freeform 601"/>
                  <p:cNvSpPr/>
                  <p:nvPr/>
                </p:nvSpPr>
                <p:spPr>
                  <a:xfrm>
                    <a:off x="91" y="288"/>
                    <a:ext cx="1" cy="1"/>
                  </a:xfrm>
                  <a:custGeom>
                    <a:avLst/>
                    <a:gdLst>
                      <a:gd name="txL" fmla="*/ 0 w 1"/>
                      <a:gd name="txT" fmla="*/ 0 h 3"/>
                      <a:gd name="txR" fmla="*/ 1 w 1"/>
                      <a:gd name="txB" fmla="*/ 3 h 3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3">
                        <a:moveTo>
                          <a:pt x="1" y="3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1" y="3"/>
                        </a:lnTo>
                        <a:close/>
                      </a:path>
                    </a:pathLst>
                  </a:custGeom>
                  <a:solidFill>
                    <a:srgbClr val="8C486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45" name="Freeform 602"/>
                  <p:cNvSpPr/>
                  <p:nvPr/>
                </p:nvSpPr>
                <p:spPr>
                  <a:xfrm>
                    <a:off x="91" y="289"/>
                    <a:ext cx="8" cy="3"/>
                  </a:xfrm>
                  <a:custGeom>
                    <a:avLst/>
                    <a:gdLst>
                      <a:gd name="txL" fmla="*/ 0 w 25"/>
                      <a:gd name="txT" fmla="*/ 0 h 8"/>
                      <a:gd name="txR" fmla="*/ 25 w 25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8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25" y="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46" name="Freeform 603"/>
                  <p:cNvSpPr/>
                  <p:nvPr/>
                </p:nvSpPr>
                <p:spPr>
                  <a:xfrm>
                    <a:off x="136" y="212"/>
                    <a:ext cx="31" cy="31"/>
                  </a:xfrm>
                  <a:custGeom>
                    <a:avLst/>
                    <a:gdLst>
                      <a:gd name="txL" fmla="*/ 0 w 92"/>
                      <a:gd name="txT" fmla="*/ 0 h 92"/>
                      <a:gd name="txR" fmla="*/ 92 w 92"/>
                      <a:gd name="txB" fmla="*/ 92 h 9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2" h="92">
                        <a:moveTo>
                          <a:pt x="79" y="92"/>
                        </a:moveTo>
                        <a:lnTo>
                          <a:pt x="80" y="92"/>
                        </a:lnTo>
                        <a:lnTo>
                          <a:pt x="92" y="9"/>
                        </a:lnTo>
                        <a:lnTo>
                          <a:pt x="14" y="0"/>
                        </a:lnTo>
                        <a:lnTo>
                          <a:pt x="0" y="80"/>
                        </a:lnTo>
                        <a:lnTo>
                          <a:pt x="79" y="92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47" name="Freeform 604"/>
                  <p:cNvSpPr/>
                  <p:nvPr/>
                </p:nvSpPr>
                <p:spPr>
                  <a:xfrm>
                    <a:off x="168" y="251"/>
                    <a:ext cx="28" cy="30"/>
                  </a:xfrm>
                  <a:custGeom>
                    <a:avLst/>
                    <a:gdLst>
                      <a:gd name="txL" fmla="*/ 0 w 84"/>
                      <a:gd name="txT" fmla="*/ 0 h 90"/>
                      <a:gd name="txR" fmla="*/ 84 w 84"/>
                      <a:gd name="txB" fmla="*/ 90 h 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4" h="90">
                        <a:moveTo>
                          <a:pt x="84" y="7"/>
                        </a:moveTo>
                        <a:lnTo>
                          <a:pt x="14" y="0"/>
                        </a:lnTo>
                        <a:lnTo>
                          <a:pt x="0" y="78"/>
                        </a:lnTo>
                        <a:lnTo>
                          <a:pt x="77" y="90"/>
                        </a:lnTo>
                        <a:lnTo>
                          <a:pt x="84" y="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48" name="Freeform 605"/>
                  <p:cNvSpPr/>
                  <p:nvPr/>
                </p:nvSpPr>
                <p:spPr>
                  <a:xfrm>
                    <a:off x="100" y="208"/>
                    <a:ext cx="32" cy="29"/>
                  </a:xfrm>
                  <a:custGeom>
                    <a:avLst/>
                    <a:gdLst>
                      <a:gd name="txL" fmla="*/ 0 w 94"/>
                      <a:gd name="txT" fmla="*/ 0 h 88"/>
                      <a:gd name="txR" fmla="*/ 94 w 94"/>
                      <a:gd name="txB" fmla="*/ 88 h 8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4" h="88">
                        <a:moveTo>
                          <a:pt x="80" y="88"/>
                        </a:moveTo>
                        <a:lnTo>
                          <a:pt x="94" y="11"/>
                        </a:lnTo>
                        <a:lnTo>
                          <a:pt x="16" y="0"/>
                        </a:lnTo>
                        <a:lnTo>
                          <a:pt x="0" y="70"/>
                        </a:lnTo>
                        <a:lnTo>
                          <a:pt x="80" y="88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49" name="Freeform 606"/>
                  <p:cNvSpPr/>
                  <p:nvPr/>
                </p:nvSpPr>
                <p:spPr>
                  <a:xfrm>
                    <a:off x="159" y="282"/>
                    <a:ext cx="34" cy="40"/>
                  </a:xfrm>
                  <a:custGeom>
                    <a:avLst/>
                    <a:gdLst>
                      <a:gd name="txL" fmla="*/ 0 w 100"/>
                      <a:gd name="txT" fmla="*/ 0 h 119"/>
                      <a:gd name="txR" fmla="*/ 100 w 100"/>
                      <a:gd name="txB" fmla="*/ 119 h 1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0" h="119">
                        <a:moveTo>
                          <a:pt x="97" y="61"/>
                        </a:moveTo>
                        <a:lnTo>
                          <a:pt x="96" y="61"/>
                        </a:lnTo>
                        <a:lnTo>
                          <a:pt x="100" y="13"/>
                        </a:lnTo>
                        <a:lnTo>
                          <a:pt x="23" y="0"/>
                        </a:lnTo>
                        <a:lnTo>
                          <a:pt x="12" y="55"/>
                        </a:lnTo>
                        <a:lnTo>
                          <a:pt x="9" y="54"/>
                        </a:lnTo>
                        <a:lnTo>
                          <a:pt x="0" y="100"/>
                        </a:lnTo>
                        <a:lnTo>
                          <a:pt x="87" y="119"/>
                        </a:lnTo>
                        <a:lnTo>
                          <a:pt x="90" y="89"/>
                        </a:lnTo>
                        <a:lnTo>
                          <a:pt x="97" y="6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50" name="Freeform 607"/>
                  <p:cNvSpPr/>
                  <p:nvPr/>
                </p:nvSpPr>
                <p:spPr>
                  <a:xfrm>
                    <a:off x="126" y="272"/>
                    <a:ext cx="31" cy="40"/>
                  </a:xfrm>
                  <a:custGeom>
                    <a:avLst/>
                    <a:gdLst>
                      <a:gd name="txL" fmla="*/ 0 w 95"/>
                      <a:gd name="txT" fmla="*/ 0 h 122"/>
                      <a:gd name="txR" fmla="*/ 95 w 95"/>
                      <a:gd name="txB" fmla="*/ 122 h 1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5" h="122">
                        <a:moveTo>
                          <a:pt x="77" y="122"/>
                        </a:moveTo>
                        <a:lnTo>
                          <a:pt x="95" y="24"/>
                        </a:lnTo>
                        <a:lnTo>
                          <a:pt x="15" y="0"/>
                        </a:lnTo>
                        <a:lnTo>
                          <a:pt x="0" y="100"/>
                        </a:lnTo>
                        <a:lnTo>
                          <a:pt x="77" y="122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51" name="Freeform 608"/>
                  <p:cNvSpPr/>
                  <p:nvPr/>
                </p:nvSpPr>
                <p:spPr>
                  <a:xfrm>
                    <a:off x="236" y="256"/>
                    <a:ext cx="11" cy="28"/>
                  </a:xfrm>
                  <a:custGeom>
                    <a:avLst/>
                    <a:gdLst>
                      <a:gd name="txL" fmla="*/ 0 w 34"/>
                      <a:gd name="txT" fmla="*/ 0 h 85"/>
                      <a:gd name="txR" fmla="*/ 34 w 34"/>
                      <a:gd name="txB" fmla="*/ 85 h 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" h="85">
                        <a:moveTo>
                          <a:pt x="34" y="0"/>
                        </a:moveTo>
                        <a:lnTo>
                          <a:pt x="7" y="0"/>
                        </a:lnTo>
                        <a:lnTo>
                          <a:pt x="0" y="85"/>
                        </a:lnTo>
                        <a:lnTo>
                          <a:pt x="18" y="85"/>
                        </a:lnTo>
                        <a:lnTo>
                          <a:pt x="34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52" name="Freeform 609"/>
                  <p:cNvSpPr/>
                  <p:nvPr/>
                </p:nvSpPr>
                <p:spPr>
                  <a:xfrm>
                    <a:off x="239" y="221"/>
                    <a:ext cx="12" cy="31"/>
                  </a:xfrm>
                  <a:custGeom>
                    <a:avLst/>
                    <a:gdLst>
                      <a:gd name="txL" fmla="*/ 0 w 38"/>
                      <a:gd name="txT" fmla="*/ 0 h 92"/>
                      <a:gd name="txR" fmla="*/ 38 w 38"/>
                      <a:gd name="txB" fmla="*/ 92 h 9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8" h="92">
                        <a:moveTo>
                          <a:pt x="38" y="2"/>
                        </a:moveTo>
                        <a:lnTo>
                          <a:pt x="8" y="0"/>
                        </a:lnTo>
                        <a:lnTo>
                          <a:pt x="0" y="90"/>
                        </a:lnTo>
                        <a:lnTo>
                          <a:pt x="29" y="92"/>
                        </a:lnTo>
                        <a:lnTo>
                          <a:pt x="38" y="2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53" name="Freeform 610"/>
                  <p:cNvSpPr/>
                  <p:nvPr/>
                </p:nvSpPr>
                <p:spPr>
                  <a:xfrm>
                    <a:off x="257" y="306"/>
                    <a:ext cx="1" cy="2"/>
                  </a:xfrm>
                  <a:custGeom>
                    <a:avLst/>
                    <a:gdLst>
                      <a:gd name="txL" fmla="*/ 0 w 3"/>
                      <a:gd name="txT" fmla="*/ 0 h 4"/>
                      <a:gd name="txR" fmla="*/ 3 w 3"/>
                      <a:gd name="txB" fmla="*/ 4 h 4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3" h="4">
                        <a:moveTo>
                          <a:pt x="3" y="4"/>
                        </a:moveTo>
                        <a:lnTo>
                          <a:pt x="3" y="0"/>
                        </a:lnTo>
                        <a:lnTo>
                          <a:pt x="0" y="2"/>
                        </a:lnTo>
                        <a:lnTo>
                          <a:pt x="3" y="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54" name="Freeform 611"/>
                  <p:cNvSpPr/>
                  <p:nvPr/>
                </p:nvSpPr>
                <p:spPr>
                  <a:xfrm>
                    <a:off x="232" y="288"/>
                    <a:ext cx="9" cy="38"/>
                  </a:xfrm>
                  <a:custGeom>
                    <a:avLst/>
                    <a:gdLst>
                      <a:gd name="txL" fmla="*/ 0 w 28"/>
                      <a:gd name="txT" fmla="*/ 0 h 115"/>
                      <a:gd name="txR" fmla="*/ 28 w 28"/>
                      <a:gd name="txB" fmla="*/ 115 h 1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115">
                        <a:moveTo>
                          <a:pt x="28" y="0"/>
                        </a:moveTo>
                        <a:lnTo>
                          <a:pt x="10" y="0"/>
                        </a:lnTo>
                        <a:lnTo>
                          <a:pt x="7" y="40"/>
                        </a:lnTo>
                        <a:lnTo>
                          <a:pt x="6" y="40"/>
                        </a:lnTo>
                        <a:lnTo>
                          <a:pt x="2" y="88"/>
                        </a:lnTo>
                        <a:lnTo>
                          <a:pt x="1" y="93"/>
                        </a:lnTo>
                        <a:lnTo>
                          <a:pt x="0" y="114"/>
                        </a:lnTo>
                        <a:lnTo>
                          <a:pt x="13" y="115"/>
                        </a:lnTo>
                        <a:lnTo>
                          <a:pt x="16" y="87"/>
                        </a:lnTo>
                        <a:lnTo>
                          <a:pt x="12" y="87"/>
                        </a:lnTo>
                        <a:lnTo>
                          <a:pt x="16" y="87"/>
                        </a:lnTo>
                        <a:lnTo>
                          <a:pt x="26" y="12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55" name="Freeform 612"/>
                  <p:cNvSpPr/>
                  <p:nvPr/>
                </p:nvSpPr>
                <p:spPr>
                  <a:xfrm>
                    <a:off x="228" y="332"/>
                    <a:ext cx="9" cy="27"/>
                  </a:xfrm>
                  <a:custGeom>
                    <a:avLst/>
                    <a:gdLst>
                      <a:gd name="txL" fmla="*/ 0 w 28"/>
                      <a:gd name="txT" fmla="*/ 0 h 82"/>
                      <a:gd name="txR" fmla="*/ 28 w 28"/>
                      <a:gd name="txB" fmla="*/ 82 h 8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82">
                        <a:moveTo>
                          <a:pt x="24" y="0"/>
                        </a:moveTo>
                        <a:lnTo>
                          <a:pt x="9" y="0"/>
                        </a:lnTo>
                        <a:lnTo>
                          <a:pt x="0" y="82"/>
                        </a:lnTo>
                        <a:lnTo>
                          <a:pt x="28" y="81"/>
                        </a:lnTo>
                        <a:lnTo>
                          <a:pt x="27" y="72"/>
                        </a:lnTo>
                        <a:lnTo>
                          <a:pt x="22" y="48"/>
                        </a:lnTo>
                        <a:lnTo>
                          <a:pt x="21" y="35"/>
                        </a:lnTo>
                        <a:lnTo>
                          <a:pt x="22" y="23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56" name="Freeform 613"/>
                  <p:cNvSpPr/>
                  <p:nvPr/>
                </p:nvSpPr>
                <p:spPr>
                  <a:xfrm>
                    <a:off x="267" y="370"/>
                    <a:ext cx="1" cy="1"/>
                  </a:xfrm>
                  <a:custGeom>
                    <a:avLst/>
                    <a:gdLst>
                      <a:gd name="txL" fmla="*/ 0 w 3"/>
                      <a:gd name="txT" fmla="*/ 0 h 1"/>
                      <a:gd name="txR" fmla="*/ 3 w 3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3" h="1">
                        <a:moveTo>
                          <a:pt x="0" y="1"/>
                        </a:move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8C486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57" name="Freeform 614"/>
                  <p:cNvSpPr/>
                  <p:nvPr/>
                </p:nvSpPr>
                <p:spPr>
                  <a:xfrm>
                    <a:off x="193" y="329"/>
                    <a:ext cx="28" cy="30"/>
                  </a:xfrm>
                  <a:custGeom>
                    <a:avLst/>
                    <a:gdLst>
                      <a:gd name="txL" fmla="*/ 0 w 84"/>
                      <a:gd name="txT" fmla="*/ 0 h 90"/>
                      <a:gd name="txR" fmla="*/ 84 w 84"/>
                      <a:gd name="txB" fmla="*/ 90 h 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4" h="90">
                        <a:moveTo>
                          <a:pt x="73" y="90"/>
                        </a:moveTo>
                        <a:lnTo>
                          <a:pt x="84" y="8"/>
                        </a:lnTo>
                        <a:lnTo>
                          <a:pt x="14" y="0"/>
                        </a:lnTo>
                        <a:lnTo>
                          <a:pt x="0" y="81"/>
                        </a:lnTo>
                        <a:lnTo>
                          <a:pt x="73" y="9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58" name="Freeform 615"/>
                  <p:cNvSpPr/>
                  <p:nvPr/>
                </p:nvSpPr>
                <p:spPr>
                  <a:xfrm>
                    <a:off x="147" y="177"/>
                    <a:ext cx="26" cy="7"/>
                  </a:xfrm>
                  <a:custGeom>
                    <a:avLst/>
                    <a:gdLst>
                      <a:gd name="txL" fmla="*/ 0 w 78"/>
                      <a:gd name="txT" fmla="*/ 0 h 20"/>
                      <a:gd name="txR" fmla="*/ 78 w 78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8" h="20">
                        <a:moveTo>
                          <a:pt x="77" y="20"/>
                        </a:moveTo>
                        <a:lnTo>
                          <a:pt x="78" y="18"/>
                        </a:lnTo>
                        <a:lnTo>
                          <a:pt x="2" y="0"/>
                        </a:lnTo>
                        <a:lnTo>
                          <a:pt x="0" y="14"/>
                        </a:lnTo>
                        <a:lnTo>
                          <a:pt x="77" y="2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59" name="Freeform 616"/>
                  <p:cNvSpPr/>
                  <p:nvPr/>
                </p:nvSpPr>
                <p:spPr>
                  <a:xfrm>
                    <a:off x="114" y="170"/>
                    <a:ext cx="25" cy="11"/>
                  </a:xfrm>
                  <a:custGeom>
                    <a:avLst/>
                    <a:gdLst>
                      <a:gd name="txL" fmla="*/ 0 w 74"/>
                      <a:gd name="txT" fmla="*/ 0 h 35"/>
                      <a:gd name="txR" fmla="*/ 74 w 74"/>
                      <a:gd name="txB" fmla="*/ 35 h 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4" h="35">
                        <a:moveTo>
                          <a:pt x="70" y="35"/>
                        </a:moveTo>
                        <a:lnTo>
                          <a:pt x="74" y="17"/>
                        </a:lnTo>
                        <a:lnTo>
                          <a:pt x="8" y="0"/>
                        </a:lnTo>
                        <a:lnTo>
                          <a:pt x="0" y="26"/>
                        </a:lnTo>
                        <a:lnTo>
                          <a:pt x="70" y="35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60" name="Freeform 617"/>
                  <p:cNvSpPr>
                    <a:spLocks noEditPoints="1"/>
                  </p:cNvSpPr>
                  <p:nvPr/>
                </p:nvSpPr>
                <p:spPr>
                  <a:xfrm>
                    <a:off x="35" y="165"/>
                    <a:ext cx="74" cy="163"/>
                  </a:xfrm>
                  <a:custGeom>
                    <a:avLst/>
                    <a:gdLst>
                      <a:gd name="txL" fmla="*/ 0 w 222"/>
                      <a:gd name="txT" fmla="*/ 0 h 489"/>
                      <a:gd name="txR" fmla="*/ 222 w 222"/>
                      <a:gd name="txB" fmla="*/ 489 h 48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2" h="489">
                        <a:moveTo>
                          <a:pt x="193" y="0"/>
                        </a:moveTo>
                        <a:lnTo>
                          <a:pt x="187" y="21"/>
                        </a:lnTo>
                        <a:lnTo>
                          <a:pt x="172" y="69"/>
                        </a:lnTo>
                        <a:lnTo>
                          <a:pt x="154" y="117"/>
                        </a:lnTo>
                        <a:lnTo>
                          <a:pt x="70" y="302"/>
                        </a:lnTo>
                        <a:lnTo>
                          <a:pt x="66" y="305"/>
                        </a:lnTo>
                        <a:lnTo>
                          <a:pt x="66" y="307"/>
                        </a:lnTo>
                        <a:lnTo>
                          <a:pt x="65" y="309"/>
                        </a:lnTo>
                        <a:lnTo>
                          <a:pt x="65" y="312"/>
                        </a:lnTo>
                        <a:lnTo>
                          <a:pt x="42" y="350"/>
                        </a:lnTo>
                        <a:lnTo>
                          <a:pt x="33" y="362"/>
                        </a:lnTo>
                        <a:lnTo>
                          <a:pt x="41" y="353"/>
                        </a:lnTo>
                        <a:lnTo>
                          <a:pt x="52" y="347"/>
                        </a:lnTo>
                        <a:lnTo>
                          <a:pt x="48" y="359"/>
                        </a:lnTo>
                        <a:lnTo>
                          <a:pt x="43" y="371"/>
                        </a:lnTo>
                        <a:lnTo>
                          <a:pt x="34" y="383"/>
                        </a:lnTo>
                        <a:lnTo>
                          <a:pt x="23" y="396"/>
                        </a:lnTo>
                        <a:lnTo>
                          <a:pt x="0" y="415"/>
                        </a:lnTo>
                        <a:lnTo>
                          <a:pt x="10" y="421"/>
                        </a:lnTo>
                        <a:lnTo>
                          <a:pt x="11" y="425"/>
                        </a:lnTo>
                        <a:lnTo>
                          <a:pt x="12" y="429"/>
                        </a:lnTo>
                        <a:lnTo>
                          <a:pt x="47" y="459"/>
                        </a:lnTo>
                        <a:lnTo>
                          <a:pt x="65" y="473"/>
                        </a:lnTo>
                        <a:lnTo>
                          <a:pt x="85" y="487"/>
                        </a:lnTo>
                        <a:lnTo>
                          <a:pt x="93" y="489"/>
                        </a:lnTo>
                        <a:lnTo>
                          <a:pt x="91" y="483"/>
                        </a:lnTo>
                        <a:lnTo>
                          <a:pt x="93" y="479"/>
                        </a:lnTo>
                        <a:lnTo>
                          <a:pt x="97" y="467"/>
                        </a:lnTo>
                        <a:lnTo>
                          <a:pt x="135" y="371"/>
                        </a:lnTo>
                        <a:lnTo>
                          <a:pt x="130" y="368"/>
                        </a:lnTo>
                        <a:lnTo>
                          <a:pt x="100" y="350"/>
                        </a:lnTo>
                        <a:lnTo>
                          <a:pt x="87" y="339"/>
                        </a:lnTo>
                        <a:lnTo>
                          <a:pt x="76" y="329"/>
                        </a:lnTo>
                        <a:lnTo>
                          <a:pt x="72" y="320"/>
                        </a:lnTo>
                        <a:lnTo>
                          <a:pt x="76" y="315"/>
                        </a:lnTo>
                        <a:lnTo>
                          <a:pt x="106" y="338"/>
                        </a:lnTo>
                        <a:lnTo>
                          <a:pt x="138" y="361"/>
                        </a:lnTo>
                        <a:lnTo>
                          <a:pt x="144" y="337"/>
                        </a:lnTo>
                        <a:lnTo>
                          <a:pt x="159" y="263"/>
                        </a:lnTo>
                        <a:lnTo>
                          <a:pt x="138" y="253"/>
                        </a:lnTo>
                        <a:lnTo>
                          <a:pt x="127" y="246"/>
                        </a:lnTo>
                        <a:lnTo>
                          <a:pt x="121" y="239"/>
                        </a:lnTo>
                        <a:lnTo>
                          <a:pt x="118" y="231"/>
                        </a:lnTo>
                        <a:lnTo>
                          <a:pt x="119" y="225"/>
                        </a:lnTo>
                        <a:lnTo>
                          <a:pt x="137" y="237"/>
                        </a:lnTo>
                        <a:lnTo>
                          <a:pt x="138" y="237"/>
                        </a:lnTo>
                        <a:lnTo>
                          <a:pt x="145" y="240"/>
                        </a:lnTo>
                        <a:lnTo>
                          <a:pt x="160" y="253"/>
                        </a:lnTo>
                        <a:lnTo>
                          <a:pt x="171" y="206"/>
                        </a:lnTo>
                        <a:lnTo>
                          <a:pt x="171" y="205"/>
                        </a:lnTo>
                        <a:lnTo>
                          <a:pt x="171" y="203"/>
                        </a:lnTo>
                        <a:lnTo>
                          <a:pt x="168" y="199"/>
                        </a:lnTo>
                        <a:lnTo>
                          <a:pt x="159" y="197"/>
                        </a:lnTo>
                        <a:lnTo>
                          <a:pt x="157" y="194"/>
                        </a:lnTo>
                        <a:lnTo>
                          <a:pt x="155" y="193"/>
                        </a:lnTo>
                        <a:lnTo>
                          <a:pt x="149" y="192"/>
                        </a:lnTo>
                        <a:lnTo>
                          <a:pt x="143" y="187"/>
                        </a:lnTo>
                        <a:lnTo>
                          <a:pt x="141" y="182"/>
                        </a:lnTo>
                        <a:lnTo>
                          <a:pt x="141" y="179"/>
                        </a:lnTo>
                        <a:lnTo>
                          <a:pt x="144" y="176"/>
                        </a:lnTo>
                        <a:lnTo>
                          <a:pt x="145" y="176"/>
                        </a:lnTo>
                        <a:lnTo>
                          <a:pt x="157" y="179"/>
                        </a:lnTo>
                        <a:lnTo>
                          <a:pt x="162" y="183"/>
                        </a:lnTo>
                        <a:lnTo>
                          <a:pt x="169" y="187"/>
                        </a:lnTo>
                        <a:lnTo>
                          <a:pt x="174" y="189"/>
                        </a:lnTo>
                        <a:lnTo>
                          <a:pt x="191" y="125"/>
                        </a:lnTo>
                        <a:lnTo>
                          <a:pt x="190" y="125"/>
                        </a:lnTo>
                        <a:lnTo>
                          <a:pt x="190" y="121"/>
                        </a:lnTo>
                        <a:lnTo>
                          <a:pt x="177" y="114"/>
                        </a:lnTo>
                        <a:lnTo>
                          <a:pt x="174" y="111"/>
                        </a:lnTo>
                        <a:lnTo>
                          <a:pt x="175" y="102"/>
                        </a:lnTo>
                        <a:lnTo>
                          <a:pt x="179" y="99"/>
                        </a:lnTo>
                        <a:lnTo>
                          <a:pt x="196" y="105"/>
                        </a:lnTo>
                        <a:lnTo>
                          <a:pt x="211" y="44"/>
                        </a:lnTo>
                        <a:lnTo>
                          <a:pt x="197" y="41"/>
                        </a:lnTo>
                        <a:lnTo>
                          <a:pt x="192" y="35"/>
                        </a:lnTo>
                        <a:lnTo>
                          <a:pt x="190" y="31"/>
                        </a:lnTo>
                        <a:lnTo>
                          <a:pt x="193" y="30"/>
                        </a:lnTo>
                        <a:lnTo>
                          <a:pt x="195" y="30"/>
                        </a:lnTo>
                        <a:lnTo>
                          <a:pt x="214" y="36"/>
                        </a:lnTo>
                        <a:lnTo>
                          <a:pt x="222" y="7"/>
                        </a:lnTo>
                        <a:lnTo>
                          <a:pt x="193" y="0"/>
                        </a:lnTo>
                        <a:close/>
                        <a:moveTo>
                          <a:pt x="78" y="299"/>
                        </a:moveTo>
                        <a:lnTo>
                          <a:pt x="77" y="299"/>
                        </a:lnTo>
                        <a:lnTo>
                          <a:pt x="78" y="299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61" name="Freeform 618"/>
                  <p:cNvSpPr/>
                  <p:nvPr/>
                </p:nvSpPr>
                <p:spPr>
                  <a:xfrm>
                    <a:off x="61" y="265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62" name="Freeform 619"/>
                  <p:cNvSpPr/>
                  <p:nvPr/>
                </p:nvSpPr>
                <p:spPr>
                  <a:xfrm>
                    <a:off x="72" y="293"/>
                    <a:ext cx="44" cy="49"/>
                  </a:xfrm>
                  <a:custGeom>
                    <a:avLst/>
                    <a:gdLst>
                      <a:gd name="txL" fmla="*/ 0 w 132"/>
                      <a:gd name="txT" fmla="*/ 0 h 147"/>
                      <a:gd name="txR" fmla="*/ 132 w 132"/>
                      <a:gd name="txB" fmla="*/ 147 h 1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2" h="147">
                        <a:moveTo>
                          <a:pt x="132" y="37"/>
                        </a:moveTo>
                        <a:lnTo>
                          <a:pt x="48" y="0"/>
                        </a:lnTo>
                        <a:lnTo>
                          <a:pt x="36" y="30"/>
                        </a:lnTo>
                        <a:lnTo>
                          <a:pt x="24" y="60"/>
                        </a:lnTo>
                        <a:lnTo>
                          <a:pt x="12" y="86"/>
                        </a:lnTo>
                        <a:lnTo>
                          <a:pt x="0" y="111"/>
                        </a:lnTo>
                        <a:lnTo>
                          <a:pt x="111" y="147"/>
                        </a:lnTo>
                        <a:lnTo>
                          <a:pt x="114" y="135"/>
                        </a:lnTo>
                        <a:lnTo>
                          <a:pt x="132" y="3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63" name="Freeform 620"/>
                  <p:cNvSpPr/>
                  <p:nvPr/>
                </p:nvSpPr>
                <p:spPr>
                  <a:xfrm>
                    <a:off x="117" y="309"/>
                    <a:ext cx="33" cy="41"/>
                  </a:xfrm>
                  <a:custGeom>
                    <a:avLst/>
                    <a:gdLst>
                      <a:gd name="txL" fmla="*/ 0 w 98"/>
                      <a:gd name="txT" fmla="*/ 0 h 122"/>
                      <a:gd name="txR" fmla="*/ 98 w 98"/>
                      <a:gd name="txB" fmla="*/ 122 h 1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8" h="122">
                        <a:moveTo>
                          <a:pt x="98" y="26"/>
                        </a:moveTo>
                        <a:lnTo>
                          <a:pt x="24" y="0"/>
                        </a:lnTo>
                        <a:lnTo>
                          <a:pt x="22" y="6"/>
                        </a:lnTo>
                        <a:lnTo>
                          <a:pt x="20" y="13"/>
                        </a:lnTo>
                        <a:lnTo>
                          <a:pt x="18" y="27"/>
                        </a:lnTo>
                        <a:lnTo>
                          <a:pt x="13" y="55"/>
                        </a:lnTo>
                        <a:lnTo>
                          <a:pt x="6" y="80"/>
                        </a:lnTo>
                        <a:lnTo>
                          <a:pt x="2" y="92"/>
                        </a:lnTo>
                        <a:lnTo>
                          <a:pt x="0" y="105"/>
                        </a:lnTo>
                        <a:lnTo>
                          <a:pt x="83" y="122"/>
                        </a:lnTo>
                        <a:lnTo>
                          <a:pt x="84" y="89"/>
                        </a:lnTo>
                        <a:lnTo>
                          <a:pt x="98" y="26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64" name="Freeform 621"/>
                  <p:cNvSpPr/>
                  <p:nvPr/>
                </p:nvSpPr>
                <p:spPr>
                  <a:xfrm>
                    <a:off x="153" y="321"/>
                    <a:ext cx="35" cy="34"/>
                  </a:xfrm>
                  <a:custGeom>
                    <a:avLst/>
                    <a:gdLst>
                      <a:gd name="txL" fmla="*/ 0 w 104"/>
                      <a:gd name="txT" fmla="*/ 0 h 103"/>
                      <a:gd name="txR" fmla="*/ 104 w 104"/>
                      <a:gd name="txB" fmla="*/ 103 h 10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4" h="103">
                        <a:moveTo>
                          <a:pt x="17" y="0"/>
                        </a:moveTo>
                        <a:lnTo>
                          <a:pt x="12" y="20"/>
                        </a:lnTo>
                        <a:lnTo>
                          <a:pt x="11" y="24"/>
                        </a:lnTo>
                        <a:lnTo>
                          <a:pt x="10" y="40"/>
                        </a:lnTo>
                        <a:lnTo>
                          <a:pt x="7" y="49"/>
                        </a:lnTo>
                        <a:lnTo>
                          <a:pt x="6" y="58"/>
                        </a:lnTo>
                        <a:lnTo>
                          <a:pt x="5" y="61"/>
                        </a:lnTo>
                        <a:lnTo>
                          <a:pt x="5" y="68"/>
                        </a:lnTo>
                        <a:lnTo>
                          <a:pt x="5" y="76"/>
                        </a:lnTo>
                        <a:lnTo>
                          <a:pt x="0" y="91"/>
                        </a:lnTo>
                        <a:lnTo>
                          <a:pt x="90" y="103"/>
                        </a:lnTo>
                        <a:lnTo>
                          <a:pt x="104" y="20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65" name="Freeform 622"/>
                  <p:cNvSpPr/>
                  <p:nvPr/>
                </p:nvSpPr>
                <p:spPr>
                  <a:xfrm>
                    <a:off x="53" y="218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C486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66" name="Freeform 623"/>
                  <p:cNvSpPr/>
                  <p:nvPr/>
                </p:nvSpPr>
                <p:spPr>
                  <a:xfrm>
                    <a:off x="465" y="180"/>
                    <a:ext cx="27" cy="31"/>
                  </a:xfrm>
                  <a:custGeom>
                    <a:avLst/>
                    <a:gdLst>
                      <a:gd name="txL" fmla="*/ 0 w 81"/>
                      <a:gd name="txT" fmla="*/ 0 h 95"/>
                      <a:gd name="txR" fmla="*/ 81 w 81"/>
                      <a:gd name="txB" fmla="*/ 95 h 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" h="95">
                        <a:moveTo>
                          <a:pt x="81" y="86"/>
                        </a:moveTo>
                        <a:lnTo>
                          <a:pt x="74" y="70"/>
                        </a:lnTo>
                        <a:lnTo>
                          <a:pt x="60" y="34"/>
                        </a:lnTo>
                        <a:lnTo>
                          <a:pt x="50" y="0"/>
                        </a:lnTo>
                        <a:lnTo>
                          <a:pt x="0" y="8"/>
                        </a:lnTo>
                        <a:lnTo>
                          <a:pt x="18" y="95"/>
                        </a:lnTo>
                        <a:lnTo>
                          <a:pt x="81" y="86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67" name="Freeform 624"/>
                  <p:cNvSpPr/>
                  <p:nvPr/>
                </p:nvSpPr>
                <p:spPr>
                  <a:xfrm>
                    <a:off x="505" y="236"/>
                    <a:ext cx="1" cy="3"/>
                  </a:xfrm>
                  <a:custGeom>
                    <a:avLst/>
                    <a:gdLst>
                      <a:gd name="txL" fmla="*/ 0 w 5"/>
                      <a:gd name="txT" fmla="*/ 0 h 10"/>
                      <a:gd name="txR" fmla="*/ 5 w 5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10">
                        <a:moveTo>
                          <a:pt x="5" y="1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4" y="9"/>
                        </a:lnTo>
                        <a:lnTo>
                          <a:pt x="5" y="10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68" name="Freeform 625"/>
                  <p:cNvSpPr/>
                  <p:nvPr/>
                </p:nvSpPr>
                <p:spPr>
                  <a:xfrm>
                    <a:off x="473" y="217"/>
                    <a:ext cx="34" cy="28"/>
                  </a:xfrm>
                  <a:custGeom>
                    <a:avLst/>
                    <a:gdLst>
                      <a:gd name="txL" fmla="*/ 0 w 101"/>
                      <a:gd name="txT" fmla="*/ 0 h 83"/>
                      <a:gd name="txR" fmla="*/ 101 w 101"/>
                      <a:gd name="txB" fmla="*/ 83 h 8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83">
                        <a:moveTo>
                          <a:pt x="101" y="67"/>
                        </a:moveTo>
                        <a:lnTo>
                          <a:pt x="100" y="66"/>
                        </a:lnTo>
                        <a:lnTo>
                          <a:pt x="99" y="65"/>
                        </a:lnTo>
                        <a:lnTo>
                          <a:pt x="95" y="61"/>
                        </a:lnTo>
                        <a:lnTo>
                          <a:pt x="95" y="56"/>
                        </a:lnTo>
                        <a:lnTo>
                          <a:pt x="70" y="0"/>
                        </a:lnTo>
                        <a:lnTo>
                          <a:pt x="0" y="7"/>
                        </a:lnTo>
                        <a:lnTo>
                          <a:pt x="13" y="83"/>
                        </a:lnTo>
                        <a:lnTo>
                          <a:pt x="101" y="72"/>
                        </a:lnTo>
                        <a:lnTo>
                          <a:pt x="101" y="69"/>
                        </a:lnTo>
                        <a:lnTo>
                          <a:pt x="101" y="6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69" name="Freeform 626"/>
                  <p:cNvSpPr/>
                  <p:nvPr/>
                </p:nvSpPr>
                <p:spPr>
                  <a:xfrm>
                    <a:off x="507" y="240"/>
                    <a:ext cx="1" cy="1"/>
                  </a:xfrm>
                  <a:custGeom>
                    <a:avLst/>
                    <a:gdLst>
                      <a:gd name="txL" fmla="*/ 0 w 1"/>
                      <a:gd name="txT" fmla="*/ 0 h 3"/>
                      <a:gd name="txR" fmla="*/ 1 w 1"/>
                      <a:gd name="txB" fmla="*/ 3 h 3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3">
                        <a:moveTo>
                          <a:pt x="1" y="3"/>
                        </a:moveTo>
                        <a:lnTo>
                          <a:pt x="0" y="0"/>
                        </a:lnTo>
                        <a:lnTo>
                          <a:pt x="0" y="3"/>
                        </a:lnTo>
                        <a:lnTo>
                          <a:pt x="1" y="3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70" name="Freeform 627"/>
                  <p:cNvSpPr>
                    <a:spLocks noEditPoints="1"/>
                  </p:cNvSpPr>
                  <p:nvPr/>
                </p:nvSpPr>
                <p:spPr>
                  <a:xfrm>
                    <a:off x="324" y="161"/>
                    <a:ext cx="203" cy="203"/>
                  </a:xfrm>
                  <a:custGeom>
                    <a:avLst/>
                    <a:gdLst>
                      <a:gd name="txL" fmla="*/ 0 w 610"/>
                      <a:gd name="txT" fmla="*/ 0 h 607"/>
                      <a:gd name="txR" fmla="*/ 610 w 610"/>
                      <a:gd name="txB" fmla="*/ 607 h 60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10" h="607">
                        <a:moveTo>
                          <a:pt x="552" y="251"/>
                        </a:moveTo>
                        <a:lnTo>
                          <a:pt x="549" y="242"/>
                        </a:lnTo>
                        <a:lnTo>
                          <a:pt x="548" y="240"/>
                        </a:lnTo>
                        <a:lnTo>
                          <a:pt x="460" y="251"/>
                        </a:lnTo>
                        <a:lnTo>
                          <a:pt x="447" y="175"/>
                        </a:lnTo>
                        <a:lnTo>
                          <a:pt x="517" y="168"/>
                        </a:lnTo>
                        <a:lnTo>
                          <a:pt x="505" y="141"/>
                        </a:lnTo>
                        <a:lnTo>
                          <a:pt x="442" y="150"/>
                        </a:lnTo>
                        <a:lnTo>
                          <a:pt x="424" y="63"/>
                        </a:lnTo>
                        <a:lnTo>
                          <a:pt x="474" y="55"/>
                        </a:lnTo>
                        <a:lnTo>
                          <a:pt x="469" y="43"/>
                        </a:lnTo>
                        <a:lnTo>
                          <a:pt x="468" y="37"/>
                        </a:lnTo>
                        <a:lnTo>
                          <a:pt x="421" y="44"/>
                        </a:lnTo>
                        <a:lnTo>
                          <a:pt x="411" y="0"/>
                        </a:lnTo>
                        <a:lnTo>
                          <a:pt x="392" y="6"/>
                        </a:lnTo>
                        <a:lnTo>
                          <a:pt x="402" y="48"/>
                        </a:lnTo>
                        <a:lnTo>
                          <a:pt x="378" y="53"/>
                        </a:lnTo>
                        <a:lnTo>
                          <a:pt x="313" y="57"/>
                        </a:lnTo>
                        <a:lnTo>
                          <a:pt x="309" y="32"/>
                        </a:lnTo>
                        <a:lnTo>
                          <a:pt x="295" y="36"/>
                        </a:lnTo>
                        <a:lnTo>
                          <a:pt x="298" y="59"/>
                        </a:lnTo>
                        <a:lnTo>
                          <a:pt x="207" y="63"/>
                        </a:lnTo>
                        <a:lnTo>
                          <a:pt x="206" y="60"/>
                        </a:lnTo>
                        <a:lnTo>
                          <a:pt x="72" y="92"/>
                        </a:lnTo>
                        <a:lnTo>
                          <a:pt x="78" y="174"/>
                        </a:lnTo>
                        <a:lnTo>
                          <a:pt x="9" y="174"/>
                        </a:lnTo>
                        <a:lnTo>
                          <a:pt x="7" y="119"/>
                        </a:lnTo>
                        <a:lnTo>
                          <a:pt x="1" y="119"/>
                        </a:lnTo>
                        <a:lnTo>
                          <a:pt x="1" y="146"/>
                        </a:lnTo>
                        <a:lnTo>
                          <a:pt x="1" y="149"/>
                        </a:lnTo>
                        <a:lnTo>
                          <a:pt x="0" y="153"/>
                        </a:lnTo>
                        <a:lnTo>
                          <a:pt x="3" y="209"/>
                        </a:lnTo>
                        <a:lnTo>
                          <a:pt x="3" y="253"/>
                        </a:lnTo>
                        <a:lnTo>
                          <a:pt x="7" y="313"/>
                        </a:lnTo>
                        <a:lnTo>
                          <a:pt x="12" y="342"/>
                        </a:lnTo>
                        <a:lnTo>
                          <a:pt x="20" y="372"/>
                        </a:lnTo>
                        <a:lnTo>
                          <a:pt x="21" y="355"/>
                        </a:lnTo>
                        <a:lnTo>
                          <a:pt x="16" y="300"/>
                        </a:lnTo>
                        <a:lnTo>
                          <a:pt x="90" y="301"/>
                        </a:lnTo>
                        <a:lnTo>
                          <a:pt x="99" y="387"/>
                        </a:lnTo>
                        <a:lnTo>
                          <a:pt x="28" y="390"/>
                        </a:lnTo>
                        <a:lnTo>
                          <a:pt x="25" y="391"/>
                        </a:lnTo>
                        <a:lnTo>
                          <a:pt x="27" y="408"/>
                        </a:lnTo>
                        <a:lnTo>
                          <a:pt x="44" y="410"/>
                        </a:lnTo>
                        <a:lnTo>
                          <a:pt x="64" y="408"/>
                        </a:lnTo>
                        <a:lnTo>
                          <a:pt x="103" y="409"/>
                        </a:lnTo>
                        <a:lnTo>
                          <a:pt x="108" y="449"/>
                        </a:lnTo>
                        <a:lnTo>
                          <a:pt x="110" y="449"/>
                        </a:lnTo>
                        <a:lnTo>
                          <a:pt x="115" y="515"/>
                        </a:lnTo>
                        <a:lnTo>
                          <a:pt x="49" y="507"/>
                        </a:lnTo>
                        <a:lnTo>
                          <a:pt x="49" y="509"/>
                        </a:lnTo>
                        <a:lnTo>
                          <a:pt x="51" y="513"/>
                        </a:lnTo>
                        <a:lnTo>
                          <a:pt x="57" y="519"/>
                        </a:lnTo>
                        <a:lnTo>
                          <a:pt x="94" y="527"/>
                        </a:lnTo>
                        <a:lnTo>
                          <a:pt x="115" y="529"/>
                        </a:lnTo>
                        <a:lnTo>
                          <a:pt x="120" y="607"/>
                        </a:lnTo>
                        <a:lnTo>
                          <a:pt x="158" y="603"/>
                        </a:lnTo>
                        <a:lnTo>
                          <a:pt x="147" y="529"/>
                        </a:lnTo>
                        <a:lnTo>
                          <a:pt x="238" y="524"/>
                        </a:lnTo>
                        <a:lnTo>
                          <a:pt x="241" y="549"/>
                        </a:lnTo>
                        <a:lnTo>
                          <a:pt x="242" y="560"/>
                        </a:lnTo>
                        <a:lnTo>
                          <a:pt x="243" y="565"/>
                        </a:lnTo>
                        <a:lnTo>
                          <a:pt x="247" y="570"/>
                        </a:lnTo>
                        <a:lnTo>
                          <a:pt x="249" y="572"/>
                        </a:lnTo>
                        <a:lnTo>
                          <a:pt x="254" y="576"/>
                        </a:lnTo>
                        <a:lnTo>
                          <a:pt x="265" y="581"/>
                        </a:lnTo>
                        <a:lnTo>
                          <a:pt x="267" y="579"/>
                        </a:lnTo>
                        <a:lnTo>
                          <a:pt x="270" y="579"/>
                        </a:lnTo>
                        <a:lnTo>
                          <a:pt x="271" y="577"/>
                        </a:lnTo>
                        <a:lnTo>
                          <a:pt x="272" y="575"/>
                        </a:lnTo>
                        <a:lnTo>
                          <a:pt x="268" y="521"/>
                        </a:lnTo>
                        <a:lnTo>
                          <a:pt x="362" y="505"/>
                        </a:lnTo>
                        <a:lnTo>
                          <a:pt x="367" y="535"/>
                        </a:lnTo>
                        <a:lnTo>
                          <a:pt x="367" y="539"/>
                        </a:lnTo>
                        <a:lnTo>
                          <a:pt x="369" y="543"/>
                        </a:lnTo>
                        <a:lnTo>
                          <a:pt x="372" y="546"/>
                        </a:lnTo>
                        <a:lnTo>
                          <a:pt x="378" y="549"/>
                        </a:lnTo>
                        <a:lnTo>
                          <a:pt x="381" y="549"/>
                        </a:lnTo>
                        <a:lnTo>
                          <a:pt x="385" y="549"/>
                        </a:lnTo>
                        <a:lnTo>
                          <a:pt x="387" y="548"/>
                        </a:lnTo>
                        <a:lnTo>
                          <a:pt x="387" y="547"/>
                        </a:lnTo>
                        <a:lnTo>
                          <a:pt x="388" y="547"/>
                        </a:lnTo>
                        <a:lnTo>
                          <a:pt x="391" y="547"/>
                        </a:lnTo>
                        <a:lnTo>
                          <a:pt x="391" y="545"/>
                        </a:lnTo>
                        <a:lnTo>
                          <a:pt x="391" y="543"/>
                        </a:lnTo>
                        <a:lnTo>
                          <a:pt x="392" y="543"/>
                        </a:lnTo>
                        <a:lnTo>
                          <a:pt x="393" y="541"/>
                        </a:lnTo>
                        <a:lnTo>
                          <a:pt x="393" y="537"/>
                        </a:lnTo>
                        <a:lnTo>
                          <a:pt x="393" y="534"/>
                        </a:lnTo>
                        <a:lnTo>
                          <a:pt x="386" y="500"/>
                        </a:lnTo>
                        <a:lnTo>
                          <a:pt x="441" y="483"/>
                        </a:lnTo>
                        <a:lnTo>
                          <a:pt x="444" y="481"/>
                        </a:lnTo>
                        <a:lnTo>
                          <a:pt x="444" y="480"/>
                        </a:lnTo>
                        <a:lnTo>
                          <a:pt x="445" y="480"/>
                        </a:lnTo>
                        <a:lnTo>
                          <a:pt x="447" y="480"/>
                        </a:lnTo>
                        <a:lnTo>
                          <a:pt x="454" y="477"/>
                        </a:lnTo>
                        <a:lnTo>
                          <a:pt x="469" y="473"/>
                        </a:lnTo>
                        <a:lnTo>
                          <a:pt x="498" y="463"/>
                        </a:lnTo>
                        <a:lnTo>
                          <a:pt x="510" y="488"/>
                        </a:lnTo>
                        <a:lnTo>
                          <a:pt x="516" y="495"/>
                        </a:lnTo>
                        <a:lnTo>
                          <a:pt x="524" y="500"/>
                        </a:lnTo>
                        <a:lnTo>
                          <a:pt x="526" y="499"/>
                        </a:lnTo>
                        <a:lnTo>
                          <a:pt x="530" y="499"/>
                        </a:lnTo>
                        <a:lnTo>
                          <a:pt x="532" y="498"/>
                        </a:lnTo>
                        <a:lnTo>
                          <a:pt x="535" y="498"/>
                        </a:lnTo>
                        <a:lnTo>
                          <a:pt x="535" y="494"/>
                        </a:lnTo>
                        <a:lnTo>
                          <a:pt x="536" y="492"/>
                        </a:lnTo>
                        <a:lnTo>
                          <a:pt x="535" y="489"/>
                        </a:lnTo>
                        <a:lnTo>
                          <a:pt x="535" y="488"/>
                        </a:lnTo>
                        <a:lnTo>
                          <a:pt x="535" y="486"/>
                        </a:lnTo>
                        <a:lnTo>
                          <a:pt x="520" y="452"/>
                        </a:lnTo>
                        <a:lnTo>
                          <a:pt x="544" y="441"/>
                        </a:lnTo>
                        <a:lnTo>
                          <a:pt x="554" y="438"/>
                        </a:lnTo>
                        <a:lnTo>
                          <a:pt x="565" y="435"/>
                        </a:lnTo>
                        <a:lnTo>
                          <a:pt x="573" y="431"/>
                        </a:lnTo>
                        <a:lnTo>
                          <a:pt x="583" y="427"/>
                        </a:lnTo>
                        <a:lnTo>
                          <a:pt x="590" y="420"/>
                        </a:lnTo>
                        <a:lnTo>
                          <a:pt x="597" y="414"/>
                        </a:lnTo>
                        <a:lnTo>
                          <a:pt x="603" y="407"/>
                        </a:lnTo>
                        <a:lnTo>
                          <a:pt x="610" y="399"/>
                        </a:lnTo>
                        <a:lnTo>
                          <a:pt x="609" y="398"/>
                        </a:lnTo>
                        <a:lnTo>
                          <a:pt x="604" y="395"/>
                        </a:lnTo>
                        <a:lnTo>
                          <a:pt x="600" y="395"/>
                        </a:lnTo>
                        <a:lnTo>
                          <a:pt x="596" y="396"/>
                        </a:lnTo>
                        <a:lnTo>
                          <a:pt x="584" y="402"/>
                        </a:lnTo>
                        <a:lnTo>
                          <a:pt x="514" y="437"/>
                        </a:lnTo>
                        <a:lnTo>
                          <a:pt x="493" y="380"/>
                        </a:lnTo>
                        <a:lnTo>
                          <a:pt x="492" y="378"/>
                        </a:lnTo>
                        <a:lnTo>
                          <a:pt x="489" y="369"/>
                        </a:lnTo>
                        <a:lnTo>
                          <a:pt x="517" y="361"/>
                        </a:lnTo>
                        <a:lnTo>
                          <a:pt x="547" y="348"/>
                        </a:lnTo>
                        <a:lnTo>
                          <a:pt x="553" y="344"/>
                        </a:lnTo>
                        <a:lnTo>
                          <a:pt x="574" y="329"/>
                        </a:lnTo>
                        <a:lnTo>
                          <a:pt x="573" y="327"/>
                        </a:lnTo>
                        <a:lnTo>
                          <a:pt x="573" y="326"/>
                        </a:lnTo>
                        <a:lnTo>
                          <a:pt x="573" y="325"/>
                        </a:lnTo>
                        <a:lnTo>
                          <a:pt x="571" y="321"/>
                        </a:lnTo>
                        <a:lnTo>
                          <a:pt x="567" y="320"/>
                        </a:lnTo>
                        <a:lnTo>
                          <a:pt x="483" y="349"/>
                        </a:lnTo>
                        <a:lnTo>
                          <a:pt x="482" y="348"/>
                        </a:lnTo>
                        <a:lnTo>
                          <a:pt x="474" y="318"/>
                        </a:lnTo>
                        <a:lnTo>
                          <a:pt x="463" y="265"/>
                        </a:lnTo>
                        <a:lnTo>
                          <a:pt x="552" y="251"/>
                        </a:lnTo>
                        <a:close/>
                        <a:moveTo>
                          <a:pt x="210" y="86"/>
                        </a:moveTo>
                        <a:lnTo>
                          <a:pt x="302" y="79"/>
                        </a:lnTo>
                        <a:lnTo>
                          <a:pt x="313" y="163"/>
                        </a:lnTo>
                        <a:lnTo>
                          <a:pt x="219" y="170"/>
                        </a:lnTo>
                        <a:lnTo>
                          <a:pt x="210" y="86"/>
                        </a:lnTo>
                        <a:close/>
                        <a:moveTo>
                          <a:pt x="316" y="185"/>
                        </a:moveTo>
                        <a:lnTo>
                          <a:pt x="326" y="265"/>
                        </a:lnTo>
                        <a:lnTo>
                          <a:pt x="234" y="273"/>
                        </a:lnTo>
                        <a:lnTo>
                          <a:pt x="222" y="189"/>
                        </a:lnTo>
                        <a:lnTo>
                          <a:pt x="316" y="185"/>
                        </a:lnTo>
                        <a:close/>
                        <a:moveTo>
                          <a:pt x="236" y="294"/>
                        </a:moveTo>
                        <a:lnTo>
                          <a:pt x="327" y="283"/>
                        </a:lnTo>
                        <a:lnTo>
                          <a:pt x="338" y="349"/>
                        </a:lnTo>
                        <a:lnTo>
                          <a:pt x="339" y="371"/>
                        </a:lnTo>
                        <a:lnTo>
                          <a:pt x="250" y="378"/>
                        </a:lnTo>
                        <a:lnTo>
                          <a:pt x="236" y="294"/>
                        </a:lnTo>
                        <a:close/>
                        <a:moveTo>
                          <a:pt x="344" y="281"/>
                        </a:moveTo>
                        <a:lnTo>
                          <a:pt x="446" y="267"/>
                        </a:lnTo>
                        <a:lnTo>
                          <a:pt x="459" y="356"/>
                        </a:lnTo>
                        <a:lnTo>
                          <a:pt x="452" y="360"/>
                        </a:lnTo>
                        <a:lnTo>
                          <a:pt x="356" y="369"/>
                        </a:lnTo>
                        <a:lnTo>
                          <a:pt x="354" y="354"/>
                        </a:lnTo>
                        <a:lnTo>
                          <a:pt x="344" y="281"/>
                        </a:lnTo>
                        <a:close/>
                        <a:moveTo>
                          <a:pt x="428" y="176"/>
                        </a:moveTo>
                        <a:lnTo>
                          <a:pt x="444" y="253"/>
                        </a:lnTo>
                        <a:lnTo>
                          <a:pt x="340" y="264"/>
                        </a:lnTo>
                        <a:lnTo>
                          <a:pt x="330" y="183"/>
                        </a:lnTo>
                        <a:lnTo>
                          <a:pt x="428" y="176"/>
                        </a:lnTo>
                        <a:close/>
                        <a:moveTo>
                          <a:pt x="327" y="162"/>
                        </a:moveTo>
                        <a:lnTo>
                          <a:pt x="316" y="77"/>
                        </a:lnTo>
                        <a:lnTo>
                          <a:pt x="405" y="66"/>
                        </a:lnTo>
                        <a:lnTo>
                          <a:pt x="424" y="152"/>
                        </a:lnTo>
                        <a:lnTo>
                          <a:pt x="327" y="162"/>
                        </a:lnTo>
                        <a:close/>
                        <a:moveTo>
                          <a:pt x="99" y="91"/>
                        </a:moveTo>
                        <a:lnTo>
                          <a:pt x="176" y="87"/>
                        </a:lnTo>
                        <a:lnTo>
                          <a:pt x="187" y="171"/>
                        </a:lnTo>
                        <a:lnTo>
                          <a:pt x="105" y="174"/>
                        </a:lnTo>
                        <a:lnTo>
                          <a:pt x="105" y="170"/>
                        </a:lnTo>
                        <a:lnTo>
                          <a:pt x="99" y="91"/>
                        </a:lnTo>
                        <a:close/>
                        <a:moveTo>
                          <a:pt x="15" y="287"/>
                        </a:moveTo>
                        <a:lnTo>
                          <a:pt x="10" y="192"/>
                        </a:lnTo>
                        <a:lnTo>
                          <a:pt x="80" y="192"/>
                        </a:lnTo>
                        <a:lnTo>
                          <a:pt x="87" y="283"/>
                        </a:lnTo>
                        <a:lnTo>
                          <a:pt x="15" y="287"/>
                        </a:lnTo>
                        <a:close/>
                        <a:moveTo>
                          <a:pt x="108" y="192"/>
                        </a:moveTo>
                        <a:lnTo>
                          <a:pt x="188" y="191"/>
                        </a:lnTo>
                        <a:lnTo>
                          <a:pt x="201" y="276"/>
                        </a:lnTo>
                        <a:lnTo>
                          <a:pt x="115" y="282"/>
                        </a:lnTo>
                        <a:lnTo>
                          <a:pt x="108" y="192"/>
                        </a:lnTo>
                        <a:close/>
                        <a:moveTo>
                          <a:pt x="146" y="515"/>
                        </a:moveTo>
                        <a:lnTo>
                          <a:pt x="133" y="409"/>
                        </a:lnTo>
                        <a:lnTo>
                          <a:pt x="220" y="402"/>
                        </a:lnTo>
                        <a:lnTo>
                          <a:pt x="231" y="459"/>
                        </a:lnTo>
                        <a:lnTo>
                          <a:pt x="231" y="463"/>
                        </a:lnTo>
                        <a:lnTo>
                          <a:pt x="222" y="464"/>
                        </a:lnTo>
                        <a:lnTo>
                          <a:pt x="231" y="464"/>
                        </a:lnTo>
                        <a:lnTo>
                          <a:pt x="236" y="506"/>
                        </a:lnTo>
                        <a:lnTo>
                          <a:pt x="146" y="515"/>
                        </a:lnTo>
                        <a:close/>
                        <a:moveTo>
                          <a:pt x="463" y="375"/>
                        </a:moveTo>
                        <a:lnTo>
                          <a:pt x="466" y="389"/>
                        </a:lnTo>
                        <a:lnTo>
                          <a:pt x="468" y="391"/>
                        </a:lnTo>
                        <a:lnTo>
                          <a:pt x="469" y="392"/>
                        </a:lnTo>
                        <a:lnTo>
                          <a:pt x="490" y="446"/>
                        </a:lnTo>
                        <a:lnTo>
                          <a:pt x="381" y="483"/>
                        </a:lnTo>
                        <a:lnTo>
                          <a:pt x="379" y="471"/>
                        </a:lnTo>
                        <a:lnTo>
                          <a:pt x="376" y="476"/>
                        </a:lnTo>
                        <a:lnTo>
                          <a:pt x="360" y="383"/>
                        </a:lnTo>
                        <a:lnTo>
                          <a:pt x="463" y="375"/>
                        </a:lnTo>
                        <a:close/>
                        <a:moveTo>
                          <a:pt x="259" y="458"/>
                        </a:moveTo>
                        <a:lnTo>
                          <a:pt x="258" y="457"/>
                        </a:lnTo>
                        <a:lnTo>
                          <a:pt x="255" y="435"/>
                        </a:lnTo>
                        <a:lnTo>
                          <a:pt x="255" y="437"/>
                        </a:lnTo>
                        <a:lnTo>
                          <a:pt x="256" y="440"/>
                        </a:lnTo>
                        <a:lnTo>
                          <a:pt x="256" y="447"/>
                        </a:lnTo>
                        <a:lnTo>
                          <a:pt x="259" y="458"/>
                        </a:lnTo>
                        <a:close/>
                        <a:moveTo>
                          <a:pt x="118" y="301"/>
                        </a:moveTo>
                        <a:lnTo>
                          <a:pt x="204" y="296"/>
                        </a:lnTo>
                        <a:lnTo>
                          <a:pt x="217" y="380"/>
                        </a:lnTo>
                        <a:lnTo>
                          <a:pt x="129" y="386"/>
                        </a:lnTo>
                        <a:lnTo>
                          <a:pt x="118" y="301"/>
                        </a:lnTo>
                        <a:close/>
                      </a:path>
                    </a:pathLst>
                  </a:custGeom>
                  <a:solidFill>
                    <a:srgbClr val="8C486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71" name="Freeform 628"/>
                  <p:cNvSpPr/>
                  <p:nvPr/>
                </p:nvSpPr>
                <p:spPr>
                  <a:xfrm>
                    <a:off x="394" y="188"/>
                    <a:ext cx="34" cy="30"/>
                  </a:xfrm>
                  <a:custGeom>
                    <a:avLst/>
                    <a:gdLst>
                      <a:gd name="txL" fmla="*/ 0 w 103"/>
                      <a:gd name="txT" fmla="*/ 0 h 91"/>
                      <a:gd name="txR" fmla="*/ 103 w 103"/>
                      <a:gd name="txB" fmla="*/ 91 h 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3" h="91">
                        <a:moveTo>
                          <a:pt x="92" y="0"/>
                        </a:moveTo>
                        <a:lnTo>
                          <a:pt x="0" y="7"/>
                        </a:lnTo>
                        <a:lnTo>
                          <a:pt x="9" y="91"/>
                        </a:lnTo>
                        <a:lnTo>
                          <a:pt x="103" y="84"/>
                        </a:lnTo>
                        <a:lnTo>
                          <a:pt x="92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72" name="Freeform 629"/>
                  <p:cNvSpPr/>
                  <p:nvPr/>
                </p:nvSpPr>
                <p:spPr>
                  <a:xfrm>
                    <a:off x="398" y="223"/>
                    <a:ext cx="35" cy="29"/>
                  </a:xfrm>
                  <a:custGeom>
                    <a:avLst/>
                    <a:gdLst>
                      <a:gd name="txL" fmla="*/ 0 w 104"/>
                      <a:gd name="txT" fmla="*/ 0 h 88"/>
                      <a:gd name="txR" fmla="*/ 104 w 104"/>
                      <a:gd name="txB" fmla="*/ 88 h 8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4" h="88">
                        <a:moveTo>
                          <a:pt x="104" y="80"/>
                        </a:moveTo>
                        <a:lnTo>
                          <a:pt x="94" y="0"/>
                        </a:lnTo>
                        <a:lnTo>
                          <a:pt x="0" y="4"/>
                        </a:lnTo>
                        <a:lnTo>
                          <a:pt x="12" y="88"/>
                        </a:lnTo>
                        <a:lnTo>
                          <a:pt x="104" y="8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73" name="Freeform 630"/>
                  <p:cNvSpPr/>
                  <p:nvPr/>
                </p:nvSpPr>
                <p:spPr>
                  <a:xfrm>
                    <a:off x="403" y="256"/>
                    <a:ext cx="34" cy="31"/>
                  </a:xfrm>
                  <a:custGeom>
                    <a:avLst/>
                    <a:gdLst>
                      <a:gd name="txL" fmla="*/ 0 w 103"/>
                      <a:gd name="txT" fmla="*/ 0 h 95"/>
                      <a:gd name="txR" fmla="*/ 103 w 103"/>
                      <a:gd name="txB" fmla="*/ 95 h 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3" h="95">
                        <a:moveTo>
                          <a:pt x="91" y="0"/>
                        </a:moveTo>
                        <a:lnTo>
                          <a:pt x="0" y="11"/>
                        </a:lnTo>
                        <a:lnTo>
                          <a:pt x="14" y="95"/>
                        </a:lnTo>
                        <a:lnTo>
                          <a:pt x="103" y="88"/>
                        </a:lnTo>
                        <a:lnTo>
                          <a:pt x="102" y="66"/>
                        </a:lnTo>
                        <a:lnTo>
                          <a:pt x="91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74" name="Freeform 631"/>
                  <p:cNvSpPr/>
                  <p:nvPr/>
                </p:nvSpPr>
                <p:spPr>
                  <a:xfrm>
                    <a:off x="439" y="250"/>
                    <a:ext cx="38" cy="34"/>
                  </a:xfrm>
                  <a:custGeom>
                    <a:avLst/>
                    <a:gdLst>
                      <a:gd name="txL" fmla="*/ 0 w 115"/>
                      <a:gd name="txT" fmla="*/ 0 h 102"/>
                      <a:gd name="txR" fmla="*/ 115 w 115"/>
                      <a:gd name="txB" fmla="*/ 102 h 10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5" h="102">
                        <a:moveTo>
                          <a:pt x="102" y="0"/>
                        </a:moveTo>
                        <a:lnTo>
                          <a:pt x="0" y="14"/>
                        </a:lnTo>
                        <a:lnTo>
                          <a:pt x="10" y="87"/>
                        </a:lnTo>
                        <a:lnTo>
                          <a:pt x="12" y="102"/>
                        </a:lnTo>
                        <a:lnTo>
                          <a:pt x="108" y="93"/>
                        </a:lnTo>
                        <a:lnTo>
                          <a:pt x="115" y="89"/>
                        </a:lnTo>
                        <a:lnTo>
                          <a:pt x="102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75" name="Freeform 632"/>
                  <p:cNvSpPr/>
                  <p:nvPr/>
                </p:nvSpPr>
                <p:spPr>
                  <a:xfrm>
                    <a:off x="434" y="220"/>
                    <a:ext cx="38" cy="29"/>
                  </a:xfrm>
                  <a:custGeom>
                    <a:avLst/>
                    <a:gdLst>
                      <a:gd name="txL" fmla="*/ 0 w 114"/>
                      <a:gd name="txT" fmla="*/ 0 h 88"/>
                      <a:gd name="txR" fmla="*/ 114 w 114"/>
                      <a:gd name="txB" fmla="*/ 88 h 8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4" h="88">
                        <a:moveTo>
                          <a:pt x="114" y="77"/>
                        </a:moveTo>
                        <a:lnTo>
                          <a:pt x="98" y="0"/>
                        </a:lnTo>
                        <a:lnTo>
                          <a:pt x="0" y="7"/>
                        </a:lnTo>
                        <a:lnTo>
                          <a:pt x="10" y="88"/>
                        </a:lnTo>
                        <a:lnTo>
                          <a:pt x="114" y="7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76" name="Freeform 633"/>
                  <p:cNvSpPr/>
                  <p:nvPr/>
                </p:nvSpPr>
                <p:spPr>
                  <a:xfrm>
                    <a:off x="429" y="183"/>
                    <a:ext cx="36" cy="32"/>
                  </a:xfrm>
                  <a:custGeom>
                    <a:avLst/>
                    <a:gdLst>
                      <a:gd name="txL" fmla="*/ 0 w 108"/>
                      <a:gd name="txT" fmla="*/ 0 h 96"/>
                      <a:gd name="txR" fmla="*/ 108 w 108"/>
                      <a:gd name="txB" fmla="*/ 96 h 9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8" h="96">
                        <a:moveTo>
                          <a:pt x="0" y="11"/>
                        </a:moveTo>
                        <a:lnTo>
                          <a:pt x="11" y="96"/>
                        </a:lnTo>
                        <a:lnTo>
                          <a:pt x="108" y="86"/>
                        </a:lnTo>
                        <a:lnTo>
                          <a:pt x="89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77" name="Freeform 634"/>
                  <p:cNvSpPr/>
                  <p:nvPr/>
                </p:nvSpPr>
                <p:spPr>
                  <a:xfrm>
                    <a:off x="357" y="190"/>
                    <a:ext cx="29" cy="29"/>
                  </a:xfrm>
                  <a:custGeom>
                    <a:avLst/>
                    <a:gdLst>
                      <a:gd name="txL" fmla="*/ 0 w 88"/>
                      <a:gd name="txT" fmla="*/ 0 h 87"/>
                      <a:gd name="txR" fmla="*/ 88 w 88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8" h="87">
                        <a:moveTo>
                          <a:pt x="77" y="0"/>
                        </a:moveTo>
                        <a:lnTo>
                          <a:pt x="0" y="4"/>
                        </a:lnTo>
                        <a:lnTo>
                          <a:pt x="6" y="83"/>
                        </a:lnTo>
                        <a:lnTo>
                          <a:pt x="6" y="87"/>
                        </a:lnTo>
                        <a:lnTo>
                          <a:pt x="88" y="84"/>
                        </a:lnTo>
                        <a:lnTo>
                          <a:pt x="77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78" name="Freeform 635"/>
                  <p:cNvSpPr/>
                  <p:nvPr/>
                </p:nvSpPr>
                <p:spPr>
                  <a:xfrm>
                    <a:off x="327" y="225"/>
                    <a:ext cx="26" cy="32"/>
                  </a:xfrm>
                  <a:custGeom>
                    <a:avLst/>
                    <a:gdLst>
                      <a:gd name="txL" fmla="*/ 0 w 77"/>
                      <a:gd name="txT" fmla="*/ 0 h 95"/>
                      <a:gd name="txR" fmla="*/ 77 w 77"/>
                      <a:gd name="txB" fmla="*/ 95 h 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7" h="95">
                        <a:moveTo>
                          <a:pt x="0" y="0"/>
                        </a:moveTo>
                        <a:lnTo>
                          <a:pt x="5" y="95"/>
                        </a:lnTo>
                        <a:lnTo>
                          <a:pt x="77" y="91"/>
                        </a:lnTo>
                        <a:lnTo>
                          <a:pt x="7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79" name="Freeform 636"/>
                  <p:cNvSpPr/>
                  <p:nvPr/>
                </p:nvSpPr>
                <p:spPr>
                  <a:xfrm>
                    <a:off x="360" y="225"/>
                    <a:ext cx="31" cy="30"/>
                  </a:xfrm>
                  <a:custGeom>
                    <a:avLst/>
                    <a:gdLst>
                      <a:gd name="txL" fmla="*/ 0 w 93"/>
                      <a:gd name="txT" fmla="*/ 0 h 91"/>
                      <a:gd name="txR" fmla="*/ 93 w 93"/>
                      <a:gd name="txB" fmla="*/ 91 h 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3" h="91">
                        <a:moveTo>
                          <a:pt x="80" y="0"/>
                        </a:moveTo>
                        <a:lnTo>
                          <a:pt x="0" y="1"/>
                        </a:lnTo>
                        <a:lnTo>
                          <a:pt x="7" y="91"/>
                        </a:lnTo>
                        <a:lnTo>
                          <a:pt x="93" y="85"/>
                        </a:lnTo>
                        <a:lnTo>
                          <a:pt x="80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80" name="Freeform 637"/>
                  <p:cNvSpPr/>
                  <p:nvPr/>
                </p:nvSpPr>
                <p:spPr>
                  <a:xfrm>
                    <a:off x="368" y="295"/>
                    <a:ext cx="35" cy="38"/>
                  </a:xfrm>
                  <a:custGeom>
                    <a:avLst/>
                    <a:gdLst>
                      <a:gd name="txL" fmla="*/ 0 w 103"/>
                      <a:gd name="txT" fmla="*/ 0 h 113"/>
                      <a:gd name="txR" fmla="*/ 103 w 103"/>
                      <a:gd name="txB" fmla="*/ 113 h 1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3" h="113">
                        <a:moveTo>
                          <a:pt x="0" y="7"/>
                        </a:moveTo>
                        <a:lnTo>
                          <a:pt x="13" y="113"/>
                        </a:lnTo>
                        <a:lnTo>
                          <a:pt x="103" y="104"/>
                        </a:lnTo>
                        <a:lnTo>
                          <a:pt x="98" y="62"/>
                        </a:lnTo>
                        <a:lnTo>
                          <a:pt x="89" y="62"/>
                        </a:lnTo>
                        <a:lnTo>
                          <a:pt x="98" y="61"/>
                        </a:lnTo>
                        <a:lnTo>
                          <a:pt x="98" y="57"/>
                        </a:lnTo>
                        <a:lnTo>
                          <a:pt x="87" y="0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81" name="Freeform 638"/>
                  <p:cNvSpPr/>
                  <p:nvPr/>
                </p:nvSpPr>
                <p:spPr>
                  <a:xfrm>
                    <a:off x="444" y="286"/>
                    <a:ext cx="43" cy="36"/>
                  </a:xfrm>
                  <a:custGeom>
                    <a:avLst/>
                    <a:gdLst>
                      <a:gd name="txL" fmla="*/ 0 w 130"/>
                      <a:gd name="txT" fmla="*/ 0 h 108"/>
                      <a:gd name="txR" fmla="*/ 130 w 130"/>
                      <a:gd name="txB" fmla="*/ 108 h 10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0" h="108">
                        <a:moveTo>
                          <a:pt x="106" y="14"/>
                        </a:moveTo>
                        <a:lnTo>
                          <a:pt x="103" y="0"/>
                        </a:lnTo>
                        <a:lnTo>
                          <a:pt x="0" y="8"/>
                        </a:lnTo>
                        <a:lnTo>
                          <a:pt x="16" y="101"/>
                        </a:lnTo>
                        <a:lnTo>
                          <a:pt x="19" y="96"/>
                        </a:lnTo>
                        <a:lnTo>
                          <a:pt x="21" y="108"/>
                        </a:lnTo>
                        <a:lnTo>
                          <a:pt x="130" y="71"/>
                        </a:lnTo>
                        <a:lnTo>
                          <a:pt x="109" y="17"/>
                        </a:lnTo>
                        <a:lnTo>
                          <a:pt x="38" y="46"/>
                        </a:lnTo>
                        <a:lnTo>
                          <a:pt x="106" y="1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82" name="Freeform 639"/>
                  <p:cNvSpPr/>
                  <p:nvPr/>
                </p:nvSpPr>
                <p:spPr>
                  <a:xfrm>
                    <a:off x="457" y="291"/>
                    <a:ext cx="23" cy="11"/>
                  </a:xfrm>
                  <a:custGeom>
                    <a:avLst/>
                    <a:gdLst>
                      <a:gd name="txL" fmla="*/ 0 w 71"/>
                      <a:gd name="txT" fmla="*/ 0 h 32"/>
                      <a:gd name="txR" fmla="*/ 71 w 71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" h="32">
                        <a:moveTo>
                          <a:pt x="70" y="2"/>
                        </a:moveTo>
                        <a:lnTo>
                          <a:pt x="68" y="0"/>
                        </a:lnTo>
                        <a:lnTo>
                          <a:pt x="0" y="32"/>
                        </a:lnTo>
                        <a:lnTo>
                          <a:pt x="71" y="3"/>
                        </a:lnTo>
                        <a:lnTo>
                          <a:pt x="70" y="2"/>
                        </a:lnTo>
                        <a:close/>
                      </a:path>
                    </a:pathLst>
                  </a:custGeom>
                  <a:solidFill>
                    <a:srgbClr val="7F396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83" name="Freeform 640"/>
                  <p:cNvSpPr/>
                  <p:nvPr/>
                </p:nvSpPr>
                <p:spPr>
                  <a:xfrm>
                    <a:off x="409" y="306"/>
                    <a:ext cx="1" cy="8"/>
                  </a:xfrm>
                  <a:custGeom>
                    <a:avLst/>
                    <a:gdLst>
                      <a:gd name="txL" fmla="*/ 0 w 4"/>
                      <a:gd name="txT" fmla="*/ 0 h 23"/>
                      <a:gd name="txR" fmla="*/ 4 w 4"/>
                      <a:gd name="txB" fmla="*/ 23 h 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23">
                        <a:moveTo>
                          <a:pt x="3" y="22"/>
                        </a:moveTo>
                        <a:lnTo>
                          <a:pt x="4" y="23"/>
                        </a:lnTo>
                        <a:lnTo>
                          <a:pt x="1" y="12"/>
                        </a:lnTo>
                        <a:lnTo>
                          <a:pt x="1" y="5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3" y="22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84" name="Freeform 641"/>
                  <p:cNvSpPr/>
                  <p:nvPr/>
                </p:nvSpPr>
                <p:spPr>
                  <a:xfrm>
                    <a:off x="363" y="260"/>
                    <a:ext cx="33" cy="30"/>
                  </a:xfrm>
                  <a:custGeom>
                    <a:avLst/>
                    <a:gdLst>
                      <a:gd name="txL" fmla="*/ 0 w 99"/>
                      <a:gd name="txT" fmla="*/ 0 h 90"/>
                      <a:gd name="txR" fmla="*/ 99 w 99"/>
                      <a:gd name="txB" fmla="*/ 90 h 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9" h="90">
                        <a:moveTo>
                          <a:pt x="86" y="0"/>
                        </a:moveTo>
                        <a:lnTo>
                          <a:pt x="0" y="5"/>
                        </a:lnTo>
                        <a:lnTo>
                          <a:pt x="11" y="90"/>
                        </a:lnTo>
                        <a:lnTo>
                          <a:pt x="99" y="84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85" name="Freeform 642"/>
                  <p:cNvSpPr>
                    <a:spLocks noEditPoints="1"/>
                  </p:cNvSpPr>
                  <p:nvPr/>
                </p:nvSpPr>
                <p:spPr>
                  <a:xfrm>
                    <a:off x="373" y="241"/>
                    <a:ext cx="168" cy="121"/>
                  </a:xfrm>
                  <a:custGeom>
                    <a:avLst/>
                    <a:gdLst>
                      <a:gd name="txL" fmla="*/ 0 w 504"/>
                      <a:gd name="txT" fmla="*/ 0 h 363"/>
                      <a:gd name="txR" fmla="*/ 504 w 504"/>
                      <a:gd name="txB" fmla="*/ 363 h 36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4" h="363">
                        <a:moveTo>
                          <a:pt x="402" y="2"/>
                        </a:moveTo>
                        <a:lnTo>
                          <a:pt x="405" y="11"/>
                        </a:lnTo>
                        <a:lnTo>
                          <a:pt x="316" y="25"/>
                        </a:lnTo>
                        <a:lnTo>
                          <a:pt x="327" y="78"/>
                        </a:lnTo>
                        <a:lnTo>
                          <a:pt x="335" y="108"/>
                        </a:lnTo>
                        <a:lnTo>
                          <a:pt x="336" y="109"/>
                        </a:lnTo>
                        <a:lnTo>
                          <a:pt x="420" y="80"/>
                        </a:lnTo>
                        <a:lnTo>
                          <a:pt x="424" y="81"/>
                        </a:lnTo>
                        <a:lnTo>
                          <a:pt x="425" y="75"/>
                        </a:lnTo>
                        <a:lnTo>
                          <a:pt x="426" y="85"/>
                        </a:lnTo>
                        <a:lnTo>
                          <a:pt x="426" y="86"/>
                        </a:lnTo>
                        <a:lnTo>
                          <a:pt x="426" y="87"/>
                        </a:lnTo>
                        <a:lnTo>
                          <a:pt x="427" y="89"/>
                        </a:lnTo>
                        <a:lnTo>
                          <a:pt x="406" y="104"/>
                        </a:lnTo>
                        <a:lnTo>
                          <a:pt x="400" y="108"/>
                        </a:lnTo>
                        <a:lnTo>
                          <a:pt x="370" y="121"/>
                        </a:lnTo>
                        <a:lnTo>
                          <a:pt x="342" y="129"/>
                        </a:lnTo>
                        <a:lnTo>
                          <a:pt x="345" y="138"/>
                        </a:lnTo>
                        <a:lnTo>
                          <a:pt x="351" y="135"/>
                        </a:lnTo>
                        <a:lnTo>
                          <a:pt x="352" y="137"/>
                        </a:lnTo>
                        <a:lnTo>
                          <a:pt x="346" y="140"/>
                        </a:lnTo>
                        <a:lnTo>
                          <a:pt x="367" y="197"/>
                        </a:lnTo>
                        <a:lnTo>
                          <a:pt x="437" y="162"/>
                        </a:lnTo>
                        <a:lnTo>
                          <a:pt x="449" y="156"/>
                        </a:lnTo>
                        <a:lnTo>
                          <a:pt x="453" y="155"/>
                        </a:lnTo>
                        <a:lnTo>
                          <a:pt x="457" y="155"/>
                        </a:lnTo>
                        <a:lnTo>
                          <a:pt x="462" y="158"/>
                        </a:lnTo>
                        <a:lnTo>
                          <a:pt x="463" y="159"/>
                        </a:lnTo>
                        <a:lnTo>
                          <a:pt x="456" y="167"/>
                        </a:lnTo>
                        <a:lnTo>
                          <a:pt x="450" y="174"/>
                        </a:lnTo>
                        <a:lnTo>
                          <a:pt x="443" y="180"/>
                        </a:lnTo>
                        <a:lnTo>
                          <a:pt x="436" y="187"/>
                        </a:lnTo>
                        <a:lnTo>
                          <a:pt x="426" y="191"/>
                        </a:lnTo>
                        <a:lnTo>
                          <a:pt x="418" y="195"/>
                        </a:lnTo>
                        <a:lnTo>
                          <a:pt x="407" y="198"/>
                        </a:lnTo>
                        <a:lnTo>
                          <a:pt x="397" y="201"/>
                        </a:lnTo>
                        <a:lnTo>
                          <a:pt x="373" y="212"/>
                        </a:lnTo>
                        <a:lnTo>
                          <a:pt x="388" y="246"/>
                        </a:lnTo>
                        <a:lnTo>
                          <a:pt x="388" y="248"/>
                        </a:lnTo>
                        <a:lnTo>
                          <a:pt x="388" y="249"/>
                        </a:lnTo>
                        <a:lnTo>
                          <a:pt x="389" y="252"/>
                        </a:lnTo>
                        <a:lnTo>
                          <a:pt x="388" y="254"/>
                        </a:lnTo>
                        <a:lnTo>
                          <a:pt x="388" y="258"/>
                        </a:lnTo>
                        <a:lnTo>
                          <a:pt x="385" y="258"/>
                        </a:lnTo>
                        <a:lnTo>
                          <a:pt x="383" y="259"/>
                        </a:lnTo>
                        <a:lnTo>
                          <a:pt x="379" y="259"/>
                        </a:lnTo>
                        <a:lnTo>
                          <a:pt x="377" y="260"/>
                        </a:lnTo>
                        <a:lnTo>
                          <a:pt x="369" y="255"/>
                        </a:lnTo>
                        <a:lnTo>
                          <a:pt x="363" y="248"/>
                        </a:lnTo>
                        <a:lnTo>
                          <a:pt x="351" y="223"/>
                        </a:lnTo>
                        <a:lnTo>
                          <a:pt x="322" y="233"/>
                        </a:lnTo>
                        <a:lnTo>
                          <a:pt x="307" y="237"/>
                        </a:lnTo>
                        <a:lnTo>
                          <a:pt x="300" y="240"/>
                        </a:lnTo>
                        <a:lnTo>
                          <a:pt x="298" y="240"/>
                        </a:lnTo>
                        <a:lnTo>
                          <a:pt x="297" y="240"/>
                        </a:lnTo>
                        <a:lnTo>
                          <a:pt x="297" y="241"/>
                        </a:lnTo>
                        <a:lnTo>
                          <a:pt x="294" y="243"/>
                        </a:lnTo>
                        <a:lnTo>
                          <a:pt x="239" y="260"/>
                        </a:lnTo>
                        <a:lnTo>
                          <a:pt x="246" y="294"/>
                        </a:lnTo>
                        <a:lnTo>
                          <a:pt x="246" y="297"/>
                        </a:lnTo>
                        <a:lnTo>
                          <a:pt x="246" y="301"/>
                        </a:lnTo>
                        <a:lnTo>
                          <a:pt x="245" y="303"/>
                        </a:lnTo>
                        <a:lnTo>
                          <a:pt x="244" y="303"/>
                        </a:lnTo>
                        <a:lnTo>
                          <a:pt x="244" y="305"/>
                        </a:lnTo>
                        <a:lnTo>
                          <a:pt x="244" y="307"/>
                        </a:lnTo>
                        <a:lnTo>
                          <a:pt x="241" y="307"/>
                        </a:lnTo>
                        <a:lnTo>
                          <a:pt x="240" y="307"/>
                        </a:lnTo>
                        <a:lnTo>
                          <a:pt x="240" y="308"/>
                        </a:lnTo>
                        <a:lnTo>
                          <a:pt x="238" y="309"/>
                        </a:lnTo>
                        <a:lnTo>
                          <a:pt x="234" y="309"/>
                        </a:lnTo>
                        <a:lnTo>
                          <a:pt x="231" y="309"/>
                        </a:lnTo>
                        <a:lnTo>
                          <a:pt x="225" y="306"/>
                        </a:lnTo>
                        <a:lnTo>
                          <a:pt x="222" y="303"/>
                        </a:lnTo>
                        <a:lnTo>
                          <a:pt x="220" y="299"/>
                        </a:lnTo>
                        <a:lnTo>
                          <a:pt x="220" y="295"/>
                        </a:lnTo>
                        <a:lnTo>
                          <a:pt x="215" y="265"/>
                        </a:lnTo>
                        <a:lnTo>
                          <a:pt x="121" y="281"/>
                        </a:lnTo>
                        <a:lnTo>
                          <a:pt x="125" y="335"/>
                        </a:lnTo>
                        <a:lnTo>
                          <a:pt x="124" y="337"/>
                        </a:lnTo>
                        <a:lnTo>
                          <a:pt x="123" y="339"/>
                        </a:lnTo>
                        <a:lnTo>
                          <a:pt x="120" y="339"/>
                        </a:lnTo>
                        <a:lnTo>
                          <a:pt x="118" y="341"/>
                        </a:lnTo>
                        <a:lnTo>
                          <a:pt x="107" y="336"/>
                        </a:lnTo>
                        <a:lnTo>
                          <a:pt x="102" y="332"/>
                        </a:lnTo>
                        <a:lnTo>
                          <a:pt x="100" y="330"/>
                        </a:lnTo>
                        <a:lnTo>
                          <a:pt x="96" y="325"/>
                        </a:lnTo>
                        <a:lnTo>
                          <a:pt x="95" y="320"/>
                        </a:lnTo>
                        <a:lnTo>
                          <a:pt x="94" y="309"/>
                        </a:lnTo>
                        <a:lnTo>
                          <a:pt x="91" y="284"/>
                        </a:lnTo>
                        <a:lnTo>
                          <a:pt x="0" y="289"/>
                        </a:lnTo>
                        <a:lnTo>
                          <a:pt x="11" y="363"/>
                        </a:lnTo>
                        <a:lnTo>
                          <a:pt x="39" y="360"/>
                        </a:lnTo>
                        <a:lnTo>
                          <a:pt x="40" y="360"/>
                        </a:lnTo>
                        <a:lnTo>
                          <a:pt x="223" y="324"/>
                        </a:lnTo>
                        <a:lnTo>
                          <a:pt x="240" y="318"/>
                        </a:lnTo>
                        <a:lnTo>
                          <a:pt x="258" y="313"/>
                        </a:lnTo>
                        <a:lnTo>
                          <a:pt x="294" y="302"/>
                        </a:lnTo>
                        <a:lnTo>
                          <a:pt x="311" y="295"/>
                        </a:lnTo>
                        <a:lnTo>
                          <a:pt x="315" y="293"/>
                        </a:lnTo>
                        <a:lnTo>
                          <a:pt x="319" y="291"/>
                        </a:lnTo>
                        <a:lnTo>
                          <a:pt x="329" y="289"/>
                        </a:lnTo>
                        <a:lnTo>
                          <a:pt x="365" y="275"/>
                        </a:lnTo>
                        <a:lnTo>
                          <a:pt x="384" y="264"/>
                        </a:lnTo>
                        <a:lnTo>
                          <a:pt x="394" y="258"/>
                        </a:lnTo>
                        <a:lnTo>
                          <a:pt x="405" y="253"/>
                        </a:lnTo>
                        <a:lnTo>
                          <a:pt x="413" y="246"/>
                        </a:lnTo>
                        <a:lnTo>
                          <a:pt x="423" y="240"/>
                        </a:lnTo>
                        <a:lnTo>
                          <a:pt x="442" y="228"/>
                        </a:lnTo>
                        <a:lnTo>
                          <a:pt x="449" y="219"/>
                        </a:lnTo>
                        <a:lnTo>
                          <a:pt x="457" y="212"/>
                        </a:lnTo>
                        <a:lnTo>
                          <a:pt x="474" y="198"/>
                        </a:lnTo>
                        <a:lnTo>
                          <a:pt x="489" y="181"/>
                        </a:lnTo>
                        <a:lnTo>
                          <a:pt x="496" y="173"/>
                        </a:lnTo>
                        <a:lnTo>
                          <a:pt x="504" y="165"/>
                        </a:lnTo>
                        <a:lnTo>
                          <a:pt x="492" y="158"/>
                        </a:lnTo>
                        <a:lnTo>
                          <a:pt x="483" y="150"/>
                        </a:lnTo>
                        <a:lnTo>
                          <a:pt x="462" y="131"/>
                        </a:lnTo>
                        <a:lnTo>
                          <a:pt x="443" y="104"/>
                        </a:lnTo>
                        <a:lnTo>
                          <a:pt x="433" y="90"/>
                        </a:lnTo>
                        <a:lnTo>
                          <a:pt x="425" y="74"/>
                        </a:lnTo>
                        <a:lnTo>
                          <a:pt x="427" y="71"/>
                        </a:lnTo>
                        <a:lnTo>
                          <a:pt x="430" y="67"/>
                        </a:lnTo>
                        <a:lnTo>
                          <a:pt x="432" y="67"/>
                        </a:lnTo>
                        <a:lnTo>
                          <a:pt x="436" y="68"/>
                        </a:lnTo>
                        <a:lnTo>
                          <a:pt x="437" y="66"/>
                        </a:lnTo>
                        <a:lnTo>
                          <a:pt x="402" y="0"/>
                        </a:lnTo>
                        <a:lnTo>
                          <a:pt x="401" y="0"/>
                        </a:lnTo>
                        <a:lnTo>
                          <a:pt x="402" y="2"/>
                        </a:lnTo>
                        <a:close/>
                        <a:moveTo>
                          <a:pt x="339" y="104"/>
                        </a:moveTo>
                        <a:lnTo>
                          <a:pt x="339" y="107"/>
                        </a:lnTo>
                        <a:lnTo>
                          <a:pt x="337" y="104"/>
                        </a:lnTo>
                        <a:lnTo>
                          <a:pt x="339" y="104"/>
                        </a:lnTo>
                        <a:close/>
                        <a:moveTo>
                          <a:pt x="360" y="131"/>
                        </a:moveTo>
                        <a:lnTo>
                          <a:pt x="361" y="126"/>
                        </a:lnTo>
                        <a:lnTo>
                          <a:pt x="385" y="116"/>
                        </a:lnTo>
                        <a:lnTo>
                          <a:pt x="360" y="13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86" name="Freeform 643"/>
                  <p:cNvSpPr/>
                  <p:nvPr/>
                </p:nvSpPr>
                <p:spPr>
                  <a:xfrm>
                    <a:off x="493" y="280"/>
                    <a:ext cx="8" cy="5"/>
                  </a:xfrm>
                  <a:custGeom>
                    <a:avLst/>
                    <a:gdLst>
                      <a:gd name="txL" fmla="*/ 0 w 25"/>
                      <a:gd name="txT" fmla="*/ 0 h 15"/>
                      <a:gd name="txR" fmla="*/ 25 w 25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15">
                        <a:moveTo>
                          <a:pt x="1" y="10"/>
                        </a:moveTo>
                        <a:lnTo>
                          <a:pt x="0" y="15"/>
                        </a:lnTo>
                        <a:lnTo>
                          <a:pt x="25" y="0"/>
                        </a:lnTo>
                        <a:lnTo>
                          <a:pt x="1" y="10"/>
                        </a:lnTo>
                        <a:close/>
                      </a:path>
                    </a:pathLst>
                  </a:custGeom>
                  <a:solidFill>
                    <a:srgbClr val="8C486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87" name="Freeform 644"/>
                  <p:cNvSpPr/>
                  <p:nvPr/>
                </p:nvSpPr>
                <p:spPr>
                  <a:xfrm>
                    <a:off x="518" y="263"/>
                    <a:ext cx="5" cy="8"/>
                  </a:xfrm>
                  <a:custGeom>
                    <a:avLst/>
                    <a:gdLst>
                      <a:gd name="txL" fmla="*/ 0 w 15"/>
                      <a:gd name="txT" fmla="*/ 0 h 23"/>
                      <a:gd name="txR" fmla="*/ 15 w 15"/>
                      <a:gd name="txB" fmla="*/ 23 h 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23">
                        <a:moveTo>
                          <a:pt x="1" y="0"/>
                        </a:moveTo>
                        <a:lnTo>
                          <a:pt x="0" y="2"/>
                        </a:lnTo>
                        <a:lnTo>
                          <a:pt x="3" y="8"/>
                        </a:lnTo>
                        <a:lnTo>
                          <a:pt x="5" y="11"/>
                        </a:lnTo>
                        <a:lnTo>
                          <a:pt x="15" y="23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8C486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88" name="Freeform 645"/>
                  <p:cNvSpPr/>
                  <p:nvPr/>
                </p:nvSpPr>
                <p:spPr>
                  <a:xfrm>
                    <a:off x="299" y="196"/>
                    <a:ext cx="253" cy="179"/>
                  </a:xfrm>
                  <a:custGeom>
                    <a:avLst/>
                    <a:gdLst>
                      <a:gd name="txL" fmla="*/ 0 w 758"/>
                      <a:gd name="txT" fmla="*/ 0 h 539"/>
                      <a:gd name="txR" fmla="*/ 758 w 758"/>
                      <a:gd name="txB" fmla="*/ 539 h 5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58" h="539">
                        <a:moveTo>
                          <a:pt x="657" y="205"/>
                        </a:moveTo>
                        <a:lnTo>
                          <a:pt x="653" y="204"/>
                        </a:lnTo>
                        <a:lnTo>
                          <a:pt x="651" y="204"/>
                        </a:lnTo>
                        <a:lnTo>
                          <a:pt x="648" y="208"/>
                        </a:lnTo>
                        <a:lnTo>
                          <a:pt x="646" y="211"/>
                        </a:lnTo>
                        <a:lnTo>
                          <a:pt x="654" y="227"/>
                        </a:lnTo>
                        <a:lnTo>
                          <a:pt x="664" y="241"/>
                        </a:lnTo>
                        <a:lnTo>
                          <a:pt x="683" y="268"/>
                        </a:lnTo>
                        <a:lnTo>
                          <a:pt x="704" y="287"/>
                        </a:lnTo>
                        <a:lnTo>
                          <a:pt x="713" y="295"/>
                        </a:lnTo>
                        <a:lnTo>
                          <a:pt x="725" y="302"/>
                        </a:lnTo>
                        <a:lnTo>
                          <a:pt x="717" y="310"/>
                        </a:lnTo>
                        <a:lnTo>
                          <a:pt x="710" y="318"/>
                        </a:lnTo>
                        <a:lnTo>
                          <a:pt x="695" y="335"/>
                        </a:lnTo>
                        <a:lnTo>
                          <a:pt x="678" y="349"/>
                        </a:lnTo>
                        <a:lnTo>
                          <a:pt x="670" y="356"/>
                        </a:lnTo>
                        <a:lnTo>
                          <a:pt x="663" y="365"/>
                        </a:lnTo>
                        <a:lnTo>
                          <a:pt x="644" y="377"/>
                        </a:lnTo>
                        <a:lnTo>
                          <a:pt x="634" y="383"/>
                        </a:lnTo>
                        <a:lnTo>
                          <a:pt x="626" y="390"/>
                        </a:lnTo>
                        <a:lnTo>
                          <a:pt x="615" y="395"/>
                        </a:lnTo>
                        <a:lnTo>
                          <a:pt x="605" y="401"/>
                        </a:lnTo>
                        <a:lnTo>
                          <a:pt x="586" y="412"/>
                        </a:lnTo>
                        <a:lnTo>
                          <a:pt x="550" y="426"/>
                        </a:lnTo>
                        <a:lnTo>
                          <a:pt x="540" y="428"/>
                        </a:lnTo>
                        <a:lnTo>
                          <a:pt x="536" y="430"/>
                        </a:lnTo>
                        <a:lnTo>
                          <a:pt x="532" y="432"/>
                        </a:lnTo>
                        <a:lnTo>
                          <a:pt x="515" y="439"/>
                        </a:lnTo>
                        <a:lnTo>
                          <a:pt x="479" y="450"/>
                        </a:lnTo>
                        <a:lnTo>
                          <a:pt x="461" y="455"/>
                        </a:lnTo>
                        <a:lnTo>
                          <a:pt x="444" y="461"/>
                        </a:lnTo>
                        <a:lnTo>
                          <a:pt x="261" y="497"/>
                        </a:lnTo>
                        <a:lnTo>
                          <a:pt x="260" y="497"/>
                        </a:lnTo>
                        <a:lnTo>
                          <a:pt x="232" y="500"/>
                        </a:lnTo>
                        <a:lnTo>
                          <a:pt x="194" y="504"/>
                        </a:lnTo>
                        <a:lnTo>
                          <a:pt x="178" y="506"/>
                        </a:lnTo>
                        <a:lnTo>
                          <a:pt x="135" y="503"/>
                        </a:lnTo>
                        <a:lnTo>
                          <a:pt x="125" y="500"/>
                        </a:lnTo>
                        <a:lnTo>
                          <a:pt x="118" y="498"/>
                        </a:lnTo>
                        <a:lnTo>
                          <a:pt x="111" y="494"/>
                        </a:lnTo>
                        <a:lnTo>
                          <a:pt x="107" y="491"/>
                        </a:lnTo>
                        <a:lnTo>
                          <a:pt x="102" y="484"/>
                        </a:lnTo>
                        <a:lnTo>
                          <a:pt x="100" y="478"/>
                        </a:lnTo>
                        <a:lnTo>
                          <a:pt x="99" y="469"/>
                        </a:lnTo>
                        <a:lnTo>
                          <a:pt x="100" y="461"/>
                        </a:lnTo>
                        <a:lnTo>
                          <a:pt x="99" y="329"/>
                        </a:lnTo>
                        <a:lnTo>
                          <a:pt x="101" y="305"/>
                        </a:lnTo>
                        <a:lnTo>
                          <a:pt x="99" y="288"/>
                        </a:lnTo>
                        <a:lnTo>
                          <a:pt x="95" y="275"/>
                        </a:lnTo>
                        <a:lnTo>
                          <a:pt x="94" y="275"/>
                        </a:lnTo>
                        <a:lnTo>
                          <a:pt x="94" y="269"/>
                        </a:lnTo>
                        <a:lnTo>
                          <a:pt x="86" y="239"/>
                        </a:lnTo>
                        <a:lnTo>
                          <a:pt x="81" y="210"/>
                        </a:lnTo>
                        <a:lnTo>
                          <a:pt x="77" y="150"/>
                        </a:lnTo>
                        <a:lnTo>
                          <a:pt x="77" y="106"/>
                        </a:lnTo>
                        <a:lnTo>
                          <a:pt x="74" y="50"/>
                        </a:lnTo>
                        <a:lnTo>
                          <a:pt x="75" y="46"/>
                        </a:lnTo>
                        <a:lnTo>
                          <a:pt x="75" y="43"/>
                        </a:lnTo>
                        <a:lnTo>
                          <a:pt x="75" y="16"/>
                        </a:lnTo>
                        <a:lnTo>
                          <a:pt x="81" y="16"/>
                        </a:lnTo>
                        <a:lnTo>
                          <a:pt x="106" y="10"/>
                        </a:lnTo>
                        <a:lnTo>
                          <a:pt x="108" y="5"/>
                        </a:lnTo>
                        <a:lnTo>
                          <a:pt x="108" y="0"/>
                        </a:lnTo>
                        <a:lnTo>
                          <a:pt x="41" y="20"/>
                        </a:lnTo>
                        <a:lnTo>
                          <a:pt x="5" y="23"/>
                        </a:lnTo>
                        <a:lnTo>
                          <a:pt x="0" y="26"/>
                        </a:lnTo>
                        <a:lnTo>
                          <a:pt x="4" y="35"/>
                        </a:lnTo>
                        <a:lnTo>
                          <a:pt x="8" y="38"/>
                        </a:lnTo>
                        <a:lnTo>
                          <a:pt x="23" y="71"/>
                        </a:lnTo>
                        <a:lnTo>
                          <a:pt x="35" y="107"/>
                        </a:lnTo>
                        <a:lnTo>
                          <a:pt x="36" y="115"/>
                        </a:lnTo>
                        <a:lnTo>
                          <a:pt x="53" y="223"/>
                        </a:lnTo>
                        <a:lnTo>
                          <a:pt x="59" y="329"/>
                        </a:lnTo>
                        <a:lnTo>
                          <a:pt x="57" y="386"/>
                        </a:lnTo>
                        <a:lnTo>
                          <a:pt x="34" y="472"/>
                        </a:lnTo>
                        <a:lnTo>
                          <a:pt x="29" y="486"/>
                        </a:lnTo>
                        <a:lnTo>
                          <a:pt x="28" y="499"/>
                        </a:lnTo>
                        <a:lnTo>
                          <a:pt x="28" y="504"/>
                        </a:lnTo>
                        <a:lnTo>
                          <a:pt x="30" y="510"/>
                        </a:lnTo>
                        <a:lnTo>
                          <a:pt x="36" y="520"/>
                        </a:lnTo>
                        <a:lnTo>
                          <a:pt x="44" y="527"/>
                        </a:lnTo>
                        <a:lnTo>
                          <a:pt x="54" y="533"/>
                        </a:lnTo>
                        <a:lnTo>
                          <a:pt x="60" y="534"/>
                        </a:lnTo>
                        <a:lnTo>
                          <a:pt x="69" y="536"/>
                        </a:lnTo>
                        <a:lnTo>
                          <a:pt x="87" y="539"/>
                        </a:lnTo>
                        <a:lnTo>
                          <a:pt x="215" y="533"/>
                        </a:lnTo>
                        <a:lnTo>
                          <a:pt x="273" y="523"/>
                        </a:lnTo>
                        <a:lnTo>
                          <a:pt x="332" y="514"/>
                        </a:lnTo>
                        <a:lnTo>
                          <a:pt x="449" y="490"/>
                        </a:lnTo>
                        <a:lnTo>
                          <a:pt x="468" y="482"/>
                        </a:lnTo>
                        <a:lnTo>
                          <a:pt x="478" y="479"/>
                        </a:lnTo>
                        <a:lnTo>
                          <a:pt x="489" y="476"/>
                        </a:lnTo>
                        <a:lnTo>
                          <a:pt x="530" y="462"/>
                        </a:lnTo>
                        <a:lnTo>
                          <a:pt x="549" y="452"/>
                        </a:lnTo>
                        <a:lnTo>
                          <a:pt x="558" y="448"/>
                        </a:lnTo>
                        <a:lnTo>
                          <a:pt x="563" y="445"/>
                        </a:lnTo>
                        <a:lnTo>
                          <a:pt x="566" y="444"/>
                        </a:lnTo>
                        <a:lnTo>
                          <a:pt x="569" y="444"/>
                        </a:lnTo>
                        <a:lnTo>
                          <a:pt x="588" y="433"/>
                        </a:lnTo>
                        <a:lnTo>
                          <a:pt x="609" y="424"/>
                        </a:lnTo>
                        <a:lnTo>
                          <a:pt x="617" y="416"/>
                        </a:lnTo>
                        <a:lnTo>
                          <a:pt x="627" y="410"/>
                        </a:lnTo>
                        <a:lnTo>
                          <a:pt x="646" y="398"/>
                        </a:lnTo>
                        <a:lnTo>
                          <a:pt x="684" y="371"/>
                        </a:lnTo>
                        <a:lnTo>
                          <a:pt x="720" y="340"/>
                        </a:lnTo>
                        <a:lnTo>
                          <a:pt x="738" y="323"/>
                        </a:lnTo>
                        <a:lnTo>
                          <a:pt x="758" y="307"/>
                        </a:lnTo>
                        <a:lnTo>
                          <a:pt x="732" y="284"/>
                        </a:lnTo>
                        <a:lnTo>
                          <a:pt x="710" y="264"/>
                        </a:lnTo>
                        <a:lnTo>
                          <a:pt x="689" y="244"/>
                        </a:lnTo>
                        <a:lnTo>
                          <a:pt x="672" y="226"/>
                        </a:lnTo>
                        <a:lnTo>
                          <a:pt x="662" y="214"/>
                        </a:lnTo>
                        <a:lnTo>
                          <a:pt x="660" y="211"/>
                        </a:lnTo>
                        <a:lnTo>
                          <a:pt x="657" y="205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89" name="Freeform 646"/>
                  <p:cNvSpPr/>
                  <p:nvPr/>
                </p:nvSpPr>
                <p:spPr>
                  <a:xfrm>
                    <a:off x="514" y="266"/>
                    <a:ext cx="1" cy="4"/>
                  </a:xfrm>
                  <a:custGeom>
                    <a:avLst/>
                    <a:gdLst>
                      <a:gd name="txL" fmla="*/ 0 w 2"/>
                      <a:gd name="txT" fmla="*/ 0 h 10"/>
                      <a:gd name="txR" fmla="*/ 2 w 2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10">
                        <a:moveTo>
                          <a:pt x="0" y="6"/>
                        </a:moveTo>
                        <a:lnTo>
                          <a:pt x="2" y="10"/>
                        </a:lnTo>
                        <a:lnTo>
                          <a:pt x="1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90" name="Freeform 647"/>
                  <p:cNvSpPr/>
                  <p:nvPr/>
                </p:nvSpPr>
                <p:spPr>
                  <a:xfrm>
                    <a:off x="488" y="286"/>
                    <a:ext cx="2" cy="2"/>
                  </a:xfrm>
                  <a:custGeom>
                    <a:avLst/>
                    <a:gdLst>
                      <a:gd name="txL" fmla="*/ 0 w 7"/>
                      <a:gd name="txT" fmla="*/ 0 h 5"/>
                      <a:gd name="txR" fmla="*/ 7 w 7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5">
                        <a:moveTo>
                          <a:pt x="1" y="5"/>
                        </a:moveTo>
                        <a:lnTo>
                          <a:pt x="7" y="2"/>
                        </a:lnTo>
                        <a:lnTo>
                          <a:pt x="6" y="0"/>
                        </a:lnTo>
                        <a:lnTo>
                          <a:pt x="0" y="3"/>
                        </a:lnTo>
                        <a:lnTo>
                          <a:pt x="1" y="5"/>
                        </a:lnTo>
                        <a:close/>
                      </a:path>
                    </a:pathLst>
                  </a:custGeom>
                  <a:solidFill>
                    <a:srgbClr val="7F396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91" name="Freeform 648"/>
                  <p:cNvSpPr/>
                  <p:nvPr/>
                </p:nvSpPr>
                <p:spPr>
                  <a:xfrm>
                    <a:off x="461" y="157"/>
                    <a:ext cx="19" cy="19"/>
                  </a:xfrm>
                  <a:custGeom>
                    <a:avLst/>
                    <a:gdLst>
                      <a:gd name="txL" fmla="*/ 0 w 57"/>
                      <a:gd name="txT" fmla="*/ 0 h 58"/>
                      <a:gd name="txR" fmla="*/ 57 w 57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" h="58">
                        <a:moveTo>
                          <a:pt x="57" y="51"/>
                        </a:moveTo>
                        <a:lnTo>
                          <a:pt x="55" y="50"/>
                        </a:lnTo>
                        <a:lnTo>
                          <a:pt x="42" y="0"/>
                        </a:lnTo>
                        <a:lnTo>
                          <a:pt x="0" y="14"/>
                        </a:lnTo>
                        <a:lnTo>
                          <a:pt x="10" y="58"/>
                        </a:lnTo>
                        <a:lnTo>
                          <a:pt x="57" y="5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92" name="Freeform 649"/>
                  <p:cNvSpPr/>
                  <p:nvPr/>
                </p:nvSpPr>
                <p:spPr>
                  <a:xfrm>
                    <a:off x="427" y="163"/>
                    <a:ext cx="31" cy="17"/>
                  </a:xfrm>
                  <a:custGeom>
                    <a:avLst/>
                    <a:gdLst>
                      <a:gd name="txL" fmla="*/ 0 w 93"/>
                      <a:gd name="txT" fmla="*/ 0 h 51"/>
                      <a:gd name="txR" fmla="*/ 93 w 93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3" h="51">
                        <a:moveTo>
                          <a:pt x="93" y="42"/>
                        </a:moveTo>
                        <a:lnTo>
                          <a:pt x="83" y="0"/>
                        </a:lnTo>
                        <a:lnTo>
                          <a:pt x="0" y="26"/>
                        </a:lnTo>
                        <a:lnTo>
                          <a:pt x="4" y="51"/>
                        </a:lnTo>
                        <a:lnTo>
                          <a:pt x="69" y="47"/>
                        </a:lnTo>
                        <a:lnTo>
                          <a:pt x="93" y="42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93" name="Freeform 650"/>
                  <p:cNvSpPr/>
                  <p:nvPr/>
                </p:nvSpPr>
                <p:spPr>
                  <a:xfrm>
                    <a:off x="393" y="173"/>
                    <a:ext cx="30" cy="9"/>
                  </a:xfrm>
                  <a:custGeom>
                    <a:avLst/>
                    <a:gdLst>
                      <a:gd name="txL" fmla="*/ 0 w 92"/>
                      <a:gd name="txT" fmla="*/ 0 h 27"/>
                      <a:gd name="txR" fmla="*/ 92 w 92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2" h="27">
                        <a:moveTo>
                          <a:pt x="0" y="24"/>
                        </a:moveTo>
                        <a:lnTo>
                          <a:pt x="1" y="27"/>
                        </a:lnTo>
                        <a:lnTo>
                          <a:pt x="92" y="23"/>
                        </a:lnTo>
                        <a:lnTo>
                          <a:pt x="89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94" name="Freeform 651"/>
                  <p:cNvSpPr/>
                  <p:nvPr/>
                </p:nvSpPr>
                <p:spPr>
                  <a:xfrm>
                    <a:off x="326" y="192"/>
                    <a:ext cx="24" cy="27"/>
                  </a:xfrm>
                  <a:custGeom>
                    <a:avLst/>
                    <a:gdLst>
                      <a:gd name="txL" fmla="*/ 0 w 71"/>
                      <a:gd name="txT" fmla="*/ 0 h 82"/>
                      <a:gd name="txR" fmla="*/ 71 w 71"/>
                      <a:gd name="txB" fmla="*/ 82 h 8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" h="82">
                        <a:moveTo>
                          <a:pt x="27" y="11"/>
                        </a:moveTo>
                        <a:lnTo>
                          <a:pt x="27" y="16"/>
                        </a:lnTo>
                        <a:lnTo>
                          <a:pt x="25" y="21"/>
                        </a:lnTo>
                        <a:lnTo>
                          <a:pt x="0" y="27"/>
                        </a:lnTo>
                        <a:lnTo>
                          <a:pt x="2" y="82"/>
                        </a:lnTo>
                        <a:lnTo>
                          <a:pt x="71" y="82"/>
                        </a:lnTo>
                        <a:lnTo>
                          <a:pt x="65" y="0"/>
                        </a:lnTo>
                        <a:lnTo>
                          <a:pt x="27" y="1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95" name="Freeform 652"/>
                  <p:cNvSpPr/>
                  <p:nvPr/>
                </p:nvSpPr>
                <p:spPr>
                  <a:xfrm>
                    <a:off x="329" y="261"/>
                    <a:ext cx="28" cy="31"/>
                  </a:xfrm>
                  <a:custGeom>
                    <a:avLst/>
                    <a:gdLst>
                      <a:gd name="txL" fmla="*/ 0 w 83"/>
                      <a:gd name="txT" fmla="*/ 0 h 91"/>
                      <a:gd name="txR" fmla="*/ 83 w 83"/>
                      <a:gd name="txB" fmla="*/ 91 h 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3" h="91">
                        <a:moveTo>
                          <a:pt x="74" y="1"/>
                        </a:moveTo>
                        <a:lnTo>
                          <a:pt x="0" y="0"/>
                        </a:lnTo>
                        <a:lnTo>
                          <a:pt x="5" y="55"/>
                        </a:lnTo>
                        <a:lnTo>
                          <a:pt x="4" y="72"/>
                        </a:lnTo>
                        <a:lnTo>
                          <a:pt x="4" y="78"/>
                        </a:lnTo>
                        <a:lnTo>
                          <a:pt x="5" y="78"/>
                        </a:lnTo>
                        <a:lnTo>
                          <a:pt x="9" y="91"/>
                        </a:lnTo>
                        <a:lnTo>
                          <a:pt x="12" y="90"/>
                        </a:lnTo>
                        <a:lnTo>
                          <a:pt x="83" y="87"/>
                        </a:lnTo>
                        <a:lnTo>
                          <a:pt x="74" y="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96" name="Freeform 653"/>
                  <p:cNvSpPr/>
                  <p:nvPr/>
                </p:nvSpPr>
                <p:spPr>
                  <a:xfrm>
                    <a:off x="332" y="297"/>
                    <a:ext cx="32" cy="67"/>
                  </a:xfrm>
                  <a:custGeom>
                    <a:avLst/>
                    <a:gdLst>
                      <a:gd name="txL" fmla="*/ 0 w 95"/>
                      <a:gd name="txT" fmla="*/ 0 h 201"/>
                      <a:gd name="txR" fmla="*/ 95 w 95"/>
                      <a:gd name="txB" fmla="*/ 201 h 20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5" h="201">
                        <a:moveTo>
                          <a:pt x="85" y="41"/>
                        </a:moveTo>
                        <a:lnTo>
                          <a:pt x="83" y="41"/>
                        </a:lnTo>
                        <a:lnTo>
                          <a:pt x="78" y="1"/>
                        </a:lnTo>
                        <a:lnTo>
                          <a:pt x="39" y="0"/>
                        </a:lnTo>
                        <a:lnTo>
                          <a:pt x="19" y="2"/>
                        </a:lnTo>
                        <a:lnTo>
                          <a:pt x="2" y="0"/>
                        </a:lnTo>
                        <a:lnTo>
                          <a:pt x="0" y="24"/>
                        </a:lnTo>
                        <a:lnTo>
                          <a:pt x="1" y="156"/>
                        </a:lnTo>
                        <a:lnTo>
                          <a:pt x="0" y="164"/>
                        </a:lnTo>
                        <a:lnTo>
                          <a:pt x="1" y="173"/>
                        </a:lnTo>
                        <a:lnTo>
                          <a:pt x="3" y="179"/>
                        </a:lnTo>
                        <a:lnTo>
                          <a:pt x="8" y="186"/>
                        </a:lnTo>
                        <a:lnTo>
                          <a:pt x="12" y="189"/>
                        </a:lnTo>
                        <a:lnTo>
                          <a:pt x="19" y="193"/>
                        </a:lnTo>
                        <a:lnTo>
                          <a:pt x="26" y="195"/>
                        </a:lnTo>
                        <a:lnTo>
                          <a:pt x="36" y="198"/>
                        </a:lnTo>
                        <a:lnTo>
                          <a:pt x="79" y="201"/>
                        </a:lnTo>
                        <a:lnTo>
                          <a:pt x="95" y="199"/>
                        </a:lnTo>
                        <a:lnTo>
                          <a:pt x="90" y="121"/>
                        </a:lnTo>
                        <a:lnTo>
                          <a:pt x="69" y="119"/>
                        </a:lnTo>
                        <a:lnTo>
                          <a:pt x="32" y="111"/>
                        </a:lnTo>
                        <a:lnTo>
                          <a:pt x="26" y="105"/>
                        </a:lnTo>
                        <a:lnTo>
                          <a:pt x="24" y="101"/>
                        </a:lnTo>
                        <a:lnTo>
                          <a:pt x="24" y="99"/>
                        </a:lnTo>
                        <a:lnTo>
                          <a:pt x="90" y="107"/>
                        </a:lnTo>
                        <a:lnTo>
                          <a:pt x="85" y="4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97" name="Freeform 654"/>
                  <p:cNvSpPr/>
                  <p:nvPr/>
                </p:nvSpPr>
                <p:spPr>
                  <a:xfrm>
                    <a:off x="441" y="78"/>
                    <a:ext cx="26" cy="33"/>
                  </a:xfrm>
                  <a:custGeom>
                    <a:avLst/>
                    <a:gdLst>
                      <a:gd name="txL" fmla="*/ 0 w 76"/>
                      <a:gd name="txT" fmla="*/ 0 h 98"/>
                      <a:gd name="txR" fmla="*/ 76 w 76"/>
                      <a:gd name="txB" fmla="*/ 98 h 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6" h="98">
                        <a:moveTo>
                          <a:pt x="70" y="93"/>
                        </a:moveTo>
                        <a:lnTo>
                          <a:pt x="76" y="93"/>
                        </a:lnTo>
                        <a:lnTo>
                          <a:pt x="60" y="46"/>
                        </a:lnTo>
                        <a:lnTo>
                          <a:pt x="48" y="0"/>
                        </a:lnTo>
                        <a:lnTo>
                          <a:pt x="0" y="8"/>
                        </a:lnTo>
                        <a:lnTo>
                          <a:pt x="23" y="98"/>
                        </a:lnTo>
                        <a:lnTo>
                          <a:pt x="65" y="93"/>
                        </a:lnTo>
                        <a:lnTo>
                          <a:pt x="70" y="93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98" name="Freeform 655"/>
                  <p:cNvSpPr/>
                  <p:nvPr/>
                </p:nvSpPr>
                <p:spPr>
                  <a:xfrm>
                    <a:off x="397" y="74"/>
                    <a:ext cx="72" cy="49"/>
                  </a:xfrm>
                  <a:custGeom>
                    <a:avLst/>
                    <a:gdLst>
                      <a:gd name="txL" fmla="*/ 0 w 214"/>
                      <a:gd name="txT" fmla="*/ 0 h 149"/>
                      <a:gd name="txR" fmla="*/ 214 w 214"/>
                      <a:gd name="txB" fmla="*/ 149 h 1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4" h="149">
                        <a:moveTo>
                          <a:pt x="208" y="106"/>
                        </a:moveTo>
                        <a:lnTo>
                          <a:pt x="202" y="106"/>
                        </a:lnTo>
                        <a:lnTo>
                          <a:pt x="197" y="106"/>
                        </a:lnTo>
                        <a:lnTo>
                          <a:pt x="155" y="111"/>
                        </a:lnTo>
                        <a:lnTo>
                          <a:pt x="132" y="21"/>
                        </a:lnTo>
                        <a:lnTo>
                          <a:pt x="180" y="13"/>
                        </a:lnTo>
                        <a:lnTo>
                          <a:pt x="178" y="0"/>
                        </a:lnTo>
                        <a:lnTo>
                          <a:pt x="160" y="3"/>
                        </a:lnTo>
                        <a:lnTo>
                          <a:pt x="60" y="30"/>
                        </a:lnTo>
                        <a:lnTo>
                          <a:pt x="113" y="23"/>
                        </a:lnTo>
                        <a:lnTo>
                          <a:pt x="136" y="112"/>
                        </a:lnTo>
                        <a:lnTo>
                          <a:pt x="54" y="119"/>
                        </a:lnTo>
                        <a:lnTo>
                          <a:pt x="34" y="34"/>
                        </a:lnTo>
                        <a:lnTo>
                          <a:pt x="22" y="34"/>
                        </a:lnTo>
                        <a:lnTo>
                          <a:pt x="42" y="120"/>
                        </a:lnTo>
                        <a:lnTo>
                          <a:pt x="0" y="123"/>
                        </a:lnTo>
                        <a:lnTo>
                          <a:pt x="11" y="130"/>
                        </a:lnTo>
                        <a:lnTo>
                          <a:pt x="44" y="127"/>
                        </a:lnTo>
                        <a:lnTo>
                          <a:pt x="47" y="145"/>
                        </a:lnTo>
                        <a:lnTo>
                          <a:pt x="62" y="149"/>
                        </a:lnTo>
                        <a:lnTo>
                          <a:pt x="57" y="127"/>
                        </a:lnTo>
                        <a:lnTo>
                          <a:pt x="138" y="125"/>
                        </a:lnTo>
                        <a:lnTo>
                          <a:pt x="144" y="149"/>
                        </a:lnTo>
                        <a:lnTo>
                          <a:pt x="164" y="143"/>
                        </a:lnTo>
                        <a:lnTo>
                          <a:pt x="159" y="125"/>
                        </a:lnTo>
                        <a:lnTo>
                          <a:pt x="203" y="124"/>
                        </a:lnTo>
                        <a:lnTo>
                          <a:pt x="214" y="123"/>
                        </a:lnTo>
                        <a:lnTo>
                          <a:pt x="208" y="108"/>
                        </a:lnTo>
                        <a:lnTo>
                          <a:pt x="208" y="106"/>
                        </a:lnTo>
                        <a:close/>
                      </a:path>
                    </a:pathLst>
                  </a:custGeom>
                  <a:solidFill>
                    <a:srgbClr val="8C486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099" name="Freeform 656"/>
                  <p:cNvSpPr/>
                  <p:nvPr/>
                </p:nvSpPr>
                <p:spPr>
                  <a:xfrm>
                    <a:off x="383" y="89"/>
                    <a:ext cx="84" cy="50"/>
                  </a:xfrm>
                  <a:custGeom>
                    <a:avLst/>
                    <a:gdLst>
                      <a:gd name="txL" fmla="*/ 0 w 251"/>
                      <a:gd name="txT" fmla="*/ 0 h 151"/>
                      <a:gd name="txR" fmla="*/ 251 w 251"/>
                      <a:gd name="txB" fmla="*/ 151 h 1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1" h="151">
                        <a:moveTo>
                          <a:pt x="251" y="105"/>
                        </a:moveTo>
                        <a:lnTo>
                          <a:pt x="251" y="104"/>
                        </a:lnTo>
                        <a:lnTo>
                          <a:pt x="246" y="84"/>
                        </a:lnTo>
                        <a:lnTo>
                          <a:pt x="230" y="85"/>
                        </a:lnTo>
                        <a:lnTo>
                          <a:pt x="206" y="97"/>
                        </a:lnTo>
                        <a:lnTo>
                          <a:pt x="186" y="103"/>
                        </a:lnTo>
                        <a:lnTo>
                          <a:pt x="165" y="107"/>
                        </a:lnTo>
                        <a:lnTo>
                          <a:pt x="154" y="107"/>
                        </a:lnTo>
                        <a:lnTo>
                          <a:pt x="144" y="108"/>
                        </a:lnTo>
                        <a:lnTo>
                          <a:pt x="123" y="107"/>
                        </a:lnTo>
                        <a:lnTo>
                          <a:pt x="104" y="103"/>
                        </a:lnTo>
                        <a:lnTo>
                          <a:pt x="89" y="99"/>
                        </a:lnTo>
                        <a:lnTo>
                          <a:pt x="70" y="92"/>
                        </a:lnTo>
                        <a:lnTo>
                          <a:pt x="53" y="84"/>
                        </a:lnTo>
                        <a:lnTo>
                          <a:pt x="42" y="77"/>
                        </a:lnTo>
                        <a:lnTo>
                          <a:pt x="34" y="67"/>
                        </a:lnTo>
                        <a:lnTo>
                          <a:pt x="29" y="57"/>
                        </a:lnTo>
                        <a:lnTo>
                          <a:pt x="27" y="51"/>
                        </a:lnTo>
                        <a:lnTo>
                          <a:pt x="27" y="47"/>
                        </a:lnTo>
                        <a:lnTo>
                          <a:pt x="28" y="36"/>
                        </a:lnTo>
                        <a:lnTo>
                          <a:pt x="28" y="15"/>
                        </a:lnTo>
                        <a:lnTo>
                          <a:pt x="24" y="0"/>
                        </a:lnTo>
                        <a:lnTo>
                          <a:pt x="4" y="21"/>
                        </a:lnTo>
                        <a:lnTo>
                          <a:pt x="0" y="37"/>
                        </a:lnTo>
                        <a:lnTo>
                          <a:pt x="2" y="51"/>
                        </a:lnTo>
                        <a:lnTo>
                          <a:pt x="3" y="57"/>
                        </a:lnTo>
                        <a:lnTo>
                          <a:pt x="6" y="65"/>
                        </a:lnTo>
                        <a:lnTo>
                          <a:pt x="15" y="78"/>
                        </a:lnTo>
                        <a:lnTo>
                          <a:pt x="21" y="85"/>
                        </a:lnTo>
                        <a:lnTo>
                          <a:pt x="27" y="91"/>
                        </a:lnTo>
                        <a:lnTo>
                          <a:pt x="41" y="102"/>
                        </a:lnTo>
                        <a:lnTo>
                          <a:pt x="57" y="111"/>
                        </a:lnTo>
                        <a:lnTo>
                          <a:pt x="92" y="128"/>
                        </a:lnTo>
                        <a:lnTo>
                          <a:pt x="69" y="121"/>
                        </a:lnTo>
                        <a:lnTo>
                          <a:pt x="58" y="121"/>
                        </a:lnTo>
                        <a:lnTo>
                          <a:pt x="98" y="141"/>
                        </a:lnTo>
                        <a:lnTo>
                          <a:pt x="113" y="146"/>
                        </a:lnTo>
                        <a:lnTo>
                          <a:pt x="196" y="151"/>
                        </a:lnTo>
                        <a:lnTo>
                          <a:pt x="197" y="151"/>
                        </a:lnTo>
                        <a:lnTo>
                          <a:pt x="218" y="145"/>
                        </a:lnTo>
                        <a:lnTo>
                          <a:pt x="249" y="131"/>
                        </a:lnTo>
                        <a:lnTo>
                          <a:pt x="250" y="129"/>
                        </a:lnTo>
                        <a:lnTo>
                          <a:pt x="251" y="125"/>
                        </a:lnTo>
                        <a:lnTo>
                          <a:pt x="251" y="122"/>
                        </a:lnTo>
                        <a:lnTo>
                          <a:pt x="249" y="120"/>
                        </a:lnTo>
                        <a:lnTo>
                          <a:pt x="245" y="119"/>
                        </a:lnTo>
                        <a:lnTo>
                          <a:pt x="233" y="123"/>
                        </a:lnTo>
                        <a:lnTo>
                          <a:pt x="251" y="104"/>
                        </a:lnTo>
                        <a:lnTo>
                          <a:pt x="251" y="105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00" name="Freeform 657"/>
                  <p:cNvSpPr/>
                  <p:nvPr/>
                </p:nvSpPr>
                <p:spPr>
                  <a:xfrm>
                    <a:off x="450" y="115"/>
                    <a:ext cx="19" cy="6"/>
                  </a:xfrm>
                  <a:custGeom>
                    <a:avLst/>
                    <a:gdLst>
                      <a:gd name="txL" fmla="*/ 0 w 56"/>
                      <a:gd name="txT" fmla="*/ 0 h 20"/>
                      <a:gd name="txR" fmla="*/ 56 w 56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6" h="20">
                        <a:moveTo>
                          <a:pt x="45" y="7"/>
                        </a:moveTo>
                        <a:lnTo>
                          <a:pt x="45" y="4"/>
                        </a:lnTo>
                        <a:lnTo>
                          <a:pt x="54" y="2"/>
                        </a:lnTo>
                        <a:lnTo>
                          <a:pt x="56" y="4"/>
                        </a:lnTo>
                        <a:lnTo>
                          <a:pt x="55" y="0"/>
                        </a:lnTo>
                        <a:lnTo>
                          <a:pt x="44" y="1"/>
                        </a:lnTo>
                        <a:lnTo>
                          <a:pt x="0" y="2"/>
                        </a:lnTo>
                        <a:lnTo>
                          <a:pt x="5" y="20"/>
                        </a:lnTo>
                        <a:lnTo>
                          <a:pt x="29" y="8"/>
                        </a:lnTo>
                        <a:lnTo>
                          <a:pt x="45" y="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01" name="Freeform 658"/>
                  <p:cNvSpPr/>
                  <p:nvPr/>
                </p:nvSpPr>
                <p:spPr>
                  <a:xfrm>
                    <a:off x="456" y="124"/>
                    <a:ext cx="14" cy="15"/>
                  </a:xfrm>
                  <a:custGeom>
                    <a:avLst/>
                    <a:gdLst>
                      <a:gd name="txL" fmla="*/ 0 w 43"/>
                      <a:gd name="txT" fmla="*/ 0 h 45"/>
                      <a:gd name="txR" fmla="*/ 43 w 43"/>
                      <a:gd name="txB" fmla="*/ 45 h 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3" h="45">
                        <a:moveTo>
                          <a:pt x="33" y="1"/>
                        </a:moveTo>
                        <a:lnTo>
                          <a:pt x="33" y="0"/>
                        </a:lnTo>
                        <a:lnTo>
                          <a:pt x="15" y="19"/>
                        </a:lnTo>
                        <a:lnTo>
                          <a:pt x="27" y="15"/>
                        </a:lnTo>
                        <a:lnTo>
                          <a:pt x="31" y="16"/>
                        </a:lnTo>
                        <a:lnTo>
                          <a:pt x="33" y="18"/>
                        </a:lnTo>
                        <a:lnTo>
                          <a:pt x="33" y="21"/>
                        </a:lnTo>
                        <a:lnTo>
                          <a:pt x="32" y="25"/>
                        </a:lnTo>
                        <a:lnTo>
                          <a:pt x="31" y="27"/>
                        </a:lnTo>
                        <a:lnTo>
                          <a:pt x="0" y="41"/>
                        </a:lnTo>
                        <a:lnTo>
                          <a:pt x="0" y="45"/>
                        </a:lnTo>
                        <a:lnTo>
                          <a:pt x="43" y="37"/>
                        </a:lnTo>
                        <a:lnTo>
                          <a:pt x="33" y="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02" name="Freeform 659"/>
                  <p:cNvSpPr/>
                  <p:nvPr/>
                </p:nvSpPr>
                <p:spPr>
                  <a:xfrm>
                    <a:off x="457" y="143"/>
                    <a:ext cx="18" cy="18"/>
                  </a:xfrm>
                  <a:custGeom>
                    <a:avLst/>
                    <a:gdLst>
                      <a:gd name="txL" fmla="*/ 0 w 54"/>
                      <a:gd name="txT" fmla="*/ 0 h 54"/>
                      <a:gd name="txR" fmla="*/ 54 w 54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" h="54">
                        <a:moveTo>
                          <a:pt x="54" y="40"/>
                        </a:moveTo>
                        <a:lnTo>
                          <a:pt x="44" y="0"/>
                        </a:lnTo>
                        <a:lnTo>
                          <a:pt x="0" y="5"/>
                        </a:lnTo>
                        <a:lnTo>
                          <a:pt x="11" y="54"/>
                        </a:lnTo>
                        <a:lnTo>
                          <a:pt x="54" y="4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03" name="Freeform 660"/>
                  <p:cNvSpPr>
                    <a:spLocks noEditPoints="1"/>
                  </p:cNvSpPr>
                  <p:nvPr/>
                </p:nvSpPr>
                <p:spPr>
                  <a:xfrm>
                    <a:off x="107" y="73"/>
                    <a:ext cx="365" cy="125"/>
                  </a:xfrm>
                  <a:custGeom>
                    <a:avLst/>
                    <a:gdLst>
                      <a:gd name="txL" fmla="*/ 0 w 1094"/>
                      <a:gd name="txT" fmla="*/ 0 h 376"/>
                      <a:gd name="txR" fmla="*/ 1094 w 1094"/>
                      <a:gd name="txB" fmla="*/ 376 h 3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94" h="376">
                        <a:moveTo>
                          <a:pt x="1094" y="212"/>
                        </a:moveTo>
                        <a:lnTo>
                          <a:pt x="1089" y="190"/>
                        </a:lnTo>
                        <a:lnTo>
                          <a:pt x="1046" y="198"/>
                        </a:lnTo>
                        <a:lnTo>
                          <a:pt x="1046" y="194"/>
                        </a:lnTo>
                        <a:lnTo>
                          <a:pt x="1025" y="200"/>
                        </a:lnTo>
                        <a:lnTo>
                          <a:pt x="1026" y="201"/>
                        </a:lnTo>
                        <a:lnTo>
                          <a:pt x="944" y="213"/>
                        </a:lnTo>
                        <a:lnTo>
                          <a:pt x="941" y="195"/>
                        </a:lnTo>
                        <a:lnTo>
                          <a:pt x="926" y="190"/>
                        </a:lnTo>
                        <a:lnTo>
                          <a:pt x="930" y="216"/>
                        </a:lnTo>
                        <a:lnTo>
                          <a:pt x="843" y="225"/>
                        </a:lnTo>
                        <a:lnTo>
                          <a:pt x="831" y="135"/>
                        </a:lnTo>
                        <a:lnTo>
                          <a:pt x="849" y="134"/>
                        </a:lnTo>
                        <a:lnTo>
                          <a:pt x="843" y="127"/>
                        </a:lnTo>
                        <a:lnTo>
                          <a:pt x="828" y="128"/>
                        </a:lnTo>
                        <a:lnTo>
                          <a:pt x="816" y="45"/>
                        </a:lnTo>
                        <a:lnTo>
                          <a:pt x="882" y="38"/>
                        </a:lnTo>
                        <a:lnTo>
                          <a:pt x="730" y="34"/>
                        </a:lnTo>
                        <a:lnTo>
                          <a:pt x="720" y="36"/>
                        </a:lnTo>
                        <a:lnTo>
                          <a:pt x="719" y="33"/>
                        </a:lnTo>
                        <a:lnTo>
                          <a:pt x="699" y="31"/>
                        </a:lnTo>
                        <a:lnTo>
                          <a:pt x="699" y="37"/>
                        </a:lnTo>
                        <a:lnTo>
                          <a:pt x="623" y="42"/>
                        </a:lnTo>
                        <a:lnTo>
                          <a:pt x="620" y="21"/>
                        </a:lnTo>
                        <a:lnTo>
                          <a:pt x="614" y="20"/>
                        </a:lnTo>
                        <a:lnTo>
                          <a:pt x="615" y="42"/>
                        </a:lnTo>
                        <a:lnTo>
                          <a:pt x="544" y="46"/>
                        </a:lnTo>
                        <a:lnTo>
                          <a:pt x="549" y="13"/>
                        </a:lnTo>
                        <a:lnTo>
                          <a:pt x="538" y="10"/>
                        </a:lnTo>
                        <a:lnTo>
                          <a:pt x="531" y="46"/>
                        </a:lnTo>
                        <a:lnTo>
                          <a:pt x="464" y="49"/>
                        </a:lnTo>
                        <a:lnTo>
                          <a:pt x="477" y="4"/>
                        </a:lnTo>
                        <a:lnTo>
                          <a:pt x="464" y="3"/>
                        </a:lnTo>
                        <a:lnTo>
                          <a:pt x="452" y="49"/>
                        </a:lnTo>
                        <a:lnTo>
                          <a:pt x="359" y="51"/>
                        </a:lnTo>
                        <a:lnTo>
                          <a:pt x="368" y="0"/>
                        </a:lnTo>
                        <a:lnTo>
                          <a:pt x="353" y="1"/>
                        </a:lnTo>
                        <a:lnTo>
                          <a:pt x="352" y="4"/>
                        </a:lnTo>
                        <a:lnTo>
                          <a:pt x="341" y="51"/>
                        </a:lnTo>
                        <a:lnTo>
                          <a:pt x="280" y="51"/>
                        </a:lnTo>
                        <a:lnTo>
                          <a:pt x="291" y="6"/>
                        </a:lnTo>
                        <a:lnTo>
                          <a:pt x="277" y="8"/>
                        </a:lnTo>
                        <a:lnTo>
                          <a:pt x="262" y="51"/>
                        </a:lnTo>
                        <a:lnTo>
                          <a:pt x="244" y="50"/>
                        </a:lnTo>
                        <a:lnTo>
                          <a:pt x="256" y="61"/>
                        </a:lnTo>
                        <a:lnTo>
                          <a:pt x="259" y="67"/>
                        </a:lnTo>
                        <a:lnTo>
                          <a:pt x="262" y="74"/>
                        </a:lnTo>
                        <a:lnTo>
                          <a:pt x="262" y="90"/>
                        </a:lnTo>
                        <a:lnTo>
                          <a:pt x="259" y="99"/>
                        </a:lnTo>
                        <a:lnTo>
                          <a:pt x="256" y="110"/>
                        </a:lnTo>
                        <a:lnTo>
                          <a:pt x="269" y="87"/>
                        </a:lnTo>
                        <a:lnTo>
                          <a:pt x="271" y="78"/>
                        </a:lnTo>
                        <a:lnTo>
                          <a:pt x="274" y="76"/>
                        </a:lnTo>
                        <a:lnTo>
                          <a:pt x="271" y="82"/>
                        </a:lnTo>
                        <a:lnTo>
                          <a:pt x="271" y="87"/>
                        </a:lnTo>
                        <a:lnTo>
                          <a:pt x="277" y="64"/>
                        </a:lnTo>
                        <a:lnTo>
                          <a:pt x="338" y="66"/>
                        </a:lnTo>
                        <a:lnTo>
                          <a:pt x="321" y="140"/>
                        </a:lnTo>
                        <a:lnTo>
                          <a:pt x="261" y="139"/>
                        </a:lnTo>
                        <a:lnTo>
                          <a:pt x="270" y="98"/>
                        </a:lnTo>
                        <a:lnTo>
                          <a:pt x="263" y="114"/>
                        </a:lnTo>
                        <a:lnTo>
                          <a:pt x="255" y="128"/>
                        </a:lnTo>
                        <a:lnTo>
                          <a:pt x="251" y="130"/>
                        </a:lnTo>
                        <a:lnTo>
                          <a:pt x="249" y="134"/>
                        </a:lnTo>
                        <a:lnTo>
                          <a:pt x="244" y="141"/>
                        </a:lnTo>
                        <a:lnTo>
                          <a:pt x="232" y="153"/>
                        </a:lnTo>
                        <a:lnTo>
                          <a:pt x="215" y="222"/>
                        </a:lnTo>
                        <a:lnTo>
                          <a:pt x="139" y="218"/>
                        </a:lnTo>
                        <a:lnTo>
                          <a:pt x="145" y="193"/>
                        </a:lnTo>
                        <a:lnTo>
                          <a:pt x="120" y="195"/>
                        </a:lnTo>
                        <a:lnTo>
                          <a:pt x="115" y="217"/>
                        </a:lnTo>
                        <a:lnTo>
                          <a:pt x="52" y="214"/>
                        </a:lnTo>
                        <a:lnTo>
                          <a:pt x="58" y="190"/>
                        </a:lnTo>
                        <a:lnTo>
                          <a:pt x="36" y="186"/>
                        </a:lnTo>
                        <a:lnTo>
                          <a:pt x="28" y="213"/>
                        </a:lnTo>
                        <a:lnTo>
                          <a:pt x="1" y="212"/>
                        </a:lnTo>
                        <a:lnTo>
                          <a:pt x="0" y="217"/>
                        </a:lnTo>
                        <a:lnTo>
                          <a:pt x="24" y="222"/>
                        </a:lnTo>
                        <a:lnTo>
                          <a:pt x="5" y="286"/>
                        </a:lnTo>
                        <a:lnTo>
                          <a:pt x="28" y="292"/>
                        </a:lnTo>
                        <a:lnTo>
                          <a:pt x="48" y="224"/>
                        </a:lnTo>
                        <a:lnTo>
                          <a:pt x="112" y="231"/>
                        </a:lnTo>
                        <a:lnTo>
                          <a:pt x="95" y="309"/>
                        </a:lnTo>
                        <a:lnTo>
                          <a:pt x="120" y="315"/>
                        </a:lnTo>
                        <a:lnTo>
                          <a:pt x="137" y="232"/>
                        </a:lnTo>
                        <a:lnTo>
                          <a:pt x="211" y="238"/>
                        </a:lnTo>
                        <a:lnTo>
                          <a:pt x="195" y="332"/>
                        </a:lnTo>
                        <a:lnTo>
                          <a:pt x="318" y="359"/>
                        </a:lnTo>
                        <a:lnTo>
                          <a:pt x="318" y="356"/>
                        </a:lnTo>
                        <a:lnTo>
                          <a:pt x="393" y="358"/>
                        </a:lnTo>
                        <a:lnTo>
                          <a:pt x="390" y="373"/>
                        </a:lnTo>
                        <a:lnTo>
                          <a:pt x="408" y="376"/>
                        </a:lnTo>
                        <a:lnTo>
                          <a:pt x="411" y="361"/>
                        </a:lnTo>
                        <a:lnTo>
                          <a:pt x="399" y="353"/>
                        </a:lnTo>
                        <a:lnTo>
                          <a:pt x="394" y="349"/>
                        </a:lnTo>
                        <a:lnTo>
                          <a:pt x="392" y="345"/>
                        </a:lnTo>
                        <a:lnTo>
                          <a:pt x="320" y="343"/>
                        </a:lnTo>
                        <a:lnTo>
                          <a:pt x="333" y="244"/>
                        </a:lnTo>
                        <a:lnTo>
                          <a:pt x="410" y="249"/>
                        </a:lnTo>
                        <a:lnTo>
                          <a:pt x="396" y="328"/>
                        </a:lnTo>
                        <a:lnTo>
                          <a:pt x="413" y="333"/>
                        </a:lnTo>
                        <a:lnTo>
                          <a:pt x="423" y="249"/>
                        </a:lnTo>
                        <a:lnTo>
                          <a:pt x="497" y="252"/>
                        </a:lnTo>
                        <a:lnTo>
                          <a:pt x="491" y="346"/>
                        </a:lnTo>
                        <a:lnTo>
                          <a:pt x="456" y="346"/>
                        </a:lnTo>
                        <a:lnTo>
                          <a:pt x="540" y="359"/>
                        </a:lnTo>
                        <a:lnTo>
                          <a:pt x="633" y="359"/>
                        </a:lnTo>
                        <a:lnTo>
                          <a:pt x="645" y="358"/>
                        </a:lnTo>
                        <a:lnTo>
                          <a:pt x="664" y="358"/>
                        </a:lnTo>
                        <a:lnTo>
                          <a:pt x="722" y="358"/>
                        </a:lnTo>
                        <a:lnTo>
                          <a:pt x="856" y="326"/>
                        </a:lnTo>
                        <a:lnTo>
                          <a:pt x="845" y="237"/>
                        </a:lnTo>
                        <a:lnTo>
                          <a:pt x="933" y="228"/>
                        </a:lnTo>
                        <a:lnTo>
                          <a:pt x="946" y="302"/>
                        </a:lnTo>
                        <a:lnTo>
                          <a:pt x="959" y="298"/>
                        </a:lnTo>
                        <a:lnTo>
                          <a:pt x="947" y="226"/>
                        </a:lnTo>
                        <a:lnTo>
                          <a:pt x="1030" y="218"/>
                        </a:lnTo>
                        <a:lnTo>
                          <a:pt x="1042" y="272"/>
                        </a:lnTo>
                        <a:lnTo>
                          <a:pt x="1061" y="266"/>
                        </a:lnTo>
                        <a:lnTo>
                          <a:pt x="1050" y="217"/>
                        </a:lnTo>
                        <a:lnTo>
                          <a:pt x="1094" y="212"/>
                        </a:lnTo>
                        <a:close/>
                        <a:moveTo>
                          <a:pt x="542" y="63"/>
                        </a:moveTo>
                        <a:lnTo>
                          <a:pt x="616" y="60"/>
                        </a:lnTo>
                        <a:lnTo>
                          <a:pt x="620" y="127"/>
                        </a:lnTo>
                        <a:lnTo>
                          <a:pt x="635" y="127"/>
                        </a:lnTo>
                        <a:lnTo>
                          <a:pt x="626" y="58"/>
                        </a:lnTo>
                        <a:lnTo>
                          <a:pt x="701" y="55"/>
                        </a:lnTo>
                        <a:lnTo>
                          <a:pt x="707" y="133"/>
                        </a:lnTo>
                        <a:lnTo>
                          <a:pt x="683" y="134"/>
                        </a:lnTo>
                        <a:lnTo>
                          <a:pt x="638" y="140"/>
                        </a:lnTo>
                        <a:lnTo>
                          <a:pt x="594" y="144"/>
                        </a:lnTo>
                        <a:lnTo>
                          <a:pt x="550" y="142"/>
                        </a:lnTo>
                        <a:lnTo>
                          <a:pt x="507" y="139"/>
                        </a:lnTo>
                        <a:lnTo>
                          <a:pt x="441" y="140"/>
                        </a:lnTo>
                        <a:lnTo>
                          <a:pt x="444" y="126"/>
                        </a:lnTo>
                        <a:lnTo>
                          <a:pt x="435" y="123"/>
                        </a:lnTo>
                        <a:lnTo>
                          <a:pt x="430" y="140"/>
                        </a:lnTo>
                        <a:lnTo>
                          <a:pt x="347" y="140"/>
                        </a:lnTo>
                        <a:lnTo>
                          <a:pt x="358" y="66"/>
                        </a:lnTo>
                        <a:lnTo>
                          <a:pt x="447" y="64"/>
                        </a:lnTo>
                        <a:lnTo>
                          <a:pt x="437" y="114"/>
                        </a:lnTo>
                        <a:lnTo>
                          <a:pt x="446" y="115"/>
                        </a:lnTo>
                        <a:lnTo>
                          <a:pt x="459" y="64"/>
                        </a:lnTo>
                        <a:lnTo>
                          <a:pt x="526" y="63"/>
                        </a:lnTo>
                        <a:lnTo>
                          <a:pt x="515" y="123"/>
                        </a:lnTo>
                        <a:lnTo>
                          <a:pt x="532" y="124"/>
                        </a:lnTo>
                        <a:lnTo>
                          <a:pt x="542" y="63"/>
                        </a:lnTo>
                        <a:close/>
                        <a:moveTo>
                          <a:pt x="740" y="229"/>
                        </a:moveTo>
                        <a:lnTo>
                          <a:pt x="730" y="140"/>
                        </a:lnTo>
                        <a:lnTo>
                          <a:pt x="807" y="136"/>
                        </a:lnTo>
                        <a:lnTo>
                          <a:pt x="814" y="228"/>
                        </a:lnTo>
                        <a:lnTo>
                          <a:pt x="740" y="229"/>
                        </a:lnTo>
                        <a:close/>
                        <a:moveTo>
                          <a:pt x="708" y="141"/>
                        </a:moveTo>
                        <a:lnTo>
                          <a:pt x="714" y="229"/>
                        </a:lnTo>
                        <a:lnTo>
                          <a:pt x="646" y="229"/>
                        </a:lnTo>
                        <a:lnTo>
                          <a:pt x="642" y="205"/>
                        </a:lnTo>
                        <a:lnTo>
                          <a:pt x="624" y="210"/>
                        </a:lnTo>
                        <a:lnTo>
                          <a:pt x="626" y="229"/>
                        </a:lnTo>
                        <a:lnTo>
                          <a:pt x="518" y="229"/>
                        </a:lnTo>
                        <a:lnTo>
                          <a:pt x="519" y="225"/>
                        </a:lnTo>
                        <a:lnTo>
                          <a:pt x="500" y="225"/>
                        </a:lnTo>
                        <a:lnTo>
                          <a:pt x="500" y="229"/>
                        </a:lnTo>
                        <a:lnTo>
                          <a:pt x="426" y="228"/>
                        </a:lnTo>
                        <a:lnTo>
                          <a:pt x="438" y="156"/>
                        </a:lnTo>
                        <a:lnTo>
                          <a:pt x="509" y="153"/>
                        </a:lnTo>
                        <a:lnTo>
                          <a:pt x="502" y="207"/>
                        </a:lnTo>
                        <a:lnTo>
                          <a:pt x="521" y="205"/>
                        </a:lnTo>
                        <a:lnTo>
                          <a:pt x="528" y="152"/>
                        </a:lnTo>
                        <a:lnTo>
                          <a:pt x="621" y="147"/>
                        </a:lnTo>
                        <a:lnTo>
                          <a:pt x="623" y="188"/>
                        </a:lnTo>
                        <a:lnTo>
                          <a:pt x="641" y="184"/>
                        </a:lnTo>
                        <a:lnTo>
                          <a:pt x="636" y="147"/>
                        </a:lnTo>
                        <a:lnTo>
                          <a:pt x="708" y="141"/>
                        </a:lnTo>
                        <a:close/>
                        <a:moveTo>
                          <a:pt x="627" y="254"/>
                        </a:moveTo>
                        <a:lnTo>
                          <a:pt x="632" y="343"/>
                        </a:lnTo>
                        <a:lnTo>
                          <a:pt x="506" y="346"/>
                        </a:lnTo>
                        <a:lnTo>
                          <a:pt x="506" y="344"/>
                        </a:lnTo>
                        <a:lnTo>
                          <a:pt x="506" y="341"/>
                        </a:lnTo>
                        <a:lnTo>
                          <a:pt x="515" y="253"/>
                        </a:lnTo>
                        <a:lnTo>
                          <a:pt x="627" y="254"/>
                        </a:lnTo>
                        <a:close/>
                        <a:moveTo>
                          <a:pt x="716" y="249"/>
                        </a:moveTo>
                        <a:lnTo>
                          <a:pt x="720" y="338"/>
                        </a:lnTo>
                        <a:lnTo>
                          <a:pt x="654" y="341"/>
                        </a:lnTo>
                        <a:lnTo>
                          <a:pt x="647" y="254"/>
                        </a:lnTo>
                        <a:lnTo>
                          <a:pt x="716" y="249"/>
                        </a:lnTo>
                        <a:close/>
                        <a:moveTo>
                          <a:pt x="748" y="337"/>
                        </a:moveTo>
                        <a:lnTo>
                          <a:pt x="741" y="248"/>
                        </a:lnTo>
                        <a:lnTo>
                          <a:pt x="815" y="240"/>
                        </a:lnTo>
                        <a:lnTo>
                          <a:pt x="824" y="332"/>
                        </a:lnTo>
                        <a:lnTo>
                          <a:pt x="748" y="337"/>
                        </a:lnTo>
                        <a:close/>
                        <a:moveTo>
                          <a:pt x="806" y="129"/>
                        </a:moveTo>
                        <a:lnTo>
                          <a:pt x="730" y="133"/>
                        </a:lnTo>
                        <a:lnTo>
                          <a:pt x="722" y="52"/>
                        </a:lnTo>
                        <a:lnTo>
                          <a:pt x="800" y="46"/>
                        </a:lnTo>
                        <a:lnTo>
                          <a:pt x="806" y="129"/>
                        </a:lnTo>
                        <a:close/>
                        <a:moveTo>
                          <a:pt x="226" y="338"/>
                        </a:moveTo>
                        <a:lnTo>
                          <a:pt x="243" y="240"/>
                        </a:lnTo>
                        <a:lnTo>
                          <a:pt x="303" y="243"/>
                        </a:lnTo>
                        <a:lnTo>
                          <a:pt x="289" y="341"/>
                        </a:lnTo>
                        <a:lnTo>
                          <a:pt x="226" y="338"/>
                        </a:lnTo>
                        <a:close/>
                        <a:moveTo>
                          <a:pt x="428" y="156"/>
                        </a:moveTo>
                        <a:lnTo>
                          <a:pt x="413" y="228"/>
                        </a:lnTo>
                        <a:lnTo>
                          <a:pt x="335" y="225"/>
                        </a:lnTo>
                        <a:lnTo>
                          <a:pt x="345" y="154"/>
                        </a:lnTo>
                        <a:lnTo>
                          <a:pt x="428" y="156"/>
                        </a:lnTo>
                        <a:close/>
                        <a:moveTo>
                          <a:pt x="258" y="152"/>
                        </a:moveTo>
                        <a:lnTo>
                          <a:pt x="318" y="154"/>
                        </a:lnTo>
                        <a:lnTo>
                          <a:pt x="306" y="224"/>
                        </a:lnTo>
                        <a:lnTo>
                          <a:pt x="245" y="223"/>
                        </a:lnTo>
                        <a:lnTo>
                          <a:pt x="258" y="152"/>
                        </a:lnTo>
                        <a:close/>
                      </a:path>
                    </a:pathLst>
                  </a:custGeom>
                  <a:solidFill>
                    <a:srgbClr val="8C486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04" name="Freeform 661"/>
                  <p:cNvSpPr/>
                  <p:nvPr/>
                </p:nvSpPr>
                <p:spPr>
                  <a:xfrm>
                    <a:off x="285" y="93"/>
                    <a:ext cx="29" cy="22"/>
                  </a:xfrm>
                  <a:custGeom>
                    <a:avLst/>
                    <a:gdLst>
                      <a:gd name="txL" fmla="*/ 0 w 88"/>
                      <a:gd name="txT" fmla="*/ 0 h 67"/>
                      <a:gd name="txR" fmla="*/ 88 w 88"/>
                      <a:gd name="txB" fmla="*/ 67 h 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8" h="67">
                        <a:moveTo>
                          <a:pt x="84" y="0"/>
                        </a:moveTo>
                        <a:lnTo>
                          <a:pt x="10" y="3"/>
                        </a:lnTo>
                        <a:lnTo>
                          <a:pt x="0" y="64"/>
                        </a:lnTo>
                        <a:lnTo>
                          <a:pt x="88" y="67"/>
                        </a:lnTo>
                        <a:lnTo>
                          <a:pt x="84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05" name="Freeform 662"/>
                  <p:cNvSpPr/>
                  <p:nvPr/>
                </p:nvSpPr>
                <p:spPr>
                  <a:xfrm>
                    <a:off x="316" y="91"/>
                    <a:ext cx="27" cy="26"/>
                  </a:xfrm>
                  <a:custGeom>
                    <a:avLst/>
                    <a:gdLst>
                      <a:gd name="txL" fmla="*/ 0 w 81"/>
                      <a:gd name="txT" fmla="*/ 0 h 79"/>
                      <a:gd name="txR" fmla="*/ 81 w 81"/>
                      <a:gd name="txB" fmla="*/ 79 h 7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" h="79">
                        <a:moveTo>
                          <a:pt x="75" y="0"/>
                        </a:moveTo>
                        <a:lnTo>
                          <a:pt x="0" y="3"/>
                        </a:lnTo>
                        <a:lnTo>
                          <a:pt x="9" y="72"/>
                        </a:lnTo>
                        <a:lnTo>
                          <a:pt x="52" y="69"/>
                        </a:lnTo>
                        <a:lnTo>
                          <a:pt x="57" y="71"/>
                        </a:lnTo>
                        <a:lnTo>
                          <a:pt x="58" y="78"/>
                        </a:lnTo>
                        <a:lnTo>
                          <a:pt x="58" y="79"/>
                        </a:lnTo>
                        <a:lnTo>
                          <a:pt x="57" y="79"/>
                        </a:lnTo>
                        <a:lnTo>
                          <a:pt x="81" y="78"/>
                        </a:lnTo>
                        <a:lnTo>
                          <a:pt x="75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06" name="Freeform 663"/>
                  <p:cNvSpPr/>
                  <p:nvPr/>
                </p:nvSpPr>
                <p:spPr>
                  <a:xfrm>
                    <a:off x="241" y="107"/>
                    <a:ext cx="94" cy="14"/>
                  </a:xfrm>
                  <a:custGeom>
                    <a:avLst/>
                    <a:gdLst>
                      <a:gd name="txL" fmla="*/ 0 w 282"/>
                      <a:gd name="txT" fmla="*/ 0 h 40"/>
                      <a:gd name="txR" fmla="*/ 282 w 282"/>
                      <a:gd name="txB" fmla="*/ 40 h 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2" h="40">
                        <a:moveTo>
                          <a:pt x="281" y="30"/>
                        </a:moveTo>
                        <a:lnTo>
                          <a:pt x="282" y="30"/>
                        </a:lnTo>
                        <a:lnTo>
                          <a:pt x="282" y="29"/>
                        </a:lnTo>
                        <a:lnTo>
                          <a:pt x="281" y="22"/>
                        </a:lnTo>
                        <a:lnTo>
                          <a:pt x="276" y="20"/>
                        </a:lnTo>
                        <a:lnTo>
                          <a:pt x="233" y="23"/>
                        </a:lnTo>
                        <a:lnTo>
                          <a:pt x="218" y="23"/>
                        </a:lnTo>
                        <a:lnTo>
                          <a:pt x="130" y="20"/>
                        </a:lnTo>
                        <a:lnTo>
                          <a:pt x="113" y="19"/>
                        </a:lnTo>
                        <a:lnTo>
                          <a:pt x="44" y="11"/>
                        </a:lnTo>
                        <a:lnTo>
                          <a:pt x="35" y="10"/>
                        </a:lnTo>
                        <a:lnTo>
                          <a:pt x="9" y="5"/>
                        </a:lnTo>
                        <a:lnTo>
                          <a:pt x="3" y="1"/>
                        </a:lnTo>
                        <a:lnTo>
                          <a:pt x="0" y="0"/>
                        </a:lnTo>
                        <a:lnTo>
                          <a:pt x="2" y="4"/>
                        </a:lnTo>
                        <a:lnTo>
                          <a:pt x="6" y="10"/>
                        </a:lnTo>
                        <a:lnTo>
                          <a:pt x="33" y="19"/>
                        </a:lnTo>
                        <a:lnTo>
                          <a:pt x="42" y="22"/>
                        </a:lnTo>
                        <a:lnTo>
                          <a:pt x="105" y="35"/>
                        </a:lnTo>
                        <a:lnTo>
                          <a:pt x="148" y="38"/>
                        </a:lnTo>
                        <a:lnTo>
                          <a:pt x="192" y="40"/>
                        </a:lnTo>
                        <a:lnTo>
                          <a:pt x="236" y="36"/>
                        </a:lnTo>
                        <a:lnTo>
                          <a:pt x="281" y="30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07" name="Freeform 664"/>
                  <p:cNvSpPr/>
                  <p:nvPr/>
                </p:nvSpPr>
                <p:spPr>
                  <a:xfrm>
                    <a:off x="223" y="94"/>
                    <a:ext cx="33" cy="25"/>
                  </a:xfrm>
                  <a:custGeom>
                    <a:avLst/>
                    <a:gdLst>
                      <a:gd name="txL" fmla="*/ 0 w 100"/>
                      <a:gd name="txT" fmla="*/ 0 h 76"/>
                      <a:gd name="txR" fmla="*/ 100 w 100"/>
                      <a:gd name="txB" fmla="*/ 76 h 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0" h="76">
                        <a:moveTo>
                          <a:pt x="64" y="45"/>
                        </a:moveTo>
                        <a:lnTo>
                          <a:pt x="90" y="50"/>
                        </a:lnTo>
                        <a:lnTo>
                          <a:pt x="100" y="0"/>
                        </a:lnTo>
                        <a:lnTo>
                          <a:pt x="11" y="2"/>
                        </a:lnTo>
                        <a:lnTo>
                          <a:pt x="0" y="76"/>
                        </a:lnTo>
                        <a:lnTo>
                          <a:pt x="83" y="76"/>
                        </a:lnTo>
                        <a:lnTo>
                          <a:pt x="88" y="59"/>
                        </a:lnTo>
                        <a:lnTo>
                          <a:pt x="61" y="50"/>
                        </a:lnTo>
                        <a:lnTo>
                          <a:pt x="57" y="44"/>
                        </a:lnTo>
                        <a:lnTo>
                          <a:pt x="55" y="40"/>
                        </a:lnTo>
                        <a:lnTo>
                          <a:pt x="58" y="41"/>
                        </a:lnTo>
                        <a:lnTo>
                          <a:pt x="64" y="45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08" name="Freeform 665"/>
                  <p:cNvSpPr/>
                  <p:nvPr/>
                </p:nvSpPr>
                <p:spPr>
                  <a:xfrm>
                    <a:off x="256" y="94"/>
                    <a:ext cx="27" cy="20"/>
                  </a:xfrm>
                  <a:custGeom>
                    <a:avLst/>
                    <a:gdLst>
                      <a:gd name="txL" fmla="*/ 0 w 80"/>
                      <a:gd name="txT" fmla="*/ 0 h 60"/>
                      <a:gd name="txR" fmla="*/ 80 w 80"/>
                      <a:gd name="txB" fmla="*/ 60 h 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0" h="60">
                        <a:moveTo>
                          <a:pt x="13" y="1"/>
                        </a:moveTo>
                        <a:lnTo>
                          <a:pt x="0" y="52"/>
                        </a:lnTo>
                        <a:lnTo>
                          <a:pt x="69" y="60"/>
                        </a:lnTo>
                        <a:lnTo>
                          <a:pt x="80" y="0"/>
                        </a:lnTo>
                        <a:lnTo>
                          <a:pt x="13" y="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09" name="Freeform 666"/>
                  <p:cNvSpPr/>
                  <p:nvPr/>
                </p:nvSpPr>
                <p:spPr>
                  <a:xfrm>
                    <a:off x="254" y="115"/>
                    <a:ext cx="22" cy="4"/>
                  </a:xfrm>
                  <a:custGeom>
                    <a:avLst/>
                    <a:gdLst>
                      <a:gd name="txL" fmla="*/ 0 w 66"/>
                      <a:gd name="txT" fmla="*/ 0 h 14"/>
                      <a:gd name="txR" fmla="*/ 66 w 66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14">
                        <a:moveTo>
                          <a:pt x="3" y="0"/>
                        </a:moveTo>
                        <a:lnTo>
                          <a:pt x="0" y="14"/>
                        </a:lnTo>
                        <a:lnTo>
                          <a:pt x="66" y="13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10" name="Freeform 667"/>
                  <p:cNvSpPr/>
                  <p:nvPr/>
                </p:nvSpPr>
                <p:spPr>
                  <a:xfrm>
                    <a:off x="351" y="118"/>
                    <a:ext cx="28" cy="31"/>
                  </a:xfrm>
                  <a:custGeom>
                    <a:avLst/>
                    <a:gdLst>
                      <a:gd name="txL" fmla="*/ 0 w 84"/>
                      <a:gd name="txT" fmla="*/ 0 h 93"/>
                      <a:gd name="txR" fmla="*/ 84 w 84"/>
                      <a:gd name="txB" fmla="*/ 93 h 9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4" h="93">
                        <a:moveTo>
                          <a:pt x="0" y="4"/>
                        </a:moveTo>
                        <a:lnTo>
                          <a:pt x="10" y="93"/>
                        </a:lnTo>
                        <a:lnTo>
                          <a:pt x="84" y="92"/>
                        </a:lnTo>
                        <a:lnTo>
                          <a:pt x="77" y="0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11" name="Freeform 668"/>
                  <p:cNvSpPr/>
                  <p:nvPr/>
                </p:nvSpPr>
                <p:spPr>
                  <a:xfrm>
                    <a:off x="257" y="133"/>
                    <a:ext cx="74" cy="15"/>
                  </a:xfrm>
                  <a:custGeom>
                    <a:avLst/>
                    <a:gdLst>
                      <a:gd name="txL" fmla="*/ 0 w 220"/>
                      <a:gd name="txT" fmla="*/ 0 h 43"/>
                      <a:gd name="txR" fmla="*/ 220 w 220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0" h="43">
                        <a:moveTo>
                          <a:pt x="215" y="1"/>
                        </a:moveTo>
                        <a:lnTo>
                          <a:pt x="212" y="0"/>
                        </a:lnTo>
                        <a:lnTo>
                          <a:pt x="191" y="2"/>
                        </a:lnTo>
                        <a:lnTo>
                          <a:pt x="173" y="6"/>
                        </a:lnTo>
                        <a:lnTo>
                          <a:pt x="71" y="23"/>
                        </a:lnTo>
                        <a:lnTo>
                          <a:pt x="52" y="25"/>
                        </a:lnTo>
                        <a:lnTo>
                          <a:pt x="0" y="38"/>
                        </a:lnTo>
                        <a:lnTo>
                          <a:pt x="50" y="43"/>
                        </a:lnTo>
                        <a:lnTo>
                          <a:pt x="69" y="43"/>
                        </a:lnTo>
                        <a:lnTo>
                          <a:pt x="122" y="38"/>
                        </a:lnTo>
                        <a:lnTo>
                          <a:pt x="148" y="34"/>
                        </a:lnTo>
                        <a:lnTo>
                          <a:pt x="174" y="28"/>
                        </a:lnTo>
                        <a:lnTo>
                          <a:pt x="192" y="23"/>
                        </a:lnTo>
                        <a:lnTo>
                          <a:pt x="220" y="12"/>
                        </a:lnTo>
                        <a:lnTo>
                          <a:pt x="220" y="7"/>
                        </a:lnTo>
                        <a:lnTo>
                          <a:pt x="218" y="2"/>
                        </a:lnTo>
                        <a:lnTo>
                          <a:pt x="215" y="1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12" name="Freeform 669"/>
                  <p:cNvSpPr/>
                  <p:nvPr/>
                </p:nvSpPr>
                <p:spPr>
                  <a:xfrm>
                    <a:off x="319" y="120"/>
                    <a:ext cx="26" cy="29"/>
                  </a:xfrm>
                  <a:custGeom>
                    <a:avLst/>
                    <a:gdLst>
                      <a:gd name="txL" fmla="*/ 0 w 78"/>
                      <a:gd name="txT" fmla="*/ 0 h 88"/>
                      <a:gd name="txR" fmla="*/ 78 w 78"/>
                      <a:gd name="txB" fmla="*/ 88 h 8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8" h="88">
                        <a:moveTo>
                          <a:pt x="26" y="41"/>
                        </a:moveTo>
                        <a:lnTo>
                          <a:pt x="29" y="42"/>
                        </a:lnTo>
                        <a:lnTo>
                          <a:pt x="32" y="43"/>
                        </a:lnTo>
                        <a:lnTo>
                          <a:pt x="34" y="48"/>
                        </a:lnTo>
                        <a:lnTo>
                          <a:pt x="34" y="53"/>
                        </a:lnTo>
                        <a:lnTo>
                          <a:pt x="6" y="64"/>
                        </a:lnTo>
                        <a:lnTo>
                          <a:pt x="10" y="88"/>
                        </a:lnTo>
                        <a:lnTo>
                          <a:pt x="78" y="88"/>
                        </a:lnTo>
                        <a:lnTo>
                          <a:pt x="72" y="0"/>
                        </a:lnTo>
                        <a:lnTo>
                          <a:pt x="0" y="6"/>
                        </a:lnTo>
                        <a:lnTo>
                          <a:pt x="5" y="43"/>
                        </a:lnTo>
                        <a:lnTo>
                          <a:pt x="26" y="4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13" name="Freeform 670"/>
                  <p:cNvSpPr/>
                  <p:nvPr/>
                </p:nvSpPr>
                <p:spPr>
                  <a:xfrm>
                    <a:off x="281" y="122"/>
                    <a:ext cx="34" cy="19"/>
                  </a:xfrm>
                  <a:custGeom>
                    <a:avLst/>
                    <a:gdLst>
                      <a:gd name="txL" fmla="*/ 0 w 102"/>
                      <a:gd name="txT" fmla="*/ 0 h 58"/>
                      <a:gd name="txR" fmla="*/ 102 w 102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2" h="58">
                        <a:moveTo>
                          <a:pt x="102" y="41"/>
                        </a:moveTo>
                        <a:lnTo>
                          <a:pt x="100" y="0"/>
                        </a:lnTo>
                        <a:lnTo>
                          <a:pt x="7" y="5"/>
                        </a:lnTo>
                        <a:lnTo>
                          <a:pt x="0" y="58"/>
                        </a:lnTo>
                        <a:lnTo>
                          <a:pt x="102" y="4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14" name="Freeform 671"/>
                  <p:cNvSpPr/>
                  <p:nvPr/>
                </p:nvSpPr>
                <p:spPr>
                  <a:xfrm>
                    <a:off x="280" y="143"/>
                    <a:ext cx="36" cy="6"/>
                  </a:xfrm>
                  <a:custGeom>
                    <a:avLst/>
                    <a:gdLst>
                      <a:gd name="txL" fmla="*/ 0 w 108"/>
                      <a:gd name="txT" fmla="*/ 0 h 19"/>
                      <a:gd name="txR" fmla="*/ 108 w 108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8" h="19">
                        <a:moveTo>
                          <a:pt x="108" y="19"/>
                        </a:moveTo>
                        <a:lnTo>
                          <a:pt x="106" y="0"/>
                        </a:lnTo>
                        <a:lnTo>
                          <a:pt x="80" y="6"/>
                        </a:lnTo>
                        <a:lnTo>
                          <a:pt x="54" y="10"/>
                        </a:lnTo>
                        <a:lnTo>
                          <a:pt x="1" y="15"/>
                        </a:lnTo>
                        <a:lnTo>
                          <a:pt x="0" y="19"/>
                        </a:lnTo>
                        <a:lnTo>
                          <a:pt x="108" y="19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15" name="Freeform 672"/>
                  <p:cNvSpPr/>
                  <p:nvPr/>
                </p:nvSpPr>
                <p:spPr>
                  <a:xfrm>
                    <a:off x="249" y="124"/>
                    <a:ext cx="28" cy="25"/>
                  </a:xfrm>
                  <a:custGeom>
                    <a:avLst/>
                    <a:gdLst>
                      <a:gd name="txL" fmla="*/ 0 w 83"/>
                      <a:gd name="txT" fmla="*/ 0 h 76"/>
                      <a:gd name="txR" fmla="*/ 83 w 83"/>
                      <a:gd name="txB" fmla="*/ 76 h 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3" h="76">
                        <a:moveTo>
                          <a:pt x="24" y="67"/>
                        </a:moveTo>
                        <a:lnTo>
                          <a:pt x="76" y="54"/>
                        </a:lnTo>
                        <a:lnTo>
                          <a:pt x="83" y="0"/>
                        </a:lnTo>
                        <a:lnTo>
                          <a:pt x="12" y="3"/>
                        </a:lnTo>
                        <a:lnTo>
                          <a:pt x="0" y="75"/>
                        </a:lnTo>
                        <a:lnTo>
                          <a:pt x="74" y="76"/>
                        </a:lnTo>
                        <a:lnTo>
                          <a:pt x="74" y="72"/>
                        </a:lnTo>
                        <a:lnTo>
                          <a:pt x="24" y="6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16" name="Freeform 673"/>
                  <p:cNvSpPr/>
                  <p:nvPr/>
                </p:nvSpPr>
                <p:spPr>
                  <a:xfrm>
                    <a:off x="276" y="157"/>
                    <a:ext cx="42" cy="31"/>
                  </a:xfrm>
                  <a:custGeom>
                    <a:avLst/>
                    <a:gdLst>
                      <a:gd name="txL" fmla="*/ 0 w 126"/>
                      <a:gd name="txT" fmla="*/ 0 h 93"/>
                      <a:gd name="txR" fmla="*/ 126 w 126"/>
                      <a:gd name="txB" fmla="*/ 93 h 9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6" h="93">
                        <a:moveTo>
                          <a:pt x="126" y="90"/>
                        </a:moveTo>
                        <a:lnTo>
                          <a:pt x="121" y="1"/>
                        </a:lnTo>
                        <a:lnTo>
                          <a:pt x="9" y="0"/>
                        </a:lnTo>
                        <a:lnTo>
                          <a:pt x="0" y="88"/>
                        </a:lnTo>
                        <a:lnTo>
                          <a:pt x="0" y="91"/>
                        </a:lnTo>
                        <a:lnTo>
                          <a:pt x="0" y="93"/>
                        </a:lnTo>
                        <a:lnTo>
                          <a:pt x="126" y="9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17" name="Freeform 674"/>
                  <p:cNvSpPr/>
                  <p:nvPr/>
                </p:nvSpPr>
                <p:spPr>
                  <a:xfrm>
                    <a:off x="323" y="156"/>
                    <a:ext cx="24" cy="30"/>
                  </a:xfrm>
                  <a:custGeom>
                    <a:avLst/>
                    <a:gdLst>
                      <a:gd name="txL" fmla="*/ 0 w 73"/>
                      <a:gd name="txT" fmla="*/ 0 h 92"/>
                      <a:gd name="txR" fmla="*/ 73 w 73"/>
                      <a:gd name="txB" fmla="*/ 92 h 9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3" h="92">
                        <a:moveTo>
                          <a:pt x="73" y="89"/>
                        </a:moveTo>
                        <a:lnTo>
                          <a:pt x="69" y="0"/>
                        </a:lnTo>
                        <a:lnTo>
                          <a:pt x="0" y="5"/>
                        </a:lnTo>
                        <a:lnTo>
                          <a:pt x="7" y="92"/>
                        </a:lnTo>
                        <a:lnTo>
                          <a:pt x="73" y="89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18" name="Freeform 675"/>
                  <p:cNvSpPr/>
                  <p:nvPr/>
                </p:nvSpPr>
                <p:spPr>
                  <a:xfrm>
                    <a:off x="354" y="153"/>
                    <a:ext cx="28" cy="32"/>
                  </a:xfrm>
                  <a:custGeom>
                    <a:avLst/>
                    <a:gdLst>
                      <a:gd name="txL" fmla="*/ 0 w 83"/>
                      <a:gd name="txT" fmla="*/ 0 h 97"/>
                      <a:gd name="txR" fmla="*/ 83 w 83"/>
                      <a:gd name="txB" fmla="*/ 97 h 9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3" h="97">
                        <a:moveTo>
                          <a:pt x="0" y="8"/>
                        </a:moveTo>
                        <a:lnTo>
                          <a:pt x="7" y="97"/>
                        </a:lnTo>
                        <a:lnTo>
                          <a:pt x="83" y="92"/>
                        </a:lnTo>
                        <a:lnTo>
                          <a:pt x="74" y="0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19" name="Freeform 676"/>
                  <p:cNvSpPr/>
                  <p:nvPr/>
                </p:nvSpPr>
                <p:spPr>
                  <a:xfrm>
                    <a:off x="348" y="88"/>
                    <a:ext cx="28" cy="29"/>
                  </a:xfrm>
                  <a:custGeom>
                    <a:avLst/>
                    <a:gdLst>
                      <a:gd name="txL" fmla="*/ 0 w 84"/>
                      <a:gd name="txT" fmla="*/ 0 h 87"/>
                      <a:gd name="txR" fmla="*/ 84 w 84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4" h="87">
                        <a:moveTo>
                          <a:pt x="8" y="87"/>
                        </a:moveTo>
                        <a:lnTo>
                          <a:pt x="84" y="83"/>
                        </a:lnTo>
                        <a:lnTo>
                          <a:pt x="78" y="0"/>
                        </a:lnTo>
                        <a:lnTo>
                          <a:pt x="0" y="6"/>
                        </a:lnTo>
                        <a:lnTo>
                          <a:pt x="8" y="8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20" name="Freeform 677"/>
                  <p:cNvSpPr/>
                  <p:nvPr/>
                </p:nvSpPr>
                <p:spPr>
                  <a:xfrm>
                    <a:off x="183" y="153"/>
                    <a:ext cx="25" cy="33"/>
                  </a:xfrm>
                  <a:custGeom>
                    <a:avLst/>
                    <a:gdLst>
                      <a:gd name="txL" fmla="*/ 0 w 77"/>
                      <a:gd name="txT" fmla="*/ 0 h 101"/>
                      <a:gd name="txR" fmla="*/ 77 w 77"/>
                      <a:gd name="txB" fmla="*/ 101 h 10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7" h="101">
                        <a:moveTo>
                          <a:pt x="17" y="0"/>
                        </a:moveTo>
                        <a:lnTo>
                          <a:pt x="0" y="98"/>
                        </a:lnTo>
                        <a:lnTo>
                          <a:pt x="63" y="101"/>
                        </a:lnTo>
                        <a:lnTo>
                          <a:pt x="77" y="3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21" name="Freeform 678"/>
                  <p:cNvSpPr/>
                  <p:nvPr/>
                </p:nvSpPr>
                <p:spPr>
                  <a:xfrm>
                    <a:off x="219" y="124"/>
                    <a:ext cx="31" cy="25"/>
                  </a:xfrm>
                  <a:custGeom>
                    <a:avLst/>
                    <a:gdLst>
                      <a:gd name="txL" fmla="*/ 0 w 93"/>
                      <a:gd name="txT" fmla="*/ 0 h 74"/>
                      <a:gd name="txR" fmla="*/ 93 w 93"/>
                      <a:gd name="txB" fmla="*/ 74 h 7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3" h="74">
                        <a:moveTo>
                          <a:pt x="78" y="74"/>
                        </a:moveTo>
                        <a:lnTo>
                          <a:pt x="93" y="2"/>
                        </a:lnTo>
                        <a:lnTo>
                          <a:pt x="10" y="0"/>
                        </a:lnTo>
                        <a:lnTo>
                          <a:pt x="0" y="71"/>
                        </a:lnTo>
                        <a:lnTo>
                          <a:pt x="78" y="7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20122" name="Group 679"/>
                <p:cNvGrpSpPr/>
                <p:nvPr/>
              </p:nvGrpSpPr>
              <p:grpSpPr>
                <a:xfrm>
                  <a:off x="193" y="516"/>
                  <a:ext cx="727" cy="628"/>
                  <a:chOff x="0" y="0"/>
                  <a:chExt cx="727" cy="628"/>
                </a:xfrm>
              </p:grpSpPr>
              <p:sp>
                <p:nvSpPr>
                  <p:cNvPr id="20123" name="Freeform 680"/>
                  <p:cNvSpPr/>
                  <p:nvPr/>
                </p:nvSpPr>
                <p:spPr>
                  <a:xfrm>
                    <a:off x="173" y="497"/>
                    <a:ext cx="24" cy="24"/>
                  </a:xfrm>
                  <a:custGeom>
                    <a:avLst/>
                    <a:gdLst>
                      <a:gd name="txL" fmla="*/ 0 w 73"/>
                      <a:gd name="txT" fmla="*/ 0 h 72"/>
                      <a:gd name="txR" fmla="*/ 73 w 73"/>
                      <a:gd name="txB" fmla="*/ 72 h 7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3" h="72">
                        <a:moveTo>
                          <a:pt x="73" y="2"/>
                        </a:moveTo>
                        <a:lnTo>
                          <a:pt x="13" y="0"/>
                        </a:lnTo>
                        <a:lnTo>
                          <a:pt x="0" y="71"/>
                        </a:lnTo>
                        <a:lnTo>
                          <a:pt x="61" y="72"/>
                        </a:lnTo>
                        <a:lnTo>
                          <a:pt x="73" y="2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24" name="Freeform 681"/>
                  <p:cNvSpPr/>
                  <p:nvPr/>
                </p:nvSpPr>
                <p:spPr>
                  <a:xfrm>
                    <a:off x="104" y="374"/>
                    <a:ext cx="335" cy="85"/>
                  </a:xfrm>
                  <a:custGeom>
                    <a:avLst/>
                    <a:gdLst>
                      <a:gd name="txL" fmla="*/ 0 w 1005"/>
                      <a:gd name="txT" fmla="*/ 0 h 257"/>
                      <a:gd name="txR" fmla="*/ 1005 w 1005"/>
                      <a:gd name="txB" fmla="*/ 257 h 25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05" h="257">
                        <a:moveTo>
                          <a:pt x="981" y="137"/>
                        </a:moveTo>
                        <a:lnTo>
                          <a:pt x="971" y="123"/>
                        </a:lnTo>
                        <a:lnTo>
                          <a:pt x="960" y="111"/>
                        </a:lnTo>
                        <a:lnTo>
                          <a:pt x="947" y="100"/>
                        </a:lnTo>
                        <a:lnTo>
                          <a:pt x="932" y="90"/>
                        </a:lnTo>
                        <a:lnTo>
                          <a:pt x="907" y="75"/>
                        </a:lnTo>
                        <a:lnTo>
                          <a:pt x="883" y="61"/>
                        </a:lnTo>
                        <a:lnTo>
                          <a:pt x="858" y="49"/>
                        </a:lnTo>
                        <a:lnTo>
                          <a:pt x="834" y="40"/>
                        </a:lnTo>
                        <a:lnTo>
                          <a:pt x="807" y="30"/>
                        </a:lnTo>
                        <a:lnTo>
                          <a:pt x="782" y="23"/>
                        </a:lnTo>
                        <a:lnTo>
                          <a:pt x="729" y="11"/>
                        </a:lnTo>
                        <a:lnTo>
                          <a:pt x="674" y="3"/>
                        </a:lnTo>
                        <a:lnTo>
                          <a:pt x="645" y="0"/>
                        </a:lnTo>
                        <a:lnTo>
                          <a:pt x="618" y="0"/>
                        </a:lnTo>
                        <a:lnTo>
                          <a:pt x="588" y="0"/>
                        </a:lnTo>
                        <a:lnTo>
                          <a:pt x="559" y="3"/>
                        </a:lnTo>
                        <a:lnTo>
                          <a:pt x="529" y="5"/>
                        </a:lnTo>
                        <a:lnTo>
                          <a:pt x="500" y="10"/>
                        </a:lnTo>
                        <a:lnTo>
                          <a:pt x="344" y="17"/>
                        </a:lnTo>
                        <a:lnTo>
                          <a:pt x="293" y="18"/>
                        </a:lnTo>
                        <a:lnTo>
                          <a:pt x="246" y="25"/>
                        </a:lnTo>
                        <a:lnTo>
                          <a:pt x="223" y="29"/>
                        </a:lnTo>
                        <a:lnTo>
                          <a:pt x="202" y="35"/>
                        </a:lnTo>
                        <a:lnTo>
                          <a:pt x="164" y="51"/>
                        </a:lnTo>
                        <a:lnTo>
                          <a:pt x="127" y="69"/>
                        </a:lnTo>
                        <a:lnTo>
                          <a:pt x="94" y="93"/>
                        </a:lnTo>
                        <a:lnTo>
                          <a:pt x="79" y="105"/>
                        </a:lnTo>
                        <a:lnTo>
                          <a:pt x="66" y="119"/>
                        </a:lnTo>
                        <a:lnTo>
                          <a:pt x="40" y="153"/>
                        </a:lnTo>
                        <a:lnTo>
                          <a:pt x="30" y="136"/>
                        </a:lnTo>
                        <a:lnTo>
                          <a:pt x="36" y="103"/>
                        </a:lnTo>
                        <a:lnTo>
                          <a:pt x="32" y="103"/>
                        </a:lnTo>
                        <a:lnTo>
                          <a:pt x="24" y="107"/>
                        </a:lnTo>
                        <a:lnTo>
                          <a:pt x="18" y="115"/>
                        </a:lnTo>
                        <a:lnTo>
                          <a:pt x="14" y="124"/>
                        </a:lnTo>
                        <a:lnTo>
                          <a:pt x="14" y="136"/>
                        </a:lnTo>
                        <a:lnTo>
                          <a:pt x="2" y="148"/>
                        </a:lnTo>
                        <a:lnTo>
                          <a:pt x="7" y="144"/>
                        </a:lnTo>
                        <a:lnTo>
                          <a:pt x="7" y="150"/>
                        </a:lnTo>
                        <a:lnTo>
                          <a:pt x="6" y="154"/>
                        </a:lnTo>
                        <a:lnTo>
                          <a:pt x="6" y="160"/>
                        </a:lnTo>
                        <a:lnTo>
                          <a:pt x="4" y="175"/>
                        </a:lnTo>
                        <a:lnTo>
                          <a:pt x="4" y="191"/>
                        </a:lnTo>
                        <a:lnTo>
                          <a:pt x="2" y="211"/>
                        </a:lnTo>
                        <a:lnTo>
                          <a:pt x="3" y="211"/>
                        </a:lnTo>
                        <a:lnTo>
                          <a:pt x="2" y="217"/>
                        </a:lnTo>
                        <a:lnTo>
                          <a:pt x="1" y="219"/>
                        </a:lnTo>
                        <a:lnTo>
                          <a:pt x="0" y="222"/>
                        </a:lnTo>
                        <a:lnTo>
                          <a:pt x="1" y="223"/>
                        </a:lnTo>
                        <a:lnTo>
                          <a:pt x="28" y="235"/>
                        </a:lnTo>
                        <a:lnTo>
                          <a:pt x="57" y="244"/>
                        </a:lnTo>
                        <a:lnTo>
                          <a:pt x="70" y="246"/>
                        </a:lnTo>
                        <a:lnTo>
                          <a:pt x="99" y="247"/>
                        </a:lnTo>
                        <a:lnTo>
                          <a:pt x="132" y="246"/>
                        </a:lnTo>
                        <a:lnTo>
                          <a:pt x="147" y="244"/>
                        </a:lnTo>
                        <a:lnTo>
                          <a:pt x="238" y="227"/>
                        </a:lnTo>
                        <a:lnTo>
                          <a:pt x="252" y="225"/>
                        </a:lnTo>
                        <a:lnTo>
                          <a:pt x="314" y="220"/>
                        </a:lnTo>
                        <a:lnTo>
                          <a:pt x="329" y="219"/>
                        </a:lnTo>
                        <a:lnTo>
                          <a:pt x="425" y="222"/>
                        </a:lnTo>
                        <a:lnTo>
                          <a:pt x="438" y="223"/>
                        </a:lnTo>
                        <a:lnTo>
                          <a:pt x="499" y="229"/>
                        </a:lnTo>
                        <a:lnTo>
                          <a:pt x="510" y="232"/>
                        </a:lnTo>
                        <a:lnTo>
                          <a:pt x="575" y="239"/>
                        </a:lnTo>
                        <a:lnTo>
                          <a:pt x="581" y="240"/>
                        </a:lnTo>
                        <a:lnTo>
                          <a:pt x="660" y="250"/>
                        </a:lnTo>
                        <a:lnTo>
                          <a:pt x="680" y="252"/>
                        </a:lnTo>
                        <a:lnTo>
                          <a:pt x="691" y="253"/>
                        </a:lnTo>
                        <a:lnTo>
                          <a:pt x="843" y="257"/>
                        </a:lnTo>
                        <a:lnTo>
                          <a:pt x="853" y="256"/>
                        </a:lnTo>
                        <a:lnTo>
                          <a:pt x="865" y="256"/>
                        </a:lnTo>
                        <a:lnTo>
                          <a:pt x="888" y="252"/>
                        </a:lnTo>
                        <a:lnTo>
                          <a:pt x="891" y="252"/>
                        </a:lnTo>
                        <a:lnTo>
                          <a:pt x="991" y="225"/>
                        </a:lnTo>
                        <a:lnTo>
                          <a:pt x="1001" y="221"/>
                        </a:lnTo>
                        <a:lnTo>
                          <a:pt x="1003" y="217"/>
                        </a:lnTo>
                        <a:lnTo>
                          <a:pt x="1003" y="216"/>
                        </a:lnTo>
                        <a:lnTo>
                          <a:pt x="1004" y="214"/>
                        </a:lnTo>
                        <a:lnTo>
                          <a:pt x="1004" y="213"/>
                        </a:lnTo>
                        <a:lnTo>
                          <a:pt x="1005" y="211"/>
                        </a:lnTo>
                        <a:lnTo>
                          <a:pt x="997" y="201"/>
                        </a:lnTo>
                        <a:lnTo>
                          <a:pt x="1002" y="199"/>
                        </a:lnTo>
                        <a:lnTo>
                          <a:pt x="981" y="137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25" name="Freeform 682"/>
                  <p:cNvSpPr/>
                  <p:nvPr/>
                </p:nvSpPr>
                <p:spPr>
                  <a:xfrm>
                    <a:off x="393" y="455"/>
                    <a:ext cx="34" cy="32"/>
                  </a:xfrm>
                  <a:custGeom>
                    <a:avLst/>
                    <a:gdLst>
                      <a:gd name="txL" fmla="*/ 0 w 102"/>
                      <a:gd name="txT" fmla="*/ 0 h 96"/>
                      <a:gd name="txR" fmla="*/ 102 w 102"/>
                      <a:gd name="txB" fmla="*/ 96 h 9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2" h="96">
                        <a:moveTo>
                          <a:pt x="26" y="7"/>
                        </a:moveTo>
                        <a:lnTo>
                          <a:pt x="23" y="7"/>
                        </a:lnTo>
                        <a:lnTo>
                          <a:pt x="0" y="11"/>
                        </a:lnTo>
                        <a:lnTo>
                          <a:pt x="20" y="96"/>
                        </a:lnTo>
                        <a:lnTo>
                          <a:pt x="102" y="89"/>
                        </a:lnTo>
                        <a:lnTo>
                          <a:pt x="79" y="0"/>
                        </a:lnTo>
                        <a:lnTo>
                          <a:pt x="26" y="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26" name="Freeform 683"/>
                  <p:cNvSpPr/>
                  <p:nvPr/>
                </p:nvSpPr>
                <p:spPr>
                  <a:xfrm>
                    <a:off x="363" y="459"/>
                    <a:ext cx="32" cy="30"/>
                  </a:xfrm>
                  <a:custGeom>
                    <a:avLst/>
                    <a:gdLst>
                      <a:gd name="txL" fmla="*/ 0 w 96"/>
                      <a:gd name="txT" fmla="*/ 0 h 91"/>
                      <a:gd name="txR" fmla="*/ 96 w 96"/>
                      <a:gd name="txB" fmla="*/ 91 h 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6" h="91">
                        <a:moveTo>
                          <a:pt x="76" y="0"/>
                        </a:moveTo>
                        <a:lnTo>
                          <a:pt x="66" y="1"/>
                        </a:lnTo>
                        <a:lnTo>
                          <a:pt x="0" y="8"/>
                        </a:lnTo>
                        <a:lnTo>
                          <a:pt x="12" y="91"/>
                        </a:lnTo>
                        <a:lnTo>
                          <a:pt x="27" y="90"/>
                        </a:lnTo>
                        <a:lnTo>
                          <a:pt x="18" y="77"/>
                        </a:lnTo>
                        <a:lnTo>
                          <a:pt x="15" y="69"/>
                        </a:lnTo>
                        <a:lnTo>
                          <a:pt x="14" y="63"/>
                        </a:lnTo>
                        <a:lnTo>
                          <a:pt x="12" y="49"/>
                        </a:lnTo>
                        <a:lnTo>
                          <a:pt x="16" y="33"/>
                        </a:lnTo>
                        <a:lnTo>
                          <a:pt x="36" y="12"/>
                        </a:lnTo>
                        <a:lnTo>
                          <a:pt x="40" y="27"/>
                        </a:lnTo>
                        <a:lnTo>
                          <a:pt x="40" y="48"/>
                        </a:lnTo>
                        <a:lnTo>
                          <a:pt x="39" y="59"/>
                        </a:lnTo>
                        <a:lnTo>
                          <a:pt x="39" y="63"/>
                        </a:lnTo>
                        <a:lnTo>
                          <a:pt x="41" y="69"/>
                        </a:lnTo>
                        <a:lnTo>
                          <a:pt x="46" y="79"/>
                        </a:lnTo>
                        <a:lnTo>
                          <a:pt x="54" y="89"/>
                        </a:lnTo>
                        <a:lnTo>
                          <a:pt x="96" y="86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27" name="Freeform 684"/>
                  <p:cNvSpPr/>
                  <p:nvPr/>
                </p:nvSpPr>
                <p:spPr>
                  <a:xfrm>
                    <a:off x="435" y="440"/>
                    <a:ext cx="6" cy="9"/>
                  </a:xfrm>
                  <a:custGeom>
                    <a:avLst/>
                    <a:gdLst>
                      <a:gd name="txL" fmla="*/ 0 w 18"/>
                      <a:gd name="txT" fmla="*/ 0 h 26"/>
                      <a:gd name="txR" fmla="*/ 18 w 18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" h="26">
                        <a:moveTo>
                          <a:pt x="11" y="0"/>
                        </a:moveTo>
                        <a:lnTo>
                          <a:pt x="6" y="2"/>
                        </a:lnTo>
                        <a:lnTo>
                          <a:pt x="14" y="12"/>
                        </a:lnTo>
                        <a:lnTo>
                          <a:pt x="13" y="14"/>
                        </a:lnTo>
                        <a:lnTo>
                          <a:pt x="13" y="15"/>
                        </a:lnTo>
                        <a:lnTo>
                          <a:pt x="12" y="17"/>
                        </a:lnTo>
                        <a:lnTo>
                          <a:pt x="12" y="18"/>
                        </a:lnTo>
                        <a:lnTo>
                          <a:pt x="10" y="22"/>
                        </a:lnTo>
                        <a:lnTo>
                          <a:pt x="0" y="26"/>
                        </a:lnTo>
                        <a:lnTo>
                          <a:pt x="18" y="23"/>
                        </a:lnTo>
                        <a:lnTo>
                          <a:pt x="17" y="18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28" name="Freeform 685"/>
                  <p:cNvSpPr/>
                  <p:nvPr/>
                </p:nvSpPr>
                <p:spPr>
                  <a:xfrm>
                    <a:off x="273" y="451"/>
                    <a:ext cx="23" cy="11"/>
                  </a:xfrm>
                  <a:custGeom>
                    <a:avLst/>
                    <a:gdLst>
                      <a:gd name="txL" fmla="*/ 0 w 71"/>
                      <a:gd name="txT" fmla="*/ 0 h 33"/>
                      <a:gd name="txR" fmla="*/ 71 w 71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" h="33">
                        <a:moveTo>
                          <a:pt x="0" y="33"/>
                        </a:moveTo>
                        <a:lnTo>
                          <a:pt x="71" y="29"/>
                        </a:lnTo>
                        <a:lnTo>
                          <a:pt x="70" y="7"/>
                        </a:lnTo>
                        <a:lnTo>
                          <a:pt x="5" y="0"/>
                        </a:lnTo>
                        <a:lnTo>
                          <a:pt x="0" y="33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29" name="Freeform 686"/>
                  <p:cNvSpPr/>
                  <p:nvPr/>
                </p:nvSpPr>
                <p:spPr>
                  <a:xfrm>
                    <a:off x="298" y="454"/>
                    <a:ext cx="26" cy="7"/>
                  </a:xfrm>
                  <a:custGeom>
                    <a:avLst/>
                    <a:gdLst>
                      <a:gd name="txL" fmla="*/ 0 w 79"/>
                      <a:gd name="txT" fmla="*/ 0 h 21"/>
                      <a:gd name="txR" fmla="*/ 79 w 79"/>
                      <a:gd name="txB" fmla="*/ 21 h 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9" h="21">
                        <a:moveTo>
                          <a:pt x="0" y="0"/>
                        </a:moveTo>
                        <a:lnTo>
                          <a:pt x="3" y="21"/>
                        </a:lnTo>
                        <a:lnTo>
                          <a:pt x="79" y="16"/>
                        </a:lnTo>
                        <a:lnTo>
                          <a:pt x="79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30" name="Freeform 687"/>
                  <p:cNvSpPr/>
                  <p:nvPr/>
                </p:nvSpPr>
                <p:spPr>
                  <a:xfrm>
                    <a:off x="246" y="448"/>
                    <a:ext cx="25" cy="15"/>
                  </a:xfrm>
                  <a:custGeom>
                    <a:avLst/>
                    <a:gdLst>
                      <a:gd name="txL" fmla="*/ 0 w 74"/>
                      <a:gd name="txT" fmla="*/ 0 h 45"/>
                      <a:gd name="txR" fmla="*/ 74 w 74"/>
                      <a:gd name="txB" fmla="*/ 45 h 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4" h="45">
                        <a:moveTo>
                          <a:pt x="67" y="42"/>
                        </a:moveTo>
                        <a:lnTo>
                          <a:pt x="74" y="6"/>
                        </a:lnTo>
                        <a:lnTo>
                          <a:pt x="13" y="0"/>
                        </a:lnTo>
                        <a:lnTo>
                          <a:pt x="0" y="45"/>
                        </a:lnTo>
                        <a:lnTo>
                          <a:pt x="67" y="42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31" name="Freeform 688"/>
                  <p:cNvSpPr/>
                  <p:nvPr/>
                </p:nvSpPr>
                <p:spPr>
                  <a:xfrm>
                    <a:off x="331" y="458"/>
                    <a:ext cx="4" cy="1"/>
                  </a:xfrm>
                  <a:custGeom>
                    <a:avLst/>
                    <a:gdLst>
                      <a:gd name="txL" fmla="*/ 0 w 11"/>
                      <a:gd name="txT" fmla="*/ 0 h 3"/>
                      <a:gd name="txR" fmla="*/ 11 w 11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3">
                        <a:moveTo>
                          <a:pt x="11" y="1"/>
                        </a:moveTo>
                        <a:lnTo>
                          <a:pt x="0" y="0"/>
                        </a:lnTo>
                        <a:lnTo>
                          <a:pt x="1" y="3"/>
                        </a:lnTo>
                        <a:lnTo>
                          <a:pt x="11" y="1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32" name="Freeform 689"/>
                  <p:cNvSpPr/>
                  <p:nvPr/>
                </p:nvSpPr>
                <p:spPr>
                  <a:xfrm>
                    <a:off x="220" y="555"/>
                    <a:ext cx="100" cy="23"/>
                  </a:xfrm>
                  <a:custGeom>
                    <a:avLst/>
                    <a:gdLst>
                      <a:gd name="txL" fmla="*/ 0 w 300"/>
                      <a:gd name="txT" fmla="*/ 0 h 69"/>
                      <a:gd name="txR" fmla="*/ 300 w 300"/>
                      <a:gd name="txB" fmla="*/ 69 h 6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0" h="69">
                        <a:moveTo>
                          <a:pt x="259" y="32"/>
                        </a:moveTo>
                        <a:lnTo>
                          <a:pt x="247" y="33"/>
                        </a:lnTo>
                        <a:lnTo>
                          <a:pt x="154" y="33"/>
                        </a:lnTo>
                        <a:lnTo>
                          <a:pt x="70" y="20"/>
                        </a:lnTo>
                        <a:lnTo>
                          <a:pt x="27" y="7"/>
                        </a:lnTo>
                        <a:lnTo>
                          <a:pt x="10" y="2"/>
                        </a:lnTo>
                        <a:lnTo>
                          <a:pt x="6" y="0"/>
                        </a:lnTo>
                        <a:lnTo>
                          <a:pt x="6" y="1"/>
                        </a:lnTo>
                        <a:lnTo>
                          <a:pt x="2" y="2"/>
                        </a:lnTo>
                        <a:lnTo>
                          <a:pt x="0" y="5"/>
                        </a:lnTo>
                        <a:lnTo>
                          <a:pt x="6" y="19"/>
                        </a:lnTo>
                        <a:lnTo>
                          <a:pt x="8" y="23"/>
                        </a:lnTo>
                        <a:lnTo>
                          <a:pt x="13" y="27"/>
                        </a:lnTo>
                        <a:lnTo>
                          <a:pt x="25" y="35"/>
                        </a:lnTo>
                        <a:lnTo>
                          <a:pt x="55" y="45"/>
                        </a:lnTo>
                        <a:lnTo>
                          <a:pt x="54" y="55"/>
                        </a:lnTo>
                        <a:lnTo>
                          <a:pt x="124" y="66"/>
                        </a:lnTo>
                        <a:lnTo>
                          <a:pt x="124" y="60"/>
                        </a:lnTo>
                        <a:lnTo>
                          <a:pt x="152" y="63"/>
                        </a:lnTo>
                        <a:lnTo>
                          <a:pt x="152" y="60"/>
                        </a:lnTo>
                        <a:lnTo>
                          <a:pt x="153" y="63"/>
                        </a:lnTo>
                        <a:lnTo>
                          <a:pt x="188" y="65"/>
                        </a:lnTo>
                        <a:lnTo>
                          <a:pt x="190" y="69"/>
                        </a:lnTo>
                        <a:lnTo>
                          <a:pt x="196" y="66"/>
                        </a:lnTo>
                        <a:lnTo>
                          <a:pt x="231" y="63"/>
                        </a:lnTo>
                        <a:lnTo>
                          <a:pt x="232" y="63"/>
                        </a:lnTo>
                        <a:lnTo>
                          <a:pt x="231" y="63"/>
                        </a:lnTo>
                        <a:lnTo>
                          <a:pt x="300" y="43"/>
                        </a:lnTo>
                        <a:lnTo>
                          <a:pt x="298" y="41"/>
                        </a:lnTo>
                        <a:lnTo>
                          <a:pt x="296" y="38"/>
                        </a:lnTo>
                        <a:lnTo>
                          <a:pt x="278" y="32"/>
                        </a:lnTo>
                        <a:lnTo>
                          <a:pt x="259" y="32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33" name="Freeform 690"/>
                  <p:cNvSpPr/>
                  <p:nvPr/>
                </p:nvSpPr>
                <p:spPr>
                  <a:xfrm>
                    <a:off x="297" y="576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34" name="Freeform 691"/>
                  <p:cNvSpPr/>
                  <p:nvPr/>
                </p:nvSpPr>
                <p:spPr>
                  <a:xfrm>
                    <a:off x="313" y="566"/>
                    <a:ext cx="19" cy="4"/>
                  </a:xfrm>
                  <a:custGeom>
                    <a:avLst/>
                    <a:gdLst>
                      <a:gd name="txL" fmla="*/ 0 w 58"/>
                      <a:gd name="txT" fmla="*/ 0 h 11"/>
                      <a:gd name="txR" fmla="*/ 58 w 58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8" h="11">
                        <a:moveTo>
                          <a:pt x="20" y="9"/>
                        </a:moveTo>
                        <a:lnTo>
                          <a:pt x="22" y="11"/>
                        </a:lnTo>
                        <a:lnTo>
                          <a:pt x="58" y="0"/>
                        </a:lnTo>
                        <a:lnTo>
                          <a:pt x="0" y="0"/>
                        </a:lnTo>
                        <a:lnTo>
                          <a:pt x="18" y="6"/>
                        </a:lnTo>
                        <a:lnTo>
                          <a:pt x="20" y="9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35" name="Freeform 692"/>
                  <p:cNvSpPr/>
                  <p:nvPr/>
                </p:nvSpPr>
                <p:spPr>
                  <a:xfrm>
                    <a:off x="400" y="489"/>
                    <a:ext cx="29" cy="10"/>
                  </a:xfrm>
                  <a:custGeom>
                    <a:avLst/>
                    <a:gdLst>
                      <a:gd name="txL" fmla="*/ 0 w 87"/>
                      <a:gd name="txT" fmla="*/ 0 h 29"/>
                      <a:gd name="txR" fmla="*/ 87 w 87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7" h="29">
                        <a:moveTo>
                          <a:pt x="87" y="24"/>
                        </a:moveTo>
                        <a:lnTo>
                          <a:pt x="81" y="0"/>
                        </a:lnTo>
                        <a:lnTo>
                          <a:pt x="0" y="2"/>
                        </a:lnTo>
                        <a:lnTo>
                          <a:pt x="5" y="24"/>
                        </a:lnTo>
                        <a:lnTo>
                          <a:pt x="24" y="28"/>
                        </a:lnTo>
                        <a:lnTo>
                          <a:pt x="45" y="29"/>
                        </a:lnTo>
                        <a:lnTo>
                          <a:pt x="55" y="28"/>
                        </a:lnTo>
                        <a:lnTo>
                          <a:pt x="66" y="28"/>
                        </a:lnTo>
                        <a:lnTo>
                          <a:pt x="87" y="2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36" name="Freeform 693"/>
                  <p:cNvSpPr/>
                  <p:nvPr/>
                </p:nvSpPr>
                <p:spPr>
                  <a:xfrm>
                    <a:off x="407" y="519"/>
                    <a:ext cx="32" cy="27"/>
                  </a:xfrm>
                  <a:custGeom>
                    <a:avLst/>
                    <a:gdLst>
                      <a:gd name="txL" fmla="*/ 0 w 95"/>
                      <a:gd name="txT" fmla="*/ 0 h 80"/>
                      <a:gd name="txR" fmla="*/ 95 w 95"/>
                      <a:gd name="txB" fmla="*/ 80 h 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5" h="80">
                        <a:moveTo>
                          <a:pt x="95" y="54"/>
                        </a:moveTo>
                        <a:lnTo>
                          <a:pt x="83" y="0"/>
                        </a:lnTo>
                        <a:lnTo>
                          <a:pt x="0" y="8"/>
                        </a:lnTo>
                        <a:lnTo>
                          <a:pt x="12" y="80"/>
                        </a:lnTo>
                        <a:lnTo>
                          <a:pt x="95" y="5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37" name="Freeform 694"/>
                  <p:cNvSpPr/>
                  <p:nvPr/>
                </p:nvSpPr>
                <p:spPr>
                  <a:xfrm>
                    <a:off x="405" y="512"/>
                    <a:ext cx="28" cy="6"/>
                  </a:xfrm>
                  <a:custGeom>
                    <a:avLst/>
                    <a:gdLst>
                      <a:gd name="txL" fmla="*/ 0 w 85"/>
                      <a:gd name="txT" fmla="*/ 0 h 18"/>
                      <a:gd name="txR" fmla="*/ 85 w 85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5" h="18">
                        <a:moveTo>
                          <a:pt x="85" y="6"/>
                        </a:moveTo>
                        <a:lnTo>
                          <a:pt x="84" y="5"/>
                        </a:lnTo>
                        <a:lnTo>
                          <a:pt x="83" y="5"/>
                        </a:lnTo>
                        <a:lnTo>
                          <a:pt x="0" y="0"/>
                        </a:lnTo>
                        <a:lnTo>
                          <a:pt x="3" y="18"/>
                        </a:lnTo>
                        <a:lnTo>
                          <a:pt x="85" y="6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38" name="Freeform 695"/>
                  <p:cNvSpPr/>
                  <p:nvPr/>
                </p:nvSpPr>
                <p:spPr>
                  <a:xfrm>
                    <a:off x="385" y="490"/>
                    <a:ext cx="12" cy="6"/>
                  </a:xfrm>
                  <a:custGeom>
                    <a:avLst/>
                    <a:gdLst>
                      <a:gd name="txL" fmla="*/ 0 w 36"/>
                      <a:gd name="txT" fmla="*/ 0 h 18"/>
                      <a:gd name="txR" fmla="*/ 36 w 36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18">
                        <a:moveTo>
                          <a:pt x="36" y="18"/>
                        </a:moveTo>
                        <a:lnTo>
                          <a:pt x="33" y="0"/>
                        </a:lnTo>
                        <a:lnTo>
                          <a:pt x="0" y="3"/>
                        </a:lnTo>
                        <a:lnTo>
                          <a:pt x="17" y="11"/>
                        </a:lnTo>
                        <a:lnTo>
                          <a:pt x="36" y="18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39" name="Freeform 696"/>
                  <p:cNvSpPr/>
                  <p:nvPr/>
                </p:nvSpPr>
                <p:spPr>
                  <a:xfrm>
                    <a:off x="368" y="491"/>
                    <a:ext cx="33" cy="31"/>
                  </a:xfrm>
                  <a:custGeom>
                    <a:avLst/>
                    <a:gdLst>
                      <a:gd name="txL" fmla="*/ 0 w 99"/>
                      <a:gd name="txT" fmla="*/ 0 h 91"/>
                      <a:gd name="txR" fmla="*/ 99 w 99"/>
                      <a:gd name="txB" fmla="*/ 91 h 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9" h="91">
                        <a:moveTo>
                          <a:pt x="55" y="36"/>
                        </a:moveTo>
                        <a:lnTo>
                          <a:pt x="66" y="36"/>
                        </a:lnTo>
                        <a:lnTo>
                          <a:pt x="89" y="43"/>
                        </a:lnTo>
                        <a:lnTo>
                          <a:pt x="54" y="26"/>
                        </a:lnTo>
                        <a:lnTo>
                          <a:pt x="38" y="17"/>
                        </a:lnTo>
                        <a:lnTo>
                          <a:pt x="24" y="6"/>
                        </a:lnTo>
                        <a:lnTo>
                          <a:pt x="18" y="0"/>
                        </a:lnTo>
                        <a:lnTo>
                          <a:pt x="0" y="1"/>
                        </a:lnTo>
                        <a:lnTo>
                          <a:pt x="12" y="91"/>
                        </a:lnTo>
                        <a:lnTo>
                          <a:pt x="99" y="82"/>
                        </a:lnTo>
                        <a:lnTo>
                          <a:pt x="95" y="56"/>
                        </a:lnTo>
                        <a:lnTo>
                          <a:pt x="55" y="36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40" name="Freeform 697"/>
                  <p:cNvSpPr/>
                  <p:nvPr/>
                </p:nvSpPr>
                <p:spPr>
                  <a:xfrm>
                    <a:off x="373" y="523"/>
                    <a:ext cx="34" cy="32"/>
                  </a:xfrm>
                  <a:custGeom>
                    <a:avLst/>
                    <a:gdLst>
                      <a:gd name="txL" fmla="*/ 0 w 101"/>
                      <a:gd name="txT" fmla="*/ 0 h 98"/>
                      <a:gd name="txR" fmla="*/ 101 w 101"/>
                      <a:gd name="txB" fmla="*/ 98 h 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98">
                        <a:moveTo>
                          <a:pt x="88" y="0"/>
                        </a:moveTo>
                        <a:lnTo>
                          <a:pt x="0" y="9"/>
                        </a:lnTo>
                        <a:lnTo>
                          <a:pt x="11" y="98"/>
                        </a:lnTo>
                        <a:lnTo>
                          <a:pt x="101" y="74"/>
                        </a:lnTo>
                        <a:lnTo>
                          <a:pt x="88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41" name="Freeform 698"/>
                  <p:cNvSpPr/>
                  <p:nvPr/>
                </p:nvSpPr>
                <p:spPr>
                  <a:xfrm>
                    <a:off x="185" y="447"/>
                    <a:ext cx="24" cy="17"/>
                  </a:xfrm>
                  <a:custGeom>
                    <a:avLst/>
                    <a:gdLst>
                      <a:gd name="txL" fmla="*/ 0 w 73"/>
                      <a:gd name="txT" fmla="*/ 0 h 50"/>
                      <a:gd name="txR" fmla="*/ 73 w 73"/>
                      <a:gd name="txB" fmla="*/ 50 h 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3" h="50">
                        <a:moveTo>
                          <a:pt x="72" y="3"/>
                        </a:moveTo>
                        <a:lnTo>
                          <a:pt x="73" y="0"/>
                        </a:lnTo>
                        <a:lnTo>
                          <a:pt x="11" y="5"/>
                        </a:lnTo>
                        <a:lnTo>
                          <a:pt x="0" y="50"/>
                        </a:lnTo>
                        <a:lnTo>
                          <a:pt x="61" y="50"/>
                        </a:lnTo>
                        <a:lnTo>
                          <a:pt x="72" y="3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42" name="Freeform 699"/>
                  <p:cNvSpPr/>
                  <p:nvPr/>
                </p:nvSpPr>
                <p:spPr>
                  <a:xfrm>
                    <a:off x="94" y="461"/>
                    <a:ext cx="89" cy="51"/>
                  </a:xfrm>
                  <a:custGeom>
                    <a:avLst/>
                    <a:gdLst>
                      <a:gd name="txL" fmla="*/ 0 w 265"/>
                      <a:gd name="txT" fmla="*/ 0 h 153"/>
                      <a:gd name="txR" fmla="*/ 265 w 265"/>
                      <a:gd name="txB" fmla="*/ 153 h 1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5" h="153">
                        <a:moveTo>
                          <a:pt x="260" y="45"/>
                        </a:moveTo>
                        <a:lnTo>
                          <a:pt x="247" y="68"/>
                        </a:lnTo>
                        <a:lnTo>
                          <a:pt x="250" y="57"/>
                        </a:lnTo>
                        <a:lnTo>
                          <a:pt x="253" y="48"/>
                        </a:lnTo>
                        <a:lnTo>
                          <a:pt x="253" y="32"/>
                        </a:lnTo>
                        <a:lnTo>
                          <a:pt x="250" y="25"/>
                        </a:lnTo>
                        <a:lnTo>
                          <a:pt x="247" y="19"/>
                        </a:lnTo>
                        <a:lnTo>
                          <a:pt x="235" y="8"/>
                        </a:lnTo>
                        <a:lnTo>
                          <a:pt x="216" y="0"/>
                        </a:lnTo>
                        <a:lnTo>
                          <a:pt x="211" y="1"/>
                        </a:lnTo>
                        <a:lnTo>
                          <a:pt x="205" y="3"/>
                        </a:lnTo>
                        <a:lnTo>
                          <a:pt x="201" y="8"/>
                        </a:lnTo>
                        <a:lnTo>
                          <a:pt x="200" y="9"/>
                        </a:lnTo>
                        <a:lnTo>
                          <a:pt x="200" y="10"/>
                        </a:lnTo>
                        <a:lnTo>
                          <a:pt x="200" y="14"/>
                        </a:lnTo>
                        <a:lnTo>
                          <a:pt x="201" y="20"/>
                        </a:lnTo>
                        <a:lnTo>
                          <a:pt x="202" y="21"/>
                        </a:lnTo>
                        <a:lnTo>
                          <a:pt x="204" y="22"/>
                        </a:lnTo>
                        <a:lnTo>
                          <a:pt x="223" y="32"/>
                        </a:lnTo>
                        <a:lnTo>
                          <a:pt x="223" y="36"/>
                        </a:lnTo>
                        <a:lnTo>
                          <a:pt x="224" y="40"/>
                        </a:lnTo>
                        <a:lnTo>
                          <a:pt x="224" y="50"/>
                        </a:lnTo>
                        <a:lnTo>
                          <a:pt x="222" y="54"/>
                        </a:lnTo>
                        <a:lnTo>
                          <a:pt x="219" y="58"/>
                        </a:lnTo>
                        <a:lnTo>
                          <a:pt x="217" y="60"/>
                        </a:lnTo>
                        <a:lnTo>
                          <a:pt x="216" y="62"/>
                        </a:lnTo>
                        <a:lnTo>
                          <a:pt x="213" y="67"/>
                        </a:lnTo>
                        <a:lnTo>
                          <a:pt x="194" y="81"/>
                        </a:lnTo>
                        <a:lnTo>
                          <a:pt x="177" y="94"/>
                        </a:lnTo>
                        <a:lnTo>
                          <a:pt x="157" y="104"/>
                        </a:lnTo>
                        <a:lnTo>
                          <a:pt x="146" y="109"/>
                        </a:lnTo>
                        <a:lnTo>
                          <a:pt x="122" y="116"/>
                        </a:lnTo>
                        <a:lnTo>
                          <a:pt x="91" y="118"/>
                        </a:lnTo>
                        <a:lnTo>
                          <a:pt x="60" y="116"/>
                        </a:lnTo>
                        <a:lnTo>
                          <a:pt x="38" y="111"/>
                        </a:lnTo>
                        <a:lnTo>
                          <a:pt x="3" y="99"/>
                        </a:lnTo>
                        <a:lnTo>
                          <a:pt x="0" y="120"/>
                        </a:lnTo>
                        <a:lnTo>
                          <a:pt x="3" y="127"/>
                        </a:lnTo>
                        <a:lnTo>
                          <a:pt x="10" y="134"/>
                        </a:lnTo>
                        <a:lnTo>
                          <a:pt x="18" y="139"/>
                        </a:lnTo>
                        <a:lnTo>
                          <a:pt x="27" y="144"/>
                        </a:lnTo>
                        <a:lnTo>
                          <a:pt x="49" y="148"/>
                        </a:lnTo>
                        <a:lnTo>
                          <a:pt x="111" y="153"/>
                        </a:lnTo>
                        <a:lnTo>
                          <a:pt x="136" y="151"/>
                        </a:lnTo>
                        <a:lnTo>
                          <a:pt x="186" y="139"/>
                        </a:lnTo>
                        <a:lnTo>
                          <a:pt x="194" y="134"/>
                        </a:lnTo>
                        <a:lnTo>
                          <a:pt x="198" y="132"/>
                        </a:lnTo>
                        <a:lnTo>
                          <a:pt x="202" y="130"/>
                        </a:lnTo>
                        <a:lnTo>
                          <a:pt x="207" y="124"/>
                        </a:lnTo>
                        <a:lnTo>
                          <a:pt x="211" y="120"/>
                        </a:lnTo>
                        <a:lnTo>
                          <a:pt x="223" y="111"/>
                        </a:lnTo>
                        <a:lnTo>
                          <a:pt x="235" y="99"/>
                        </a:lnTo>
                        <a:lnTo>
                          <a:pt x="240" y="92"/>
                        </a:lnTo>
                        <a:lnTo>
                          <a:pt x="242" y="88"/>
                        </a:lnTo>
                        <a:lnTo>
                          <a:pt x="246" y="86"/>
                        </a:lnTo>
                        <a:lnTo>
                          <a:pt x="254" y="72"/>
                        </a:lnTo>
                        <a:lnTo>
                          <a:pt x="261" y="56"/>
                        </a:lnTo>
                        <a:lnTo>
                          <a:pt x="264" y="46"/>
                        </a:lnTo>
                        <a:lnTo>
                          <a:pt x="262" y="45"/>
                        </a:lnTo>
                        <a:lnTo>
                          <a:pt x="262" y="40"/>
                        </a:lnTo>
                        <a:lnTo>
                          <a:pt x="265" y="34"/>
                        </a:lnTo>
                        <a:lnTo>
                          <a:pt x="262" y="36"/>
                        </a:lnTo>
                        <a:lnTo>
                          <a:pt x="260" y="45"/>
                        </a:lnTo>
                        <a:close/>
                      </a:path>
                    </a:pathLst>
                  </a:custGeom>
                  <a:solidFill>
                    <a:srgbClr val="632C3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43" name="Freeform 700"/>
                  <p:cNvSpPr/>
                  <p:nvPr/>
                </p:nvSpPr>
                <p:spPr>
                  <a:xfrm>
                    <a:off x="178" y="468"/>
                    <a:ext cx="26" cy="25"/>
                  </a:xfrm>
                  <a:custGeom>
                    <a:avLst/>
                    <a:gdLst>
                      <a:gd name="txL" fmla="*/ 0 w 77"/>
                      <a:gd name="txT" fmla="*/ 0 h 76"/>
                      <a:gd name="txR" fmla="*/ 77 w 77"/>
                      <a:gd name="txB" fmla="*/ 76 h 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7" h="76">
                        <a:moveTo>
                          <a:pt x="10" y="23"/>
                        </a:moveTo>
                        <a:lnTo>
                          <a:pt x="12" y="24"/>
                        </a:lnTo>
                        <a:lnTo>
                          <a:pt x="9" y="34"/>
                        </a:lnTo>
                        <a:lnTo>
                          <a:pt x="0" y="75"/>
                        </a:lnTo>
                        <a:lnTo>
                          <a:pt x="60" y="76"/>
                        </a:lnTo>
                        <a:lnTo>
                          <a:pt x="77" y="2"/>
                        </a:lnTo>
                        <a:lnTo>
                          <a:pt x="16" y="0"/>
                        </a:lnTo>
                        <a:lnTo>
                          <a:pt x="10" y="23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44" name="Freeform 701"/>
                  <p:cNvSpPr/>
                  <p:nvPr/>
                </p:nvSpPr>
                <p:spPr>
                  <a:xfrm>
                    <a:off x="211" y="447"/>
                    <a:ext cx="35" cy="17"/>
                  </a:xfrm>
                  <a:custGeom>
                    <a:avLst/>
                    <a:gdLst>
                      <a:gd name="txL" fmla="*/ 0 w 105"/>
                      <a:gd name="txT" fmla="*/ 0 h 51"/>
                      <a:gd name="txR" fmla="*/ 105 w 105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5" h="51">
                        <a:moveTo>
                          <a:pt x="9" y="0"/>
                        </a:moveTo>
                        <a:lnTo>
                          <a:pt x="0" y="51"/>
                        </a:lnTo>
                        <a:lnTo>
                          <a:pt x="93" y="49"/>
                        </a:lnTo>
                        <a:lnTo>
                          <a:pt x="105" y="3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45" name="Freeform 702"/>
                  <p:cNvSpPr/>
                  <p:nvPr/>
                </p:nvSpPr>
                <p:spPr>
                  <a:xfrm>
                    <a:off x="151" y="449"/>
                    <a:ext cx="33" cy="15"/>
                  </a:xfrm>
                  <a:custGeom>
                    <a:avLst/>
                    <a:gdLst>
                      <a:gd name="txL" fmla="*/ 0 w 97"/>
                      <a:gd name="txT" fmla="*/ 0 h 43"/>
                      <a:gd name="txR" fmla="*/ 97 w 97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7" h="43">
                        <a:moveTo>
                          <a:pt x="82" y="43"/>
                        </a:moveTo>
                        <a:lnTo>
                          <a:pt x="97" y="0"/>
                        </a:lnTo>
                        <a:lnTo>
                          <a:pt x="6" y="17"/>
                        </a:lnTo>
                        <a:lnTo>
                          <a:pt x="0" y="41"/>
                        </a:lnTo>
                        <a:lnTo>
                          <a:pt x="30" y="42"/>
                        </a:lnTo>
                        <a:lnTo>
                          <a:pt x="34" y="37"/>
                        </a:lnTo>
                        <a:lnTo>
                          <a:pt x="40" y="35"/>
                        </a:lnTo>
                        <a:lnTo>
                          <a:pt x="45" y="34"/>
                        </a:lnTo>
                        <a:lnTo>
                          <a:pt x="64" y="42"/>
                        </a:lnTo>
                        <a:lnTo>
                          <a:pt x="82" y="43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46" name="Freeform 703"/>
                  <p:cNvSpPr>
                    <a:spLocks noEditPoints="1"/>
                  </p:cNvSpPr>
                  <p:nvPr/>
                </p:nvSpPr>
                <p:spPr>
                  <a:xfrm>
                    <a:off x="96" y="455"/>
                    <a:ext cx="66" cy="44"/>
                  </a:xfrm>
                  <a:custGeom>
                    <a:avLst/>
                    <a:gdLst>
                      <a:gd name="txL" fmla="*/ 0 w 198"/>
                      <a:gd name="txT" fmla="*/ 0 h 133"/>
                      <a:gd name="txR" fmla="*/ 198 w 198"/>
                      <a:gd name="txB" fmla="*/ 133 h 1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8" h="133">
                        <a:moveTo>
                          <a:pt x="96" y="2"/>
                        </a:moveTo>
                        <a:lnTo>
                          <a:pt x="83" y="0"/>
                        </a:lnTo>
                        <a:lnTo>
                          <a:pt x="75" y="21"/>
                        </a:lnTo>
                        <a:lnTo>
                          <a:pt x="18" y="19"/>
                        </a:lnTo>
                        <a:lnTo>
                          <a:pt x="16" y="23"/>
                        </a:lnTo>
                        <a:lnTo>
                          <a:pt x="16" y="24"/>
                        </a:lnTo>
                        <a:lnTo>
                          <a:pt x="70" y="32"/>
                        </a:lnTo>
                        <a:lnTo>
                          <a:pt x="42" y="104"/>
                        </a:lnTo>
                        <a:lnTo>
                          <a:pt x="0" y="101"/>
                        </a:lnTo>
                        <a:lnTo>
                          <a:pt x="0" y="104"/>
                        </a:lnTo>
                        <a:lnTo>
                          <a:pt x="2" y="104"/>
                        </a:lnTo>
                        <a:lnTo>
                          <a:pt x="40" y="110"/>
                        </a:lnTo>
                        <a:lnTo>
                          <a:pt x="34" y="128"/>
                        </a:lnTo>
                        <a:lnTo>
                          <a:pt x="56" y="133"/>
                        </a:lnTo>
                        <a:lnTo>
                          <a:pt x="62" y="113"/>
                        </a:lnTo>
                        <a:lnTo>
                          <a:pt x="122" y="119"/>
                        </a:lnTo>
                        <a:lnTo>
                          <a:pt x="118" y="133"/>
                        </a:lnTo>
                        <a:lnTo>
                          <a:pt x="142" y="126"/>
                        </a:lnTo>
                        <a:lnTo>
                          <a:pt x="143" y="121"/>
                        </a:lnTo>
                        <a:lnTo>
                          <a:pt x="153" y="121"/>
                        </a:lnTo>
                        <a:lnTo>
                          <a:pt x="173" y="111"/>
                        </a:lnTo>
                        <a:lnTo>
                          <a:pt x="146" y="110"/>
                        </a:lnTo>
                        <a:lnTo>
                          <a:pt x="164" y="37"/>
                        </a:lnTo>
                        <a:lnTo>
                          <a:pt x="198" y="38"/>
                        </a:lnTo>
                        <a:lnTo>
                          <a:pt x="197" y="37"/>
                        </a:lnTo>
                        <a:lnTo>
                          <a:pt x="196" y="31"/>
                        </a:lnTo>
                        <a:lnTo>
                          <a:pt x="196" y="27"/>
                        </a:lnTo>
                        <a:lnTo>
                          <a:pt x="196" y="26"/>
                        </a:lnTo>
                        <a:lnTo>
                          <a:pt x="197" y="25"/>
                        </a:lnTo>
                        <a:lnTo>
                          <a:pt x="167" y="24"/>
                        </a:lnTo>
                        <a:lnTo>
                          <a:pt x="173" y="0"/>
                        </a:lnTo>
                        <a:lnTo>
                          <a:pt x="158" y="2"/>
                        </a:lnTo>
                        <a:lnTo>
                          <a:pt x="150" y="24"/>
                        </a:lnTo>
                        <a:lnTo>
                          <a:pt x="89" y="21"/>
                        </a:lnTo>
                        <a:lnTo>
                          <a:pt x="96" y="2"/>
                        </a:lnTo>
                        <a:close/>
                        <a:moveTo>
                          <a:pt x="86" y="33"/>
                        </a:moveTo>
                        <a:lnTo>
                          <a:pt x="147" y="37"/>
                        </a:lnTo>
                        <a:lnTo>
                          <a:pt x="124" y="109"/>
                        </a:lnTo>
                        <a:lnTo>
                          <a:pt x="64" y="105"/>
                        </a:lnTo>
                        <a:lnTo>
                          <a:pt x="86" y="33"/>
                        </a:lnTo>
                        <a:close/>
                      </a:path>
                    </a:pathLst>
                  </a:custGeom>
                  <a:solidFill>
                    <a:srgbClr val="8C486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47" name="Freeform 704"/>
                  <p:cNvSpPr/>
                  <p:nvPr/>
                </p:nvSpPr>
                <p:spPr>
                  <a:xfrm>
                    <a:off x="117" y="466"/>
                    <a:ext cx="28" cy="25"/>
                  </a:xfrm>
                  <a:custGeom>
                    <a:avLst/>
                    <a:gdLst>
                      <a:gd name="txL" fmla="*/ 0 w 83"/>
                      <a:gd name="txT" fmla="*/ 0 h 76"/>
                      <a:gd name="txR" fmla="*/ 83 w 83"/>
                      <a:gd name="txB" fmla="*/ 76 h 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3" h="76">
                        <a:moveTo>
                          <a:pt x="83" y="4"/>
                        </a:moveTo>
                        <a:lnTo>
                          <a:pt x="22" y="0"/>
                        </a:lnTo>
                        <a:lnTo>
                          <a:pt x="0" y="72"/>
                        </a:lnTo>
                        <a:lnTo>
                          <a:pt x="60" y="76"/>
                        </a:lnTo>
                        <a:lnTo>
                          <a:pt x="83" y="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48" name="Freeform 705"/>
                  <p:cNvSpPr/>
                  <p:nvPr/>
                </p:nvSpPr>
                <p:spPr>
                  <a:xfrm>
                    <a:off x="102" y="448"/>
                    <a:ext cx="21" cy="14"/>
                  </a:xfrm>
                  <a:custGeom>
                    <a:avLst/>
                    <a:gdLst>
                      <a:gd name="txL" fmla="*/ 0 w 65"/>
                      <a:gd name="txT" fmla="*/ 0 h 42"/>
                      <a:gd name="txR" fmla="*/ 65 w 65"/>
                      <a:gd name="txB" fmla="*/ 42 h 4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5" h="42">
                        <a:moveTo>
                          <a:pt x="9" y="0"/>
                        </a:moveTo>
                        <a:lnTo>
                          <a:pt x="8" y="4"/>
                        </a:lnTo>
                        <a:lnTo>
                          <a:pt x="5" y="20"/>
                        </a:lnTo>
                        <a:lnTo>
                          <a:pt x="0" y="40"/>
                        </a:lnTo>
                        <a:lnTo>
                          <a:pt x="57" y="42"/>
                        </a:lnTo>
                        <a:lnTo>
                          <a:pt x="65" y="21"/>
                        </a:lnTo>
                        <a:lnTo>
                          <a:pt x="36" y="12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49" name="Freeform 706"/>
                  <p:cNvSpPr/>
                  <p:nvPr/>
                </p:nvSpPr>
                <p:spPr>
                  <a:xfrm>
                    <a:off x="96" y="463"/>
                    <a:ext cx="23" cy="27"/>
                  </a:xfrm>
                  <a:custGeom>
                    <a:avLst/>
                    <a:gdLst>
                      <a:gd name="txL" fmla="*/ 0 w 70"/>
                      <a:gd name="txT" fmla="*/ 0 h 80"/>
                      <a:gd name="txR" fmla="*/ 70 w 70"/>
                      <a:gd name="txB" fmla="*/ 80 h 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0" h="80">
                        <a:moveTo>
                          <a:pt x="16" y="0"/>
                        </a:moveTo>
                        <a:lnTo>
                          <a:pt x="11" y="12"/>
                        </a:lnTo>
                        <a:lnTo>
                          <a:pt x="0" y="77"/>
                        </a:lnTo>
                        <a:lnTo>
                          <a:pt x="42" y="80"/>
                        </a:lnTo>
                        <a:lnTo>
                          <a:pt x="70" y="8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50" name="Freeform 707"/>
                  <p:cNvSpPr/>
                  <p:nvPr/>
                </p:nvSpPr>
                <p:spPr>
                  <a:xfrm>
                    <a:off x="125" y="456"/>
                    <a:ext cx="23" cy="7"/>
                  </a:xfrm>
                  <a:custGeom>
                    <a:avLst/>
                    <a:gdLst>
                      <a:gd name="txL" fmla="*/ 0 w 69"/>
                      <a:gd name="txT" fmla="*/ 0 h 22"/>
                      <a:gd name="txR" fmla="*/ 69 w 69"/>
                      <a:gd name="txB" fmla="*/ 22 h 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9" h="22">
                        <a:moveTo>
                          <a:pt x="7" y="0"/>
                        </a:moveTo>
                        <a:lnTo>
                          <a:pt x="0" y="19"/>
                        </a:lnTo>
                        <a:lnTo>
                          <a:pt x="61" y="22"/>
                        </a:lnTo>
                        <a:lnTo>
                          <a:pt x="69" y="0"/>
                        </a:lnTo>
                        <a:lnTo>
                          <a:pt x="36" y="1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51" name="Freeform 708"/>
                  <p:cNvSpPr/>
                  <p:nvPr/>
                </p:nvSpPr>
                <p:spPr>
                  <a:xfrm>
                    <a:off x="144" y="467"/>
                    <a:ext cx="25" cy="25"/>
                  </a:xfrm>
                  <a:custGeom>
                    <a:avLst/>
                    <a:gdLst>
                      <a:gd name="txL" fmla="*/ 0 w 74"/>
                      <a:gd name="txT" fmla="*/ 0 h 74"/>
                      <a:gd name="txR" fmla="*/ 74 w 74"/>
                      <a:gd name="txB" fmla="*/ 74 h 7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4" h="74">
                        <a:moveTo>
                          <a:pt x="54" y="2"/>
                        </a:moveTo>
                        <a:lnTo>
                          <a:pt x="52" y="1"/>
                        </a:lnTo>
                        <a:lnTo>
                          <a:pt x="18" y="0"/>
                        </a:lnTo>
                        <a:lnTo>
                          <a:pt x="0" y="73"/>
                        </a:lnTo>
                        <a:lnTo>
                          <a:pt x="27" y="74"/>
                        </a:lnTo>
                        <a:lnTo>
                          <a:pt x="44" y="61"/>
                        </a:lnTo>
                        <a:lnTo>
                          <a:pt x="63" y="47"/>
                        </a:lnTo>
                        <a:lnTo>
                          <a:pt x="66" y="42"/>
                        </a:lnTo>
                        <a:lnTo>
                          <a:pt x="67" y="40"/>
                        </a:lnTo>
                        <a:lnTo>
                          <a:pt x="69" y="38"/>
                        </a:lnTo>
                        <a:lnTo>
                          <a:pt x="72" y="34"/>
                        </a:lnTo>
                        <a:lnTo>
                          <a:pt x="74" y="30"/>
                        </a:lnTo>
                        <a:lnTo>
                          <a:pt x="74" y="20"/>
                        </a:lnTo>
                        <a:lnTo>
                          <a:pt x="73" y="16"/>
                        </a:lnTo>
                        <a:lnTo>
                          <a:pt x="73" y="12"/>
                        </a:lnTo>
                        <a:lnTo>
                          <a:pt x="54" y="2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52" name="Freeform 709"/>
                  <p:cNvSpPr/>
                  <p:nvPr/>
                </p:nvSpPr>
                <p:spPr>
                  <a:xfrm>
                    <a:off x="138" y="498"/>
                    <a:ext cx="31" cy="23"/>
                  </a:xfrm>
                  <a:custGeom>
                    <a:avLst/>
                    <a:gdLst>
                      <a:gd name="txL" fmla="*/ 0 w 93"/>
                      <a:gd name="txT" fmla="*/ 0 h 69"/>
                      <a:gd name="txR" fmla="*/ 93 w 93"/>
                      <a:gd name="txB" fmla="*/ 69 h 6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3" h="69">
                        <a:moveTo>
                          <a:pt x="93" y="0"/>
                        </a:moveTo>
                        <a:lnTo>
                          <a:pt x="81" y="9"/>
                        </a:lnTo>
                        <a:lnTo>
                          <a:pt x="77" y="13"/>
                        </a:lnTo>
                        <a:lnTo>
                          <a:pt x="72" y="19"/>
                        </a:lnTo>
                        <a:lnTo>
                          <a:pt x="68" y="21"/>
                        </a:lnTo>
                        <a:lnTo>
                          <a:pt x="64" y="23"/>
                        </a:lnTo>
                        <a:lnTo>
                          <a:pt x="56" y="28"/>
                        </a:lnTo>
                        <a:lnTo>
                          <a:pt x="6" y="40"/>
                        </a:lnTo>
                        <a:lnTo>
                          <a:pt x="0" y="65"/>
                        </a:lnTo>
                        <a:lnTo>
                          <a:pt x="76" y="69"/>
                        </a:lnTo>
                        <a:lnTo>
                          <a:pt x="93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53" name="Freeform 710"/>
                  <p:cNvSpPr/>
                  <p:nvPr/>
                </p:nvSpPr>
                <p:spPr>
                  <a:xfrm>
                    <a:off x="114" y="493"/>
                    <a:ext cx="22" cy="7"/>
                  </a:xfrm>
                  <a:custGeom>
                    <a:avLst/>
                    <a:gdLst>
                      <a:gd name="txL" fmla="*/ 0 w 66"/>
                      <a:gd name="txT" fmla="*/ 0 h 22"/>
                      <a:gd name="txR" fmla="*/ 66 w 66"/>
                      <a:gd name="txB" fmla="*/ 22 h 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22">
                        <a:moveTo>
                          <a:pt x="62" y="20"/>
                        </a:moveTo>
                        <a:lnTo>
                          <a:pt x="66" y="6"/>
                        </a:lnTo>
                        <a:lnTo>
                          <a:pt x="6" y="0"/>
                        </a:lnTo>
                        <a:lnTo>
                          <a:pt x="0" y="20"/>
                        </a:lnTo>
                        <a:lnTo>
                          <a:pt x="31" y="22"/>
                        </a:lnTo>
                        <a:lnTo>
                          <a:pt x="62" y="2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54" name="Freeform 711"/>
                  <p:cNvSpPr/>
                  <p:nvPr/>
                </p:nvSpPr>
                <p:spPr>
                  <a:xfrm>
                    <a:off x="143" y="495"/>
                    <a:ext cx="4" cy="2"/>
                  </a:xfrm>
                  <a:custGeom>
                    <a:avLst/>
                    <a:gdLst>
                      <a:gd name="txL" fmla="*/ 0 w 11"/>
                      <a:gd name="txT" fmla="*/ 0 h 5"/>
                      <a:gd name="txR" fmla="*/ 11 w 11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5">
                        <a:moveTo>
                          <a:pt x="11" y="0"/>
                        </a:moveTo>
                        <a:lnTo>
                          <a:pt x="1" y="0"/>
                        </a:lnTo>
                        <a:lnTo>
                          <a:pt x="0" y="5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55" name="Freeform 712"/>
                  <p:cNvSpPr/>
                  <p:nvPr/>
                </p:nvSpPr>
                <p:spPr>
                  <a:xfrm>
                    <a:off x="131" y="524"/>
                    <a:ext cx="31" cy="33"/>
                  </a:xfrm>
                  <a:custGeom>
                    <a:avLst/>
                    <a:gdLst>
                      <a:gd name="txL" fmla="*/ 0 w 91"/>
                      <a:gd name="txT" fmla="*/ 0 h 100"/>
                      <a:gd name="txR" fmla="*/ 91 w 91"/>
                      <a:gd name="txB" fmla="*/ 100 h 1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" h="100">
                        <a:moveTo>
                          <a:pt x="91" y="6"/>
                        </a:moveTo>
                        <a:lnTo>
                          <a:pt x="17" y="0"/>
                        </a:lnTo>
                        <a:lnTo>
                          <a:pt x="0" y="83"/>
                        </a:lnTo>
                        <a:lnTo>
                          <a:pt x="75" y="100"/>
                        </a:lnTo>
                        <a:lnTo>
                          <a:pt x="91" y="6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56" name="Freeform 713"/>
                  <p:cNvSpPr/>
                  <p:nvPr/>
                </p:nvSpPr>
                <p:spPr>
                  <a:xfrm>
                    <a:off x="109" y="510"/>
                    <a:ext cx="22" cy="9"/>
                  </a:xfrm>
                  <a:custGeom>
                    <a:avLst/>
                    <a:gdLst>
                      <a:gd name="txL" fmla="*/ 0 w 68"/>
                      <a:gd name="txT" fmla="*/ 0 h 27"/>
                      <a:gd name="txR" fmla="*/ 68 w 68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8" h="27">
                        <a:moveTo>
                          <a:pt x="63" y="27"/>
                        </a:moveTo>
                        <a:lnTo>
                          <a:pt x="68" y="5"/>
                        </a:lnTo>
                        <a:lnTo>
                          <a:pt x="6" y="0"/>
                        </a:lnTo>
                        <a:lnTo>
                          <a:pt x="0" y="24"/>
                        </a:lnTo>
                        <a:lnTo>
                          <a:pt x="63" y="2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57" name="Freeform 714"/>
                  <p:cNvSpPr/>
                  <p:nvPr/>
                </p:nvSpPr>
                <p:spPr>
                  <a:xfrm>
                    <a:off x="95" y="490"/>
                    <a:ext cx="14" cy="8"/>
                  </a:xfrm>
                  <a:custGeom>
                    <a:avLst/>
                    <a:gdLst>
                      <a:gd name="txL" fmla="*/ 0 w 41"/>
                      <a:gd name="txT" fmla="*/ 0 h 24"/>
                      <a:gd name="txR" fmla="*/ 41 w 41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1" h="24">
                        <a:moveTo>
                          <a:pt x="35" y="24"/>
                        </a:moveTo>
                        <a:lnTo>
                          <a:pt x="41" y="6"/>
                        </a:lnTo>
                        <a:lnTo>
                          <a:pt x="3" y="0"/>
                        </a:lnTo>
                        <a:lnTo>
                          <a:pt x="1" y="0"/>
                        </a:lnTo>
                        <a:lnTo>
                          <a:pt x="0" y="12"/>
                        </a:lnTo>
                        <a:lnTo>
                          <a:pt x="35" y="2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58" name="Freeform 715"/>
                  <p:cNvSpPr/>
                  <p:nvPr/>
                </p:nvSpPr>
                <p:spPr>
                  <a:xfrm>
                    <a:off x="84" y="501"/>
                    <a:ext cx="19" cy="41"/>
                  </a:xfrm>
                  <a:custGeom>
                    <a:avLst/>
                    <a:gdLst>
                      <a:gd name="txL" fmla="*/ 0 w 59"/>
                      <a:gd name="txT" fmla="*/ 0 h 124"/>
                      <a:gd name="txR" fmla="*/ 59 w 59"/>
                      <a:gd name="txB" fmla="*/ 124 h 1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9" h="124">
                        <a:moveTo>
                          <a:pt x="59" y="24"/>
                        </a:moveTo>
                        <a:lnTo>
                          <a:pt x="50" y="19"/>
                        </a:lnTo>
                        <a:lnTo>
                          <a:pt x="42" y="14"/>
                        </a:lnTo>
                        <a:lnTo>
                          <a:pt x="35" y="7"/>
                        </a:lnTo>
                        <a:lnTo>
                          <a:pt x="32" y="0"/>
                        </a:lnTo>
                        <a:lnTo>
                          <a:pt x="30" y="0"/>
                        </a:lnTo>
                        <a:lnTo>
                          <a:pt x="0" y="116"/>
                        </a:lnTo>
                        <a:lnTo>
                          <a:pt x="28" y="124"/>
                        </a:lnTo>
                        <a:lnTo>
                          <a:pt x="47" y="60"/>
                        </a:lnTo>
                        <a:lnTo>
                          <a:pt x="23" y="55"/>
                        </a:lnTo>
                        <a:lnTo>
                          <a:pt x="24" y="50"/>
                        </a:lnTo>
                        <a:lnTo>
                          <a:pt x="51" y="51"/>
                        </a:lnTo>
                        <a:lnTo>
                          <a:pt x="59" y="2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59" name="Freeform 716"/>
                  <p:cNvSpPr/>
                  <p:nvPr/>
                </p:nvSpPr>
                <p:spPr>
                  <a:xfrm>
                    <a:off x="101" y="521"/>
                    <a:ext cx="28" cy="29"/>
                  </a:xfrm>
                  <a:custGeom>
                    <a:avLst/>
                    <a:gdLst>
                      <a:gd name="txL" fmla="*/ 0 w 84"/>
                      <a:gd name="txT" fmla="*/ 0 h 85"/>
                      <a:gd name="txR" fmla="*/ 84 w 84"/>
                      <a:gd name="txB" fmla="*/ 85 h 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4" h="85">
                        <a:moveTo>
                          <a:pt x="84" y="7"/>
                        </a:moveTo>
                        <a:lnTo>
                          <a:pt x="20" y="0"/>
                        </a:lnTo>
                        <a:lnTo>
                          <a:pt x="0" y="68"/>
                        </a:lnTo>
                        <a:lnTo>
                          <a:pt x="67" y="85"/>
                        </a:lnTo>
                        <a:lnTo>
                          <a:pt x="84" y="7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60" name="Freeform 717"/>
                  <p:cNvSpPr/>
                  <p:nvPr/>
                </p:nvSpPr>
                <p:spPr>
                  <a:xfrm>
                    <a:off x="229" y="530"/>
                    <a:ext cx="28" cy="32"/>
                  </a:xfrm>
                  <a:custGeom>
                    <a:avLst/>
                    <a:gdLst>
                      <a:gd name="txL" fmla="*/ 0 w 84"/>
                      <a:gd name="txT" fmla="*/ 0 h 97"/>
                      <a:gd name="txR" fmla="*/ 84 w 84"/>
                      <a:gd name="txB" fmla="*/ 97 h 9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4" h="97">
                        <a:moveTo>
                          <a:pt x="84" y="3"/>
                        </a:moveTo>
                        <a:lnTo>
                          <a:pt x="10" y="0"/>
                        </a:lnTo>
                        <a:lnTo>
                          <a:pt x="0" y="84"/>
                        </a:lnTo>
                        <a:lnTo>
                          <a:pt x="43" y="97"/>
                        </a:lnTo>
                        <a:lnTo>
                          <a:pt x="78" y="97"/>
                        </a:lnTo>
                        <a:lnTo>
                          <a:pt x="84" y="3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61" name="Freeform 718"/>
                  <p:cNvSpPr/>
                  <p:nvPr/>
                </p:nvSpPr>
                <p:spPr>
                  <a:xfrm>
                    <a:off x="197" y="565"/>
                    <a:ext cx="25" cy="6"/>
                  </a:xfrm>
                  <a:custGeom>
                    <a:avLst/>
                    <a:gdLst>
                      <a:gd name="txL" fmla="*/ 0 w 75"/>
                      <a:gd name="txT" fmla="*/ 0 h 17"/>
                      <a:gd name="txR" fmla="*/ 75 w 75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5" h="17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72" y="17"/>
                        </a:lnTo>
                        <a:lnTo>
                          <a:pt x="75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62" name="Freeform 719"/>
                  <p:cNvSpPr/>
                  <p:nvPr/>
                </p:nvSpPr>
                <p:spPr>
                  <a:xfrm>
                    <a:off x="198" y="528"/>
                    <a:ext cx="30" cy="34"/>
                  </a:xfrm>
                  <a:custGeom>
                    <a:avLst/>
                    <a:gdLst>
                      <a:gd name="txL" fmla="*/ 0 w 90"/>
                      <a:gd name="txT" fmla="*/ 0 h 101"/>
                      <a:gd name="txR" fmla="*/ 90 w 90"/>
                      <a:gd name="txB" fmla="*/ 101 h 10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0" h="101">
                        <a:moveTo>
                          <a:pt x="68" y="84"/>
                        </a:moveTo>
                        <a:lnTo>
                          <a:pt x="72" y="83"/>
                        </a:lnTo>
                        <a:lnTo>
                          <a:pt x="72" y="82"/>
                        </a:lnTo>
                        <a:lnTo>
                          <a:pt x="76" y="84"/>
                        </a:lnTo>
                        <a:lnTo>
                          <a:pt x="90" y="5"/>
                        </a:lnTo>
                        <a:lnTo>
                          <a:pt x="13" y="0"/>
                        </a:lnTo>
                        <a:lnTo>
                          <a:pt x="0" y="99"/>
                        </a:lnTo>
                        <a:lnTo>
                          <a:pt x="72" y="101"/>
                        </a:lnTo>
                        <a:lnTo>
                          <a:pt x="66" y="87"/>
                        </a:lnTo>
                        <a:lnTo>
                          <a:pt x="68" y="84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63" name="Freeform 720"/>
                  <p:cNvSpPr/>
                  <p:nvPr/>
                </p:nvSpPr>
                <p:spPr>
                  <a:xfrm>
                    <a:off x="227" y="567"/>
                    <a:ext cx="11" cy="7"/>
                  </a:xfrm>
                  <a:custGeom>
                    <a:avLst/>
                    <a:gdLst>
                      <a:gd name="txL" fmla="*/ 0 w 33"/>
                      <a:gd name="txT" fmla="*/ 0 h 20"/>
                      <a:gd name="txR" fmla="*/ 33 w 33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20">
                        <a:moveTo>
                          <a:pt x="32" y="20"/>
                        </a:moveTo>
                        <a:lnTo>
                          <a:pt x="33" y="10"/>
                        </a:lnTo>
                        <a:lnTo>
                          <a:pt x="3" y="0"/>
                        </a:lnTo>
                        <a:lnTo>
                          <a:pt x="0" y="15"/>
                        </a:lnTo>
                        <a:lnTo>
                          <a:pt x="32" y="20"/>
                        </a:lnTo>
                        <a:close/>
                      </a:path>
                    </a:pathLst>
                  </a:custGeom>
                  <a:solidFill>
                    <a:srgbClr val="783D5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64" name="Freeform 721"/>
                  <p:cNvSpPr>
                    <a:spLocks noEditPoints="1"/>
                  </p:cNvSpPr>
                  <p:nvPr/>
                </p:nvSpPr>
                <p:spPr>
                  <a:xfrm>
                    <a:off x="87" y="467"/>
                    <a:ext cx="86" cy="35"/>
                  </a:xfrm>
                  <a:custGeom>
                    <a:avLst/>
                    <a:gdLst>
                      <a:gd name="txL" fmla="*/ 0 w 258"/>
                      <a:gd name="txT" fmla="*/ 0 h 104"/>
                      <a:gd name="txR" fmla="*/ 258 w 258"/>
                      <a:gd name="txB" fmla="*/ 104 h 10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8" h="104">
                        <a:moveTo>
                          <a:pt x="0" y="24"/>
                        </a:moveTo>
                        <a:lnTo>
                          <a:pt x="0" y="35"/>
                        </a:lnTo>
                        <a:lnTo>
                          <a:pt x="0" y="43"/>
                        </a:lnTo>
                        <a:lnTo>
                          <a:pt x="2" y="53"/>
                        </a:lnTo>
                        <a:lnTo>
                          <a:pt x="6" y="60"/>
                        </a:lnTo>
                        <a:lnTo>
                          <a:pt x="13" y="68"/>
                        </a:lnTo>
                        <a:lnTo>
                          <a:pt x="20" y="74"/>
                        </a:lnTo>
                        <a:lnTo>
                          <a:pt x="30" y="82"/>
                        </a:lnTo>
                        <a:lnTo>
                          <a:pt x="41" y="88"/>
                        </a:lnTo>
                        <a:lnTo>
                          <a:pt x="55" y="95"/>
                        </a:lnTo>
                        <a:lnTo>
                          <a:pt x="83" y="102"/>
                        </a:lnTo>
                        <a:lnTo>
                          <a:pt x="113" y="104"/>
                        </a:lnTo>
                        <a:lnTo>
                          <a:pt x="145" y="100"/>
                        </a:lnTo>
                        <a:lnTo>
                          <a:pt x="182" y="90"/>
                        </a:lnTo>
                        <a:lnTo>
                          <a:pt x="189" y="85"/>
                        </a:lnTo>
                        <a:lnTo>
                          <a:pt x="193" y="83"/>
                        </a:lnTo>
                        <a:lnTo>
                          <a:pt x="198" y="82"/>
                        </a:lnTo>
                        <a:lnTo>
                          <a:pt x="213" y="74"/>
                        </a:lnTo>
                        <a:lnTo>
                          <a:pt x="219" y="70"/>
                        </a:lnTo>
                        <a:lnTo>
                          <a:pt x="227" y="66"/>
                        </a:lnTo>
                        <a:lnTo>
                          <a:pt x="237" y="59"/>
                        </a:lnTo>
                        <a:lnTo>
                          <a:pt x="246" y="49"/>
                        </a:lnTo>
                        <a:lnTo>
                          <a:pt x="252" y="40"/>
                        </a:lnTo>
                        <a:lnTo>
                          <a:pt x="252" y="36"/>
                        </a:lnTo>
                        <a:lnTo>
                          <a:pt x="253" y="34"/>
                        </a:lnTo>
                        <a:lnTo>
                          <a:pt x="255" y="29"/>
                        </a:lnTo>
                        <a:lnTo>
                          <a:pt x="258" y="19"/>
                        </a:lnTo>
                        <a:lnTo>
                          <a:pt x="257" y="12"/>
                        </a:lnTo>
                        <a:lnTo>
                          <a:pt x="252" y="2"/>
                        </a:lnTo>
                        <a:lnTo>
                          <a:pt x="248" y="2"/>
                        </a:lnTo>
                        <a:lnTo>
                          <a:pt x="246" y="2"/>
                        </a:lnTo>
                        <a:lnTo>
                          <a:pt x="245" y="2"/>
                        </a:lnTo>
                        <a:lnTo>
                          <a:pt x="242" y="6"/>
                        </a:lnTo>
                        <a:lnTo>
                          <a:pt x="242" y="8"/>
                        </a:lnTo>
                        <a:lnTo>
                          <a:pt x="240" y="18"/>
                        </a:lnTo>
                        <a:lnTo>
                          <a:pt x="235" y="23"/>
                        </a:lnTo>
                        <a:lnTo>
                          <a:pt x="216" y="34"/>
                        </a:lnTo>
                        <a:lnTo>
                          <a:pt x="197" y="43"/>
                        </a:lnTo>
                        <a:lnTo>
                          <a:pt x="176" y="50"/>
                        </a:lnTo>
                        <a:lnTo>
                          <a:pt x="157" y="58"/>
                        </a:lnTo>
                        <a:lnTo>
                          <a:pt x="157" y="42"/>
                        </a:lnTo>
                        <a:lnTo>
                          <a:pt x="153" y="28"/>
                        </a:lnTo>
                        <a:lnTo>
                          <a:pt x="146" y="14"/>
                        </a:lnTo>
                        <a:lnTo>
                          <a:pt x="134" y="2"/>
                        </a:lnTo>
                        <a:lnTo>
                          <a:pt x="125" y="0"/>
                        </a:lnTo>
                        <a:lnTo>
                          <a:pt x="122" y="1"/>
                        </a:lnTo>
                        <a:lnTo>
                          <a:pt x="119" y="2"/>
                        </a:lnTo>
                        <a:lnTo>
                          <a:pt x="116" y="4"/>
                        </a:lnTo>
                        <a:lnTo>
                          <a:pt x="135" y="18"/>
                        </a:lnTo>
                        <a:lnTo>
                          <a:pt x="135" y="19"/>
                        </a:lnTo>
                        <a:lnTo>
                          <a:pt x="137" y="20"/>
                        </a:lnTo>
                        <a:lnTo>
                          <a:pt x="140" y="26"/>
                        </a:lnTo>
                        <a:lnTo>
                          <a:pt x="143" y="35"/>
                        </a:lnTo>
                        <a:lnTo>
                          <a:pt x="139" y="60"/>
                        </a:lnTo>
                        <a:lnTo>
                          <a:pt x="91" y="62"/>
                        </a:lnTo>
                        <a:lnTo>
                          <a:pt x="66" y="60"/>
                        </a:lnTo>
                        <a:lnTo>
                          <a:pt x="61" y="52"/>
                        </a:lnTo>
                        <a:lnTo>
                          <a:pt x="60" y="43"/>
                        </a:lnTo>
                        <a:lnTo>
                          <a:pt x="63" y="34"/>
                        </a:lnTo>
                        <a:lnTo>
                          <a:pt x="67" y="25"/>
                        </a:lnTo>
                        <a:lnTo>
                          <a:pt x="74" y="14"/>
                        </a:lnTo>
                        <a:lnTo>
                          <a:pt x="77" y="6"/>
                        </a:lnTo>
                        <a:lnTo>
                          <a:pt x="77" y="5"/>
                        </a:lnTo>
                        <a:lnTo>
                          <a:pt x="62" y="14"/>
                        </a:lnTo>
                        <a:lnTo>
                          <a:pt x="60" y="18"/>
                        </a:lnTo>
                        <a:lnTo>
                          <a:pt x="53" y="26"/>
                        </a:lnTo>
                        <a:lnTo>
                          <a:pt x="49" y="36"/>
                        </a:lnTo>
                        <a:lnTo>
                          <a:pt x="49" y="46"/>
                        </a:lnTo>
                        <a:lnTo>
                          <a:pt x="53" y="56"/>
                        </a:lnTo>
                        <a:lnTo>
                          <a:pt x="30" y="47"/>
                        </a:lnTo>
                        <a:lnTo>
                          <a:pt x="19" y="40"/>
                        </a:lnTo>
                        <a:lnTo>
                          <a:pt x="11" y="32"/>
                        </a:lnTo>
                        <a:lnTo>
                          <a:pt x="11" y="30"/>
                        </a:lnTo>
                        <a:lnTo>
                          <a:pt x="9" y="25"/>
                        </a:lnTo>
                        <a:lnTo>
                          <a:pt x="6" y="23"/>
                        </a:lnTo>
                        <a:lnTo>
                          <a:pt x="5" y="23"/>
                        </a:lnTo>
                        <a:lnTo>
                          <a:pt x="1" y="23"/>
                        </a:lnTo>
                        <a:lnTo>
                          <a:pt x="0" y="25"/>
                        </a:lnTo>
                        <a:lnTo>
                          <a:pt x="0" y="24"/>
                        </a:lnTo>
                        <a:close/>
                        <a:moveTo>
                          <a:pt x="61" y="70"/>
                        </a:moveTo>
                        <a:lnTo>
                          <a:pt x="65" y="70"/>
                        </a:lnTo>
                        <a:lnTo>
                          <a:pt x="66" y="68"/>
                        </a:lnTo>
                        <a:lnTo>
                          <a:pt x="135" y="71"/>
                        </a:lnTo>
                        <a:lnTo>
                          <a:pt x="132" y="73"/>
                        </a:lnTo>
                        <a:lnTo>
                          <a:pt x="129" y="77"/>
                        </a:lnTo>
                        <a:lnTo>
                          <a:pt x="125" y="82"/>
                        </a:lnTo>
                        <a:lnTo>
                          <a:pt x="117" y="85"/>
                        </a:lnTo>
                        <a:lnTo>
                          <a:pt x="111" y="88"/>
                        </a:lnTo>
                        <a:lnTo>
                          <a:pt x="95" y="86"/>
                        </a:lnTo>
                        <a:lnTo>
                          <a:pt x="81" y="84"/>
                        </a:lnTo>
                        <a:lnTo>
                          <a:pt x="69" y="78"/>
                        </a:lnTo>
                        <a:lnTo>
                          <a:pt x="61" y="70"/>
                        </a:lnTo>
                        <a:close/>
                      </a:path>
                    </a:pathLst>
                  </a:custGeom>
                  <a:solidFill>
                    <a:srgbClr val="8B880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65" name="Freeform 722"/>
                  <p:cNvSpPr/>
                  <p:nvPr/>
                </p:nvSpPr>
                <p:spPr>
                  <a:xfrm>
                    <a:off x="87" y="457"/>
                    <a:ext cx="85" cy="30"/>
                  </a:xfrm>
                  <a:custGeom>
                    <a:avLst/>
                    <a:gdLst>
                      <a:gd name="txL" fmla="*/ 0 w 257"/>
                      <a:gd name="txT" fmla="*/ 0 h 88"/>
                      <a:gd name="txR" fmla="*/ 257 w 257"/>
                      <a:gd name="txB" fmla="*/ 88 h 8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7" h="88">
                        <a:moveTo>
                          <a:pt x="0" y="54"/>
                        </a:moveTo>
                        <a:lnTo>
                          <a:pt x="0" y="55"/>
                        </a:lnTo>
                        <a:lnTo>
                          <a:pt x="1" y="53"/>
                        </a:lnTo>
                        <a:lnTo>
                          <a:pt x="5" y="53"/>
                        </a:lnTo>
                        <a:lnTo>
                          <a:pt x="6" y="53"/>
                        </a:lnTo>
                        <a:lnTo>
                          <a:pt x="9" y="55"/>
                        </a:lnTo>
                        <a:lnTo>
                          <a:pt x="11" y="60"/>
                        </a:lnTo>
                        <a:lnTo>
                          <a:pt x="11" y="62"/>
                        </a:lnTo>
                        <a:lnTo>
                          <a:pt x="19" y="70"/>
                        </a:lnTo>
                        <a:lnTo>
                          <a:pt x="30" y="77"/>
                        </a:lnTo>
                        <a:lnTo>
                          <a:pt x="53" y="86"/>
                        </a:lnTo>
                        <a:lnTo>
                          <a:pt x="49" y="76"/>
                        </a:lnTo>
                        <a:lnTo>
                          <a:pt x="49" y="66"/>
                        </a:lnTo>
                        <a:lnTo>
                          <a:pt x="53" y="56"/>
                        </a:lnTo>
                        <a:lnTo>
                          <a:pt x="60" y="48"/>
                        </a:lnTo>
                        <a:lnTo>
                          <a:pt x="62" y="44"/>
                        </a:lnTo>
                        <a:lnTo>
                          <a:pt x="77" y="35"/>
                        </a:lnTo>
                        <a:lnTo>
                          <a:pt x="77" y="36"/>
                        </a:lnTo>
                        <a:lnTo>
                          <a:pt x="85" y="29"/>
                        </a:lnTo>
                        <a:lnTo>
                          <a:pt x="96" y="26"/>
                        </a:lnTo>
                        <a:lnTo>
                          <a:pt x="119" y="32"/>
                        </a:lnTo>
                        <a:lnTo>
                          <a:pt x="122" y="31"/>
                        </a:lnTo>
                        <a:lnTo>
                          <a:pt x="125" y="30"/>
                        </a:lnTo>
                        <a:lnTo>
                          <a:pt x="134" y="32"/>
                        </a:lnTo>
                        <a:lnTo>
                          <a:pt x="146" y="44"/>
                        </a:lnTo>
                        <a:lnTo>
                          <a:pt x="153" y="58"/>
                        </a:lnTo>
                        <a:lnTo>
                          <a:pt x="157" y="72"/>
                        </a:lnTo>
                        <a:lnTo>
                          <a:pt x="157" y="88"/>
                        </a:lnTo>
                        <a:lnTo>
                          <a:pt x="176" y="80"/>
                        </a:lnTo>
                        <a:lnTo>
                          <a:pt x="197" y="73"/>
                        </a:lnTo>
                        <a:lnTo>
                          <a:pt x="216" y="64"/>
                        </a:lnTo>
                        <a:lnTo>
                          <a:pt x="235" y="53"/>
                        </a:lnTo>
                        <a:lnTo>
                          <a:pt x="240" y="48"/>
                        </a:lnTo>
                        <a:lnTo>
                          <a:pt x="242" y="38"/>
                        </a:lnTo>
                        <a:lnTo>
                          <a:pt x="242" y="36"/>
                        </a:lnTo>
                        <a:lnTo>
                          <a:pt x="245" y="32"/>
                        </a:lnTo>
                        <a:lnTo>
                          <a:pt x="246" y="32"/>
                        </a:lnTo>
                        <a:lnTo>
                          <a:pt x="248" y="32"/>
                        </a:lnTo>
                        <a:lnTo>
                          <a:pt x="252" y="32"/>
                        </a:lnTo>
                        <a:lnTo>
                          <a:pt x="257" y="42"/>
                        </a:lnTo>
                        <a:lnTo>
                          <a:pt x="254" y="32"/>
                        </a:lnTo>
                        <a:lnTo>
                          <a:pt x="251" y="25"/>
                        </a:lnTo>
                        <a:lnTo>
                          <a:pt x="246" y="18"/>
                        </a:lnTo>
                        <a:lnTo>
                          <a:pt x="240" y="14"/>
                        </a:lnTo>
                        <a:lnTo>
                          <a:pt x="231" y="11"/>
                        </a:lnTo>
                        <a:lnTo>
                          <a:pt x="222" y="10"/>
                        </a:lnTo>
                        <a:lnTo>
                          <a:pt x="211" y="8"/>
                        </a:lnTo>
                        <a:lnTo>
                          <a:pt x="199" y="11"/>
                        </a:lnTo>
                        <a:lnTo>
                          <a:pt x="20" y="0"/>
                        </a:lnTo>
                        <a:lnTo>
                          <a:pt x="11" y="11"/>
                        </a:lnTo>
                        <a:lnTo>
                          <a:pt x="5" y="24"/>
                        </a:lnTo>
                        <a:lnTo>
                          <a:pt x="1" y="38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9B9B0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66" name="Freeform 723"/>
                  <p:cNvSpPr>
                    <a:spLocks noEditPoints="1"/>
                  </p:cNvSpPr>
                  <p:nvPr/>
                </p:nvSpPr>
                <p:spPr>
                  <a:xfrm>
                    <a:off x="105" y="466"/>
                    <a:ext cx="29" cy="31"/>
                  </a:xfrm>
                  <a:custGeom>
                    <a:avLst/>
                    <a:gdLst>
                      <a:gd name="txL" fmla="*/ 0 w 88"/>
                      <a:gd name="txT" fmla="*/ 0 h 92"/>
                      <a:gd name="txR" fmla="*/ 88 w 88"/>
                      <a:gd name="txB" fmla="*/ 92 h 9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8" h="92">
                        <a:moveTo>
                          <a:pt x="41" y="0"/>
                        </a:moveTo>
                        <a:lnTo>
                          <a:pt x="26" y="5"/>
                        </a:lnTo>
                        <a:lnTo>
                          <a:pt x="16" y="15"/>
                        </a:lnTo>
                        <a:lnTo>
                          <a:pt x="6" y="29"/>
                        </a:lnTo>
                        <a:lnTo>
                          <a:pt x="2" y="36"/>
                        </a:lnTo>
                        <a:lnTo>
                          <a:pt x="1" y="44"/>
                        </a:lnTo>
                        <a:lnTo>
                          <a:pt x="0" y="54"/>
                        </a:lnTo>
                        <a:lnTo>
                          <a:pt x="1" y="68"/>
                        </a:lnTo>
                        <a:lnTo>
                          <a:pt x="11" y="80"/>
                        </a:lnTo>
                        <a:lnTo>
                          <a:pt x="24" y="88"/>
                        </a:lnTo>
                        <a:lnTo>
                          <a:pt x="38" y="92"/>
                        </a:lnTo>
                        <a:lnTo>
                          <a:pt x="56" y="92"/>
                        </a:lnTo>
                        <a:lnTo>
                          <a:pt x="64" y="88"/>
                        </a:lnTo>
                        <a:lnTo>
                          <a:pt x="71" y="84"/>
                        </a:lnTo>
                        <a:lnTo>
                          <a:pt x="73" y="81"/>
                        </a:lnTo>
                        <a:lnTo>
                          <a:pt x="77" y="78"/>
                        </a:lnTo>
                        <a:lnTo>
                          <a:pt x="82" y="72"/>
                        </a:lnTo>
                        <a:lnTo>
                          <a:pt x="85" y="57"/>
                        </a:lnTo>
                        <a:lnTo>
                          <a:pt x="88" y="44"/>
                        </a:lnTo>
                        <a:lnTo>
                          <a:pt x="86" y="32"/>
                        </a:lnTo>
                        <a:lnTo>
                          <a:pt x="84" y="23"/>
                        </a:lnTo>
                        <a:lnTo>
                          <a:pt x="77" y="14"/>
                        </a:lnTo>
                        <a:lnTo>
                          <a:pt x="68" y="8"/>
                        </a:lnTo>
                        <a:lnTo>
                          <a:pt x="55" y="3"/>
                        </a:lnTo>
                        <a:lnTo>
                          <a:pt x="41" y="0"/>
                        </a:lnTo>
                        <a:close/>
                        <a:moveTo>
                          <a:pt x="17" y="46"/>
                        </a:moveTo>
                        <a:lnTo>
                          <a:pt x="16" y="38"/>
                        </a:lnTo>
                        <a:lnTo>
                          <a:pt x="18" y="32"/>
                        </a:lnTo>
                        <a:lnTo>
                          <a:pt x="26" y="24"/>
                        </a:lnTo>
                        <a:lnTo>
                          <a:pt x="37" y="22"/>
                        </a:lnTo>
                        <a:lnTo>
                          <a:pt x="41" y="21"/>
                        </a:lnTo>
                        <a:lnTo>
                          <a:pt x="46" y="22"/>
                        </a:lnTo>
                        <a:lnTo>
                          <a:pt x="52" y="28"/>
                        </a:lnTo>
                        <a:lnTo>
                          <a:pt x="53" y="30"/>
                        </a:lnTo>
                        <a:lnTo>
                          <a:pt x="53" y="36"/>
                        </a:lnTo>
                        <a:lnTo>
                          <a:pt x="52" y="42"/>
                        </a:lnTo>
                        <a:lnTo>
                          <a:pt x="44" y="48"/>
                        </a:lnTo>
                        <a:lnTo>
                          <a:pt x="42" y="50"/>
                        </a:lnTo>
                        <a:lnTo>
                          <a:pt x="35" y="51"/>
                        </a:lnTo>
                        <a:lnTo>
                          <a:pt x="28" y="51"/>
                        </a:lnTo>
                        <a:lnTo>
                          <a:pt x="22" y="50"/>
                        </a:lnTo>
                        <a:lnTo>
                          <a:pt x="17" y="46"/>
                        </a:lnTo>
                        <a:close/>
                      </a:path>
                    </a:pathLst>
                  </a:custGeom>
                  <a:solidFill>
                    <a:srgbClr val="D3B50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67" name="Freeform 724"/>
                  <p:cNvSpPr/>
                  <p:nvPr/>
                </p:nvSpPr>
                <p:spPr>
                  <a:xfrm>
                    <a:off x="110" y="473"/>
                    <a:ext cx="13" cy="10"/>
                  </a:xfrm>
                  <a:custGeom>
                    <a:avLst/>
                    <a:gdLst>
                      <a:gd name="txL" fmla="*/ 0 w 37"/>
                      <a:gd name="txT" fmla="*/ 0 h 30"/>
                      <a:gd name="txR" fmla="*/ 37 w 37"/>
                      <a:gd name="txB" fmla="*/ 30 h 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" h="30">
                        <a:moveTo>
                          <a:pt x="0" y="17"/>
                        </a:moveTo>
                        <a:lnTo>
                          <a:pt x="1" y="25"/>
                        </a:lnTo>
                        <a:lnTo>
                          <a:pt x="6" y="29"/>
                        </a:lnTo>
                        <a:lnTo>
                          <a:pt x="12" y="30"/>
                        </a:lnTo>
                        <a:lnTo>
                          <a:pt x="19" y="30"/>
                        </a:lnTo>
                        <a:lnTo>
                          <a:pt x="26" y="29"/>
                        </a:lnTo>
                        <a:lnTo>
                          <a:pt x="28" y="27"/>
                        </a:lnTo>
                        <a:lnTo>
                          <a:pt x="36" y="21"/>
                        </a:lnTo>
                        <a:lnTo>
                          <a:pt x="37" y="15"/>
                        </a:lnTo>
                        <a:lnTo>
                          <a:pt x="37" y="9"/>
                        </a:lnTo>
                        <a:lnTo>
                          <a:pt x="36" y="7"/>
                        </a:lnTo>
                        <a:lnTo>
                          <a:pt x="30" y="1"/>
                        </a:lnTo>
                        <a:lnTo>
                          <a:pt x="25" y="0"/>
                        </a:lnTo>
                        <a:lnTo>
                          <a:pt x="21" y="1"/>
                        </a:lnTo>
                        <a:lnTo>
                          <a:pt x="10" y="3"/>
                        </a:lnTo>
                        <a:lnTo>
                          <a:pt x="2" y="11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rgbClr val="F1CF1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68" name="Freeform 725"/>
                  <p:cNvSpPr/>
                  <p:nvPr/>
                </p:nvSpPr>
                <p:spPr>
                  <a:xfrm>
                    <a:off x="371" y="457"/>
                    <a:ext cx="86" cy="31"/>
                  </a:xfrm>
                  <a:custGeom>
                    <a:avLst/>
                    <a:gdLst>
                      <a:gd name="txL" fmla="*/ 0 w 258"/>
                      <a:gd name="txT" fmla="*/ 0 h 92"/>
                      <a:gd name="txR" fmla="*/ 258 w 258"/>
                      <a:gd name="txB" fmla="*/ 92 h 9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8" h="92">
                        <a:moveTo>
                          <a:pt x="258" y="54"/>
                        </a:moveTo>
                        <a:lnTo>
                          <a:pt x="256" y="38"/>
                        </a:lnTo>
                        <a:lnTo>
                          <a:pt x="252" y="24"/>
                        </a:lnTo>
                        <a:lnTo>
                          <a:pt x="246" y="11"/>
                        </a:lnTo>
                        <a:lnTo>
                          <a:pt x="238" y="0"/>
                        </a:lnTo>
                        <a:lnTo>
                          <a:pt x="59" y="11"/>
                        </a:lnTo>
                        <a:lnTo>
                          <a:pt x="45" y="8"/>
                        </a:lnTo>
                        <a:lnTo>
                          <a:pt x="34" y="10"/>
                        </a:lnTo>
                        <a:lnTo>
                          <a:pt x="23" y="11"/>
                        </a:lnTo>
                        <a:lnTo>
                          <a:pt x="16" y="14"/>
                        </a:lnTo>
                        <a:lnTo>
                          <a:pt x="9" y="18"/>
                        </a:lnTo>
                        <a:lnTo>
                          <a:pt x="4" y="25"/>
                        </a:lnTo>
                        <a:lnTo>
                          <a:pt x="0" y="32"/>
                        </a:lnTo>
                        <a:lnTo>
                          <a:pt x="0" y="42"/>
                        </a:lnTo>
                        <a:lnTo>
                          <a:pt x="1" y="42"/>
                        </a:lnTo>
                        <a:lnTo>
                          <a:pt x="6" y="32"/>
                        </a:lnTo>
                        <a:lnTo>
                          <a:pt x="10" y="32"/>
                        </a:lnTo>
                        <a:lnTo>
                          <a:pt x="11" y="32"/>
                        </a:lnTo>
                        <a:lnTo>
                          <a:pt x="13" y="32"/>
                        </a:lnTo>
                        <a:lnTo>
                          <a:pt x="16" y="36"/>
                        </a:lnTo>
                        <a:lnTo>
                          <a:pt x="16" y="38"/>
                        </a:lnTo>
                        <a:lnTo>
                          <a:pt x="17" y="48"/>
                        </a:lnTo>
                        <a:lnTo>
                          <a:pt x="22" y="53"/>
                        </a:lnTo>
                        <a:lnTo>
                          <a:pt x="40" y="64"/>
                        </a:lnTo>
                        <a:lnTo>
                          <a:pt x="59" y="73"/>
                        </a:lnTo>
                        <a:lnTo>
                          <a:pt x="101" y="88"/>
                        </a:lnTo>
                        <a:lnTo>
                          <a:pt x="99" y="72"/>
                        </a:lnTo>
                        <a:lnTo>
                          <a:pt x="103" y="58"/>
                        </a:lnTo>
                        <a:lnTo>
                          <a:pt x="111" y="44"/>
                        </a:lnTo>
                        <a:lnTo>
                          <a:pt x="124" y="32"/>
                        </a:lnTo>
                        <a:lnTo>
                          <a:pt x="132" y="30"/>
                        </a:lnTo>
                        <a:lnTo>
                          <a:pt x="136" y="31"/>
                        </a:lnTo>
                        <a:lnTo>
                          <a:pt x="139" y="32"/>
                        </a:lnTo>
                        <a:lnTo>
                          <a:pt x="141" y="34"/>
                        </a:lnTo>
                        <a:lnTo>
                          <a:pt x="123" y="48"/>
                        </a:lnTo>
                        <a:lnTo>
                          <a:pt x="123" y="49"/>
                        </a:lnTo>
                        <a:lnTo>
                          <a:pt x="121" y="50"/>
                        </a:lnTo>
                        <a:lnTo>
                          <a:pt x="118" y="56"/>
                        </a:lnTo>
                        <a:lnTo>
                          <a:pt x="115" y="65"/>
                        </a:lnTo>
                        <a:lnTo>
                          <a:pt x="119" y="90"/>
                        </a:lnTo>
                        <a:lnTo>
                          <a:pt x="167" y="92"/>
                        </a:lnTo>
                        <a:lnTo>
                          <a:pt x="191" y="90"/>
                        </a:lnTo>
                        <a:lnTo>
                          <a:pt x="198" y="73"/>
                        </a:lnTo>
                        <a:lnTo>
                          <a:pt x="195" y="64"/>
                        </a:lnTo>
                        <a:lnTo>
                          <a:pt x="190" y="55"/>
                        </a:lnTo>
                        <a:lnTo>
                          <a:pt x="181" y="44"/>
                        </a:lnTo>
                        <a:lnTo>
                          <a:pt x="181" y="36"/>
                        </a:lnTo>
                        <a:lnTo>
                          <a:pt x="181" y="35"/>
                        </a:lnTo>
                        <a:lnTo>
                          <a:pt x="196" y="44"/>
                        </a:lnTo>
                        <a:lnTo>
                          <a:pt x="198" y="48"/>
                        </a:lnTo>
                        <a:lnTo>
                          <a:pt x="203" y="56"/>
                        </a:lnTo>
                        <a:lnTo>
                          <a:pt x="207" y="66"/>
                        </a:lnTo>
                        <a:lnTo>
                          <a:pt x="207" y="76"/>
                        </a:lnTo>
                        <a:lnTo>
                          <a:pt x="205" y="86"/>
                        </a:lnTo>
                        <a:lnTo>
                          <a:pt x="215" y="82"/>
                        </a:lnTo>
                        <a:lnTo>
                          <a:pt x="226" y="77"/>
                        </a:lnTo>
                        <a:lnTo>
                          <a:pt x="235" y="70"/>
                        </a:lnTo>
                        <a:lnTo>
                          <a:pt x="246" y="62"/>
                        </a:lnTo>
                        <a:lnTo>
                          <a:pt x="247" y="60"/>
                        </a:lnTo>
                        <a:lnTo>
                          <a:pt x="247" y="55"/>
                        </a:lnTo>
                        <a:lnTo>
                          <a:pt x="251" y="53"/>
                        </a:lnTo>
                        <a:lnTo>
                          <a:pt x="253" y="53"/>
                        </a:lnTo>
                        <a:lnTo>
                          <a:pt x="257" y="55"/>
                        </a:lnTo>
                        <a:lnTo>
                          <a:pt x="258" y="54"/>
                        </a:lnTo>
                        <a:close/>
                      </a:path>
                    </a:pathLst>
                  </a:custGeom>
                  <a:solidFill>
                    <a:srgbClr val="8B880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69" name="Freeform 726"/>
                  <p:cNvSpPr>
                    <a:spLocks noEditPoints="1"/>
                  </p:cNvSpPr>
                  <p:nvPr/>
                </p:nvSpPr>
                <p:spPr>
                  <a:xfrm>
                    <a:off x="371" y="467"/>
                    <a:ext cx="86" cy="35"/>
                  </a:xfrm>
                  <a:custGeom>
                    <a:avLst/>
                    <a:gdLst>
                      <a:gd name="txL" fmla="*/ 0 w 258"/>
                      <a:gd name="txT" fmla="*/ 0 h 104"/>
                      <a:gd name="txR" fmla="*/ 258 w 258"/>
                      <a:gd name="txB" fmla="*/ 104 h 10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8" h="104">
                        <a:moveTo>
                          <a:pt x="258" y="35"/>
                        </a:moveTo>
                        <a:lnTo>
                          <a:pt x="258" y="24"/>
                        </a:lnTo>
                        <a:lnTo>
                          <a:pt x="257" y="25"/>
                        </a:lnTo>
                        <a:lnTo>
                          <a:pt x="253" y="23"/>
                        </a:lnTo>
                        <a:lnTo>
                          <a:pt x="251" y="23"/>
                        </a:lnTo>
                        <a:lnTo>
                          <a:pt x="247" y="25"/>
                        </a:lnTo>
                        <a:lnTo>
                          <a:pt x="247" y="30"/>
                        </a:lnTo>
                        <a:lnTo>
                          <a:pt x="246" y="32"/>
                        </a:lnTo>
                        <a:lnTo>
                          <a:pt x="235" y="40"/>
                        </a:lnTo>
                        <a:lnTo>
                          <a:pt x="226" y="47"/>
                        </a:lnTo>
                        <a:lnTo>
                          <a:pt x="215" y="52"/>
                        </a:lnTo>
                        <a:lnTo>
                          <a:pt x="205" y="56"/>
                        </a:lnTo>
                        <a:lnTo>
                          <a:pt x="207" y="46"/>
                        </a:lnTo>
                        <a:lnTo>
                          <a:pt x="207" y="36"/>
                        </a:lnTo>
                        <a:lnTo>
                          <a:pt x="203" y="26"/>
                        </a:lnTo>
                        <a:lnTo>
                          <a:pt x="198" y="18"/>
                        </a:lnTo>
                        <a:lnTo>
                          <a:pt x="196" y="14"/>
                        </a:lnTo>
                        <a:lnTo>
                          <a:pt x="181" y="5"/>
                        </a:lnTo>
                        <a:lnTo>
                          <a:pt x="181" y="6"/>
                        </a:lnTo>
                        <a:lnTo>
                          <a:pt x="181" y="14"/>
                        </a:lnTo>
                        <a:lnTo>
                          <a:pt x="190" y="25"/>
                        </a:lnTo>
                        <a:lnTo>
                          <a:pt x="195" y="34"/>
                        </a:lnTo>
                        <a:lnTo>
                          <a:pt x="198" y="43"/>
                        </a:lnTo>
                        <a:lnTo>
                          <a:pt x="191" y="60"/>
                        </a:lnTo>
                        <a:lnTo>
                          <a:pt x="167" y="62"/>
                        </a:lnTo>
                        <a:lnTo>
                          <a:pt x="119" y="60"/>
                        </a:lnTo>
                        <a:lnTo>
                          <a:pt x="115" y="35"/>
                        </a:lnTo>
                        <a:lnTo>
                          <a:pt x="118" y="26"/>
                        </a:lnTo>
                        <a:lnTo>
                          <a:pt x="121" y="20"/>
                        </a:lnTo>
                        <a:lnTo>
                          <a:pt x="123" y="19"/>
                        </a:lnTo>
                        <a:lnTo>
                          <a:pt x="123" y="18"/>
                        </a:lnTo>
                        <a:lnTo>
                          <a:pt x="141" y="4"/>
                        </a:lnTo>
                        <a:lnTo>
                          <a:pt x="139" y="2"/>
                        </a:lnTo>
                        <a:lnTo>
                          <a:pt x="136" y="1"/>
                        </a:lnTo>
                        <a:lnTo>
                          <a:pt x="132" y="0"/>
                        </a:lnTo>
                        <a:lnTo>
                          <a:pt x="124" y="2"/>
                        </a:lnTo>
                        <a:lnTo>
                          <a:pt x="111" y="14"/>
                        </a:lnTo>
                        <a:lnTo>
                          <a:pt x="103" y="28"/>
                        </a:lnTo>
                        <a:lnTo>
                          <a:pt x="99" y="42"/>
                        </a:lnTo>
                        <a:lnTo>
                          <a:pt x="101" y="58"/>
                        </a:lnTo>
                        <a:lnTo>
                          <a:pt x="59" y="43"/>
                        </a:lnTo>
                        <a:lnTo>
                          <a:pt x="40" y="34"/>
                        </a:lnTo>
                        <a:lnTo>
                          <a:pt x="22" y="23"/>
                        </a:lnTo>
                        <a:lnTo>
                          <a:pt x="17" y="18"/>
                        </a:lnTo>
                        <a:lnTo>
                          <a:pt x="16" y="8"/>
                        </a:lnTo>
                        <a:lnTo>
                          <a:pt x="16" y="6"/>
                        </a:lnTo>
                        <a:lnTo>
                          <a:pt x="13" y="2"/>
                        </a:lnTo>
                        <a:lnTo>
                          <a:pt x="11" y="2"/>
                        </a:lnTo>
                        <a:lnTo>
                          <a:pt x="10" y="2"/>
                        </a:lnTo>
                        <a:lnTo>
                          <a:pt x="6" y="2"/>
                        </a:lnTo>
                        <a:lnTo>
                          <a:pt x="1" y="12"/>
                        </a:lnTo>
                        <a:lnTo>
                          <a:pt x="0" y="12"/>
                        </a:lnTo>
                        <a:lnTo>
                          <a:pt x="0" y="19"/>
                        </a:lnTo>
                        <a:lnTo>
                          <a:pt x="1" y="29"/>
                        </a:lnTo>
                        <a:lnTo>
                          <a:pt x="5" y="40"/>
                        </a:lnTo>
                        <a:lnTo>
                          <a:pt x="11" y="49"/>
                        </a:lnTo>
                        <a:lnTo>
                          <a:pt x="19" y="59"/>
                        </a:lnTo>
                        <a:lnTo>
                          <a:pt x="29" y="66"/>
                        </a:lnTo>
                        <a:lnTo>
                          <a:pt x="42" y="74"/>
                        </a:lnTo>
                        <a:lnTo>
                          <a:pt x="58" y="82"/>
                        </a:lnTo>
                        <a:lnTo>
                          <a:pt x="76" y="90"/>
                        </a:lnTo>
                        <a:lnTo>
                          <a:pt x="93" y="95"/>
                        </a:lnTo>
                        <a:lnTo>
                          <a:pt x="111" y="100"/>
                        </a:lnTo>
                        <a:lnTo>
                          <a:pt x="126" y="102"/>
                        </a:lnTo>
                        <a:lnTo>
                          <a:pt x="143" y="104"/>
                        </a:lnTo>
                        <a:lnTo>
                          <a:pt x="157" y="103"/>
                        </a:lnTo>
                        <a:lnTo>
                          <a:pt x="165" y="102"/>
                        </a:lnTo>
                        <a:lnTo>
                          <a:pt x="173" y="102"/>
                        </a:lnTo>
                        <a:lnTo>
                          <a:pt x="187" y="98"/>
                        </a:lnTo>
                        <a:lnTo>
                          <a:pt x="195" y="96"/>
                        </a:lnTo>
                        <a:lnTo>
                          <a:pt x="195" y="95"/>
                        </a:lnTo>
                        <a:lnTo>
                          <a:pt x="196" y="95"/>
                        </a:lnTo>
                        <a:lnTo>
                          <a:pt x="198" y="95"/>
                        </a:lnTo>
                        <a:lnTo>
                          <a:pt x="203" y="95"/>
                        </a:lnTo>
                        <a:lnTo>
                          <a:pt x="215" y="88"/>
                        </a:lnTo>
                        <a:lnTo>
                          <a:pt x="220" y="84"/>
                        </a:lnTo>
                        <a:lnTo>
                          <a:pt x="226" y="82"/>
                        </a:lnTo>
                        <a:lnTo>
                          <a:pt x="234" y="74"/>
                        </a:lnTo>
                        <a:lnTo>
                          <a:pt x="235" y="72"/>
                        </a:lnTo>
                        <a:lnTo>
                          <a:pt x="238" y="71"/>
                        </a:lnTo>
                        <a:lnTo>
                          <a:pt x="243" y="68"/>
                        </a:lnTo>
                        <a:lnTo>
                          <a:pt x="245" y="64"/>
                        </a:lnTo>
                        <a:lnTo>
                          <a:pt x="246" y="61"/>
                        </a:lnTo>
                        <a:lnTo>
                          <a:pt x="249" y="60"/>
                        </a:lnTo>
                        <a:lnTo>
                          <a:pt x="253" y="53"/>
                        </a:lnTo>
                        <a:lnTo>
                          <a:pt x="256" y="43"/>
                        </a:lnTo>
                        <a:lnTo>
                          <a:pt x="258" y="35"/>
                        </a:lnTo>
                        <a:close/>
                        <a:moveTo>
                          <a:pt x="197" y="70"/>
                        </a:moveTo>
                        <a:lnTo>
                          <a:pt x="195" y="70"/>
                        </a:lnTo>
                        <a:lnTo>
                          <a:pt x="193" y="70"/>
                        </a:lnTo>
                        <a:lnTo>
                          <a:pt x="193" y="71"/>
                        </a:lnTo>
                        <a:lnTo>
                          <a:pt x="191" y="73"/>
                        </a:lnTo>
                        <a:lnTo>
                          <a:pt x="186" y="78"/>
                        </a:lnTo>
                        <a:lnTo>
                          <a:pt x="174" y="84"/>
                        </a:lnTo>
                        <a:lnTo>
                          <a:pt x="167" y="85"/>
                        </a:lnTo>
                        <a:lnTo>
                          <a:pt x="163" y="85"/>
                        </a:lnTo>
                        <a:lnTo>
                          <a:pt x="161" y="86"/>
                        </a:lnTo>
                        <a:lnTo>
                          <a:pt x="147" y="88"/>
                        </a:lnTo>
                        <a:lnTo>
                          <a:pt x="138" y="85"/>
                        </a:lnTo>
                        <a:lnTo>
                          <a:pt x="132" y="82"/>
                        </a:lnTo>
                        <a:lnTo>
                          <a:pt x="126" y="77"/>
                        </a:lnTo>
                        <a:lnTo>
                          <a:pt x="123" y="71"/>
                        </a:lnTo>
                        <a:lnTo>
                          <a:pt x="191" y="68"/>
                        </a:lnTo>
                        <a:lnTo>
                          <a:pt x="192" y="70"/>
                        </a:lnTo>
                        <a:lnTo>
                          <a:pt x="197" y="70"/>
                        </a:lnTo>
                        <a:close/>
                      </a:path>
                    </a:pathLst>
                  </a:custGeom>
                  <a:solidFill>
                    <a:srgbClr val="9B9B0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70" name="Freeform 727"/>
                  <p:cNvSpPr/>
                  <p:nvPr/>
                </p:nvSpPr>
                <p:spPr>
                  <a:xfrm>
                    <a:off x="412" y="490"/>
                    <a:ext cx="25" cy="7"/>
                  </a:xfrm>
                  <a:custGeom>
                    <a:avLst/>
                    <a:gdLst>
                      <a:gd name="txL" fmla="*/ 0 w 74"/>
                      <a:gd name="txT" fmla="*/ 0 h 20"/>
                      <a:gd name="txR" fmla="*/ 74 w 74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4" h="20">
                        <a:moveTo>
                          <a:pt x="24" y="20"/>
                        </a:moveTo>
                        <a:lnTo>
                          <a:pt x="38" y="18"/>
                        </a:lnTo>
                        <a:lnTo>
                          <a:pt x="40" y="17"/>
                        </a:lnTo>
                        <a:lnTo>
                          <a:pt x="44" y="17"/>
                        </a:lnTo>
                        <a:lnTo>
                          <a:pt x="51" y="16"/>
                        </a:lnTo>
                        <a:lnTo>
                          <a:pt x="63" y="10"/>
                        </a:lnTo>
                        <a:lnTo>
                          <a:pt x="68" y="5"/>
                        </a:lnTo>
                        <a:lnTo>
                          <a:pt x="70" y="3"/>
                        </a:lnTo>
                        <a:lnTo>
                          <a:pt x="70" y="2"/>
                        </a:lnTo>
                        <a:lnTo>
                          <a:pt x="72" y="2"/>
                        </a:lnTo>
                        <a:lnTo>
                          <a:pt x="74" y="2"/>
                        </a:lnTo>
                        <a:lnTo>
                          <a:pt x="69" y="2"/>
                        </a:lnTo>
                        <a:lnTo>
                          <a:pt x="68" y="0"/>
                        </a:lnTo>
                        <a:lnTo>
                          <a:pt x="0" y="3"/>
                        </a:lnTo>
                        <a:lnTo>
                          <a:pt x="3" y="9"/>
                        </a:lnTo>
                        <a:lnTo>
                          <a:pt x="9" y="14"/>
                        </a:lnTo>
                        <a:lnTo>
                          <a:pt x="15" y="17"/>
                        </a:lnTo>
                        <a:lnTo>
                          <a:pt x="24" y="20"/>
                        </a:lnTo>
                        <a:close/>
                      </a:path>
                    </a:pathLst>
                  </a:custGeom>
                  <a:solidFill>
                    <a:srgbClr val="8B880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71" name="Freeform 728"/>
                  <p:cNvSpPr/>
                  <p:nvPr/>
                </p:nvSpPr>
                <p:spPr>
                  <a:xfrm>
                    <a:off x="421" y="473"/>
                    <a:ext cx="12" cy="10"/>
                  </a:xfrm>
                  <a:custGeom>
                    <a:avLst/>
                    <a:gdLst>
                      <a:gd name="txL" fmla="*/ 0 w 36"/>
                      <a:gd name="txT" fmla="*/ 0 h 29"/>
                      <a:gd name="txR" fmla="*/ 36 w 36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29">
                        <a:moveTo>
                          <a:pt x="1" y="6"/>
                        </a:moveTo>
                        <a:lnTo>
                          <a:pt x="0" y="8"/>
                        </a:lnTo>
                        <a:lnTo>
                          <a:pt x="0" y="14"/>
                        </a:lnTo>
                        <a:lnTo>
                          <a:pt x="1" y="20"/>
                        </a:lnTo>
                        <a:lnTo>
                          <a:pt x="7" y="26"/>
                        </a:lnTo>
                        <a:lnTo>
                          <a:pt x="11" y="28"/>
                        </a:lnTo>
                        <a:lnTo>
                          <a:pt x="13" y="28"/>
                        </a:lnTo>
                        <a:lnTo>
                          <a:pt x="15" y="28"/>
                        </a:lnTo>
                        <a:lnTo>
                          <a:pt x="17" y="29"/>
                        </a:lnTo>
                        <a:lnTo>
                          <a:pt x="24" y="29"/>
                        </a:lnTo>
                        <a:lnTo>
                          <a:pt x="29" y="28"/>
                        </a:lnTo>
                        <a:lnTo>
                          <a:pt x="31" y="25"/>
                        </a:lnTo>
                        <a:lnTo>
                          <a:pt x="31" y="24"/>
                        </a:lnTo>
                        <a:lnTo>
                          <a:pt x="33" y="24"/>
                        </a:lnTo>
                        <a:lnTo>
                          <a:pt x="35" y="24"/>
                        </a:lnTo>
                        <a:lnTo>
                          <a:pt x="36" y="16"/>
                        </a:lnTo>
                        <a:lnTo>
                          <a:pt x="35" y="10"/>
                        </a:lnTo>
                        <a:lnTo>
                          <a:pt x="30" y="5"/>
                        </a:lnTo>
                        <a:lnTo>
                          <a:pt x="25" y="2"/>
                        </a:lnTo>
                        <a:lnTo>
                          <a:pt x="19" y="0"/>
                        </a:lnTo>
                        <a:lnTo>
                          <a:pt x="15" y="0"/>
                        </a:lnTo>
                        <a:lnTo>
                          <a:pt x="6" y="0"/>
                        </a:lnTo>
                        <a:lnTo>
                          <a:pt x="1" y="6"/>
                        </a:lnTo>
                        <a:close/>
                      </a:path>
                    </a:pathLst>
                  </a:custGeom>
                  <a:solidFill>
                    <a:srgbClr val="D3B50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72" name="Freeform 729"/>
                  <p:cNvSpPr>
                    <a:spLocks noEditPoints="1"/>
                  </p:cNvSpPr>
                  <p:nvPr/>
                </p:nvSpPr>
                <p:spPr>
                  <a:xfrm>
                    <a:off x="139" y="0"/>
                    <a:ext cx="242" cy="105"/>
                  </a:xfrm>
                  <a:custGeom>
                    <a:avLst/>
                    <a:gdLst>
                      <a:gd name="txL" fmla="*/ 0 w 725"/>
                      <a:gd name="txT" fmla="*/ 0 h 315"/>
                      <a:gd name="txR" fmla="*/ 725 w 725"/>
                      <a:gd name="txB" fmla="*/ 315 h 3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5" h="315">
                        <a:moveTo>
                          <a:pt x="706" y="75"/>
                        </a:moveTo>
                        <a:lnTo>
                          <a:pt x="697" y="71"/>
                        </a:lnTo>
                        <a:lnTo>
                          <a:pt x="689" y="70"/>
                        </a:lnTo>
                        <a:lnTo>
                          <a:pt x="689" y="68"/>
                        </a:lnTo>
                        <a:lnTo>
                          <a:pt x="682" y="54"/>
                        </a:lnTo>
                        <a:lnTo>
                          <a:pt x="670" y="46"/>
                        </a:lnTo>
                        <a:lnTo>
                          <a:pt x="667" y="45"/>
                        </a:lnTo>
                        <a:lnTo>
                          <a:pt x="665" y="42"/>
                        </a:lnTo>
                        <a:lnTo>
                          <a:pt x="643" y="41"/>
                        </a:lnTo>
                        <a:lnTo>
                          <a:pt x="636" y="28"/>
                        </a:lnTo>
                        <a:lnTo>
                          <a:pt x="631" y="23"/>
                        </a:lnTo>
                        <a:lnTo>
                          <a:pt x="627" y="21"/>
                        </a:lnTo>
                        <a:lnTo>
                          <a:pt x="601" y="21"/>
                        </a:lnTo>
                        <a:lnTo>
                          <a:pt x="599" y="22"/>
                        </a:lnTo>
                        <a:lnTo>
                          <a:pt x="598" y="21"/>
                        </a:lnTo>
                        <a:lnTo>
                          <a:pt x="593" y="21"/>
                        </a:lnTo>
                        <a:lnTo>
                          <a:pt x="574" y="20"/>
                        </a:lnTo>
                        <a:lnTo>
                          <a:pt x="570" y="14"/>
                        </a:lnTo>
                        <a:lnTo>
                          <a:pt x="568" y="10"/>
                        </a:lnTo>
                        <a:lnTo>
                          <a:pt x="561" y="4"/>
                        </a:lnTo>
                        <a:lnTo>
                          <a:pt x="553" y="2"/>
                        </a:lnTo>
                        <a:lnTo>
                          <a:pt x="539" y="0"/>
                        </a:lnTo>
                        <a:lnTo>
                          <a:pt x="522" y="4"/>
                        </a:lnTo>
                        <a:lnTo>
                          <a:pt x="516" y="4"/>
                        </a:lnTo>
                        <a:lnTo>
                          <a:pt x="513" y="6"/>
                        </a:lnTo>
                        <a:lnTo>
                          <a:pt x="508" y="15"/>
                        </a:lnTo>
                        <a:lnTo>
                          <a:pt x="497" y="18"/>
                        </a:lnTo>
                        <a:lnTo>
                          <a:pt x="487" y="24"/>
                        </a:lnTo>
                        <a:lnTo>
                          <a:pt x="474" y="32"/>
                        </a:lnTo>
                        <a:lnTo>
                          <a:pt x="463" y="41"/>
                        </a:lnTo>
                        <a:lnTo>
                          <a:pt x="447" y="64"/>
                        </a:lnTo>
                        <a:lnTo>
                          <a:pt x="433" y="64"/>
                        </a:lnTo>
                        <a:lnTo>
                          <a:pt x="424" y="70"/>
                        </a:lnTo>
                        <a:lnTo>
                          <a:pt x="412" y="92"/>
                        </a:lnTo>
                        <a:lnTo>
                          <a:pt x="405" y="105"/>
                        </a:lnTo>
                        <a:lnTo>
                          <a:pt x="402" y="119"/>
                        </a:lnTo>
                        <a:lnTo>
                          <a:pt x="385" y="117"/>
                        </a:lnTo>
                        <a:lnTo>
                          <a:pt x="361" y="135"/>
                        </a:lnTo>
                        <a:lnTo>
                          <a:pt x="357" y="126"/>
                        </a:lnTo>
                        <a:lnTo>
                          <a:pt x="352" y="123"/>
                        </a:lnTo>
                        <a:lnTo>
                          <a:pt x="345" y="122"/>
                        </a:lnTo>
                        <a:lnTo>
                          <a:pt x="337" y="123"/>
                        </a:lnTo>
                        <a:lnTo>
                          <a:pt x="336" y="123"/>
                        </a:lnTo>
                        <a:lnTo>
                          <a:pt x="335" y="122"/>
                        </a:lnTo>
                        <a:lnTo>
                          <a:pt x="322" y="113"/>
                        </a:lnTo>
                        <a:lnTo>
                          <a:pt x="313" y="106"/>
                        </a:lnTo>
                        <a:lnTo>
                          <a:pt x="312" y="94"/>
                        </a:lnTo>
                        <a:lnTo>
                          <a:pt x="299" y="80"/>
                        </a:lnTo>
                        <a:lnTo>
                          <a:pt x="288" y="66"/>
                        </a:lnTo>
                        <a:lnTo>
                          <a:pt x="259" y="64"/>
                        </a:lnTo>
                        <a:lnTo>
                          <a:pt x="257" y="59"/>
                        </a:lnTo>
                        <a:lnTo>
                          <a:pt x="251" y="44"/>
                        </a:lnTo>
                        <a:lnTo>
                          <a:pt x="243" y="32"/>
                        </a:lnTo>
                        <a:lnTo>
                          <a:pt x="233" y="20"/>
                        </a:lnTo>
                        <a:lnTo>
                          <a:pt x="222" y="10"/>
                        </a:lnTo>
                        <a:lnTo>
                          <a:pt x="214" y="9"/>
                        </a:lnTo>
                        <a:lnTo>
                          <a:pt x="202" y="3"/>
                        </a:lnTo>
                        <a:lnTo>
                          <a:pt x="195" y="2"/>
                        </a:lnTo>
                        <a:lnTo>
                          <a:pt x="189" y="4"/>
                        </a:lnTo>
                        <a:lnTo>
                          <a:pt x="184" y="5"/>
                        </a:lnTo>
                        <a:lnTo>
                          <a:pt x="180" y="3"/>
                        </a:lnTo>
                        <a:lnTo>
                          <a:pt x="178" y="3"/>
                        </a:lnTo>
                        <a:lnTo>
                          <a:pt x="167" y="2"/>
                        </a:lnTo>
                        <a:lnTo>
                          <a:pt x="162" y="2"/>
                        </a:lnTo>
                        <a:lnTo>
                          <a:pt x="157" y="2"/>
                        </a:lnTo>
                        <a:lnTo>
                          <a:pt x="153" y="5"/>
                        </a:lnTo>
                        <a:lnTo>
                          <a:pt x="139" y="18"/>
                        </a:lnTo>
                        <a:lnTo>
                          <a:pt x="132" y="35"/>
                        </a:lnTo>
                        <a:lnTo>
                          <a:pt x="131" y="36"/>
                        </a:lnTo>
                        <a:lnTo>
                          <a:pt x="125" y="40"/>
                        </a:lnTo>
                        <a:lnTo>
                          <a:pt x="96" y="42"/>
                        </a:lnTo>
                        <a:lnTo>
                          <a:pt x="70" y="51"/>
                        </a:lnTo>
                        <a:lnTo>
                          <a:pt x="60" y="62"/>
                        </a:lnTo>
                        <a:lnTo>
                          <a:pt x="53" y="72"/>
                        </a:lnTo>
                        <a:lnTo>
                          <a:pt x="49" y="86"/>
                        </a:lnTo>
                        <a:lnTo>
                          <a:pt x="17" y="94"/>
                        </a:lnTo>
                        <a:lnTo>
                          <a:pt x="8" y="100"/>
                        </a:lnTo>
                        <a:lnTo>
                          <a:pt x="5" y="108"/>
                        </a:lnTo>
                        <a:lnTo>
                          <a:pt x="0" y="120"/>
                        </a:lnTo>
                        <a:lnTo>
                          <a:pt x="1" y="136"/>
                        </a:lnTo>
                        <a:lnTo>
                          <a:pt x="8" y="147"/>
                        </a:lnTo>
                        <a:lnTo>
                          <a:pt x="10" y="150"/>
                        </a:lnTo>
                        <a:lnTo>
                          <a:pt x="22" y="164"/>
                        </a:lnTo>
                        <a:lnTo>
                          <a:pt x="23" y="165"/>
                        </a:lnTo>
                        <a:lnTo>
                          <a:pt x="43" y="167"/>
                        </a:lnTo>
                        <a:lnTo>
                          <a:pt x="43" y="173"/>
                        </a:lnTo>
                        <a:lnTo>
                          <a:pt x="44" y="177"/>
                        </a:lnTo>
                        <a:lnTo>
                          <a:pt x="59" y="180"/>
                        </a:lnTo>
                        <a:lnTo>
                          <a:pt x="73" y="184"/>
                        </a:lnTo>
                        <a:lnTo>
                          <a:pt x="84" y="204"/>
                        </a:lnTo>
                        <a:lnTo>
                          <a:pt x="88" y="203"/>
                        </a:lnTo>
                        <a:lnTo>
                          <a:pt x="84" y="207"/>
                        </a:lnTo>
                        <a:lnTo>
                          <a:pt x="84" y="208"/>
                        </a:lnTo>
                        <a:lnTo>
                          <a:pt x="83" y="215"/>
                        </a:lnTo>
                        <a:lnTo>
                          <a:pt x="89" y="227"/>
                        </a:lnTo>
                        <a:lnTo>
                          <a:pt x="100" y="227"/>
                        </a:lnTo>
                        <a:lnTo>
                          <a:pt x="108" y="226"/>
                        </a:lnTo>
                        <a:lnTo>
                          <a:pt x="118" y="224"/>
                        </a:lnTo>
                        <a:lnTo>
                          <a:pt x="115" y="207"/>
                        </a:lnTo>
                        <a:lnTo>
                          <a:pt x="118" y="190"/>
                        </a:lnTo>
                        <a:lnTo>
                          <a:pt x="119" y="185"/>
                        </a:lnTo>
                        <a:lnTo>
                          <a:pt x="122" y="179"/>
                        </a:lnTo>
                        <a:lnTo>
                          <a:pt x="125" y="178"/>
                        </a:lnTo>
                        <a:lnTo>
                          <a:pt x="130" y="179"/>
                        </a:lnTo>
                        <a:lnTo>
                          <a:pt x="134" y="182"/>
                        </a:lnTo>
                        <a:lnTo>
                          <a:pt x="138" y="183"/>
                        </a:lnTo>
                        <a:lnTo>
                          <a:pt x="144" y="243"/>
                        </a:lnTo>
                        <a:lnTo>
                          <a:pt x="143" y="248"/>
                        </a:lnTo>
                        <a:lnTo>
                          <a:pt x="130" y="249"/>
                        </a:lnTo>
                        <a:lnTo>
                          <a:pt x="121" y="236"/>
                        </a:lnTo>
                        <a:lnTo>
                          <a:pt x="118" y="224"/>
                        </a:lnTo>
                        <a:lnTo>
                          <a:pt x="114" y="230"/>
                        </a:lnTo>
                        <a:lnTo>
                          <a:pt x="115" y="238"/>
                        </a:lnTo>
                        <a:lnTo>
                          <a:pt x="120" y="245"/>
                        </a:lnTo>
                        <a:lnTo>
                          <a:pt x="130" y="258"/>
                        </a:lnTo>
                        <a:lnTo>
                          <a:pt x="165" y="261"/>
                        </a:lnTo>
                        <a:lnTo>
                          <a:pt x="172" y="264"/>
                        </a:lnTo>
                        <a:lnTo>
                          <a:pt x="172" y="270"/>
                        </a:lnTo>
                        <a:lnTo>
                          <a:pt x="171" y="273"/>
                        </a:lnTo>
                        <a:lnTo>
                          <a:pt x="172" y="278"/>
                        </a:lnTo>
                        <a:lnTo>
                          <a:pt x="175" y="280"/>
                        </a:lnTo>
                        <a:lnTo>
                          <a:pt x="192" y="291"/>
                        </a:lnTo>
                        <a:lnTo>
                          <a:pt x="204" y="306"/>
                        </a:lnTo>
                        <a:lnTo>
                          <a:pt x="263" y="309"/>
                        </a:lnTo>
                        <a:lnTo>
                          <a:pt x="264" y="312"/>
                        </a:lnTo>
                        <a:lnTo>
                          <a:pt x="268" y="315"/>
                        </a:lnTo>
                        <a:lnTo>
                          <a:pt x="271" y="315"/>
                        </a:lnTo>
                        <a:lnTo>
                          <a:pt x="279" y="315"/>
                        </a:lnTo>
                        <a:lnTo>
                          <a:pt x="282" y="312"/>
                        </a:lnTo>
                        <a:lnTo>
                          <a:pt x="287" y="303"/>
                        </a:lnTo>
                        <a:lnTo>
                          <a:pt x="295" y="298"/>
                        </a:lnTo>
                        <a:lnTo>
                          <a:pt x="297" y="297"/>
                        </a:lnTo>
                        <a:lnTo>
                          <a:pt x="300" y="296"/>
                        </a:lnTo>
                        <a:lnTo>
                          <a:pt x="303" y="290"/>
                        </a:lnTo>
                        <a:lnTo>
                          <a:pt x="307" y="281"/>
                        </a:lnTo>
                        <a:lnTo>
                          <a:pt x="306" y="279"/>
                        </a:lnTo>
                        <a:lnTo>
                          <a:pt x="307" y="278"/>
                        </a:lnTo>
                        <a:lnTo>
                          <a:pt x="311" y="270"/>
                        </a:lnTo>
                        <a:lnTo>
                          <a:pt x="317" y="260"/>
                        </a:lnTo>
                        <a:lnTo>
                          <a:pt x="319" y="246"/>
                        </a:lnTo>
                        <a:lnTo>
                          <a:pt x="324" y="237"/>
                        </a:lnTo>
                        <a:lnTo>
                          <a:pt x="324" y="231"/>
                        </a:lnTo>
                        <a:lnTo>
                          <a:pt x="325" y="221"/>
                        </a:lnTo>
                        <a:lnTo>
                          <a:pt x="325" y="220"/>
                        </a:lnTo>
                        <a:lnTo>
                          <a:pt x="327" y="216"/>
                        </a:lnTo>
                        <a:lnTo>
                          <a:pt x="328" y="214"/>
                        </a:lnTo>
                        <a:lnTo>
                          <a:pt x="329" y="210"/>
                        </a:lnTo>
                        <a:lnTo>
                          <a:pt x="335" y="207"/>
                        </a:lnTo>
                        <a:lnTo>
                          <a:pt x="347" y="198"/>
                        </a:lnTo>
                        <a:lnTo>
                          <a:pt x="347" y="190"/>
                        </a:lnTo>
                        <a:lnTo>
                          <a:pt x="348" y="182"/>
                        </a:lnTo>
                        <a:lnTo>
                          <a:pt x="353" y="176"/>
                        </a:lnTo>
                        <a:lnTo>
                          <a:pt x="354" y="172"/>
                        </a:lnTo>
                        <a:lnTo>
                          <a:pt x="359" y="172"/>
                        </a:lnTo>
                        <a:lnTo>
                          <a:pt x="361" y="172"/>
                        </a:lnTo>
                        <a:lnTo>
                          <a:pt x="359" y="165"/>
                        </a:lnTo>
                        <a:lnTo>
                          <a:pt x="364" y="160"/>
                        </a:lnTo>
                        <a:lnTo>
                          <a:pt x="375" y="158"/>
                        </a:lnTo>
                        <a:lnTo>
                          <a:pt x="377" y="158"/>
                        </a:lnTo>
                        <a:lnTo>
                          <a:pt x="379" y="156"/>
                        </a:lnTo>
                        <a:lnTo>
                          <a:pt x="383" y="158"/>
                        </a:lnTo>
                        <a:lnTo>
                          <a:pt x="385" y="159"/>
                        </a:lnTo>
                        <a:lnTo>
                          <a:pt x="389" y="164"/>
                        </a:lnTo>
                        <a:lnTo>
                          <a:pt x="390" y="171"/>
                        </a:lnTo>
                        <a:lnTo>
                          <a:pt x="394" y="179"/>
                        </a:lnTo>
                        <a:lnTo>
                          <a:pt x="400" y="184"/>
                        </a:lnTo>
                        <a:lnTo>
                          <a:pt x="402" y="190"/>
                        </a:lnTo>
                        <a:lnTo>
                          <a:pt x="401" y="192"/>
                        </a:lnTo>
                        <a:lnTo>
                          <a:pt x="400" y="196"/>
                        </a:lnTo>
                        <a:lnTo>
                          <a:pt x="399" y="196"/>
                        </a:lnTo>
                        <a:lnTo>
                          <a:pt x="395" y="207"/>
                        </a:lnTo>
                        <a:lnTo>
                          <a:pt x="395" y="220"/>
                        </a:lnTo>
                        <a:lnTo>
                          <a:pt x="395" y="224"/>
                        </a:lnTo>
                        <a:lnTo>
                          <a:pt x="414" y="249"/>
                        </a:lnTo>
                        <a:lnTo>
                          <a:pt x="415" y="250"/>
                        </a:lnTo>
                        <a:lnTo>
                          <a:pt x="417" y="252"/>
                        </a:lnTo>
                        <a:lnTo>
                          <a:pt x="417" y="255"/>
                        </a:lnTo>
                        <a:lnTo>
                          <a:pt x="415" y="256"/>
                        </a:lnTo>
                        <a:lnTo>
                          <a:pt x="417" y="258"/>
                        </a:lnTo>
                        <a:lnTo>
                          <a:pt x="418" y="263"/>
                        </a:lnTo>
                        <a:lnTo>
                          <a:pt x="419" y="267"/>
                        </a:lnTo>
                        <a:lnTo>
                          <a:pt x="441" y="293"/>
                        </a:lnTo>
                        <a:lnTo>
                          <a:pt x="451" y="300"/>
                        </a:lnTo>
                        <a:lnTo>
                          <a:pt x="465" y="304"/>
                        </a:lnTo>
                        <a:lnTo>
                          <a:pt x="478" y="304"/>
                        </a:lnTo>
                        <a:lnTo>
                          <a:pt x="492" y="299"/>
                        </a:lnTo>
                        <a:lnTo>
                          <a:pt x="493" y="297"/>
                        </a:lnTo>
                        <a:lnTo>
                          <a:pt x="541" y="286"/>
                        </a:lnTo>
                        <a:lnTo>
                          <a:pt x="543" y="279"/>
                        </a:lnTo>
                        <a:lnTo>
                          <a:pt x="546" y="274"/>
                        </a:lnTo>
                        <a:lnTo>
                          <a:pt x="546" y="270"/>
                        </a:lnTo>
                        <a:lnTo>
                          <a:pt x="549" y="269"/>
                        </a:lnTo>
                        <a:lnTo>
                          <a:pt x="557" y="264"/>
                        </a:lnTo>
                        <a:lnTo>
                          <a:pt x="563" y="262"/>
                        </a:lnTo>
                        <a:lnTo>
                          <a:pt x="570" y="260"/>
                        </a:lnTo>
                        <a:lnTo>
                          <a:pt x="573" y="257"/>
                        </a:lnTo>
                        <a:lnTo>
                          <a:pt x="573" y="256"/>
                        </a:lnTo>
                        <a:lnTo>
                          <a:pt x="574" y="256"/>
                        </a:lnTo>
                        <a:lnTo>
                          <a:pt x="576" y="256"/>
                        </a:lnTo>
                        <a:lnTo>
                          <a:pt x="583" y="254"/>
                        </a:lnTo>
                        <a:lnTo>
                          <a:pt x="589" y="238"/>
                        </a:lnTo>
                        <a:lnTo>
                          <a:pt x="615" y="215"/>
                        </a:lnTo>
                        <a:lnTo>
                          <a:pt x="631" y="214"/>
                        </a:lnTo>
                        <a:lnTo>
                          <a:pt x="648" y="212"/>
                        </a:lnTo>
                        <a:lnTo>
                          <a:pt x="655" y="209"/>
                        </a:lnTo>
                        <a:lnTo>
                          <a:pt x="655" y="208"/>
                        </a:lnTo>
                        <a:lnTo>
                          <a:pt x="657" y="208"/>
                        </a:lnTo>
                        <a:lnTo>
                          <a:pt x="659" y="208"/>
                        </a:lnTo>
                        <a:lnTo>
                          <a:pt x="664" y="208"/>
                        </a:lnTo>
                        <a:lnTo>
                          <a:pt x="671" y="206"/>
                        </a:lnTo>
                        <a:lnTo>
                          <a:pt x="671" y="204"/>
                        </a:lnTo>
                        <a:lnTo>
                          <a:pt x="672" y="204"/>
                        </a:lnTo>
                        <a:lnTo>
                          <a:pt x="675" y="204"/>
                        </a:lnTo>
                        <a:lnTo>
                          <a:pt x="679" y="204"/>
                        </a:lnTo>
                        <a:lnTo>
                          <a:pt x="683" y="201"/>
                        </a:lnTo>
                        <a:lnTo>
                          <a:pt x="685" y="182"/>
                        </a:lnTo>
                        <a:lnTo>
                          <a:pt x="685" y="177"/>
                        </a:lnTo>
                        <a:lnTo>
                          <a:pt x="690" y="172"/>
                        </a:lnTo>
                        <a:lnTo>
                          <a:pt x="695" y="167"/>
                        </a:lnTo>
                        <a:lnTo>
                          <a:pt x="695" y="165"/>
                        </a:lnTo>
                        <a:lnTo>
                          <a:pt x="695" y="164"/>
                        </a:lnTo>
                        <a:lnTo>
                          <a:pt x="696" y="164"/>
                        </a:lnTo>
                        <a:lnTo>
                          <a:pt x="699" y="161"/>
                        </a:lnTo>
                        <a:lnTo>
                          <a:pt x="702" y="156"/>
                        </a:lnTo>
                        <a:lnTo>
                          <a:pt x="702" y="152"/>
                        </a:lnTo>
                        <a:lnTo>
                          <a:pt x="701" y="149"/>
                        </a:lnTo>
                        <a:lnTo>
                          <a:pt x="695" y="141"/>
                        </a:lnTo>
                        <a:lnTo>
                          <a:pt x="691" y="138"/>
                        </a:lnTo>
                        <a:lnTo>
                          <a:pt x="694" y="138"/>
                        </a:lnTo>
                        <a:lnTo>
                          <a:pt x="705" y="138"/>
                        </a:lnTo>
                        <a:lnTo>
                          <a:pt x="709" y="138"/>
                        </a:lnTo>
                        <a:lnTo>
                          <a:pt x="717" y="141"/>
                        </a:lnTo>
                        <a:lnTo>
                          <a:pt x="718" y="140"/>
                        </a:lnTo>
                        <a:lnTo>
                          <a:pt x="721" y="134"/>
                        </a:lnTo>
                        <a:lnTo>
                          <a:pt x="723" y="131"/>
                        </a:lnTo>
                        <a:lnTo>
                          <a:pt x="725" y="129"/>
                        </a:lnTo>
                        <a:lnTo>
                          <a:pt x="725" y="113"/>
                        </a:lnTo>
                        <a:lnTo>
                          <a:pt x="724" y="106"/>
                        </a:lnTo>
                        <a:lnTo>
                          <a:pt x="721" y="95"/>
                        </a:lnTo>
                        <a:lnTo>
                          <a:pt x="718" y="87"/>
                        </a:lnTo>
                        <a:lnTo>
                          <a:pt x="712" y="80"/>
                        </a:lnTo>
                        <a:lnTo>
                          <a:pt x="706" y="75"/>
                        </a:lnTo>
                        <a:close/>
                        <a:moveTo>
                          <a:pt x="552" y="74"/>
                        </a:moveTo>
                        <a:lnTo>
                          <a:pt x="549" y="70"/>
                        </a:lnTo>
                        <a:lnTo>
                          <a:pt x="546" y="66"/>
                        </a:lnTo>
                        <a:lnTo>
                          <a:pt x="546" y="62"/>
                        </a:lnTo>
                        <a:lnTo>
                          <a:pt x="545" y="57"/>
                        </a:lnTo>
                        <a:lnTo>
                          <a:pt x="549" y="54"/>
                        </a:lnTo>
                        <a:lnTo>
                          <a:pt x="557" y="48"/>
                        </a:lnTo>
                        <a:lnTo>
                          <a:pt x="567" y="46"/>
                        </a:lnTo>
                        <a:lnTo>
                          <a:pt x="576" y="45"/>
                        </a:lnTo>
                        <a:lnTo>
                          <a:pt x="587" y="46"/>
                        </a:lnTo>
                        <a:lnTo>
                          <a:pt x="606" y="57"/>
                        </a:lnTo>
                        <a:lnTo>
                          <a:pt x="607" y="58"/>
                        </a:lnTo>
                        <a:lnTo>
                          <a:pt x="607" y="60"/>
                        </a:lnTo>
                        <a:lnTo>
                          <a:pt x="606" y="64"/>
                        </a:lnTo>
                        <a:lnTo>
                          <a:pt x="604" y="65"/>
                        </a:lnTo>
                        <a:lnTo>
                          <a:pt x="604" y="69"/>
                        </a:lnTo>
                        <a:lnTo>
                          <a:pt x="552" y="74"/>
                        </a:lnTo>
                        <a:close/>
                        <a:moveTo>
                          <a:pt x="570" y="160"/>
                        </a:moveTo>
                        <a:lnTo>
                          <a:pt x="570" y="162"/>
                        </a:lnTo>
                        <a:lnTo>
                          <a:pt x="565" y="168"/>
                        </a:lnTo>
                        <a:lnTo>
                          <a:pt x="558" y="172"/>
                        </a:lnTo>
                        <a:lnTo>
                          <a:pt x="545" y="162"/>
                        </a:lnTo>
                        <a:lnTo>
                          <a:pt x="534" y="153"/>
                        </a:lnTo>
                        <a:lnTo>
                          <a:pt x="526" y="141"/>
                        </a:lnTo>
                        <a:lnTo>
                          <a:pt x="521" y="129"/>
                        </a:lnTo>
                        <a:lnTo>
                          <a:pt x="521" y="125"/>
                        </a:lnTo>
                        <a:lnTo>
                          <a:pt x="523" y="124"/>
                        </a:lnTo>
                        <a:lnTo>
                          <a:pt x="527" y="119"/>
                        </a:lnTo>
                        <a:lnTo>
                          <a:pt x="531" y="118"/>
                        </a:lnTo>
                        <a:lnTo>
                          <a:pt x="535" y="118"/>
                        </a:lnTo>
                        <a:lnTo>
                          <a:pt x="546" y="124"/>
                        </a:lnTo>
                        <a:lnTo>
                          <a:pt x="557" y="134"/>
                        </a:lnTo>
                        <a:lnTo>
                          <a:pt x="564" y="144"/>
                        </a:lnTo>
                        <a:lnTo>
                          <a:pt x="570" y="160"/>
                        </a:lnTo>
                        <a:close/>
                        <a:moveTo>
                          <a:pt x="659" y="153"/>
                        </a:moveTo>
                        <a:lnTo>
                          <a:pt x="655" y="149"/>
                        </a:lnTo>
                        <a:lnTo>
                          <a:pt x="653" y="148"/>
                        </a:lnTo>
                        <a:lnTo>
                          <a:pt x="651" y="144"/>
                        </a:lnTo>
                        <a:lnTo>
                          <a:pt x="658" y="101"/>
                        </a:lnTo>
                        <a:lnTo>
                          <a:pt x="660" y="98"/>
                        </a:lnTo>
                        <a:lnTo>
                          <a:pt x="671" y="102"/>
                        </a:lnTo>
                        <a:lnTo>
                          <a:pt x="673" y="105"/>
                        </a:lnTo>
                        <a:lnTo>
                          <a:pt x="673" y="114"/>
                        </a:lnTo>
                        <a:lnTo>
                          <a:pt x="672" y="126"/>
                        </a:lnTo>
                        <a:lnTo>
                          <a:pt x="670" y="131"/>
                        </a:lnTo>
                        <a:lnTo>
                          <a:pt x="669" y="134"/>
                        </a:lnTo>
                        <a:lnTo>
                          <a:pt x="669" y="137"/>
                        </a:lnTo>
                        <a:lnTo>
                          <a:pt x="664" y="149"/>
                        </a:lnTo>
                        <a:lnTo>
                          <a:pt x="659" y="153"/>
                        </a:lnTo>
                        <a:close/>
                        <a:moveTo>
                          <a:pt x="439" y="98"/>
                        </a:moveTo>
                        <a:lnTo>
                          <a:pt x="437" y="101"/>
                        </a:lnTo>
                        <a:lnTo>
                          <a:pt x="437" y="102"/>
                        </a:lnTo>
                        <a:lnTo>
                          <a:pt x="437" y="99"/>
                        </a:lnTo>
                        <a:lnTo>
                          <a:pt x="439" y="98"/>
                        </a:lnTo>
                        <a:close/>
                        <a:moveTo>
                          <a:pt x="435" y="122"/>
                        </a:moveTo>
                        <a:lnTo>
                          <a:pt x="436" y="118"/>
                        </a:lnTo>
                        <a:lnTo>
                          <a:pt x="449" y="104"/>
                        </a:lnTo>
                        <a:lnTo>
                          <a:pt x="465" y="94"/>
                        </a:lnTo>
                        <a:lnTo>
                          <a:pt x="472" y="98"/>
                        </a:lnTo>
                        <a:lnTo>
                          <a:pt x="474" y="100"/>
                        </a:lnTo>
                        <a:lnTo>
                          <a:pt x="472" y="107"/>
                        </a:lnTo>
                        <a:lnTo>
                          <a:pt x="468" y="114"/>
                        </a:lnTo>
                        <a:lnTo>
                          <a:pt x="462" y="119"/>
                        </a:lnTo>
                        <a:lnTo>
                          <a:pt x="459" y="122"/>
                        </a:lnTo>
                        <a:lnTo>
                          <a:pt x="456" y="125"/>
                        </a:lnTo>
                        <a:lnTo>
                          <a:pt x="448" y="143"/>
                        </a:lnTo>
                        <a:lnTo>
                          <a:pt x="449" y="166"/>
                        </a:lnTo>
                        <a:lnTo>
                          <a:pt x="445" y="178"/>
                        </a:lnTo>
                        <a:lnTo>
                          <a:pt x="439" y="180"/>
                        </a:lnTo>
                        <a:lnTo>
                          <a:pt x="433" y="179"/>
                        </a:lnTo>
                        <a:lnTo>
                          <a:pt x="427" y="172"/>
                        </a:lnTo>
                        <a:lnTo>
                          <a:pt x="425" y="165"/>
                        </a:lnTo>
                        <a:lnTo>
                          <a:pt x="423" y="156"/>
                        </a:lnTo>
                        <a:lnTo>
                          <a:pt x="424" y="149"/>
                        </a:lnTo>
                        <a:lnTo>
                          <a:pt x="425" y="138"/>
                        </a:lnTo>
                        <a:lnTo>
                          <a:pt x="435" y="122"/>
                        </a:lnTo>
                        <a:close/>
                        <a:moveTo>
                          <a:pt x="497" y="243"/>
                        </a:moveTo>
                        <a:lnTo>
                          <a:pt x="495" y="234"/>
                        </a:lnTo>
                        <a:lnTo>
                          <a:pt x="495" y="228"/>
                        </a:lnTo>
                        <a:lnTo>
                          <a:pt x="499" y="218"/>
                        </a:lnTo>
                        <a:lnTo>
                          <a:pt x="507" y="209"/>
                        </a:lnTo>
                        <a:lnTo>
                          <a:pt x="513" y="206"/>
                        </a:lnTo>
                        <a:lnTo>
                          <a:pt x="521" y="204"/>
                        </a:lnTo>
                        <a:lnTo>
                          <a:pt x="525" y="203"/>
                        </a:lnTo>
                        <a:lnTo>
                          <a:pt x="529" y="206"/>
                        </a:lnTo>
                        <a:lnTo>
                          <a:pt x="534" y="212"/>
                        </a:lnTo>
                        <a:lnTo>
                          <a:pt x="534" y="214"/>
                        </a:lnTo>
                        <a:lnTo>
                          <a:pt x="520" y="226"/>
                        </a:lnTo>
                        <a:lnTo>
                          <a:pt x="516" y="233"/>
                        </a:lnTo>
                        <a:lnTo>
                          <a:pt x="515" y="244"/>
                        </a:lnTo>
                        <a:lnTo>
                          <a:pt x="514" y="250"/>
                        </a:lnTo>
                        <a:lnTo>
                          <a:pt x="507" y="250"/>
                        </a:lnTo>
                        <a:lnTo>
                          <a:pt x="502" y="249"/>
                        </a:lnTo>
                        <a:lnTo>
                          <a:pt x="498" y="246"/>
                        </a:lnTo>
                        <a:lnTo>
                          <a:pt x="497" y="243"/>
                        </a:lnTo>
                        <a:close/>
                        <a:moveTo>
                          <a:pt x="285" y="155"/>
                        </a:moveTo>
                        <a:lnTo>
                          <a:pt x="288" y="152"/>
                        </a:lnTo>
                        <a:lnTo>
                          <a:pt x="293" y="152"/>
                        </a:lnTo>
                        <a:lnTo>
                          <a:pt x="299" y="152"/>
                        </a:lnTo>
                        <a:lnTo>
                          <a:pt x="305" y="154"/>
                        </a:lnTo>
                        <a:lnTo>
                          <a:pt x="310" y="158"/>
                        </a:lnTo>
                        <a:lnTo>
                          <a:pt x="315" y="164"/>
                        </a:lnTo>
                        <a:lnTo>
                          <a:pt x="316" y="166"/>
                        </a:lnTo>
                        <a:lnTo>
                          <a:pt x="315" y="167"/>
                        </a:lnTo>
                        <a:lnTo>
                          <a:pt x="313" y="170"/>
                        </a:lnTo>
                        <a:lnTo>
                          <a:pt x="310" y="173"/>
                        </a:lnTo>
                        <a:lnTo>
                          <a:pt x="300" y="177"/>
                        </a:lnTo>
                        <a:lnTo>
                          <a:pt x="277" y="196"/>
                        </a:lnTo>
                        <a:lnTo>
                          <a:pt x="268" y="207"/>
                        </a:lnTo>
                        <a:lnTo>
                          <a:pt x="261" y="220"/>
                        </a:lnTo>
                        <a:lnTo>
                          <a:pt x="253" y="227"/>
                        </a:lnTo>
                        <a:lnTo>
                          <a:pt x="247" y="228"/>
                        </a:lnTo>
                        <a:lnTo>
                          <a:pt x="238" y="226"/>
                        </a:lnTo>
                        <a:lnTo>
                          <a:pt x="233" y="219"/>
                        </a:lnTo>
                        <a:lnTo>
                          <a:pt x="233" y="207"/>
                        </a:lnTo>
                        <a:lnTo>
                          <a:pt x="241" y="190"/>
                        </a:lnTo>
                        <a:lnTo>
                          <a:pt x="255" y="177"/>
                        </a:lnTo>
                        <a:lnTo>
                          <a:pt x="268" y="165"/>
                        </a:lnTo>
                        <a:lnTo>
                          <a:pt x="285" y="155"/>
                        </a:lnTo>
                        <a:close/>
                        <a:moveTo>
                          <a:pt x="313" y="140"/>
                        </a:moveTo>
                        <a:lnTo>
                          <a:pt x="312" y="140"/>
                        </a:lnTo>
                        <a:lnTo>
                          <a:pt x="313" y="140"/>
                        </a:lnTo>
                        <a:close/>
                        <a:moveTo>
                          <a:pt x="202" y="38"/>
                        </a:moveTo>
                        <a:lnTo>
                          <a:pt x="221" y="41"/>
                        </a:lnTo>
                        <a:lnTo>
                          <a:pt x="241" y="62"/>
                        </a:lnTo>
                        <a:lnTo>
                          <a:pt x="241" y="71"/>
                        </a:lnTo>
                        <a:lnTo>
                          <a:pt x="225" y="70"/>
                        </a:lnTo>
                        <a:lnTo>
                          <a:pt x="209" y="68"/>
                        </a:lnTo>
                        <a:lnTo>
                          <a:pt x="195" y="60"/>
                        </a:lnTo>
                        <a:lnTo>
                          <a:pt x="181" y="51"/>
                        </a:lnTo>
                        <a:lnTo>
                          <a:pt x="183" y="46"/>
                        </a:lnTo>
                        <a:lnTo>
                          <a:pt x="184" y="44"/>
                        </a:lnTo>
                        <a:lnTo>
                          <a:pt x="184" y="41"/>
                        </a:lnTo>
                        <a:lnTo>
                          <a:pt x="186" y="41"/>
                        </a:lnTo>
                        <a:lnTo>
                          <a:pt x="197" y="38"/>
                        </a:lnTo>
                        <a:lnTo>
                          <a:pt x="202" y="38"/>
                        </a:lnTo>
                        <a:close/>
                        <a:moveTo>
                          <a:pt x="191" y="150"/>
                        </a:moveTo>
                        <a:lnTo>
                          <a:pt x="190" y="150"/>
                        </a:lnTo>
                        <a:lnTo>
                          <a:pt x="191" y="153"/>
                        </a:lnTo>
                        <a:lnTo>
                          <a:pt x="186" y="155"/>
                        </a:lnTo>
                        <a:lnTo>
                          <a:pt x="181" y="158"/>
                        </a:lnTo>
                        <a:lnTo>
                          <a:pt x="113" y="112"/>
                        </a:lnTo>
                        <a:lnTo>
                          <a:pt x="112" y="107"/>
                        </a:lnTo>
                        <a:lnTo>
                          <a:pt x="112" y="102"/>
                        </a:lnTo>
                        <a:lnTo>
                          <a:pt x="110" y="101"/>
                        </a:lnTo>
                        <a:lnTo>
                          <a:pt x="114" y="95"/>
                        </a:lnTo>
                        <a:lnTo>
                          <a:pt x="116" y="94"/>
                        </a:lnTo>
                        <a:lnTo>
                          <a:pt x="121" y="95"/>
                        </a:lnTo>
                        <a:lnTo>
                          <a:pt x="127" y="93"/>
                        </a:lnTo>
                        <a:lnTo>
                          <a:pt x="138" y="95"/>
                        </a:lnTo>
                        <a:lnTo>
                          <a:pt x="149" y="100"/>
                        </a:lnTo>
                        <a:lnTo>
                          <a:pt x="168" y="113"/>
                        </a:lnTo>
                        <a:lnTo>
                          <a:pt x="181" y="129"/>
                        </a:lnTo>
                        <a:lnTo>
                          <a:pt x="186" y="138"/>
                        </a:lnTo>
                        <a:lnTo>
                          <a:pt x="191" y="150"/>
                        </a:lnTo>
                        <a:close/>
                        <a:moveTo>
                          <a:pt x="97" y="71"/>
                        </a:moveTo>
                        <a:lnTo>
                          <a:pt x="95" y="75"/>
                        </a:lnTo>
                        <a:lnTo>
                          <a:pt x="91" y="80"/>
                        </a:lnTo>
                        <a:lnTo>
                          <a:pt x="79" y="83"/>
                        </a:lnTo>
                        <a:lnTo>
                          <a:pt x="70" y="96"/>
                        </a:lnTo>
                        <a:lnTo>
                          <a:pt x="66" y="112"/>
                        </a:lnTo>
                        <a:lnTo>
                          <a:pt x="61" y="122"/>
                        </a:lnTo>
                        <a:lnTo>
                          <a:pt x="53" y="122"/>
                        </a:lnTo>
                        <a:lnTo>
                          <a:pt x="49" y="117"/>
                        </a:lnTo>
                        <a:lnTo>
                          <a:pt x="47" y="106"/>
                        </a:lnTo>
                        <a:lnTo>
                          <a:pt x="47" y="98"/>
                        </a:lnTo>
                        <a:lnTo>
                          <a:pt x="53" y="82"/>
                        </a:lnTo>
                        <a:lnTo>
                          <a:pt x="56" y="75"/>
                        </a:lnTo>
                        <a:lnTo>
                          <a:pt x="64" y="70"/>
                        </a:lnTo>
                        <a:lnTo>
                          <a:pt x="71" y="65"/>
                        </a:lnTo>
                        <a:lnTo>
                          <a:pt x="82" y="63"/>
                        </a:lnTo>
                        <a:lnTo>
                          <a:pt x="88" y="60"/>
                        </a:lnTo>
                        <a:lnTo>
                          <a:pt x="90" y="60"/>
                        </a:lnTo>
                        <a:lnTo>
                          <a:pt x="94" y="63"/>
                        </a:lnTo>
                        <a:lnTo>
                          <a:pt x="97" y="69"/>
                        </a:lnTo>
                        <a:lnTo>
                          <a:pt x="97" y="71"/>
                        </a:lnTo>
                        <a:close/>
                      </a:path>
                    </a:pathLst>
                  </a:custGeom>
                  <a:solidFill>
                    <a:srgbClr val="C69B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73" name="Freeform 730"/>
                  <p:cNvSpPr/>
                  <p:nvPr/>
                </p:nvSpPr>
                <p:spPr>
                  <a:xfrm>
                    <a:off x="321" y="15"/>
                    <a:ext cx="20" cy="9"/>
                  </a:xfrm>
                  <a:custGeom>
                    <a:avLst/>
                    <a:gdLst>
                      <a:gd name="txL" fmla="*/ 0 w 62"/>
                      <a:gd name="txT" fmla="*/ 0 h 29"/>
                      <a:gd name="txR" fmla="*/ 62 w 62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2" h="29">
                        <a:moveTo>
                          <a:pt x="4" y="25"/>
                        </a:moveTo>
                        <a:lnTo>
                          <a:pt x="7" y="29"/>
                        </a:lnTo>
                        <a:lnTo>
                          <a:pt x="59" y="24"/>
                        </a:lnTo>
                        <a:lnTo>
                          <a:pt x="59" y="20"/>
                        </a:lnTo>
                        <a:lnTo>
                          <a:pt x="61" y="19"/>
                        </a:lnTo>
                        <a:lnTo>
                          <a:pt x="62" y="15"/>
                        </a:lnTo>
                        <a:lnTo>
                          <a:pt x="62" y="13"/>
                        </a:lnTo>
                        <a:lnTo>
                          <a:pt x="61" y="12"/>
                        </a:lnTo>
                        <a:lnTo>
                          <a:pt x="42" y="1"/>
                        </a:lnTo>
                        <a:lnTo>
                          <a:pt x="31" y="0"/>
                        </a:lnTo>
                        <a:lnTo>
                          <a:pt x="22" y="1"/>
                        </a:lnTo>
                        <a:lnTo>
                          <a:pt x="12" y="3"/>
                        </a:lnTo>
                        <a:lnTo>
                          <a:pt x="4" y="9"/>
                        </a:lnTo>
                        <a:lnTo>
                          <a:pt x="0" y="12"/>
                        </a:lnTo>
                        <a:lnTo>
                          <a:pt x="1" y="17"/>
                        </a:lnTo>
                        <a:lnTo>
                          <a:pt x="1" y="21"/>
                        </a:lnTo>
                        <a:lnTo>
                          <a:pt x="4" y="25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74" name="Freeform 731"/>
                  <p:cNvSpPr/>
                  <p:nvPr/>
                </p:nvSpPr>
                <p:spPr>
                  <a:xfrm>
                    <a:off x="313" y="39"/>
                    <a:ext cx="16" cy="18"/>
                  </a:xfrm>
                  <a:custGeom>
                    <a:avLst/>
                    <a:gdLst>
                      <a:gd name="txL" fmla="*/ 0 w 49"/>
                      <a:gd name="txT" fmla="*/ 0 h 54"/>
                      <a:gd name="txR" fmla="*/ 49 w 49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" h="54">
                        <a:moveTo>
                          <a:pt x="49" y="44"/>
                        </a:moveTo>
                        <a:lnTo>
                          <a:pt x="49" y="42"/>
                        </a:lnTo>
                        <a:lnTo>
                          <a:pt x="43" y="26"/>
                        </a:lnTo>
                        <a:lnTo>
                          <a:pt x="36" y="16"/>
                        </a:lnTo>
                        <a:lnTo>
                          <a:pt x="25" y="6"/>
                        </a:lnTo>
                        <a:lnTo>
                          <a:pt x="14" y="0"/>
                        </a:lnTo>
                        <a:lnTo>
                          <a:pt x="10" y="0"/>
                        </a:lnTo>
                        <a:lnTo>
                          <a:pt x="6" y="1"/>
                        </a:lnTo>
                        <a:lnTo>
                          <a:pt x="2" y="6"/>
                        </a:lnTo>
                        <a:lnTo>
                          <a:pt x="0" y="7"/>
                        </a:lnTo>
                        <a:lnTo>
                          <a:pt x="0" y="11"/>
                        </a:lnTo>
                        <a:lnTo>
                          <a:pt x="5" y="23"/>
                        </a:lnTo>
                        <a:lnTo>
                          <a:pt x="13" y="35"/>
                        </a:lnTo>
                        <a:lnTo>
                          <a:pt x="24" y="44"/>
                        </a:lnTo>
                        <a:lnTo>
                          <a:pt x="37" y="54"/>
                        </a:lnTo>
                        <a:lnTo>
                          <a:pt x="44" y="50"/>
                        </a:lnTo>
                        <a:lnTo>
                          <a:pt x="49" y="44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75" name="Freeform 732"/>
                  <p:cNvSpPr/>
                  <p:nvPr/>
                </p:nvSpPr>
                <p:spPr>
                  <a:xfrm>
                    <a:off x="356" y="32"/>
                    <a:ext cx="7" cy="19"/>
                  </a:xfrm>
                  <a:custGeom>
                    <a:avLst/>
                    <a:gdLst>
                      <a:gd name="txL" fmla="*/ 0 w 22"/>
                      <a:gd name="txT" fmla="*/ 0 h 55"/>
                      <a:gd name="txR" fmla="*/ 22 w 22"/>
                      <a:gd name="txB" fmla="*/ 55 h 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" h="55">
                        <a:moveTo>
                          <a:pt x="2" y="50"/>
                        </a:moveTo>
                        <a:lnTo>
                          <a:pt x="4" y="51"/>
                        </a:lnTo>
                        <a:lnTo>
                          <a:pt x="8" y="55"/>
                        </a:lnTo>
                        <a:lnTo>
                          <a:pt x="13" y="51"/>
                        </a:lnTo>
                        <a:lnTo>
                          <a:pt x="18" y="39"/>
                        </a:lnTo>
                        <a:lnTo>
                          <a:pt x="18" y="36"/>
                        </a:lnTo>
                        <a:lnTo>
                          <a:pt x="19" y="33"/>
                        </a:lnTo>
                        <a:lnTo>
                          <a:pt x="21" y="28"/>
                        </a:lnTo>
                        <a:lnTo>
                          <a:pt x="22" y="16"/>
                        </a:lnTo>
                        <a:lnTo>
                          <a:pt x="22" y="7"/>
                        </a:lnTo>
                        <a:lnTo>
                          <a:pt x="20" y="4"/>
                        </a:lnTo>
                        <a:lnTo>
                          <a:pt x="9" y="0"/>
                        </a:lnTo>
                        <a:lnTo>
                          <a:pt x="7" y="3"/>
                        </a:lnTo>
                        <a:lnTo>
                          <a:pt x="0" y="46"/>
                        </a:lnTo>
                        <a:lnTo>
                          <a:pt x="2" y="50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76" name="Freeform 733"/>
                  <p:cNvSpPr/>
                  <p:nvPr/>
                </p:nvSpPr>
                <p:spPr>
                  <a:xfrm>
                    <a:off x="280" y="31"/>
                    <a:ext cx="17" cy="29"/>
                  </a:xfrm>
                  <a:custGeom>
                    <a:avLst/>
                    <a:gdLst>
                      <a:gd name="txL" fmla="*/ 0 w 51"/>
                      <a:gd name="txT" fmla="*/ 0 h 86"/>
                      <a:gd name="txR" fmla="*/ 51 w 51"/>
                      <a:gd name="txB" fmla="*/ 86 h 8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1" h="86">
                        <a:moveTo>
                          <a:pt x="13" y="24"/>
                        </a:moveTo>
                        <a:lnTo>
                          <a:pt x="12" y="28"/>
                        </a:lnTo>
                        <a:lnTo>
                          <a:pt x="2" y="44"/>
                        </a:lnTo>
                        <a:lnTo>
                          <a:pt x="1" y="55"/>
                        </a:lnTo>
                        <a:lnTo>
                          <a:pt x="0" y="62"/>
                        </a:lnTo>
                        <a:lnTo>
                          <a:pt x="2" y="71"/>
                        </a:lnTo>
                        <a:lnTo>
                          <a:pt x="4" y="78"/>
                        </a:lnTo>
                        <a:lnTo>
                          <a:pt x="10" y="85"/>
                        </a:lnTo>
                        <a:lnTo>
                          <a:pt x="16" y="86"/>
                        </a:lnTo>
                        <a:lnTo>
                          <a:pt x="22" y="84"/>
                        </a:lnTo>
                        <a:lnTo>
                          <a:pt x="26" y="72"/>
                        </a:lnTo>
                        <a:lnTo>
                          <a:pt x="25" y="49"/>
                        </a:lnTo>
                        <a:lnTo>
                          <a:pt x="33" y="31"/>
                        </a:lnTo>
                        <a:lnTo>
                          <a:pt x="36" y="28"/>
                        </a:lnTo>
                        <a:lnTo>
                          <a:pt x="39" y="25"/>
                        </a:lnTo>
                        <a:lnTo>
                          <a:pt x="45" y="20"/>
                        </a:lnTo>
                        <a:lnTo>
                          <a:pt x="49" y="13"/>
                        </a:lnTo>
                        <a:lnTo>
                          <a:pt x="51" y="6"/>
                        </a:lnTo>
                        <a:lnTo>
                          <a:pt x="49" y="4"/>
                        </a:lnTo>
                        <a:lnTo>
                          <a:pt x="42" y="0"/>
                        </a:lnTo>
                        <a:lnTo>
                          <a:pt x="26" y="10"/>
                        </a:lnTo>
                        <a:lnTo>
                          <a:pt x="13" y="24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77" name="Freeform 734"/>
                  <p:cNvSpPr/>
                  <p:nvPr/>
                </p:nvSpPr>
                <p:spPr>
                  <a:xfrm>
                    <a:off x="304" y="67"/>
                    <a:ext cx="13" cy="16"/>
                  </a:xfrm>
                  <a:custGeom>
                    <a:avLst/>
                    <a:gdLst>
                      <a:gd name="txL" fmla="*/ 0 w 39"/>
                      <a:gd name="txT" fmla="*/ 0 h 47"/>
                      <a:gd name="txR" fmla="*/ 39 w 39"/>
                      <a:gd name="txB" fmla="*/ 47 h 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9" h="47">
                        <a:moveTo>
                          <a:pt x="26" y="1"/>
                        </a:moveTo>
                        <a:lnTo>
                          <a:pt x="18" y="3"/>
                        </a:lnTo>
                        <a:lnTo>
                          <a:pt x="12" y="6"/>
                        </a:lnTo>
                        <a:lnTo>
                          <a:pt x="4" y="15"/>
                        </a:lnTo>
                        <a:lnTo>
                          <a:pt x="0" y="25"/>
                        </a:lnTo>
                        <a:lnTo>
                          <a:pt x="0" y="31"/>
                        </a:lnTo>
                        <a:lnTo>
                          <a:pt x="2" y="40"/>
                        </a:lnTo>
                        <a:lnTo>
                          <a:pt x="3" y="43"/>
                        </a:lnTo>
                        <a:lnTo>
                          <a:pt x="7" y="46"/>
                        </a:lnTo>
                        <a:lnTo>
                          <a:pt x="12" y="47"/>
                        </a:lnTo>
                        <a:lnTo>
                          <a:pt x="19" y="47"/>
                        </a:lnTo>
                        <a:lnTo>
                          <a:pt x="20" y="41"/>
                        </a:lnTo>
                        <a:lnTo>
                          <a:pt x="21" y="30"/>
                        </a:lnTo>
                        <a:lnTo>
                          <a:pt x="25" y="23"/>
                        </a:lnTo>
                        <a:lnTo>
                          <a:pt x="39" y="11"/>
                        </a:lnTo>
                        <a:lnTo>
                          <a:pt x="39" y="9"/>
                        </a:lnTo>
                        <a:lnTo>
                          <a:pt x="34" y="3"/>
                        </a:lnTo>
                        <a:lnTo>
                          <a:pt x="30" y="0"/>
                        </a:lnTo>
                        <a:lnTo>
                          <a:pt x="26" y="1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78" name="Freeform 735"/>
                  <p:cNvSpPr/>
                  <p:nvPr/>
                </p:nvSpPr>
                <p:spPr>
                  <a:xfrm>
                    <a:off x="217" y="50"/>
                    <a:ext cx="27" cy="26"/>
                  </a:xfrm>
                  <a:custGeom>
                    <a:avLst/>
                    <a:gdLst>
                      <a:gd name="txL" fmla="*/ 0 w 83"/>
                      <a:gd name="txT" fmla="*/ 0 h 76"/>
                      <a:gd name="txR" fmla="*/ 83 w 83"/>
                      <a:gd name="txB" fmla="*/ 76 h 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3" h="76">
                        <a:moveTo>
                          <a:pt x="60" y="0"/>
                        </a:moveTo>
                        <a:lnTo>
                          <a:pt x="55" y="0"/>
                        </a:lnTo>
                        <a:lnTo>
                          <a:pt x="52" y="3"/>
                        </a:lnTo>
                        <a:lnTo>
                          <a:pt x="35" y="13"/>
                        </a:lnTo>
                        <a:lnTo>
                          <a:pt x="22" y="25"/>
                        </a:lnTo>
                        <a:lnTo>
                          <a:pt x="8" y="38"/>
                        </a:lnTo>
                        <a:lnTo>
                          <a:pt x="0" y="55"/>
                        </a:lnTo>
                        <a:lnTo>
                          <a:pt x="0" y="67"/>
                        </a:lnTo>
                        <a:lnTo>
                          <a:pt x="5" y="74"/>
                        </a:lnTo>
                        <a:lnTo>
                          <a:pt x="14" y="76"/>
                        </a:lnTo>
                        <a:lnTo>
                          <a:pt x="20" y="75"/>
                        </a:lnTo>
                        <a:lnTo>
                          <a:pt x="28" y="68"/>
                        </a:lnTo>
                        <a:lnTo>
                          <a:pt x="35" y="55"/>
                        </a:lnTo>
                        <a:lnTo>
                          <a:pt x="44" y="44"/>
                        </a:lnTo>
                        <a:lnTo>
                          <a:pt x="67" y="25"/>
                        </a:lnTo>
                        <a:lnTo>
                          <a:pt x="77" y="21"/>
                        </a:lnTo>
                        <a:lnTo>
                          <a:pt x="80" y="18"/>
                        </a:lnTo>
                        <a:lnTo>
                          <a:pt x="82" y="15"/>
                        </a:lnTo>
                        <a:lnTo>
                          <a:pt x="83" y="14"/>
                        </a:lnTo>
                        <a:lnTo>
                          <a:pt x="82" y="12"/>
                        </a:lnTo>
                        <a:lnTo>
                          <a:pt x="77" y="6"/>
                        </a:lnTo>
                        <a:lnTo>
                          <a:pt x="72" y="2"/>
                        </a:lnTo>
                        <a:lnTo>
                          <a:pt x="66" y="0"/>
                        </a:lnTo>
                        <a:lnTo>
                          <a:pt x="60" y="0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79" name="Freeform 736"/>
                  <p:cNvSpPr/>
                  <p:nvPr/>
                </p:nvSpPr>
                <p:spPr>
                  <a:xfrm>
                    <a:off x="199" y="12"/>
                    <a:ext cx="20" cy="11"/>
                  </a:xfrm>
                  <a:custGeom>
                    <a:avLst/>
                    <a:gdLst>
                      <a:gd name="txL" fmla="*/ 0 w 60"/>
                      <a:gd name="txT" fmla="*/ 0 h 33"/>
                      <a:gd name="txR" fmla="*/ 60 w 60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" h="33">
                        <a:moveTo>
                          <a:pt x="40" y="3"/>
                        </a:moveTo>
                        <a:lnTo>
                          <a:pt x="21" y="0"/>
                        </a:lnTo>
                        <a:lnTo>
                          <a:pt x="16" y="0"/>
                        </a:lnTo>
                        <a:lnTo>
                          <a:pt x="5" y="3"/>
                        </a:lnTo>
                        <a:lnTo>
                          <a:pt x="3" y="3"/>
                        </a:lnTo>
                        <a:lnTo>
                          <a:pt x="3" y="6"/>
                        </a:lnTo>
                        <a:lnTo>
                          <a:pt x="2" y="8"/>
                        </a:lnTo>
                        <a:lnTo>
                          <a:pt x="0" y="13"/>
                        </a:lnTo>
                        <a:lnTo>
                          <a:pt x="14" y="22"/>
                        </a:lnTo>
                        <a:lnTo>
                          <a:pt x="28" y="30"/>
                        </a:lnTo>
                        <a:lnTo>
                          <a:pt x="44" y="32"/>
                        </a:lnTo>
                        <a:lnTo>
                          <a:pt x="60" y="33"/>
                        </a:lnTo>
                        <a:lnTo>
                          <a:pt x="60" y="24"/>
                        </a:lnTo>
                        <a:lnTo>
                          <a:pt x="40" y="3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80" name="Freeform 737"/>
                  <p:cNvSpPr/>
                  <p:nvPr/>
                </p:nvSpPr>
                <p:spPr>
                  <a:xfrm>
                    <a:off x="176" y="31"/>
                    <a:ext cx="27" cy="21"/>
                  </a:xfrm>
                  <a:custGeom>
                    <a:avLst/>
                    <a:gdLst>
                      <a:gd name="txL" fmla="*/ 0 w 81"/>
                      <a:gd name="txT" fmla="*/ 0 h 65"/>
                      <a:gd name="txR" fmla="*/ 81 w 81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" h="65">
                        <a:moveTo>
                          <a:pt x="81" y="60"/>
                        </a:moveTo>
                        <a:lnTo>
                          <a:pt x="80" y="57"/>
                        </a:lnTo>
                        <a:lnTo>
                          <a:pt x="81" y="57"/>
                        </a:lnTo>
                        <a:lnTo>
                          <a:pt x="76" y="45"/>
                        </a:lnTo>
                        <a:lnTo>
                          <a:pt x="71" y="36"/>
                        </a:lnTo>
                        <a:lnTo>
                          <a:pt x="58" y="20"/>
                        </a:lnTo>
                        <a:lnTo>
                          <a:pt x="39" y="7"/>
                        </a:lnTo>
                        <a:lnTo>
                          <a:pt x="28" y="2"/>
                        </a:lnTo>
                        <a:lnTo>
                          <a:pt x="17" y="0"/>
                        </a:lnTo>
                        <a:lnTo>
                          <a:pt x="11" y="2"/>
                        </a:lnTo>
                        <a:lnTo>
                          <a:pt x="6" y="1"/>
                        </a:lnTo>
                        <a:lnTo>
                          <a:pt x="4" y="2"/>
                        </a:lnTo>
                        <a:lnTo>
                          <a:pt x="0" y="8"/>
                        </a:lnTo>
                        <a:lnTo>
                          <a:pt x="2" y="9"/>
                        </a:lnTo>
                        <a:lnTo>
                          <a:pt x="2" y="14"/>
                        </a:lnTo>
                        <a:lnTo>
                          <a:pt x="3" y="19"/>
                        </a:lnTo>
                        <a:lnTo>
                          <a:pt x="71" y="65"/>
                        </a:lnTo>
                        <a:lnTo>
                          <a:pt x="76" y="62"/>
                        </a:lnTo>
                        <a:lnTo>
                          <a:pt x="81" y="60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81" name="Freeform 738"/>
                  <p:cNvSpPr/>
                  <p:nvPr/>
                </p:nvSpPr>
                <p:spPr>
                  <a:xfrm>
                    <a:off x="155" y="20"/>
                    <a:ext cx="16" cy="20"/>
                  </a:xfrm>
                  <a:custGeom>
                    <a:avLst/>
                    <a:gdLst>
                      <a:gd name="txL" fmla="*/ 0 w 50"/>
                      <a:gd name="txT" fmla="*/ 0 h 62"/>
                      <a:gd name="txR" fmla="*/ 50 w 50"/>
                      <a:gd name="txB" fmla="*/ 62 h 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" h="62">
                        <a:moveTo>
                          <a:pt x="48" y="15"/>
                        </a:moveTo>
                        <a:lnTo>
                          <a:pt x="50" y="11"/>
                        </a:lnTo>
                        <a:lnTo>
                          <a:pt x="50" y="9"/>
                        </a:lnTo>
                        <a:lnTo>
                          <a:pt x="47" y="3"/>
                        </a:lnTo>
                        <a:lnTo>
                          <a:pt x="43" y="0"/>
                        </a:lnTo>
                        <a:lnTo>
                          <a:pt x="41" y="0"/>
                        </a:lnTo>
                        <a:lnTo>
                          <a:pt x="35" y="3"/>
                        </a:lnTo>
                        <a:lnTo>
                          <a:pt x="24" y="5"/>
                        </a:lnTo>
                        <a:lnTo>
                          <a:pt x="17" y="10"/>
                        </a:lnTo>
                        <a:lnTo>
                          <a:pt x="9" y="15"/>
                        </a:lnTo>
                        <a:lnTo>
                          <a:pt x="6" y="22"/>
                        </a:lnTo>
                        <a:lnTo>
                          <a:pt x="0" y="38"/>
                        </a:lnTo>
                        <a:lnTo>
                          <a:pt x="0" y="46"/>
                        </a:lnTo>
                        <a:lnTo>
                          <a:pt x="2" y="57"/>
                        </a:lnTo>
                        <a:lnTo>
                          <a:pt x="6" y="62"/>
                        </a:lnTo>
                        <a:lnTo>
                          <a:pt x="14" y="62"/>
                        </a:lnTo>
                        <a:lnTo>
                          <a:pt x="19" y="52"/>
                        </a:lnTo>
                        <a:lnTo>
                          <a:pt x="23" y="36"/>
                        </a:lnTo>
                        <a:lnTo>
                          <a:pt x="32" y="23"/>
                        </a:lnTo>
                        <a:lnTo>
                          <a:pt x="44" y="20"/>
                        </a:lnTo>
                        <a:lnTo>
                          <a:pt x="48" y="15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82" name="Freeform 739"/>
                  <p:cNvSpPr>
                    <a:spLocks noEditPoints="1"/>
                  </p:cNvSpPr>
                  <p:nvPr/>
                </p:nvSpPr>
                <p:spPr>
                  <a:xfrm>
                    <a:off x="287" y="37"/>
                    <a:ext cx="260" cy="589"/>
                  </a:xfrm>
                  <a:custGeom>
                    <a:avLst/>
                    <a:gdLst>
                      <a:gd name="txL" fmla="*/ 0 w 779"/>
                      <a:gd name="txT" fmla="*/ 0 h 1767"/>
                      <a:gd name="txR" fmla="*/ 779 w 779"/>
                      <a:gd name="txB" fmla="*/ 1767 h 17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79" h="1767">
                        <a:moveTo>
                          <a:pt x="285" y="1"/>
                        </a:moveTo>
                        <a:lnTo>
                          <a:pt x="281" y="0"/>
                        </a:lnTo>
                        <a:lnTo>
                          <a:pt x="281" y="16"/>
                        </a:lnTo>
                        <a:lnTo>
                          <a:pt x="279" y="18"/>
                        </a:lnTo>
                        <a:lnTo>
                          <a:pt x="277" y="21"/>
                        </a:lnTo>
                        <a:lnTo>
                          <a:pt x="274" y="27"/>
                        </a:lnTo>
                        <a:lnTo>
                          <a:pt x="286" y="36"/>
                        </a:lnTo>
                        <a:lnTo>
                          <a:pt x="288" y="40"/>
                        </a:lnTo>
                        <a:lnTo>
                          <a:pt x="287" y="48"/>
                        </a:lnTo>
                        <a:lnTo>
                          <a:pt x="285" y="58"/>
                        </a:lnTo>
                        <a:lnTo>
                          <a:pt x="282" y="64"/>
                        </a:lnTo>
                        <a:lnTo>
                          <a:pt x="292" y="55"/>
                        </a:lnTo>
                        <a:lnTo>
                          <a:pt x="294" y="69"/>
                        </a:lnTo>
                        <a:lnTo>
                          <a:pt x="292" y="83"/>
                        </a:lnTo>
                        <a:lnTo>
                          <a:pt x="282" y="99"/>
                        </a:lnTo>
                        <a:lnTo>
                          <a:pt x="275" y="106"/>
                        </a:lnTo>
                        <a:lnTo>
                          <a:pt x="267" y="115"/>
                        </a:lnTo>
                        <a:lnTo>
                          <a:pt x="217" y="156"/>
                        </a:lnTo>
                        <a:lnTo>
                          <a:pt x="208" y="161"/>
                        </a:lnTo>
                        <a:lnTo>
                          <a:pt x="203" y="163"/>
                        </a:lnTo>
                        <a:lnTo>
                          <a:pt x="201" y="165"/>
                        </a:lnTo>
                        <a:lnTo>
                          <a:pt x="199" y="167"/>
                        </a:lnTo>
                        <a:lnTo>
                          <a:pt x="190" y="172"/>
                        </a:lnTo>
                        <a:lnTo>
                          <a:pt x="185" y="174"/>
                        </a:lnTo>
                        <a:lnTo>
                          <a:pt x="183" y="175"/>
                        </a:lnTo>
                        <a:lnTo>
                          <a:pt x="181" y="178"/>
                        </a:lnTo>
                        <a:lnTo>
                          <a:pt x="162" y="187"/>
                        </a:lnTo>
                        <a:lnTo>
                          <a:pt x="143" y="196"/>
                        </a:lnTo>
                        <a:lnTo>
                          <a:pt x="129" y="209"/>
                        </a:lnTo>
                        <a:lnTo>
                          <a:pt x="121" y="214"/>
                        </a:lnTo>
                        <a:lnTo>
                          <a:pt x="118" y="216"/>
                        </a:lnTo>
                        <a:lnTo>
                          <a:pt x="115" y="220"/>
                        </a:lnTo>
                        <a:lnTo>
                          <a:pt x="111" y="221"/>
                        </a:lnTo>
                        <a:lnTo>
                          <a:pt x="107" y="223"/>
                        </a:lnTo>
                        <a:lnTo>
                          <a:pt x="100" y="228"/>
                        </a:lnTo>
                        <a:lnTo>
                          <a:pt x="95" y="229"/>
                        </a:lnTo>
                        <a:lnTo>
                          <a:pt x="91" y="232"/>
                        </a:lnTo>
                        <a:lnTo>
                          <a:pt x="84" y="237"/>
                        </a:lnTo>
                        <a:lnTo>
                          <a:pt x="66" y="241"/>
                        </a:lnTo>
                        <a:lnTo>
                          <a:pt x="57" y="243"/>
                        </a:lnTo>
                        <a:lnTo>
                          <a:pt x="48" y="245"/>
                        </a:lnTo>
                        <a:lnTo>
                          <a:pt x="37" y="245"/>
                        </a:lnTo>
                        <a:lnTo>
                          <a:pt x="28" y="246"/>
                        </a:lnTo>
                        <a:lnTo>
                          <a:pt x="9" y="246"/>
                        </a:lnTo>
                        <a:lnTo>
                          <a:pt x="5" y="241"/>
                        </a:lnTo>
                        <a:lnTo>
                          <a:pt x="10" y="265"/>
                        </a:lnTo>
                        <a:lnTo>
                          <a:pt x="15" y="292"/>
                        </a:lnTo>
                        <a:lnTo>
                          <a:pt x="17" y="318"/>
                        </a:lnTo>
                        <a:lnTo>
                          <a:pt x="18" y="347"/>
                        </a:lnTo>
                        <a:lnTo>
                          <a:pt x="6" y="479"/>
                        </a:lnTo>
                        <a:lnTo>
                          <a:pt x="11" y="515"/>
                        </a:lnTo>
                        <a:lnTo>
                          <a:pt x="15" y="553"/>
                        </a:lnTo>
                        <a:lnTo>
                          <a:pt x="13" y="553"/>
                        </a:lnTo>
                        <a:lnTo>
                          <a:pt x="13" y="555"/>
                        </a:lnTo>
                        <a:lnTo>
                          <a:pt x="13" y="557"/>
                        </a:lnTo>
                        <a:lnTo>
                          <a:pt x="13" y="562"/>
                        </a:lnTo>
                        <a:lnTo>
                          <a:pt x="13" y="571"/>
                        </a:lnTo>
                        <a:lnTo>
                          <a:pt x="13" y="591"/>
                        </a:lnTo>
                        <a:lnTo>
                          <a:pt x="11" y="629"/>
                        </a:lnTo>
                        <a:lnTo>
                          <a:pt x="10" y="631"/>
                        </a:lnTo>
                        <a:lnTo>
                          <a:pt x="0" y="630"/>
                        </a:lnTo>
                        <a:lnTo>
                          <a:pt x="0" y="774"/>
                        </a:lnTo>
                        <a:lnTo>
                          <a:pt x="0" y="769"/>
                        </a:lnTo>
                        <a:lnTo>
                          <a:pt x="3" y="768"/>
                        </a:lnTo>
                        <a:lnTo>
                          <a:pt x="5" y="767"/>
                        </a:lnTo>
                        <a:lnTo>
                          <a:pt x="10" y="768"/>
                        </a:lnTo>
                        <a:lnTo>
                          <a:pt x="13" y="821"/>
                        </a:lnTo>
                        <a:lnTo>
                          <a:pt x="16" y="875"/>
                        </a:lnTo>
                        <a:lnTo>
                          <a:pt x="16" y="986"/>
                        </a:lnTo>
                        <a:lnTo>
                          <a:pt x="15" y="1043"/>
                        </a:lnTo>
                        <a:lnTo>
                          <a:pt x="16" y="1100"/>
                        </a:lnTo>
                        <a:lnTo>
                          <a:pt x="27" y="1216"/>
                        </a:lnTo>
                        <a:lnTo>
                          <a:pt x="41" y="1433"/>
                        </a:lnTo>
                        <a:lnTo>
                          <a:pt x="60" y="1652"/>
                        </a:lnTo>
                        <a:lnTo>
                          <a:pt x="66" y="1675"/>
                        </a:lnTo>
                        <a:lnTo>
                          <a:pt x="55" y="1688"/>
                        </a:lnTo>
                        <a:lnTo>
                          <a:pt x="47" y="1687"/>
                        </a:lnTo>
                        <a:lnTo>
                          <a:pt x="41" y="1686"/>
                        </a:lnTo>
                        <a:lnTo>
                          <a:pt x="36" y="1682"/>
                        </a:lnTo>
                        <a:lnTo>
                          <a:pt x="33" y="1676"/>
                        </a:lnTo>
                        <a:lnTo>
                          <a:pt x="3" y="1218"/>
                        </a:lnTo>
                        <a:lnTo>
                          <a:pt x="3" y="1259"/>
                        </a:lnTo>
                        <a:lnTo>
                          <a:pt x="4" y="1298"/>
                        </a:lnTo>
                        <a:lnTo>
                          <a:pt x="5" y="1336"/>
                        </a:lnTo>
                        <a:lnTo>
                          <a:pt x="7" y="1372"/>
                        </a:lnTo>
                        <a:lnTo>
                          <a:pt x="9" y="1404"/>
                        </a:lnTo>
                        <a:lnTo>
                          <a:pt x="11" y="1436"/>
                        </a:lnTo>
                        <a:lnTo>
                          <a:pt x="13" y="1466"/>
                        </a:lnTo>
                        <a:lnTo>
                          <a:pt x="16" y="1495"/>
                        </a:lnTo>
                        <a:lnTo>
                          <a:pt x="16" y="1515"/>
                        </a:lnTo>
                        <a:lnTo>
                          <a:pt x="17" y="1537"/>
                        </a:lnTo>
                        <a:lnTo>
                          <a:pt x="19" y="1578"/>
                        </a:lnTo>
                        <a:lnTo>
                          <a:pt x="19" y="1615"/>
                        </a:lnTo>
                        <a:lnTo>
                          <a:pt x="22" y="1651"/>
                        </a:lnTo>
                        <a:lnTo>
                          <a:pt x="22" y="1683"/>
                        </a:lnTo>
                        <a:lnTo>
                          <a:pt x="22" y="1698"/>
                        </a:lnTo>
                        <a:lnTo>
                          <a:pt x="22" y="1705"/>
                        </a:lnTo>
                        <a:lnTo>
                          <a:pt x="22" y="1709"/>
                        </a:lnTo>
                        <a:lnTo>
                          <a:pt x="23" y="1713"/>
                        </a:lnTo>
                        <a:lnTo>
                          <a:pt x="23" y="1741"/>
                        </a:lnTo>
                        <a:lnTo>
                          <a:pt x="23" y="1767"/>
                        </a:lnTo>
                        <a:lnTo>
                          <a:pt x="121" y="1759"/>
                        </a:lnTo>
                        <a:lnTo>
                          <a:pt x="169" y="1753"/>
                        </a:lnTo>
                        <a:lnTo>
                          <a:pt x="193" y="1749"/>
                        </a:lnTo>
                        <a:lnTo>
                          <a:pt x="219" y="1747"/>
                        </a:lnTo>
                        <a:lnTo>
                          <a:pt x="241" y="1742"/>
                        </a:lnTo>
                        <a:lnTo>
                          <a:pt x="265" y="1739"/>
                        </a:lnTo>
                        <a:lnTo>
                          <a:pt x="313" y="1730"/>
                        </a:lnTo>
                        <a:lnTo>
                          <a:pt x="360" y="1721"/>
                        </a:lnTo>
                        <a:lnTo>
                          <a:pt x="408" y="1711"/>
                        </a:lnTo>
                        <a:lnTo>
                          <a:pt x="499" y="1686"/>
                        </a:lnTo>
                        <a:lnTo>
                          <a:pt x="591" y="1657"/>
                        </a:lnTo>
                        <a:lnTo>
                          <a:pt x="679" y="1625"/>
                        </a:lnTo>
                        <a:lnTo>
                          <a:pt x="768" y="1589"/>
                        </a:lnTo>
                        <a:lnTo>
                          <a:pt x="771" y="1585"/>
                        </a:lnTo>
                        <a:lnTo>
                          <a:pt x="774" y="1580"/>
                        </a:lnTo>
                        <a:lnTo>
                          <a:pt x="777" y="1574"/>
                        </a:lnTo>
                        <a:lnTo>
                          <a:pt x="779" y="1568"/>
                        </a:lnTo>
                        <a:lnTo>
                          <a:pt x="779" y="1559"/>
                        </a:lnTo>
                        <a:lnTo>
                          <a:pt x="779" y="1549"/>
                        </a:lnTo>
                        <a:lnTo>
                          <a:pt x="778" y="1547"/>
                        </a:lnTo>
                        <a:lnTo>
                          <a:pt x="778" y="1545"/>
                        </a:lnTo>
                        <a:lnTo>
                          <a:pt x="778" y="1543"/>
                        </a:lnTo>
                        <a:lnTo>
                          <a:pt x="778" y="1538"/>
                        </a:lnTo>
                        <a:lnTo>
                          <a:pt x="778" y="1526"/>
                        </a:lnTo>
                        <a:lnTo>
                          <a:pt x="774" y="1512"/>
                        </a:lnTo>
                        <a:lnTo>
                          <a:pt x="772" y="1504"/>
                        </a:lnTo>
                        <a:lnTo>
                          <a:pt x="771" y="1496"/>
                        </a:lnTo>
                        <a:lnTo>
                          <a:pt x="766" y="1480"/>
                        </a:lnTo>
                        <a:lnTo>
                          <a:pt x="762" y="1463"/>
                        </a:lnTo>
                        <a:lnTo>
                          <a:pt x="755" y="1442"/>
                        </a:lnTo>
                        <a:lnTo>
                          <a:pt x="753" y="1436"/>
                        </a:lnTo>
                        <a:lnTo>
                          <a:pt x="751" y="1432"/>
                        </a:lnTo>
                        <a:lnTo>
                          <a:pt x="749" y="1422"/>
                        </a:lnTo>
                        <a:lnTo>
                          <a:pt x="741" y="1400"/>
                        </a:lnTo>
                        <a:lnTo>
                          <a:pt x="733" y="1378"/>
                        </a:lnTo>
                        <a:lnTo>
                          <a:pt x="725" y="1385"/>
                        </a:lnTo>
                        <a:lnTo>
                          <a:pt x="705" y="1397"/>
                        </a:lnTo>
                        <a:lnTo>
                          <a:pt x="717" y="1399"/>
                        </a:lnTo>
                        <a:lnTo>
                          <a:pt x="729" y="1410"/>
                        </a:lnTo>
                        <a:lnTo>
                          <a:pt x="693" y="1435"/>
                        </a:lnTo>
                        <a:lnTo>
                          <a:pt x="711" y="1433"/>
                        </a:lnTo>
                        <a:lnTo>
                          <a:pt x="712" y="1435"/>
                        </a:lnTo>
                        <a:lnTo>
                          <a:pt x="712" y="1445"/>
                        </a:lnTo>
                        <a:lnTo>
                          <a:pt x="702" y="1450"/>
                        </a:lnTo>
                        <a:lnTo>
                          <a:pt x="697" y="1452"/>
                        </a:lnTo>
                        <a:lnTo>
                          <a:pt x="695" y="1453"/>
                        </a:lnTo>
                        <a:lnTo>
                          <a:pt x="694" y="1456"/>
                        </a:lnTo>
                        <a:lnTo>
                          <a:pt x="676" y="1465"/>
                        </a:lnTo>
                        <a:lnTo>
                          <a:pt x="655" y="1472"/>
                        </a:lnTo>
                        <a:lnTo>
                          <a:pt x="645" y="1475"/>
                        </a:lnTo>
                        <a:lnTo>
                          <a:pt x="635" y="1478"/>
                        </a:lnTo>
                        <a:lnTo>
                          <a:pt x="623" y="1480"/>
                        </a:lnTo>
                        <a:lnTo>
                          <a:pt x="612" y="1482"/>
                        </a:lnTo>
                        <a:lnTo>
                          <a:pt x="600" y="1482"/>
                        </a:lnTo>
                        <a:lnTo>
                          <a:pt x="594" y="1482"/>
                        </a:lnTo>
                        <a:lnTo>
                          <a:pt x="589" y="1483"/>
                        </a:lnTo>
                        <a:lnTo>
                          <a:pt x="565" y="1482"/>
                        </a:lnTo>
                        <a:lnTo>
                          <a:pt x="541" y="1481"/>
                        </a:lnTo>
                        <a:lnTo>
                          <a:pt x="485" y="1470"/>
                        </a:lnTo>
                        <a:lnTo>
                          <a:pt x="443" y="1458"/>
                        </a:lnTo>
                        <a:lnTo>
                          <a:pt x="423" y="1451"/>
                        </a:lnTo>
                        <a:lnTo>
                          <a:pt x="405" y="1442"/>
                        </a:lnTo>
                        <a:lnTo>
                          <a:pt x="385" y="1432"/>
                        </a:lnTo>
                        <a:lnTo>
                          <a:pt x="369" y="1420"/>
                        </a:lnTo>
                        <a:lnTo>
                          <a:pt x="352" y="1406"/>
                        </a:lnTo>
                        <a:lnTo>
                          <a:pt x="337" y="1392"/>
                        </a:lnTo>
                        <a:lnTo>
                          <a:pt x="267" y="1320"/>
                        </a:lnTo>
                        <a:lnTo>
                          <a:pt x="261" y="1313"/>
                        </a:lnTo>
                        <a:lnTo>
                          <a:pt x="258" y="1307"/>
                        </a:lnTo>
                        <a:lnTo>
                          <a:pt x="259" y="1302"/>
                        </a:lnTo>
                        <a:lnTo>
                          <a:pt x="264" y="1300"/>
                        </a:lnTo>
                        <a:lnTo>
                          <a:pt x="270" y="1300"/>
                        </a:lnTo>
                        <a:lnTo>
                          <a:pt x="263" y="1290"/>
                        </a:lnTo>
                        <a:lnTo>
                          <a:pt x="259" y="1273"/>
                        </a:lnTo>
                        <a:lnTo>
                          <a:pt x="256" y="1259"/>
                        </a:lnTo>
                        <a:lnTo>
                          <a:pt x="247" y="1244"/>
                        </a:lnTo>
                        <a:lnTo>
                          <a:pt x="239" y="1234"/>
                        </a:lnTo>
                        <a:lnTo>
                          <a:pt x="227" y="1180"/>
                        </a:lnTo>
                        <a:lnTo>
                          <a:pt x="214" y="1130"/>
                        </a:lnTo>
                        <a:lnTo>
                          <a:pt x="213" y="1124"/>
                        </a:lnTo>
                        <a:lnTo>
                          <a:pt x="214" y="1096"/>
                        </a:lnTo>
                        <a:lnTo>
                          <a:pt x="217" y="1066"/>
                        </a:lnTo>
                        <a:lnTo>
                          <a:pt x="213" y="1066"/>
                        </a:lnTo>
                        <a:lnTo>
                          <a:pt x="209" y="1069"/>
                        </a:lnTo>
                        <a:lnTo>
                          <a:pt x="192" y="1072"/>
                        </a:lnTo>
                        <a:lnTo>
                          <a:pt x="185" y="1072"/>
                        </a:lnTo>
                        <a:lnTo>
                          <a:pt x="178" y="1070"/>
                        </a:lnTo>
                        <a:lnTo>
                          <a:pt x="163" y="1063"/>
                        </a:lnTo>
                        <a:lnTo>
                          <a:pt x="157" y="1058"/>
                        </a:lnTo>
                        <a:lnTo>
                          <a:pt x="153" y="1052"/>
                        </a:lnTo>
                        <a:lnTo>
                          <a:pt x="151" y="1031"/>
                        </a:lnTo>
                        <a:lnTo>
                          <a:pt x="153" y="1012"/>
                        </a:lnTo>
                        <a:lnTo>
                          <a:pt x="156" y="992"/>
                        </a:lnTo>
                        <a:lnTo>
                          <a:pt x="162" y="976"/>
                        </a:lnTo>
                        <a:lnTo>
                          <a:pt x="159" y="952"/>
                        </a:lnTo>
                        <a:lnTo>
                          <a:pt x="162" y="926"/>
                        </a:lnTo>
                        <a:lnTo>
                          <a:pt x="165" y="923"/>
                        </a:lnTo>
                        <a:lnTo>
                          <a:pt x="171" y="918"/>
                        </a:lnTo>
                        <a:lnTo>
                          <a:pt x="172" y="916"/>
                        </a:lnTo>
                        <a:lnTo>
                          <a:pt x="187" y="912"/>
                        </a:lnTo>
                        <a:lnTo>
                          <a:pt x="190" y="910"/>
                        </a:lnTo>
                        <a:lnTo>
                          <a:pt x="205" y="894"/>
                        </a:lnTo>
                        <a:lnTo>
                          <a:pt x="226" y="888"/>
                        </a:lnTo>
                        <a:lnTo>
                          <a:pt x="239" y="888"/>
                        </a:lnTo>
                        <a:lnTo>
                          <a:pt x="249" y="880"/>
                        </a:lnTo>
                        <a:lnTo>
                          <a:pt x="262" y="874"/>
                        </a:lnTo>
                        <a:lnTo>
                          <a:pt x="276" y="868"/>
                        </a:lnTo>
                        <a:lnTo>
                          <a:pt x="293" y="864"/>
                        </a:lnTo>
                        <a:lnTo>
                          <a:pt x="390" y="848"/>
                        </a:lnTo>
                        <a:lnTo>
                          <a:pt x="429" y="841"/>
                        </a:lnTo>
                        <a:lnTo>
                          <a:pt x="432" y="839"/>
                        </a:lnTo>
                        <a:lnTo>
                          <a:pt x="437" y="838"/>
                        </a:lnTo>
                        <a:lnTo>
                          <a:pt x="447" y="835"/>
                        </a:lnTo>
                        <a:lnTo>
                          <a:pt x="466" y="829"/>
                        </a:lnTo>
                        <a:lnTo>
                          <a:pt x="449" y="767"/>
                        </a:lnTo>
                        <a:lnTo>
                          <a:pt x="436" y="707"/>
                        </a:lnTo>
                        <a:lnTo>
                          <a:pt x="435" y="704"/>
                        </a:lnTo>
                        <a:lnTo>
                          <a:pt x="435" y="698"/>
                        </a:lnTo>
                        <a:lnTo>
                          <a:pt x="436" y="695"/>
                        </a:lnTo>
                        <a:lnTo>
                          <a:pt x="424" y="640"/>
                        </a:lnTo>
                        <a:lnTo>
                          <a:pt x="419" y="585"/>
                        </a:lnTo>
                        <a:lnTo>
                          <a:pt x="418" y="576"/>
                        </a:lnTo>
                        <a:lnTo>
                          <a:pt x="409" y="443"/>
                        </a:lnTo>
                        <a:lnTo>
                          <a:pt x="406" y="431"/>
                        </a:lnTo>
                        <a:lnTo>
                          <a:pt x="406" y="419"/>
                        </a:lnTo>
                        <a:lnTo>
                          <a:pt x="408" y="408"/>
                        </a:lnTo>
                        <a:lnTo>
                          <a:pt x="408" y="400"/>
                        </a:lnTo>
                        <a:lnTo>
                          <a:pt x="405" y="396"/>
                        </a:lnTo>
                        <a:lnTo>
                          <a:pt x="403" y="394"/>
                        </a:lnTo>
                        <a:lnTo>
                          <a:pt x="405" y="389"/>
                        </a:lnTo>
                        <a:lnTo>
                          <a:pt x="406" y="383"/>
                        </a:lnTo>
                        <a:lnTo>
                          <a:pt x="401" y="376"/>
                        </a:lnTo>
                        <a:lnTo>
                          <a:pt x="403" y="371"/>
                        </a:lnTo>
                        <a:lnTo>
                          <a:pt x="403" y="367"/>
                        </a:lnTo>
                        <a:lnTo>
                          <a:pt x="407" y="369"/>
                        </a:lnTo>
                        <a:lnTo>
                          <a:pt x="414" y="375"/>
                        </a:lnTo>
                        <a:lnTo>
                          <a:pt x="417" y="377"/>
                        </a:lnTo>
                        <a:lnTo>
                          <a:pt x="418" y="382"/>
                        </a:lnTo>
                        <a:lnTo>
                          <a:pt x="421" y="389"/>
                        </a:lnTo>
                        <a:lnTo>
                          <a:pt x="425" y="394"/>
                        </a:lnTo>
                        <a:lnTo>
                          <a:pt x="409" y="313"/>
                        </a:lnTo>
                        <a:lnTo>
                          <a:pt x="396" y="234"/>
                        </a:lnTo>
                        <a:lnTo>
                          <a:pt x="371" y="76"/>
                        </a:lnTo>
                        <a:lnTo>
                          <a:pt x="371" y="75"/>
                        </a:lnTo>
                        <a:lnTo>
                          <a:pt x="370" y="71"/>
                        </a:lnTo>
                        <a:lnTo>
                          <a:pt x="367" y="69"/>
                        </a:lnTo>
                        <a:lnTo>
                          <a:pt x="347" y="49"/>
                        </a:lnTo>
                        <a:lnTo>
                          <a:pt x="328" y="33"/>
                        </a:lnTo>
                        <a:lnTo>
                          <a:pt x="306" y="16"/>
                        </a:lnTo>
                        <a:lnTo>
                          <a:pt x="285" y="1"/>
                        </a:lnTo>
                        <a:close/>
                        <a:moveTo>
                          <a:pt x="310" y="189"/>
                        </a:moveTo>
                        <a:lnTo>
                          <a:pt x="312" y="186"/>
                        </a:lnTo>
                        <a:lnTo>
                          <a:pt x="311" y="209"/>
                        </a:lnTo>
                        <a:lnTo>
                          <a:pt x="306" y="237"/>
                        </a:lnTo>
                        <a:lnTo>
                          <a:pt x="297" y="267"/>
                        </a:lnTo>
                        <a:lnTo>
                          <a:pt x="283" y="301"/>
                        </a:lnTo>
                        <a:lnTo>
                          <a:pt x="273" y="321"/>
                        </a:lnTo>
                        <a:lnTo>
                          <a:pt x="268" y="342"/>
                        </a:lnTo>
                        <a:lnTo>
                          <a:pt x="259" y="345"/>
                        </a:lnTo>
                        <a:lnTo>
                          <a:pt x="252" y="346"/>
                        </a:lnTo>
                        <a:lnTo>
                          <a:pt x="246" y="343"/>
                        </a:lnTo>
                        <a:lnTo>
                          <a:pt x="241" y="339"/>
                        </a:lnTo>
                        <a:lnTo>
                          <a:pt x="240" y="315"/>
                        </a:lnTo>
                        <a:lnTo>
                          <a:pt x="244" y="293"/>
                        </a:lnTo>
                        <a:lnTo>
                          <a:pt x="247" y="271"/>
                        </a:lnTo>
                        <a:lnTo>
                          <a:pt x="256" y="253"/>
                        </a:lnTo>
                        <a:lnTo>
                          <a:pt x="264" y="234"/>
                        </a:lnTo>
                        <a:lnTo>
                          <a:pt x="277" y="217"/>
                        </a:lnTo>
                        <a:lnTo>
                          <a:pt x="292" y="202"/>
                        </a:lnTo>
                        <a:lnTo>
                          <a:pt x="310" y="189"/>
                        </a:lnTo>
                        <a:close/>
                        <a:moveTo>
                          <a:pt x="297" y="639"/>
                        </a:moveTo>
                        <a:lnTo>
                          <a:pt x="297" y="642"/>
                        </a:lnTo>
                        <a:lnTo>
                          <a:pt x="279" y="634"/>
                        </a:lnTo>
                        <a:lnTo>
                          <a:pt x="264" y="624"/>
                        </a:lnTo>
                        <a:lnTo>
                          <a:pt x="250" y="612"/>
                        </a:lnTo>
                        <a:lnTo>
                          <a:pt x="239" y="600"/>
                        </a:lnTo>
                        <a:lnTo>
                          <a:pt x="227" y="586"/>
                        </a:lnTo>
                        <a:lnTo>
                          <a:pt x="219" y="570"/>
                        </a:lnTo>
                        <a:lnTo>
                          <a:pt x="210" y="552"/>
                        </a:lnTo>
                        <a:lnTo>
                          <a:pt x="205" y="533"/>
                        </a:lnTo>
                        <a:lnTo>
                          <a:pt x="202" y="520"/>
                        </a:lnTo>
                        <a:lnTo>
                          <a:pt x="203" y="509"/>
                        </a:lnTo>
                        <a:lnTo>
                          <a:pt x="208" y="501"/>
                        </a:lnTo>
                        <a:lnTo>
                          <a:pt x="219" y="497"/>
                        </a:lnTo>
                        <a:lnTo>
                          <a:pt x="239" y="529"/>
                        </a:lnTo>
                        <a:lnTo>
                          <a:pt x="259" y="564"/>
                        </a:lnTo>
                        <a:lnTo>
                          <a:pt x="277" y="600"/>
                        </a:lnTo>
                        <a:lnTo>
                          <a:pt x="297" y="639"/>
                        </a:lnTo>
                        <a:close/>
                        <a:moveTo>
                          <a:pt x="124" y="361"/>
                        </a:moveTo>
                        <a:lnTo>
                          <a:pt x="127" y="367"/>
                        </a:lnTo>
                        <a:lnTo>
                          <a:pt x="120" y="371"/>
                        </a:lnTo>
                        <a:lnTo>
                          <a:pt x="118" y="371"/>
                        </a:lnTo>
                        <a:lnTo>
                          <a:pt x="117" y="371"/>
                        </a:lnTo>
                        <a:lnTo>
                          <a:pt x="117" y="372"/>
                        </a:lnTo>
                        <a:lnTo>
                          <a:pt x="114" y="375"/>
                        </a:lnTo>
                        <a:lnTo>
                          <a:pt x="109" y="373"/>
                        </a:lnTo>
                        <a:lnTo>
                          <a:pt x="106" y="373"/>
                        </a:lnTo>
                        <a:lnTo>
                          <a:pt x="99" y="371"/>
                        </a:lnTo>
                        <a:lnTo>
                          <a:pt x="89" y="358"/>
                        </a:lnTo>
                        <a:lnTo>
                          <a:pt x="82" y="346"/>
                        </a:lnTo>
                        <a:lnTo>
                          <a:pt x="72" y="322"/>
                        </a:lnTo>
                        <a:lnTo>
                          <a:pt x="69" y="309"/>
                        </a:lnTo>
                        <a:lnTo>
                          <a:pt x="67" y="297"/>
                        </a:lnTo>
                        <a:lnTo>
                          <a:pt x="69" y="273"/>
                        </a:lnTo>
                        <a:lnTo>
                          <a:pt x="72" y="271"/>
                        </a:lnTo>
                        <a:lnTo>
                          <a:pt x="95" y="317"/>
                        </a:lnTo>
                        <a:lnTo>
                          <a:pt x="108" y="339"/>
                        </a:lnTo>
                        <a:lnTo>
                          <a:pt x="124" y="361"/>
                        </a:lnTo>
                        <a:close/>
                        <a:moveTo>
                          <a:pt x="137" y="607"/>
                        </a:moveTo>
                        <a:lnTo>
                          <a:pt x="138" y="604"/>
                        </a:lnTo>
                        <a:lnTo>
                          <a:pt x="142" y="603"/>
                        </a:lnTo>
                        <a:lnTo>
                          <a:pt x="157" y="631"/>
                        </a:lnTo>
                        <a:lnTo>
                          <a:pt x="174" y="664"/>
                        </a:lnTo>
                        <a:lnTo>
                          <a:pt x="189" y="696"/>
                        </a:lnTo>
                        <a:lnTo>
                          <a:pt x="203" y="731"/>
                        </a:lnTo>
                        <a:lnTo>
                          <a:pt x="202" y="736"/>
                        </a:lnTo>
                        <a:lnTo>
                          <a:pt x="192" y="737"/>
                        </a:lnTo>
                        <a:lnTo>
                          <a:pt x="185" y="736"/>
                        </a:lnTo>
                        <a:lnTo>
                          <a:pt x="175" y="733"/>
                        </a:lnTo>
                        <a:lnTo>
                          <a:pt x="168" y="730"/>
                        </a:lnTo>
                        <a:lnTo>
                          <a:pt x="155" y="714"/>
                        </a:lnTo>
                        <a:lnTo>
                          <a:pt x="145" y="700"/>
                        </a:lnTo>
                        <a:lnTo>
                          <a:pt x="137" y="684"/>
                        </a:lnTo>
                        <a:lnTo>
                          <a:pt x="133" y="670"/>
                        </a:lnTo>
                        <a:lnTo>
                          <a:pt x="130" y="639"/>
                        </a:lnTo>
                        <a:lnTo>
                          <a:pt x="131" y="622"/>
                        </a:lnTo>
                        <a:lnTo>
                          <a:pt x="137" y="607"/>
                        </a:lnTo>
                        <a:close/>
                        <a:moveTo>
                          <a:pt x="106" y="1189"/>
                        </a:moveTo>
                        <a:lnTo>
                          <a:pt x="114" y="1181"/>
                        </a:lnTo>
                        <a:lnTo>
                          <a:pt x="120" y="1178"/>
                        </a:lnTo>
                        <a:lnTo>
                          <a:pt x="129" y="1178"/>
                        </a:lnTo>
                        <a:lnTo>
                          <a:pt x="135" y="1214"/>
                        </a:lnTo>
                        <a:lnTo>
                          <a:pt x="137" y="1252"/>
                        </a:lnTo>
                        <a:lnTo>
                          <a:pt x="135" y="1290"/>
                        </a:lnTo>
                        <a:lnTo>
                          <a:pt x="130" y="1331"/>
                        </a:lnTo>
                        <a:lnTo>
                          <a:pt x="127" y="1332"/>
                        </a:lnTo>
                        <a:lnTo>
                          <a:pt x="127" y="1336"/>
                        </a:lnTo>
                        <a:lnTo>
                          <a:pt x="118" y="1337"/>
                        </a:lnTo>
                        <a:lnTo>
                          <a:pt x="112" y="1337"/>
                        </a:lnTo>
                        <a:lnTo>
                          <a:pt x="106" y="1333"/>
                        </a:lnTo>
                        <a:lnTo>
                          <a:pt x="105" y="1327"/>
                        </a:lnTo>
                        <a:lnTo>
                          <a:pt x="101" y="1297"/>
                        </a:lnTo>
                        <a:lnTo>
                          <a:pt x="102" y="1268"/>
                        </a:lnTo>
                        <a:lnTo>
                          <a:pt x="106" y="1240"/>
                        </a:lnTo>
                        <a:lnTo>
                          <a:pt x="113" y="1212"/>
                        </a:lnTo>
                        <a:lnTo>
                          <a:pt x="112" y="1208"/>
                        </a:lnTo>
                        <a:lnTo>
                          <a:pt x="113" y="1207"/>
                        </a:lnTo>
                        <a:lnTo>
                          <a:pt x="112" y="1199"/>
                        </a:lnTo>
                        <a:lnTo>
                          <a:pt x="107" y="1193"/>
                        </a:lnTo>
                        <a:lnTo>
                          <a:pt x="106" y="1189"/>
                        </a:lnTo>
                        <a:close/>
                        <a:moveTo>
                          <a:pt x="207" y="1483"/>
                        </a:moveTo>
                        <a:lnTo>
                          <a:pt x="204" y="1483"/>
                        </a:lnTo>
                        <a:lnTo>
                          <a:pt x="203" y="1483"/>
                        </a:lnTo>
                        <a:lnTo>
                          <a:pt x="203" y="1484"/>
                        </a:lnTo>
                        <a:lnTo>
                          <a:pt x="201" y="1487"/>
                        </a:lnTo>
                        <a:lnTo>
                          <a:pt x="196" y="1492"/>
                        </a:lnTo>
                        <a:lnTo>
                          <a:pt x="186" y="1499"/>
                        </a:lnTo>
                        <a:lnTo>
                          <a:pt x="183" y="1499"/>
                        </a:lnTo>
                        <a:lnTo>
                          <a:pt x="180" y="1500"/>
                        </a:lnTo>
                        <a:lnTo>
                          <a:pt x="175" y="1501"/>
                        </a:lnTo>
                        <a:lnTo>
                          <a:pt x="169" y="1501"/>
                        </a:lnTo>
                        <a:lnTo>
                          <a:pt x="165" y="1501"/>
                        </a:lnTo>
                        <a:lnTo>
                          <a:pt x="168" y="1466"/>
                        </a:lnTo>
                        <a:lnTo>
                          <a:pt x="181" y="1436"/>
                        </a:lnTo>
                        <a:lnTo>
                          <a:pt x="190" y="1422"/>
                        </a:lnTo>
                        <a:lnTo>
                          <a:pt x="202" y="1410"/>
                        </a:lnTo>
                        <a:lnTo>
                          <a:pt x="215" y="1398"/>
                        </a:lnTo>
                        <a:lnTo>
                          <a:pt x="233" y="1388"/>
                        </a:lnTo>
                        <a:lnTo>
                          <a:pt x="233" y="1387"/>
                        </a:lnTo>
                        <a:lnTo>
                          <a:pt x="235" y="1397"/>
                        </a:lnTo>
                        <a:lnTo>
                          <a:pt x="237" y="1408"/>
                        </a:lnTo>
                        <a:lnTo>
                          <a:pt x="235" y="1418"/>
                        </a:lnTo>
                        <a:lnTo>
                          <a:pt x="233" y="1430"/>
                        </a:lnTo>
                        <a:lnTo>
                          <a:pt x="228" y="1442"/>
                        </a:lnTo>
                        <a:lnTo>
                          <a:pt x="222" y="1456"/>
                        </a:lnTo>
                        <a:lnTo>
                          <a:pt x="215" y="1469"/>
                        </a:lnTo>
                        <a:lnTo>
                          <a:pt x="207" y="1483"/>
                        </a:lnTo>
                        <a:close/>
                        <a:moveTo>
                          <a:pt x="121" y="1719"/>
                        </a:moveTo>
                        <a:lnTo>
                          <a:pt x="124" y="1722"/>
                        </a:lnTo>
                        <a:lnTo>
                          <a:pt x="101" y="1731"/>
                        </a:lnTo>
                        <a:lnTo>
                          <a:pt x="89" y="1734"/>
                        </a:lnTo>
                        <a:lnTo>
                          <a:pt x="79" y="1735"/>
                        </a:lnTo>
                        <a:lnTo>
                          <a:pt x="69" y="1734"/>
                        </a:lnTo>
                        <a:lnTo>
                          <a:pt x="59" y="1731"/>
                        </a:lnTo>
                        <a:lnTo>
                          <a:pt x="40" y="1722"/>
                        </a:lnTo>
                        <a:lnTo>
                          <a:pt x="41" y="1721"/>
                        </a:lnTo>
                        <a:lnTo>
                          <a:pt x="49" y="1713"/>
                        </a:lnTo>
                        <a:lnTo>
                          <a:pt x="61" y="1713"/>
                        </a:lnTo>
                        <a:lnTo>
                          <a:pt x="77" y="1710"/>
                        </a:lnTo>
                        <a:lnTo>
                          <a:pt x="84" y="1709"/>
                        </a:lnTo>
                        <a:lnTo>
                          <a:pt x="93" y="1710"/>
                        </a:lnTo>
                        <a:lnTo>
                          <a:pt x="107" y="1712"/>
                        </a:lnTo>
                        <a:lnTo>
                          <a:pt x="121" y="1719"/>
                        </a:lnTo>
                        <a:close/>
                        <a:moveTo>
                          <a:pt x="729" y="1549"/>
                        </a:moveTo>
                        <a:lnTo>
                          <a:pt x="732" y="1545"/>
                        </a:lnTo>
                        <a:lnTo>
                          <a:pt x="759" y="1538"/>
                        </a:lnTo>
                        <a:lnTo>
                          <a:pt x="762" y="1541"/>
                        </a:lnTo>
                        <a:lnTo>
                          <a:pt x="766" y="1545"/>
                        </a:lnTo>
                        <a:lnTo>
                          <a:pt x="766" y="1550"/>
                        </a:lnTo>
                        <a:lnTo>
                          <a:pt x="765" y="1557"/>
                        </a:lnTo>
                        <a:lnTo>
                          <a:pt x="762" y="1557"/>
                        </a:lnTo>
                        <a:lnTo>
                          <a:pt x="762" y="1561"/>
                        </a:lnTo>
                        <a:lnTo>
                          <a:pt x="753" y="1565"/>
                        </a:lnTo>
                        <a:lnTo>
                          <a:pt x="745" y="1567"/>
                        </a:lnTo>
                        <a:lnTo>
                          <a:pt x="741" y="1572"/>
                        </a:lnTo>
                        <a:lnTo>
                          <a:pt x="738" y="1573"/>
                        </a:lnTo>
                        <a:lnTo>
                          <a:pt x="737" y="1575"/>
                        </a:lnTo>
                        <a:lnTo>
                          <a:pt x="733" y="1575"/>
                        </a:lnTo>
                        <a:lnTo>
                          <a:pt x="731" y="1577"/>
                        </a:lnTo>
                        <a:lnTo>
                          <a:pt x="729" y="1575"/>
                        </a:lnTo>
                        <a:lnTo>
                          <a:pt x="727" y="1575"/>
                        </a:lnTo>
                        <a:lnTo>
                          <a:pt x="725" y="1575"/>
                        </a:lnTo>
                        <a:lnTo>
                          <a:pt x="721" y="1567"/>
                        </a:lnTo>
                        <a:lnTo>
                          <a:pt x="721" y="1563"/>
                        </a:lnTo>
                        <a:lnTo>
                          <a:pt x="723" y="1555"/>
                        </a:lnTo>
                        <a:lnTo>
                          <a:pt x="729" y="1549"/>
                        </a:lnTo>
                        <a:close/>
                        <a:moveTo>
                          <a:pt x="382" y="1520"/>
                        </a:moveTo>
                        <a:lnTo>
                          <a:pt x="382" y="1519"/>
                        </a:lnTo>
                        <a:lnTo>
                          <a:pt x="433" y="1542"/>
                        </a:lnTo>
                        <a:lnTo>
                          <a:pt x="459" y="1555"/>
                        </a:lnTo>
                        <a:lnTo>
                          <a:pt x="484" y="1571"/>
                        </a:lnTo>
                        <a:lnTo>
                          <a:pt x="486" y="1573"/>
                        </a:lnTo>
                        <a:lnTo>
                          <a:pt x="483" y="1574"/>
                        </a:lnTo>
                        <a:lnTo>
                          <a:pt x="481" y="1577"/>
                        </a:lnTo>
                        <a:lnTo>
                          <a:pt x="480" y="1581"/>
                        </a:lnTo>
                        <a:lnTo>
                          <a:pt x="468" y="1587"/>
                        </a:lnTo>
                        <a:lnTo>
                          <a:pt x="454" y="1584"/>
                        </a:lnTo>
                        <a:lnTo>
                          <a:pt x="442" y="1581"/>
                        </a:lnTo>
                        <a:lnTo>
                          <a:pt x="430" y="1578"/>
                        </a:lnTo>
                        <a:lnTo>
                          <a:pt x="420" y="1575"/>
                        </a:lnTo>
                        <a:lnTo>
                          <a:pt x="402" y="1568"/>
                        </a:lnTo>
                        <a:lnTo>
                          <a:pt x="390" y="1561"/>
                        </a:lnTo>
                        <a:lnTo>
                          <a:pt x="381" y="1551"/>
                        </a:lnTo>
                        <a:lnTo>
                          <a:pt x="377" y="1542"/>
                        </a:lnTo>
                        <a:lnTo>
                          <a:pt x="376" y="1536"/>
                        </a:lnTo>
                        <a:lnTo>
                          <a:pt x="377" y="1531"/>
                        </a:lnTo>
                        <a:lnTo>
                          <a:pt x="378" y="1525"/>
                        </a:lnTo>
                        <a:lnTo>
                          <a:pt x="382" y="1520"/>
                        </a:lnTo>
                        <a:close/>
                        <a:moveTo>
                          <a:pt x="426" y="1670"/>
                        </a:moveTo>
                        <a:lnTo>
                          <a:pt x="429" y="1673"/>
                        </a:lnTo>
                        <a:lnTo>
                          <a:pt x="407" y="1682"/>
                        </a:lnTo>
                        <a:lnTo>
                          <a:pt x="388" y="1687"/>
                        </a:lnTo>
                        <a:lnTo>
                          <a:pt x="366" y="1687"/>
                        </a:lnTo>
                        <a:lnTo>
                          <a:pt x="347" y="1683"/>
                        </a:lnTo>
                        <a:lnTo>
                          <a:pt x="351" y="1673"/>
                        </a:lnTo>
                        <a:lnTo>
                          <a:pt x="354" y="1669"/>
                        </a:lnTo>
                        <a:lnTo>
                          <a:pt x="361" y="1668"/>
                        </a:lnTo>
                        <a:lnTo>
                          <a:pt x="384" y="1662"/>
                        </a:lnTo>
                        <a:lnTo>
                          <a:pt x="406" y="1661"/>
                        </a:lnTo>
                        <a:lnTo>
                          <a:pt x="415" y="1664"/>
                        </a:lnTo>
                        <a:lnTo>
                          <a:pt x="426" y="1670"/>
                        </a:lnTo>
                        <a:close/>
                        <a:moveTo>
                          <a:pt x="234" y="1697"/>
                        </a:moveTo>
                        <a:lnTo>
                          <a:pt x="243" y="1694"/>
                        </a:lnTo>
                        <a:lnTo>
                          <a:pt x="252" y="1695"/>
                        </a:lnTo>
                        <a:lnTo>
                          <a:pt x="259" y="1699"/>
                        </a:lnTo>
                        <a:lnTo>
                          <a:pt x="268" y="1705"/>
                        </a:lnTo>
                        <a:lnTo>
                          <a:pt x="268" y="1707"/>
                        </a:lnTo>
                        <a:lnTo>
                          <a:pt x="246" y="1715"/>
                        </a:lnTo>
                        <a:lnTo>
                          <a:pt x="227" y="1719"/>
                        </a:lnTo>
                        <a:lnTo>
                          <a:pt x="205" y="1719"/>
                        </a:lnTo>
                        <a:lnTo>
                          <a:pt x="186" y="1717"/>
                        </a:lnTo>
                        <a:lnTo>
                          <a:pt x="193" y="1707"/>
                        </a:lnTo>
                        <a:lnTo>
                          <a:pt x="204" y="1701"/>
                        </a:lnTo>
                        <a:lnTo>
                          <a:pt x="217" y="1698"/>
                        </a:lnTo>
                        <a:lnTo>
                          <a:pt x="234" y="1697"/>
                        </a:lnTo>
                        <a:close/>
                        <a:moveTo>
                          <a:pt x="685" y="1585"/>
                        </a:moveTo>
                        <a:lnTo>
                          <a:pt x="687" y="1587"/>
                        </a:lnTo>
                        <a:lnTo>
                          <a:pt x="672" y="1597"/>
                        </a:lnTo>
                        <a:lnTo>
                          <a:pt x="658" y="1603"/>
                        </a:lnTo>
                        <a:lnTo>
                          <a:pt x="641" y="1604"/>
                        </a:lnTo>
                        <a:lnTo>
                          <a:pt x="636" y="1603"/>
                        </a:lnTo>
                        <a:lnTo>
                          <a:pt x="633" y="1603"/>
                        </a:lnTo>
                        <a:lnTo>
                          <a:pt x="625" y="1603"/>
                        </a:lnTo>
                        <a:lnTo>
                          <a:pt x="622" y="1602"/>
                        </a:lnTo>
                        <a:lnTo>
                          <a:pt x="623" y="1598"/>
                        </a:lnTo>
                        <a:lnTo>
                          <a:pt x="624" y="1592"/>
                        </a:lnTo>
                        <a:lnTo>
                          <a:pt x="625" y="1590"/>
                        </a:lnTo>
                        <a:lnTo>
                          <a:pt x="645" y="1580"/>
                        </a:lnTo>
                        <a:lnTo>
                          <a:pt x="666" y="1577"/>
                        </a:lnTo>
                        <a:lnTo>
                          <a:pt x="666" y="1575"/>
                        </a:lnTo>
                        <a:lnTo>
                          <a:pt x="676" y="1577"/>
                        </a:lnTo>
                        <a:lnTo>
                          <a:pt x="685" y="1585"/>
                        </a:lnTo>
                        <a:close/>
                        <a:moveTo>
                          <a:pt x="563" y="1620"/>
                        </a:moveTo>
                        <a:lnTo>
                          <a:pt x="564" y="1625"/>
                        </a:lnTo>
                        <a:lnTo>
                          <a:pt x="564" y="1631"/>
                        </a:lnTo>
                        <a:lnTo>
                          <a:pt x="562" y="1635"/>
                        </a:lnTo>
                        <a:lnTo>
                          <a:pt x="559" y="1638"/>
                        </a:lnTo>
                        <a:lnTo>
                          <a:pt x="558" y="1638"/>
                        </a:lnTo>
                        <a:lnTo>
                          <a:pt x="558" y="1639"/>
                        </a:lnTo>
                        <a:lnTo>
                          <a:pt x="558" y="1641"/>
                        </a:lnTo>
                        <a:lnTo>
                          <a:pt x="556" y="1641"/>
                        </a:lnTo>
                        <a:lnTo>
                          <a:pt x="555" y="1641"/>
                        </a:lnTo>
                        <a:lnTo>
                          <a:pt x="555" y="1643"/>
                        </a:lnTo>
                        <a:lnTo>
                          <a:pt x="552" y="1645"/>
                        </a:lnTo>
                        <a:lnTo>
                          <a:pt x="545" y="1650"/>
                        </a:lnTo>
                        <a:lnTo>
                          <a:pt x="535" y="1653"/>
                        </a:lnTo>
                        <a:lnTo>
                          <a:pt x="525" y="1658"/>
                        </a:lnTo>
                        <a:lnTo>
                          <a:pt x="514" y="1659"/>
                        </a:lnTo>
                        <a:lnTo>
                          <a:pt x="505" y="1658"/>
                        </a:lnTo>
                        <a:lnTo>
                          <a:pt x="497" y="1655"/>
                        </a:lnTo>
                        <a:lnTo>
                          <a:pt x="492" y="1650"/>
                        </a:lnTo>
                        <a:lnTo>
                          <a:pt x="496" y="1641"/>
                        </a:lnTo>
                        <a:lnTo>
                          <a:pt x="502" y="1635"/>
                        </a:lnTo>
                        <a:lnTo>
                          <a:pt x="510" y="1629"/>
                        </a:lnTo>
                        <a:lnTo>
                          <a:pt x="521" y="1626"/>
                        </a:lnTo>
                        <a:lnTo>
                          <a:pt x="522" y="1626"/>
                        </a:lnTo>
                        <a:lnTo>
                          <a:pt x="541" y="1620"/>
                        </a:lnTo>
                        <a:lnTo>
                          <a:pt x="563" y="1620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83" name="Freeform 740"/>
                  <p:cNvSpPr/>
                  <p:nvPr/>
                </p:nvSpPr>
                <p:spPr>
                  <a:xfrm>
                    <a:off x="367" y="99"/>
                    <a:ext cx="24" cy="54"/>
                  </a:xfrm>
                  <a:custGeom>
                    <a:avLst/>
                    <a:gdLst>
                      <a:gd name="txL" fmla="*/ 0 w 72"/>
                      <a:gd name="txT" fmla="*/ 0 h 160"/>
                      <a:gd name="txR" fmla="*/ 72 w 72"/>
                      <a:gd name="txB" fmla="*/ 160 h 1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" h="160">
                        <a:moveTo>
                          <a:pt x="72" y="0"/>
                        </a:moveTo>
                        <a:lnTo>
                          <a:pt x="70" y="3"/>
                        </a:lnTo>
                        <a:lnTo>
                          <a:pt x="52" y="16"/>
                        </a:lnTo>
                        <a:lnTo>
                          <a:pt x="37" y="31"/>
                        </a:lnTo>
                        <a:lnTo>
                          <a:pt x="24" y="48"/>
                        </a:lnTo>
                        <a:lnTo>
                          <a:pt x="16" y="67"/>
                        </a:lnTo>
                        <a:lnTo>
                          <a:pt x="7" y="85"/>
                        </a:lnTo>
                        <a:lnTo>
                          <a:pt x="4" y="107"/>
                        </a:lnTo>
                        <a:lnTo>
                          <a:pt x="0" y="129"/>
                        </a:lnTo>
                        <a:lnTo>
                          <a:pt x="1" y="153"/>
                        </a:lnTo>
                        <a:lnTo>
                          <a:pt x="6" y="157"/>
                        </a:lnTo>
                        <a:lnTo>
                          <a:pt x="12" y="160"/>
                        </a:lnTo>
                        <a:lnTo>
                          <a:pt x="19" y="159"/>
                        </a:lnTo>
                        <a:lnTo>
                          <a:pt x="28" y="156"/>
                        </a:lnTo>
                        <a:lnTo>
                          <a:pt x="33" y="135"/>
                        </a:lnTo>
                        <a:lnTo>
                          <a:pt x="43" y="115"/>
                        </a:lnTo>
                        <a:lnTo>
                          <a:pt x="57" y="81"/>
                        </a:lnTo>
                        <a:lnTo>
                          <a:pt x="66" y="51"/>
                        </a:lnTo>
                        <a:lnTo>
                          <a:pt x="71" y="23"/>
                        </a:lnTo>
                        <a:lnTo>
                          <a:pt x="72" y="0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84" name="Freeform 741"/>
                  <p:cNvSpPr/>
                  <p:nvPr/>
                </p:nvSpPr>
                <p:spPr>
                  <a:xfrm>
                    <a:off x="354" y="203"/>
                    <a:ext cx="32" cy="48"/>
                  </a:xfrm>
                  <a:custGeom>
                    <a:avLst/>
                    <a:gdLst>
                      <a:gd name="txL" fmla="*/ 0 w 95"/>
                      <a:gd name="txT" fmla="*/ 0 h 145"/>
                      <a:gd name="txR" fmla="*/ 95 w 95"/>
                      <a:gd name="txB" fmla="*/ 145 h 1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5" h="145">
                        <a:moveTo>
                          <a:pt x="95" y="145"/>
                        </a:moveTo>
                        <a:lnTo>
                          <a:pt x="95" y="142"/>
                        </a:lnTo>
                        <a:lnTo>
                          <a:pt x="75" y="103"/>
                        </a:lnTo>
                        <a:lnTo>
                          <a:pt x="57" y="67"/>
                        </a:lnTo>
                        <a:lnTo>
                          <a:pt x="37" y="32"/>
                        </a:lnTo>
                        <a:lnTo>
                          <a:pt x="17" y="0"/>
                        </a:lnTo>
                        <a:lnTo>
                          <a:pt x="6" y="4"/>
                        </a:lnTo>
                        <a:lnTo>
                          <a:pt x="1" y="12"/>
                        </a:lnTo>
                        <a:lnTo>
                          <a:pt x="0" y="23"/>
                        </a:lnTo>
                        <a:lnTo>
                          <a:pt x="3" y="36"/>
                        </a:lnTo>
                        <a:lnTo>
                          <a:pt x="8" y="55"/>
                        </a:lnTo>
                        <a:lnTo>
                          <a:pt x="17" y="73"/>
                        </a:lnTo>
                        <a:lnTo>
                          <a:pt x="25" y="89"/>
                        </a:lnTo>
                        <a:lnTo>
                          <a:pt x="37" y="103"/>
                        </a:lnTo>
                        <a:lnTo>
                          <a:pt x="48" y="115"/>
                        </a:lnTo>
                        <a:lnTo>
                          <a:pt x="62" y="127"/>
                        </a:lnTo>
                        <a:lnTo>
                          <a:pt x="77" y="137"/>
                        </a:lnTo>
                        <a:lnTo>
                          <a:pt x="95" y="145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85" name="Freeform 742"/>
                  <p:cNvSpPr/>
                  <p:nvPr/>
                </p:nvSpPr>
                <p:spPr>
                  <a:xfrm>
                    <a:off x="309" y="128"/>
                    <a:ext cx="20" cy="34"/>
                  </a:xfrm>
                  <a:custGeom>
                    <a:avLst/>
                    <a:gdLst>
                      <a:gd name="txL" fmla="*/ 0 w 60"/>
                      <a:gd name="txT" fmla="*/ 0 h 104"/>
                      <a:gd name="txR" fmla="*/ 60 w 60"/>
                      <a:gd name="txB" fmla="*/ 104 h 10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" h="104">
                        <a:moveTo>
                          <a:pt x="60" y="96"/>
                        </a:moveTo>
                        <a:lnTo>
                          <a:pt x="57" y="90"/>
                        </a:lnTo>
                        <a:lnTo>
                          <a:pt x="41" y="68"/>
                        </a:lnTo>
                        <a:lnTo>
                          <a:pt x="28" y="46"/>
                        </a:lnTo>
                        <a:lnTo>
                          <a:pt x="5" y="0"/>
                        </a:lnTo>
                        <a:lnTo>
                          <a:pt x="2" y="2"/>
                        </a:lnTo>
                        <a:lnTo>
                          <a:pt x="0" y="26"/>
                        </a:lnTo>
                        <a:lnTo>
                          <a:pt x="2" y="38"/>
                        </a:lnTo>
                        <a:lnTo>
                          <a:pt x="5" y="51"/>
                        </a:lnTo>
                        <a:lnTo>
                          <a:pt x="15" y="75"/>
                        </a:lnTo>
                        <a:lnTo>
                          <a:pt x="22" y="87"/>
                        </a:lnTo>
                        <a:lnTo>
                          <a:pt x="32" y="100"/>
                        </a:lnTo>
                        <a:lnTo>
                          <a:pt x="39" y="102"/>
                        </a:lnTo>
                        <a:lnTo>
                          <a:pt x="42" y="102"/>
                        </a:lnTo>
                        <a:lnTo>
                          <a:pt x="47" y="104"/>
                        </a:lnTo>
                        <a:lnTo>
                          <a:pt x="50" y="101"/>
                        </a:lnTo>
                        <a:lnTo>
                          <a:pt x="50" y="100"/>
                        </a:lnTo>
                        <a:lnTo>
                          <a:pt x="51" y="100"/>
                        </a:lnTo>
                        <a:lnTo>
                          <a:pt x="53" y="100"/>
                        </a:lnTo>
                        <a:lnTo>
                          <a:pt x="60" y="96"/>
                        </a:lnTo>
                        <a:close/>
                      </a:path>
                    </a:pathLst>
                  </a:custGeom>
                  <a:solidFill>
                    <a:srgbClr val="7D78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86" name="Freeform 743"/>
                  <p:cNvSpPr/>
                  <p:nvPr/>
                </p:nvSpPr>
                <p:spPr>
                  <a:xfrm>
                    <a:off x="330" y="238"/>
                    <a:ext cx="25" cy="45"/>
                  </a:xfrm>
                  <a:custGeom>
                    <a:avLst/>
                    <a:gdLst>
                      <a:gd name="txL" fmla="*/ 0 w 73"/>
                      <a:gd name="txT" fmla="*/ 0 h 134"/>
                      <a:gd name="txR" fmla="*/ 73 w 73"/>
                      <a:gd name="txB" fmla="*/ 134 h 1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3" h="134">
                        <a:moveTo>
                          <a:pt x="12" y="0"/>
                        </a:moveTo>
                        <a:lnTo>
                          <a:pt x="8" y="1"/>
                        </a:lnTo>
                        <a:lnTo>
                          <a:pt x="7" y="4"/>
                        </a:lnTo>
                        <a:lnTo>
                          <a:pt x="1" y="19"/>
                        </a:lnTo>
                        <a:lnTo>
                          <a:pt x="0" y="36"/>
                        </a:lnTo>
                        <a:lnTo>
                          <a:pt x="3" y="67"/>
                        </a:lnTo>
                        <a:lnTo>
                          <a:pt x="7" y="81"/>
                        </a:lnTo>
                        <a:lnTo>
                          <a:pt x="15" y="97"/>
                        </a:lnTo>
                        <a:lnTo>
                          <a:pt x="25" y="111"/>
                        </a:lnTo>
                        <a:lnTo>
                          <a:pt x="38" y="127"/>
                        </a:lnTo>
                        <a:lnTo>
                          <a:pt x="45" y="130"/>
                        </a:lnTo>
                        <a:lnTo>
                          <a:pt x="55" y="133"/>
                        </a:lnTo>
                        <a:lnTo>
                          <a:pt x="62" y="134"/>
                        </a:lnTo>
                        <a:lnTo>
                          <a:pt x="72" y="133"/>
                        </a:lnTo>
                        <a:lnTo>
                          <a:pt x="73" y="128"/>
                        </a:lnTo>
                        <a:lnTo>
                          <a:pt x="59" y="93"/>
                        </a:lnTo>
                        <a:lnTo>
                          <a:pt x="44" y="61"/>
                        </a:lnTo>
                        <a:lnTo>
                          <a:pt x="27" y="28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7D78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87" name="Freeform 744"/>
                  <p:cNvSpPr/>
                  <p:nvPr/>
                </p:nvSpPr>
                <p:spPr>
                  <a:xfrm>
                    <a:off x="321" y="430"/>
                    <a:ext cx="12" cy="53"/>
                  </a:xfrm>
                  <a:custGeom>
                    <a:avLst/>
                    <a:gdLst>
                      <a:gd name="txL" fmla="*/ 0 w 36"/>
                      <a:gd name="txT" fmla="*/ 0 h 159"/>
                      <a:gd name="txR" fmla="*/ 36 w 36"/>
                      <a:gd name="txB" fmla="*/ 159 h 15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159">
                        <a:moveTo>
                          <a:pt x="28" y="0"/>
                        </a:moveTo>
                        <a:lnTo>
                          <a:pt x="19" y="0"/>
                        </a:lnTo>
                        <a:lnTo>
                          <a:pt x="13" y="3"/>
                        </a:lnTo>
                        <a:lnTo>
                          <a:pt x="5" y="11"/>
                        </a:lnTo>
                        <a:lnTo>
                          <a:pt x="6" y="15"/>
                        </a:lnTo>
                        <a:lnTo>
                          <a:pt x="11" y="21"/>
                        </a:lnTo>
                        <a:lnTo>
                          <a:pt x="12" y="29"/>
                        </a:lnTo>
                        <a:lnTo>
                          <a:pt x="11" y="30"/>
                        </a:lnTo>
                        <a:lnTo>
                          <a:pt x="12" y="34"/>
                        </a:lnTo>
                        <a:lnTo>
                          <a:pt x="5" y="62"/>
                        </a:lnTo>
                        <a:lnTo>
                          <a:pt x="1" y="90"/>
                        </a:lnTo>
                        <a:lnTo>
                          <a:pt x="0" y="119"/>
                        </a:lnTo>
                        <a:lnTo>
                          <a:pt x="4" y="149"/>
                        </a:lnTo>
                        <a:lnTo>
                          <a:pt x="5" y="155"/>
                        </a:lnTo>
                        <a:lnTo>
                          <a:pt x="11" y="159"/>
                        </a:lnTo>
                        <a:lnTo>
                          <a:pt x="17" y="159"/>
                        </a:lnTo>
                        <a:lnTo>
                          <a:pt x="26" y="158"/>
                        </a:lnTo>
                        <a:lnTo>
                          <a:pt x="26" y="154"/>
                        </a:lnTo>
                        <a:lnTo>
                          <a:pt x="29" y="153"/>
                        </a:lnTo>
                        <a:lnTo>
                          <a:pt x="34" y="112"/>
                        </a:lnTo>
                        <a:lnTo>
                          <a:pt x="36" y="74"/>
                        </a:lnTo>
                        <a:lnTo>
                          <a:pt x="34" y="36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7D78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88" name="Freeform 745"/>
                  <p:cNvSpPr/>
                  <p:nvPr/>
                </p:nvSpPr>
                <p:spPr>
                  <a:xfrm>
                    <a:off x="342" y="500"/>
                    <a:ext cx="24" cy="38"/>
                  </a:xfrm>
                  <a:custGeom>
                    <a:avLst/>
                    <a:gdLst>
                      <a:gd name="txL" fmla="*/ 0 w 72"/>
                      <a:gd name="txT" fmla="*/ 0 h 114"/>
                      <a:gd name="txR" fmla="*/ 72 w 72"/>
                      <a:gd name="txB" fmla="*/ 114 h 1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" h="114">
                        <a:moveTo>
                          <a:pt x="0" y="114"/>
                        </a:moveTo>
                        <a:lnTo>
                          <a:pt x="4" y="114"/>
                        </a:lnTo>
                        <a:lnTo>
                          <a:pt x="10" y="114"/>
                        </a:lnTo>
                        <a:lnTo>
                          <a:pt x="15" y="113"/>
                        </a:lnTo>
                        <a:lnTo>
                          <a:pt x="18" y="112"/>
                        </a:lnTo>
                        <a:lnTo>
                          <a:pt x="21" y="112"/>
                        </a:lnTo>
                        <a:lnTo>
                          <a:pt x="31" y="105"/>
                        </a:lnTo>
                        <a:lnTo>
                          <a:pt x="36" y="100"/>
                        </a:lnTo>
                        <a:lnTo>
                          <a:pt x="38" y="97"/>
                        </a:lnTo>
                        <a:lnTo>
                          <a:pt x="38" y="96"/>
                        </a:lnTo>
                        <a:lnTo>
                          <a:pt x="39" y="96"/>
                        </a:lnTo>
                        <a:lnTo>
                          <a:pt x="42" y="96"/>
                        </a:lnTo>
                        <a:lnTo>
                          <a:pt x="50" y="82"/>
                        </a:lnTo>
                        <a:lnTo>
                          <a:pt x="57" y="69"/>
                        </a:lnTo>
                        <a:lnTo>
                          <a:pt x="63" y="55"/>
                        </a:lnTo>
                        <a:lnTo>
                          <a:pt x="68" y="43"/>
                        </a:lnTo>
                        <a:lnTo>
                          <a:pt x="70" y="31"/>
                        </a:lnTo>
                        <a:lnTo>
                          <a:pt x="72" y="21"/>
                        </a:lnTo>
                        <a:lnTo>
                          <a:pt x="70" y="10"/>
                        </a:lnTo>
                        <a:lnTo>
                          <a:pt x="68" y="0"/>
                        </a:lnTo>
                        <a:lnTo>
                          <a:pt x="68" y="1"/>
                        </a:lnTo>
                        <a:lnTo>
                          <a:pt x="50" y="11"/>
                        </a:lnTo>
                        <a:lnTo>
                          <a:pt x="37" y="23"/>
                        </a:lnTo>
                        <a:lnTo>
                          <a:pt x="25" y="35"/>
                        </a:lnTo>
                        <a:lnTo>
                          <a:pt x="16" y="49"/>
                        </a:lnTo>
                        <a:lnTo>
                          <a:pt x="3" y="79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89" name="Freeform 746"/>
                  <p:cNvSpPr/>
                  <p:nvPr/>
                </p:nvSpPr>
                <p:spPr>
                  <a:xfrm>
                    <a:off x="300" y="607"/>
                    <a:ext cx="28" cy="9"/>
                  </a:xfrm>
                  <a:custGeom>
                    <a:avLst/>
                    <a:gdLst>
                      <a:gd name="txL" fmla="*/ 0 w 84"/>
                      <a:gd name="txT" fmla="*/ 0 h 26"/>
                      <a:gd name="txR" fmla="*/ 84 w 84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4" h="26">
                        <a:moveTo>
                          <a:pt x="84" y="13"/>
                        </a:moveTo>
                        <a:lnTo>
                          <a:pt x="81" y="10"/>
                        </a:lnTo>
                        <a:lnTo>
                          <a:pt x="67" y="3"/>
                        </a:lnTo>
                        <a:lnTo>
                          <a:pt x="53" y="1"/>
                        </a:lnTo>
                        <a:lnTo>
                          <a:pt x="44" y="0"/>
                        </a:lnTo>
                        <a:lnTo>
                          <a:pt x="37" y="1"/>
                        </a:lnTo>
                        <a:lnTo>
                          <a:pt x="21" y="4"/>
                        </a:lnTo>
                        <a:lnTo>
                          <a:pt x="9" y="4"/>
                        </a:lnTo>
                        <a:lnTo>
                          <a:pt x="1" y="12"/>
                        </a:lnTo>
                        <a:lnTo>
                          <a:pt x="0" y="13"/>
                        </a:lnTo>
                        <a:lnTo>
                          <a:pt x="19" y="22"/>
                        </a:lnTo>
                        <a:lnTo>
                          <a:pt x="29" y="25"/>
                        </a:lnTo>
                        <a:lnTo>
                          <a:pt x="39" y="26"/>
                        </a:lnTo>
                        <a:lnTo>
                          <a:pt x="49" y="25"/>
                        </a:lnTo>
                        <a:lnTo>
                          <a:pt x="61" y="22"/>
                        </a:lnTo>
                        <a:lnTo>
                          <a:pt x="84" y="13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90" name="Freeform 747"/>
                  <p:cNvSpPr/>
                  <p:nvPr/>
                </p:nvSpPr>
                <p:spPr>
                  <a:xfrm>
                    <a:off x="527" y="550"/>
                    <a:ext cx="15" cy="13"/>
                  </a:xfrm>
                  <a:custGeom>
                    <a:avLst/>
                    <a:gdLst>
                      <a:gd name="txL" fmla="*/ 0 w 45"/>
                      <a:gd name="txT" fmla="*/ 0 h 39"/>
                      <a:gd name="txR" fmla="*/ 45 w 45"/>
                      <a:gd name="txB" fmla="*/ 39 h 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" h="39">
                        <a:moveTo>
                          <a:pt x="11" y="7"/>
                        </a:moveTo>
                        <a:lnTo>
                          <a:pt x="8" y="11"/>
                        </a:lnTo>
                        <a:lnTo>
                          <a:pt x="2" y="17"/>
                        </a:lnTo>
                        <a:lnTo>
                          <a:pt x="0" y="25"/>
                        </a:lnTo>
                        <a:lnTo>
                          <a:pt x="0" y="29"/>
                        </a:lnTo>
                        <a:lnTo>
                          <a:pt x="4" y="37"/>
                        </a:lnTo>
                        <a:lnTo>
                          <a:pt x="6" y="37"/>
                        </a:lnTo>
                        <a:lnTo>
                          <a:pt x="8" y="37"/>
                        </a:lnTo>
                        <a:lnTo>
                          <a:pt x="10" y="39"/>
                        </a:lnTo>
                        <a:lnTo>
                          <a:pt x="12" y="37"/>
                        </a:lnTo>
                        <a:lnTo>
                          <a:pt x="16" y="37"/>
                        </a:lnTo>
                        <a:lnTo>
                          <a:pt x="17" y="35"/>
                        </a:lnTo>
                        <a:lnTo>
                          <a:pt x="20" y="34"/>
                        </a:lnTo>
                        <a:lnTo>
                          <a:pt x="24" y="29"/>
                        </a:lnTo>
                        <a:lnTo>
                          <a:pt x="32" y="27"/>
                        </a:lnTo>
                        <a:lnTo>
                          <a:pt x="41" y="23"/>
                        </a:lnTo>
                        <a:lnTo>
                          <a:pt x="41" y="19"/>
                        </a:lnTo>
                        <a:lnTo>
                          <a:pt x="44" y="19"/>
                        </a:lnTo>
                        <a:lnTo>
                          <a:pt x="45" y="12"/>
                        </a:lnTo>
                        <a:lnTo>
                          <a:pt x="45" y="7"/>
                        </a:lnTo>
                        <a:lnTo>
                          <a:pt x="41" y="3"/>
                        </a:lnTo>
                        <a:lnTo>
                          <a:pt x="38" y="0"/>
                        </a:lnTo>
                        <a:lnTo>
                          <a:pt x="11" y="7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91" name="Freeform 748"/>
                  <p:cNvSpPr/>
                  <p:nvPr/>
                </p:nvSpPr>
                <p:spPr>
                  <a:xfrm>
                    <a:off x="412" y="544"/>
                    <a:ext cx="37" cy="22"/>
                  </a:xfrm>
                  <a:custGeom>
                    <a:avLst/>
                    <a:gdLst>
                      <a:gd name="txL" fmla="*/ 0 w 110"/>
                      <a:gd name="txT" fmla="*/ 0 h 68"/>
                      <a:gd name="txR" fmla="*/ 110 w 110"/>
                      <a:gd name="txB" fmla="*/ 68 h 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0" h="68">
                        <a:moveTo>
                          <a:pt x="6" y="0"/>
                        </a:moveTo>
                        <a:lnTo>
                          <a:pt x="6" y="1"/>
                        </a:lnTo>
                        <a:lnTo>
                          <a:pt x="2" y="6"/>
                        </a:lnTo>
                        <a:lnTo>
                          <a:pt x="1" y="12"/>
                        </a:lnTo>
                        <a:lnTo>
                          <a:pt x="0" y="17"/>
                        </a:lnTo>
                        <a:lnTo>
                          <a:pt x="1" y="23"/>
                        </a:lnTo>
                        <a:lnTo>
                          <a:pt x="5" y="32"/>
                        </a:lnTo>
                        <a:lnTo>
                          <a:pt x="14" y="42"/>
                        </a:lnTo>
                        <a:lnTo>
                          <a:pt x="26" y="49"/>
                        </a:lnTo>
                        <a:lnTo>
                          <a:pt x="44" y="56"/>
                        </a:lnTo>
                        <a:lnTo>
                          <a:pt x="54" y="59"/>
                        </a:lnTo>
                        <a:lnTo>
                          <a:pt x="66" y="62"/>
                        </a:lnTo>
                        <a:lnTo>
                          <a:pt x="78" y="65"/>
                        </a:lnTo>
                        <a:lnTo>
                          <a:pt x="92" y="68"/>
                        </a:lnTo>
                        <a:lnTo>
                          <a:pt x="104" y="62"/>
                        </a:lnTo>
                        <a:lnTo>
                          <a:pt x="105" y="58"/>
                        </a:lnTo>
                        <a:lnTo>
                          <a:pt x="107" y="55"/>
                        </a:lnTo>
                        <a:lnTo>
                          <a:pt x="110" y="54"/>
                        </a:lnTo>
                        <a:lnTo>
                          <a:pt x="108" y="52"/>
                        </a:lnTo>
                        <a:lnTo>
                          <a:pt x="83" y="36"/>
                        </a:lnTo>
                        <a:lnTo>
                          <a:pt x="57" y="23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92" name="Freeform 749"/>
                  <p:cNvSpPr/>
                  <p:nvPr/>
                </p:nvSpPr>
                <p:spPr>
                  <a:xfrm>
                    <a:off x="403" y="591"/>
                    <a:ext cx="27" cy="9"/>
                  </a:xfrm>
                  <a:custGeom>
                    <a:avLst/>
                    <a:gdLst>
                      <a:gd name="txL" fmla="*/ 0 w 82"/>
                      <a:gd name="txT" fmla="*/ 0 h 26"/>
                      <a:gd name="txR" fmla="*/ 82 w 82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2" h="26">
                        <a:moveTo>
                          <a:pt x="82" y="12"/>
                        </a:moveTo>
                        <a:lnTo>
                          <a:pt x="79" y="9"/>
                        </a:lnTo>
                        <a:lnTo>
                          <a:pt x="68" y="3"/>
                        </a:lnTo>
                        <a:lnTo>
                          <a:pt x="59" y="0"/>
                        </a:lnTo>
                        <a:lnTo>
                          <a:pt x="37" y="1"/>
                        </a:lnTo>
                        <a:lnTo>
                          <a:pt x="14" y="7"/>
                        </a:lnTo>
                        <a:lnTo>
                          <a:pt x="7" y="8"/>
                        </a:lnTo>
                        <a:lnTo>
                          <a:pt x="4" y="12"/>
                        </a:lnTo>
                        <a:lnTo>
                          <a:pt x="0" y="22"/>
                        </a:lnTo>
                        <a:lnTo>
                          <a:pt x="19" y="26"/>
                        </a:lnTo>
                        <a:lnTo>
                          <a:pt x="41" y="26"/>
                        </a:lnTo>
                        <a:lnTo>
                          <a:pt x="60" y="21"/>
                        </a:lnTo>
                        <a:lnTo>
                          <a:pt x="82" y="12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93" name="Freeform 750"/>
                  <p:cNvSpPr/>
                  <p:nvPr/>
                </p:nvSpPr>
                <p:spPr>
                  <a:xfrm>
                    <a:off x="349" y="602"/>
                    <a:ext cx="27" cy="8"/>
                  </a:xfrm>
                  <a:custGeom>
                    <a:avLst/>
                    <a:gdLst>
                      <a:gd name="txL" fmla="*/ 0 w 82"/>
                      <a:gd name="txT" fmla="*/ 0 h 25"/>
                      <a:gd name="txR" fmla="*/ 82 w 82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2" h="25">
                        <a:moveTo>
                          <a:pt x="82" y="11"/>
                        </a:moveTo>
                        <a:lnTo>
                          <a:pt x="73" y="5"/>
                        </a:lnTo>
                        <a:lnTo>
                          <a:pt x="66" y="1"/>
                        </a:lnTo>
                        <a:lnTo>
                          <a:pt x="57" y="0"/>
                        </a:lnTo>
                        <a:lnTo>
                          <a:pt x="48" y="3"/>
                        </a:lnTo>
                        <a:lnTo>
                          <a:pt x="31" y="4"/>
                        </a:lnTo>
                        <a:lnTo>
                          <a:pt x="18" y="7"/>
                        </a:lnTo>
                        <a:lnTo>
                          <a:pt x="7" y="13"/>
                        </a:lnTo>
                        <a:lnTo>
                          <a:pt x="0" y="23"/>
                        </a:lnTo>
                        <a:lnTo>
                          <a:pt x="19" y="25"/>
                        </a:lnTo>
                        <a:lnTo>
                          <a:pt x="41" y="25"/>
                        </a:lnTo>
                        <a:lnTo>
                          <a:pt x="60" y="21"/>
                        </a:lnTo>
                        <a:lnTo>
                          <a:pt x="82" y="13"/>
                        </a:lnTo>
                        <a:lnTo>
                          <a:pt x="82" y="11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94" name="Freeform 751"/>
                  <p:cNvSpPr/>
                  <p:nvPr/>
                </p:nvSpPr>
                <p:spPr>
                  <a:xfrm>
                    <a:off x="494" y="562"/>
                    <a:ext cx="22" cy="10"/>
                  </a:xfrm>
                  <a:custGeom>
                    <a:avLst/>
                    <a:gdLst>
                      <a:gd name="txL" fmla="*/ 0 w 65"/>
                      <a:gd name="txT" fmla="*/ 0 h 29"/>
                      <a:gd name="txR" fmla="*/ 65 w 65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5" h="29">
                        <a:moveTo>
                          <a:pt x="65" y="12"/>
                        </a:moveTo>
                        <a:lnTo>
                          <a:pt x="63" y="10"/>
                        </a:lnTo>
                        <a:lnTo>
                          <a:pt x="54" y="2"/>
                        </a:lnTo>
                        <a:lnTo>
                          <a:pt x="44" y="0"/>
                        </a:lnTo>
                        <a:lnTo>
                          <a:pt x="44" y="2"/>
                        </a:lnTo>
                        <a:lnTo>
                          <a:pt x="23" y="5"/>
                        </a:lnTo>
                        <a:lnTo>
                          <a:pt x="3" y="15"/>
                        </a:lnTo>
                        <a:lnTo>
                          <a:pt x="2" y="17"/>
                        </a:lnTo>
                        <a:lnTo>
                          <a:pt x="1" y="23"/>
                        </a:lnTo>
                        <a:lnTo>
                          <a:pt x="0" y="27"/>
                        </a:lnTo>
                        <a:lnTo>
                          <a:pt x="3" y="28"/>
                        </a:lnTo>
                        <a:lnTo>
                          <a:pt x="11" y="28"/>
                        </a:lnTo>
                        <a:lnTo>
                          <a:pt x="14" y="28"/>
                        </a:lnTo>
                        <a:lnTo>
                          <a:pt x="19" y="29"/>
                        </a:lnTo>
                        <a:lnTo>
                          <a:pt x="36" y="28"/>
                        </a:lnTo>
                        <a:lnTo>
                          <a:pt x="50" y="22"/>
                        </a:lnTo>
                        <a:lnTo>
                          <a:pt x="65" y="12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95" name="Freeform 752"/>
                  <p:cNvSpPr/>
                  <p:nvPr/>
                </p:nvSpPr>
                <p:spPr>
                  <a:xfrm>
                    <a:off x="451" y="577"/>
                    <a:ext cx="24" cy="13"/>
                  </a:xfrm>
                  <a:custGeom>
                    <a:avLst/>
                    <a:gdLst>
                      <a:gd name="txL" fmla="*/ 0 w 72"/>
                      <a:gd name="txT" fmla="*/ 0 h 39"/>
                      <a:gd name="txR" fmla="*/ 72 w 72"/>
                      <a:gd name="txB" fmla="*/ 39 h 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" h="39">
                        <a:moveTo>
                          <a:pt x="33" y="38"/>
                        </a:moveTo>
                        <a:lnTo>
                          <a:pt x="43" y="33"/>
                        </a:lnTo>
                        <a:lnTo>
                          <a:pt x="53" y="30"/>
                        </a:lnTo>
                        <a:lnTo>
                          <a:pt x="60" y="25"/>
                        </a:lnTo>
                        <a:lnTo>
                          <a:pt x="63" y="23"/>
                        </a:lnTo>
                        <a:lnTo>
                          <a:pt x="63" y="21"/>
                        </a:lnTo>
                        <a:lnTo>
                          <a:pt x="64" y="21"/>
                        </a:lnTo>
                        <a:lnTo>
                          <a:pt x="66" y="21"/>
                        </a:lnTo>
                        <a:lnTo>
                          <a:pt x="66" y="19"/>
                        </a:lnTo>
                        <a:lnTo>
                          <a:pt x="66" y="18"/>
                        </a:lnTo>
                        <a:lnTo>
                          <a:pt x="67" y="18"/>
                        </a:lnTo>
                        <a:lnTo>
                          <a:pt x="70" y="15"/>
                        </a:lnTo>
                        <a:lnTo>
                          <a:pt x="72" y="11"/>
                        </a:lnTo>
                        <a:lnTo>
                          <a:pt x="72" y="5"/>
                        </a:lnTo>
                        <a:lnTo>
                          <a:pt x="71" y="0"/>
                        </a:lnTo>
                        <a:lnTo>
                          <a:pt x="49" y="0"/>
                        </a:lnTo>
                        <a:lnTo>
                          <a:pt x="30" y="6"/>
                        </a:lnTo>
                        <a:lnTo>
                          <a:pt x="29" y="6"/>
                        </a:lnTo>
                        <a:lnTo>
                          <a:pt x="18" y="9"/>
                        </a:lnTo>
                        <a:lnTo>
                          <a:pt x="10" y="15"/>
                        </a:lnTo>
                        <a:lnTo>
                          <a:pt x="4" y="21"/>
                        </a:lnTo>
                        <a:lnTo>
                          <a:pt x="0" y="30"/>
                        </a:lnTo>
                        <a:lnTo>
                          <a:pt x="5" y="35"/>
                        </a:lnTo>
                        <a:lnTo>
                          <a:pt x="13" y="38"/>
                        </a:lnTo>
                        <a:lnTo>
                          <a:pt x="22" y="39"/>
                        </a:lnTo>
                        <a:lnTo>
                          <a:pt x="33" y="38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96" name="Freeform 753"/>
                  <p:cNvSpPr/>
                  <p:nvPr/>
                </p:nvSpPr>
                <p:spPr>
                  <a:xfrm>
                    <a:off x="138" y="46"/>
                    <a:ext cx="245" cy="582"/>
                  </a:xfrm>
                  <a:custGeom>
                    <a:avLst/>
                    <a:gdLst>
                      <a:gd name="txL" fmla="*/ 0 w 736"/>
                      <a:gd name="txT" fmla="*/ 0 h 1748"/>
                      <a:gd name="txR" fmla="*/ 736 w 736"/>
                      <a:gd name="txB" fmla="*/ 1748 h 17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36" h="1748">
                        <a:moveTo>
                          <a:pt x="713" y="0"/>
                        </a:moveTo>
                        <a:lnTo>
                          <a:pt x="709" y="0"/>
                        </a:lnTo>
                        <a:lnTo>
                          <a:pt x="705" y="0"/>
                        </a:lnTo>
                        <a:lnTo>
                          <a:pt x="705" y="3"/>
                        </a:lnTo>
                        <a:lnTo>
                          <a:pt x="699" y="3"/>
                        </a:lnTo>
                        <a:lnTo>
                          <a:pt x="705" y="11"/>
                        </a:lnTo>
                        <a:lnTo>
                          <a:pt x="706" y="14"/>
                        </a:lnTo>
                        <a:lnTo>
                          <a:pt x="706" y="18"/>
                        </a:lnTo>
                        <a:lnTo>
                          <a:pt x="703" y="23"/>
                        </a:lnTo>
                        <a:lnTo>
                          <a:pt x="700" y="26"/>
                        </a:lnTo>
                        <a:lnTo>
                          <a:pt x="699" y="26"/>
                        </a:lnTo>
                        <a:lnTo>
                          <a:pt x="699" y="27"/>
                        </a:lnTo>
                        <a:lnTo>
                          <a:pt x="699" y="29"/>
                        </a:lnTo>
                        <a:lnTo>
                          <a:pt x="694" y="34"/>
                        </a:lnTo>
                        <a:lnTo>
                          <a:pt x="689" y="39"/>
                        </a:lnTo>
                        <a:lnTo>
                          <a:pt x="689" y="44"/>
                        </a:lnTo>
                        <a:lnTo>
                          <a:pt x="687" y="63"/>
                        </a:lnTo>
                        <a:lnTo>
                          <a:pt x="683" y="66"/>
                        </a:lnTo>
                        <a:lnTo>
                          <a:pt x="679" y="66"/>
                        </a:lnTo>
                        <a:lnTo>
                          <a:pt x="676" y="66"/>
                        </a:lnTo>
                        <a:lnTo>
                          <a:pt x="675" y="66"/>
                        </a:lnTo>
                        <a:lnTo>
                          <a:pt x="675" y="68"/>
                        </a:lnTo>
                        <a:lnTo>
                          <a:pt x="668" y="70"/>
                        </a:lnTo>
                        <a:lnTo>
                          <a:pt x="663" y="70"/>
                        </a:lnTo>
                        <a:lnTo>
                          <a:pt x="661" y="70"/>
                        </a:lnTo>
                        <a:lnTo>
                          <a:pt x="659" y="70"/>
                        </a:lnTo>
                        <a:lnTo>
                          <a:pt x="659" y="71"/>
                        </a:lnTo>
                        <a:lnTo>
                          <a:pt x="652" y="74"/>
                        </a:lnTo>
                        <a:lnTo>
                          <a:pt x="635" y="76"/>
                        </a:lnTo>
                        <a:lnTo>
                          <a:pt x="619" y="77"/>
                        </a:lnTo>
                        <a:lnTo>
                          <a:pt x="593" y="100"/>
                        </a:lnTo>
                        <a:lnTo>
                          <a:pt x="587" y="116"/>
                        </a:lnTo>
                        <a:lnTo>
                          <a:pt x="580" y="118"/>
                        </a:lnTo>
                        <a:lnTo>
                          <a:pt x="578" y="118"/>
                        </a:lnTo>
                        <a:lnTo>
                          <a:pt x="577" y="118"/>
                        </a:lnTo>
                        <a:lnTo>
                          <a:pt x="577" y="119"/>
                        </a:lnTo>
                        <a:lnTo>
                          <a:pt x="574" y="122"/>
                        </a:lnTo>
                        <a:lnTo>
                          <a:pt x="567" y="124"/>
                        </a:lnTo>
                        <a:lnTo>
                          <a:pt x="561" y="126"/>
                        </a:lnTo>
                        <a:lnTo>
                          <a:pt x="553" y="131"/>
                        </a:lnTo>
                        <a:lnTo>
                          <a:pt x="550" y="132"/>
                        </a:lnTo>
                        <a:lnTo>
                          <a:pt x="550" y="136"/>
                        </a:lnTo>
                        <a:lnTo>
                          <a:pt x="547" y="141"/>
                        </a:lnTo>
                        <a:lnTo>
                          <a:pt x="545" y="148"/>
                        </a:lnTo>
                        <a:lnTo>
                          <a:pt x="497" y="159"/>
                        </a:lnTo>
                        <a:lnTo>
                          <a:pt x="496" y="161"/>
                        </a:lnTo>
                        <a:lnTo>
                          <a:pt x="482" y="166"/>
                        </a:lnTo>
                        <a:lnTo>
                          <a:pt x="469" y="166"/>
                        </a:lnTo>
                        <a:lnTo>
                          <a:pt x="455" y="162"/>
                        </a:lnTo>
                        <a:lnTo>
                          <a:pt x="445" y="155"/>
                        </a:lnTo>
                        <a:lnTo>
                          <a:pt x="423" y="129"/>
                        </a:lnTo>
                        <a:lnTo>
                          <a:pt x="422" y="125"/>
                        </a:lnTo>
                        <a:lnTo>
                          <a:pt x="421" y="120"/>
                        </a:lnTo>
                        <a:lnTo>
                          <a:pt x="419" y="149"/>
                        </a:lnTo>
                        <a:lnTo>
                          <a:pt x="422" y="153"/>
                        </a:lnTo>
                        <a:lnTo>
                          <a:pt x="415" y="153"/>
                        </a:lnTo>
                        <a:lnTo>
                          <a:pt x="413" y="144"/>
                        </a:lnTo>
                        <a:lnTo>
                          <a:pt x="415" y="138"/>
                        </a:lnTo>
                        <a:lnTo>
                          <a:pt x="418" y="112"/>
                        </a:lnTo>
                        <a:lnTo>
                          <a:pt x="418" y="111"/>
                        </a:lnTo>
                        <a:lnTo>
                          <a:pt x="399" y="86"/>
                        </a:lnTo>
                        <a:lnTo>
                          <a:pt x="399" y="82"/>
                        </a:lnTo>
                        <a:lnTo>
                          <a:pt x="399" y="69"/>
                        </a:lnTo>
                        <a:lnTo>
                          <a:pt x="403" y="58"/>
                        </a:lnTo>
                        <a:lnTo>
                          <a:pt x="404" y="58"/>
                        </a:lnTo>
                        <a:lnTo>
                          <a:pt x="397" y="42"/>
                        </a:lnTo>
                        <a:lnTo>
                          <a:pt x="398" y="41"/>
                        </a:lnTo>
                        <a:lnTo>
                          <a:pt x="394" y="33"/>
                        </a:lnTo>
                        <a:lnTo>
                          <a:pt x="393" y="26"/>
                        </a:lnTo>
                        <a:lnTo>
                          <a:pt x="389" y="21"/>
                        </a:lnTo>
                        <a:lnTo>
                          <a:pt x="387" y="20"/>
                        </a:lnTo>
                        <a:lnTo>
                          <a:pt x="383" y="18"/>
                        </a:lnTo>
                        <a:lnTo>
                          <a:pt x="381" y="20"/>
                        </a:lnTo>
                        <a:lnTo>
                          <a:pt x="351" y="52"/>
                        </a:lnTo>
                        <a:lnTo>
                          <a:pt x="351" y="60"/>
                        </a:lnTo>
                        <a:lnTo>
                          <a:pt x="339" y="69"/>
                        </a:lnTo>
                        <a:lnTo>
                          <a:pt x="329" y="82"/>
                        </a:lnTo>
                        <a:lnTo>
                          <a:pt x="329" y="83"/>
                        </a:lnTo>
                        <a:lnTo>
                          <a:pt x="328" y="93"/>
                        </a:lnTo>
                        <a:lnTo>
                          <a:pt x="328" y="99"/>
                        </a:lnTo>
                        <a:lnTo>
                          <a:pt x="323" y="108"/>
                        </a:lnTo>
                        <a:lnTo>
                          <a:pt x="321" y="122"/>
                        </a:lnTo>
                        <a:lnTo>
                          <a:pt x="315" y="132"/>
                        </a:lnTo>
                        <a:lnTo>
                          <a:pt x="311" y="140"/>
                        </a:lnTo>
                        <a:lnTo>
                          <a:pt x="310" y="141"/>
                        </a:lnTo>
                        <a:lnTo>
                          <a:pt x="311" y="143"/>
                        </a:lnTo>
                        <a:lnTo>
                          <a:pt x="307" y="152"/>
                        </a:lnTo>
                        <a:lnTo>
                          <a:pt x="304" y="158"/>
                        </a:lnTo>
                        <a:lnTo>
                          <a:pt x="301" y="159"/>
                        </a:lnTo>
                        <a:lnTo>
                          <a:pt x="299" y="160"/>
                        </a:lnTo>
                        <a:lnTo>
                          <a:pt x="291" y="165"/>
                        </a:lnTo>
                        <a:lnTo>
                          <a:pt x="286" y="174"/>
                        </a:lnTo>
                        <a:lnTo>
                          <a:pt x="283" y="177"/>
                        </a:lnTo>
                        <a:lnTo>
                          <a:pt x="275" y="177"/>
                        </a:lnTo>
                        <a:lnTo>
                          <a:pt x="272" y="177"/>
                        </a:lnTo>
                        <a:lnTo>
                          <a:pt x="268" y="174"/>
                        </a:lnTo>
                        <a:lnTo>
                          <a:pt x="267" y="171"/>
                        </a:lnTo>
                        <a:lnTo>
                          <a:pt x="208" y="168"/>
                        </a:lnTo>
                        <a:lnTo>
                          <a:pt x="196" y="153"/>
                        </a:lnTo>
                        <a:lnTo>
                          <a:pt x="179" y="142"/>
                        </a:lnTo>
                        <a:lnTo>
                          <a:pt x="176" y="140"/>
                        </a:lnTo>
                        <a:lnTo>
                          <a:pt x="175" y="135"/>
                        </a:lnTo>
                        <a:lnTo>
                          <a:pt x="176" y="132"/>
                        </a:lnTo>
                        <a:lnTo>
                          <a:pt x="176" y="126"/>
                        </a:lnTo>
                        <a:lnTo>
                          <a:pt x="169" y="123"/>
                        </a:lnTo>
                        <a:lnTo>
                          <a:pt x="134" y="120"/>
                        </a:lnTo>
                        <a:lnTo>
                          <a:pt x="124" y="107"/>
                        </a:lnTo>
                        <a:lnTo>
                          <a:pt x="119" y="100"/>
                        </a:lnTo>
                        <a:lnTo>
                          <a:pt x="118" y="92"/>
                        </a:lnTo>
                        <a:lnTo>
                          <a:pt x="122" y="86"/>
                        </a:lnTo>
                        <a:lnTo>
                          <a:pt x="112" y="88"/>
                        </a:lnTo>
                        <a:lnTo>
                          <a:pt x="132" y="128"/>
                        </a:lnTo>
                        <a:lnTo>
                          <a:pt x="108" y="120"/>
                        </a:lnTo>
                        <a:lnTo>
                          <a:pt x="107" y="111"/>
                        </a:lnTo>
                        <a:lnTo>
                          <a:pt x="106" y="93"/>
                        </a:lnTo>
                        <a:lnTo>
                          <a:pt x="104" y="89"/>
                        </a:lnTo>
                        <a:lnTo>
                          <a:pt x="93" y="89"/>
                        </a:lnTo>
                        <a:lnTo>
                          <a:pt x="87" y="77"/>
                        </a:lnTo>
                        <a:lnTo>
                          <a:pt x="88" y="70"/>
                        </a:lnTo>
                        <a:lnTo>
                          <a:pt x="74" y="57"/>
                        </a:lnTo>
                        <a:lnTo>
                          <a:pt x="60" y="46"/>
                        </a:lnTo>
                        <a:lnTo>
                          <a:pt x="45" y="36"/>
                        </a:lnTo>
                        <a:lnTo>
                          <a:pt x="30" y="29"/>
                        </a:lnTo>
                        <a:lnTo>
                          <a:pt x="27" y="27"/>
                        </a:lnTo>
                        <a:lnTo>
                          <a:pt x="26" y="26"/>
                        </a:lnTo>
                        <a:lnTo>
                          <a:pt x="14" y="12"/>
                        </a:lnTo>
                        <a:lnTo>
                          <a:pt x="8" y="14"/>
                        </a:lnTo>
                        <a:lnTo>
                          <a:pt x="6" y="18"/>
                        </a:lnTo>
                        <a:lnTo>
                          <a:pt x="2" y="22"/>
                        </a:lnTo>
                        <a:lnTo>
                          <a:pt x="0" y="30"/>
                        </a:lnTo>
                        <a:lnTo>
                          <a:pt x="16" y="50"/>
                        </a:lnTo>
                        <a:lnTo>
                          <a:pt x="17" y="47"/>
                        </a:lnTo>
                        <a:lnTo>
                          <a:pt x="21" y="47"/>
                        </a:lnTo>
                        <a:lnTo>
                          <a:pt x="42" y="66"/>
                        </a:lnTo>
                        <a:lnTo>
                          <a:pt x="64" y="89"/>
                        </a:lnTo>
                        <a:lnTo>
                          <a:pt x="84" y="113"/>
                        </a:lnTo>
                        <a:lnTo>
                          <a:pt x="105" y="140"/>
                        </a:lnTo>
                        <a:lnTo>
                          <a:pt x="107" y="142"/>
                        </a:lnTo>
                        <a:lnTo>
                          <a:pt x="126" y="152"/>
                        </a:lnTo>
                        <a:lnTo>
                          <a:pt x="148" y="161"/>
                        </a:lnTo>
                        <a:lnTo>
                          <a:pt x="195" y="177"/>
                        </a:lnTo>
                        <a:lnTo>
                          <a:pt x="197" y="183"/>
                        </a:lnTo>
                        <a:lnTo>
                          <a:pt x="200" y="189"/>
                        </a:lnTo>
                        <a:lnTo>
                          <a:pt x="217" y="188"/>
                        </a:lnTo>
                        <a:lnTo>
                          <a:pt x="236" y="189"/>
                        </a:lnTo>
                        <a:lnTo>
                          <a:pt x="254" y="192"/>
                        </a:lnTo>
                        <a:lnTo>
                          <a:pt x="273" y="198"/>
                        </a:lnTo>
                        <a:lnTo>
                          <a:pt x="303" y="183"/>
                        </a:lnTo>
                        <a:lnTo>
                          <a:pt x="314" y="168"/>
                        </a:lnTo>
                        <a:lnTo>
                          <a:pt x="328" y="156"/>
                        </a:lnTo>
                        <a:lnTo>
                          <a:pt x="331" y="143"/>
                        </a:lnTo>
                        <a:lnTo>
                          <a:pt x="338" y="134"/>
                        </a:lnTo>
                        <a:lnTo>
                          <a:pt x="339" y="131"/>
                        </a:lnTo>
                        <a:lnTo>
                          <a:pt x="340" y="125"/>
                        </a:lnTo>
                        <a:lnTo>
                          <a:pt x="340" y="123"/>
                        </a:lnTo>
                        <a:lnTo>
                          <a:pt x="356" y="99"/>
                        </a:lnTo>
                        <a:lnTo>
                          <a:pt x="376" y="80"/>
                        </a:lnTo>
                        <a:lnTo>
                          <a:pt x="376" y="77"/>
                        </a:lnTo>
                        <a:lnTo>
                          <a:pt x="382" y="59"/>
                        </a:lnTo>
                        <a:lnTo>
                          <a:pt x="394" y="96"/>
                        </a:lnTo>
                        <a:lnTo>
                          <a:pt x="391" y="113"/>
                        </a:lnTo>
                        <a:lnTo>
                          <a:pt x="385" y="130"/>
                        </a:lnTo>
                        <a:lnTo>
                          <a:pt x="383" y="147"/>
                        </a:lnTo>
                        <a:lnTo>
                          <a:pt x="386" y="164"/>
                        </a:lnTo>
                        <a:lnTo>
                          <a:pt x="392" y="180"/>
                        </a:lnTo>
                        <a:lnTo>
                          <a:pt x="399" y="186"/>
                        </a:lnTo>
                        <a:lnTo>
                          <a:pt x="409" y="190"/>
                        </a:lnTo>
                        <a:lnTo>
                          <a:pt x="418" y="191"/>
                        </a:lnTo>
                        <a:lnTo>
                          <a:pt x="431" y="190"/>
                        </a:lnTo>
                        <a:lnTo>
                          <a:pt x="429" y="201"/>
                        </a:lnTo>
                        <a:lnTo>
                          <a:pt x="428" y="218"/>
                        </a:lnTo>
                        <a:lnTo>
                          <a:pt x="425" y="240"/>
                        </a:lnTo>
                        <a:lnTo>
                          <a:pt x="425" y="269"/>
                        </a:lnTo>
                        <a:lnTo>
                          <a:pt x="423" y="303"/>
                        </a:lnTo>
                        <a:lnTo>
                          <a:pt x="423" y="341"/>
                        </a:lnTo>
                        <a:lnTo>
                          <a:pt x="421" y="386"/>
                        </a:lnTo>
                        <a:lnTo>
                          <a:pt x="421" y="436"/>
                        </a:lnTo>
                        <a:lnTo>
                          <a:pt x="418" y="489"/>
                        </a:lnTo>
                        <a:lnTo>
                          <a:pt x="416" y="549"/>
                        </a:lnTo>
                        <a:lnTo>
                          <a:pt x="413" y="611"/>
                        </a:lnTo>
                        <a:lnTo>
                          <a:pt x="413" y="681"/>
                        </a:lnTo>
                        <a:lnTo>
                          <a:pt x="411" y="753"/>
                        </a:lnTo>
                        <a:lnTo>
                          <a:pt x="411" y="831"/>
                        </a:lnTo>
                        <a:lnTo>
                          <a:pt x="411" y="912"/>
                        </a:lnTo>
                        <a:lnTo>
                          <a:pt x="411" y="1001"/>
                        </a:lnTo>
                        <a:lnTo>
                          <a:pt x="412" y="1085"/>
                        </a:lnTo>
                        <a:lnTo>
                          <a:pt x="412" y="1126"/>
                        </a:lnTo>
                        <a:lnTo>
                          <a:pt x="415" y="1165"/>
                        </a:lnTo>
                        <a:lnTo>
                          <a:pt x="417" y="1240"/>
                        </a:lnTo>
                        <a:lnTo>
                          <a:pt x="418" y="1276"/>
                        </a:lnTo>
                        <a:lnTo>
                          <a:pt x="421" y="1311"/>
                        </a:lnTo>
                        <a:lnTo>
                          <a:pt x="421" y="1343"/>
                        </a:lnTo>
                        <a:lnTo>
                          <a:pt x="423" y="1374"/>
                        </a:lnTo>
                        <a:lnTo>
                          <a:pt x="428" y="1434"/>
                        </a:lnTo>
                        <a:lnTo>
                          <a:pt x="431" y="1487"/>
                        </a:lnTo>
                        <a:lnTo>
                          <a:pt x="434" y="1512"/>
                        </a:lnTo>
                        <a:lnTo>
                          <a:pt x="436" y="1536"/>
                        </a:lnTo>
                        <a:lnTo>
                          <a:pt x="439" y="1577"/>
                        </a:lnTo>
                        <a:lnTo>
                          <a:pt x="442" y="1615"/>
                        </a:lnTo>
                        <a:lnTo>
                          <a:pt x="445" y="1648"/>
                        </a:lnTo>
                        <a:lnTo>
                          <a:pt x="449" y="1676"/>
                        </a:lnTo>
                        <a:lnTo>
                          <a:pt x="453" y="1699"/>
                        </a:lnTo>
                        <a:lnTo>
                          <a:pt x="458" y="1718"/>
                        </a:lnTo>
                        <a:lnTo>
                          <a:pt x="463" y="1733"/>
                        </a:lnTo>
                        <a:lnTo>
                          <a:pt x="467" y="1742"/>
                        </a:lnTo>
                        <a:lnTo>
                          <a:pt x="471" y="1748"/>
                        </a:lnTo>
                        <a:lnTo>
                          <a:pt x="471" y="1742"/>
                        </a:lnTo>
                        <a:lnTo>
                          <a:pt x="471" y="1716"/>
                        </a:lnTo>
                        <a:lnTo>
                          <a:pt x="471" y="1688"/>
                        </a:lnTo>
                        <a:lnTo>
                          <a:pt x="470" y="1684"/>
                        </a:lnTo>
                        <a:lnTo>
                          <a:pt x="470" y="1680"/>
                        </a:lnTo>
                        <a:lnTo>
                          <a:pt x="470" y="1673"/>
                        </a:lnTo>
                        <a:lnTo>
                          <a:pt x="470" y="1658"/>
                        </a:lnTo>
                        <a:lnTo>
                          <a:pt x="470" y="1626"/>
                        </a:lnTo>
                        <a:lnTo>
                          <a:pt x="467" y="1590"/>
                        </a:lnTo>
                        <a:lnTo>
                          <a:pt x="467" y="1553"/>
                        </a:lnTo>
                        <a:lnTo>
                          <a:pt x="465" y="1512"/>
                        </a:lnTo>
                        <a:lnTo>
                          <a:pt x="464" y="1490"/>
                        </a:lnTo>
                        <a:lnTo>
                          <a:pt x="464" y="1470"/>
                        </a:lnTo>
                        <a:lnTo>
                          <a:pt x="461" y="1441"/>
                        </a:lnTo>
                        <a:lnTo>
                          <a:pt x="459" y="1411"/>
                        </a:lnTo>
                        <a:lnTo>
                          <a:pt x="457" y="1379"/>
                        </a:lnTo>
                        <a:lnTo>
                          <a:pt x="455" y="1347"/>
                        </a:lnTo>
                        <a:lnTo>
                          <a:pt x="453" y="1311"/>
                        </a:lnTo>
                        <a:lnTo>
                          <a:pt x="452" y="1273"/>
                        </a:lnTo>
                        <a:lnTo>
                          <a:pt x="451" y="1234"/>
                        </a:lnTo>
                        <a:lnTo>
                          <a:pt x="451" y="1193"/>
                        </a:lnTo>
                        <a:lnTo>
                          <a:pt x="449" y="1171"/>
                        </a:lnTo>
                        <a:lnTo>
                          <a:pt x="443" y="1073"/>
                        </a:lnTo>
                        <a:lnTo>
                          <a:pt x="442" y="975"/>
                        </a:lnTo>
                        <a:lnTo>
                          <a:pt x="443" y="877"/>
                        </a:lnTo>
                        <a:lnTo>
                          <a:pt x="447" y="781"/>
                        </a:lnTo>
                        <a:lnTo>
                          <a:pt x="448" y="761"/>
                        </a:lnTo>
                        <a:lnTo>
                          <a:pt x="448" y="749"/>
                        </a:lnTo>
                        <a:lnTo>
                          <a:pt x="448" y="605"/>
                        </a:lnTo>
                        <a:lnTo>
                          <a:pt x="445" y="599"/>
                        </a:lnTo>
                        <a:lnTo>
                          <a:pt x="445" y="591"/>
                        </a:lnTo>
                        <a:lnTo>
                          <a:pt x="443" y="585"/>
                        </a:lnTo>
                        <a:lnTo>
                          <a:pt x="445" y="580"/>
                        </a:lnTo>
                        <a:lnTo>
                          <a:pt x="447" y="576"/>
                        </a:lnTo>
                        <a:lnTo>
                          <a:pt x="437" y="521"/>
                        </a:lnTo>
                        <a:lnTo>
                          <a:pt x="435" y="468"/>
                        </a:lnTo>
                        <a:lnTo>
                          <a:pt x="434" y="466"/>
                        </a:lnTo>
                        <a:lnTo>
                          <a:pt x="441" y="317"/>
                        </a:lnTo>
                        <a:lnTo>
                          <a:pt x="436" y="191"/>
                        </a:lnTo>
                        <a:lnTo>
                          <a:pt x="431" y="186"/>
                        </a:lnTo>
                        <a:lnTo>
                          <a:pt x="445" y="188"/>
                        </a:lnTo>
                        <a:lnTo>
                          <a:pt x="449" y="188"/>
                        </a:lnTo>
                        <a:lnTo>
                          <a:pt x="457" y="192"/>
                        </a:lnTo>
                        <a:lnTo>
                          <a:pt x="459" y="195"/>
                        </a:lnTo>
                        <a:lnTo>
                          <a:pt x="520" y="189"/>
                        </a:lnTo>
                        <a:lnTo>
                          <a:pt x="535" y="173"/>
                        </a:lnTo>
                        <a:lnTo>
                          <a:pt x="559" y="167"/>
                        </a:lnTo>
                        <a:lnTo>
                          <a:pt x="575" y="147"/>
                        </a:lnTo>
                        <a:lnTo>
                          <a:pt x="596" y="140"/>
                        </a:lnTo>
                        <a:lnTo>
                          <a:pt x="616" y="132"/>
                        </a:lnTo>
                        <a:lnTo>
                          <a:pt x="635" y="124"/>
                        </a:lnTo>
                        <a:lnTo>
                          <a:pt x="645" y="119"/>
                        </a:lnTo>
                        <a:lnTo>
                          <a:pt x="650" y="117"/>
                        </a:lnTo>
                        <a:lnTo>
                          <a:pt x="652" y="116"/>
                        </a:lnTo>
                        <a:lnTo>
                          <a:pt x="656" y="116"/>
                        </a:lnTo>
                        <a:lnTo>
                          <a:pt x="691" y="74"/>
                        </a:lnTo>
                        <a:lnTo>
                          <a:pt x="730" y="39"/>
                        </a:lnTo>
                        <a:lnTo>
                          <a:pt x="733" y="33"/>
                        </a:lnTo>
                        <a:lnTo>
                          <a:pt x="735" y="23"/>
                        </a:lnTo>
                        <a:lnTo>
                          <a:pt x="736" y="15"/>
                        </a:lnTo>
                        <a:lnTo>
                          <a:pt x="734" y="11"/>
                        </a:lnTo>
                        <a:lnTo>
                          <a:pt x="722" y="2"/>
                        </a:lnTo>
                        <a:lnTo>
                          <a:pt x="721" y="3"/>
                        </a:lnTo>
                        <a:lnTo>
                          <a:pt x="713" y="0"/>
                        </a:lnTo>
                        <a:close/>
                      </a:path>
                    </a:pathLst>
                  </a:custGeom>
                  <a:solidFill>
                    <a:srgbClr val="5C5A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97" name="Freeform 754"/>
                  <p:cNvSpPr/>
                  <p:nvPr/>
                </p:nvSpPr>
                <p:spPr>
                  <a:xfrm>
                    <a:off x="369" y="46"/>
                    <a:ext cx="5" cy="1"/>
                  </a:xfrm>
                  <a:custGeom>
                    <a:avLst/>
                    <a:gdLst>
                      <a:gd name="txL" fmla="*/ 0 w 14"/>
                      <a:gd name="txT" fmla="*/ 0 h 3"/>
                      <a:gd name="txR" fmla="*/ 14 w 14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3">
                        <a:moveTo>
                          <a:pt x="14" y="0"/>
                        </a:move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4" y="3"/>
                        </a:lnTo>
                        <a:lnTo>
                          <a:pt x="10" y="3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98" name="Freeform 755"/>
                  <p:cNvSpPr/>
                  <p:nvPr/>
                </p:nvSpPr>
                <p:spPr>
                  <a:xfrm>
                    <a:off x="281" y="56"/>
                    <a:ext cx="104" cy="192"/>
                  </a:xfrm>
                  <a:custGeom>
                    <a:avLst/>
                    <a:gdLst>
                      <a:gd name="txL" fmla="*/ 0 w 311"/>
                      <a:gd name="txT" fmla="*/ 0 h 576"/>
                      <a:gd name="txR" fmla="*/ 311 w 311"/>
                      <a:gd name="txB" fmla="*/ 576 h 5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1" h="576">
                        <a:moveTo>
                          <a:pt x="284" y="60"/>
                        </a:moveTo>
                        <a:lnTo>
                          <a:pt x="292" y="51"/>
                        </a:lnTo>
                        <a:lnTo>
                          <a:pt x="299" y="44"/>
                        </a:lnTo>
                        <a:lnTo>
                          <a:pt x="309" y="28"/>
                        </a:lnTo>
                        <a:lnTo>
                          <a:pt x="311" y="14"/>
                        </a:lnTo>
                        <a:lnTo>
                          <a:pt x="309" y="0"/>
                        </a:lnTo>
                        <a:lnTo>
                          <a:pt x="299" y="9"/>
                        </a:lnTo>
                        <a:lnTo>
                          <a:pt x="260" y="44"/>
                        </a:lnTo>
                        <a:lnTo>
                          <a:pt x="225" y="86"/>
                        </a:lnTo>
                        <a:lnTo>
                          <a:pt x="221" y="86"/>
                        </a:lnTo>
                        <a:lnTo>
                          <a:pt x="219" y="87"/>
                        </a:lnTo>
                        <a:lnTo>
                          <a:pt x="214" y="89"/>
                        </a:lnTo>
                        <a:lnTo>
                          <a:pt x="204" y="94"/>
                        </a:lnTo>
                        <a:lnTo>
                          <a:pt x="185" y="102"/>
                        </a:lnTo>
                        <a:lnTo>
                          <a:pt x="165" y="110"/>
                        </a:lnTo>
                        <a:lnTo>
                          <a:pt x="144" y="117"/>
                        </a:lnTo>
                        <a:lnTo>
                          <a:pt x="128" y="137"/>
                        </a:lnTo>
                        <a:lnTo>
                          <a:pt x="89" y="159"/>
                        </a:lnTo>
                        <a:lnTo>
                          <a:pt x="28" y="165"/>
                        </a:lnTo>
                        <a:lnTo>
                          <a:pt x="26" y="162"/>
                        </a:lnTo>
                        <a:lnTo>
                          <a:pt x="18" y="158"/>
                        </a:lnTo>
                        <a:lnTo>
                          <a:pt x="14" y="158"/>
                        </a:lnTo>
                        <a:lnTo>
                          <a:pt x="0" y="156"/>
                        </a:lnTo>
                        <a:lnTo>
                          <a:pt x="5" y="161"/>
                        </a:lnTo>
                        <a:lnTo>
                          <a:pt x="11" y="170"/>
                        </a:lnTo>
                        <a:lnTo>
                          <a:pt x="8" y="184"/>
                        </a:lnTo>
                        <a:lnTo>
                          <a:pt x="9" y="202"/>
                        </a:lnTo>
                        <a:lnTo>
                          <a:pt x="10" y="208"/>
                        </a:lnTo>
                        <a:lnTo>
                          <a:pt x="10" y="287"/>
                        </a:lnTo>
                        <a:lnTo>
                          <a:pt x="3" y="436"/>
                        </a:lnTo>
                        <a:lnTo>
                          <a:pt x="4" y="438"/>
                        </a:lnTo>
                        <a:lnTo>
                          <a:pt x="6" y="491"/>
                        </a:lnTo>
                        <a:lnTo>
                          <a:pt x="16" y="546"/>
                        </a:lnTo>
                        <a:lnTo>
                          <a:pt x="14" y="550"/>
                        </a:lnTo>
                        <a:lnTo>
                          <a:pt x="12" y="555"/>
                        </a:lnTo>
                        <a:lnTo>
                          <a:pt x="14" y="561"/>
                        </a:lnTo>
                        <a:lnTo>
                          <a:pt x="14" y="569"/>
                        </a:lnTo>
                        <a:lnTo>
                          <a:pt x="17" y="575"/>
                        </a:lnTo>
                        <a:lnTo>
                          <a:pt x="27" y="576"/>
                        </a:lnTo>
                        <a:lnTo>
                          <a:pt x="28" y="574"/>
                        </a:lnTo>
                        <a:lnTo>
                          <a:pt x="30" y="536"/>
                        </a:lnTo>
                        <a:lnTo>
                          <a:pt x="30" y="516"/>
                        </a:lnTo>
                        <a:lnTo>
                          <a:pt x="30" y="507"/>
                        </a:lnTo>
                        <a:lnTo>
                          <a:pt x="30" y="502"/>
                        </a:lnTo>
                        <a:lnTo>
                          <a:pt x="30" y="500"/>
                        </a:lnTo>
                        <a:lnTo>
                          <a:pt x="30" y="498"/>
                        </a:lnTo>
                        <a:lnTo>
                          <a:pt x="32" y="498"/>
                        </a:lnTo>
                        <a:lnTo>
                          <a:pt x="28" y="460"/>
                        </a:lnTo>
                        <a:lnTo>
                          <a:pt x="23" y="424"/>
                        </a:lnTo>
                        <a:lnTo>
                          <a:pt x="35" y="292"/>
                        </a:lnTo>
                        <a:lnTo>
                          <a:pt x="34" y="263"/>
                        </a:lnTo>
                        <a:lnTo>
                          <a:pt x="32" y="237"/>
                        </a:lnTo>
                        <a:lnTo>
                          <a:pt x="27" y="210"/>
                        </a:lnTo>
                        <a:lnTo>
                          <a:pt x="22" y="186"/>
                        </a:lnTo>
                        <a:lnTo>
                          <a:pt x="26" y="191"/>
                        </a:lnTo>
                        <a:lnTo>
                          <a:pt x="45" y="191"/>
                        </a:lnTo>
                        <a:lnTo>
                          <a:pt x="54" y="190"/>
                        </a:lnTo>
                        <a:lnTo>
                          <a:pt x="65" y="190"/>
                        </a:lnTo>
                        <a:lnTo>
                          <a:pt x="74" y="188"/>
                        </a:lnTo>
                        <a:lnTo>
                          <a:pt x="83" y="186"/>
                        </a:lnTo>
                        <a:lnTo>
                          <a:pt x="101" y="182"/>
                        </a:lnTo>
                        <a:lnTo>
                          <a:pt x="108" y="177"/>
                        </a:lnTo>
                        <a:lnTo>
                          <a:pt x="112" y="174"/>
                        </a:lnTo>
                        <a:lnTo>
                          <a:pt x="117" y="173"/>
                        </a:lnTo>
                        <a:lnTo>
                          <a:pt x="124" y="168"/>
                        </a:lnTo>
                        <a:lnTo>
                          <a:pt x="128" y="166"/>
                        </a:lnTo>
                        <a:lnTo>
                          <a:pt x="132" y="165"/>
                        </a:lnTo>
                        <a:lnTo>
                          <a:pt x="135" y="161"/>
                        </a:lnTo>
                        <a:lnTo>
                          <a:pt x="138" y="159"/>
                        </a:lnTo>
                        <a:lnTo>
                          <a:pt x="146" y="154"/>
                        </a:lnTo>
                        <a:lnTo>
                          <a:pt x="160" y="141"/>
                        </a:lnTo>
                        <a:lnTo>
                          <a:pt x="179" y="132"/>
                        </a:lnTo>
                        <a:lnTo>
                          <a:pt x="198" y="123"/>
                        </a:lnTo>
                        <a:lnTo>
                          <a:pt x="200" y="120"/>
                        </a:lnTo>
                        <a:lnTo>
                          <a:pt x="202" y="119"/>
                        </a:lnTo>
                        <a:lnTo>
                          <a:pt x="207" y="117"/>
                        </a:lnTo>
                        <a:lnTo>
                          <a:pt x="216" y="112"/>
                        </a:lnTo>
                        <a:lnTo>
                          <a:pt x="218" y="110"/>
                        </a:lnTo>
                        <a:lnTo>
                          <a:pt x="220" y="108"/>
                        </a:lnTo>
                        <a:lnTo>
                          <a:pt x="225" y="106"/>
                        </a:lnTo>
                        <a:lnTo>
                          <a:pt x="234" y="101"/>
                        </a:lnTo>
                        <a:lnTo>
                          <a:pt x="284" y="60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199" name="Freeform 756"/>
                  <p:cNvSpPr/>
                  <p:nvPr/>
                </p:nvSpPr>
                <p:spPr>
                  <a:xfrm>
                    <a:off x="337" y="160"/>
                    <a:ext cx="119" cy="235"/>
                  </a:xfrm>
                  <a:custGeom>
                    <a:avLst/>
                    <a:gdLst>
                      <a:gd name="txL" fmla="*/ 0 w 357"/>
                      <a:gd name="txT" fmla="*/ 0 h 705"/>
                      <a:gd name="txR" fmla="*/ 357 w 357"/>
                      <a:gd name="txB" fmla="*/ 705 h 70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7" h="705">
                        <a:moveTo>
                          <a:pt x="266" y="10"/>
                        </a:moveTo>
                        <a:lnTo>
                          <a:pt x="263" y="8"/>
                        </a:lnTo>
                        <a:lnTo>
                          <a:pt x="256" y="2"/>
                        </a:lnTo>
                        <a:lnTo>
                          <a:pt x="252" y="0"/>
                        </a:lnTo>
                        <a:lnTo>
                          <a:pt x="252" y="4"/>
                        </a:lnTo>
                        <a:lnTo>
                          <a:pt x="250" y="9"/>
                        </a:lnTo>
                        <a:lnTo>
                          <a:pt x="255" y="16"/>
                        </a:lnTo>
                        <a:lnTo>
                          <a:pt x="254" y="22"/>
                        </a:lnTo>
                        <a:lnTo>
                          <a:pt x="252" y="27"/>
                        </a:lnTo>
                        <a:lnTo>
                          <a:pt x="254" y="29"/>
                        </a:lnTo>
                        <a:lnTo>
                          <a:pt x="257" y="33"/>
                        </a:lnTo>
                        <a:lnTo>
                          <a:pt x="257" y="41"/>
                        </a:lnTo>
                        <a:lnTo>
                          <a:pt x="255" y="52"/>
                        </a:lnTo>
                        <a:lnTo>
                          <a:pt x="255" y="64"/>
                        </a:lnTo>
                        <a:lnTo>
                          <a:pt x="258" y="76"/>
                        </a:lnTo>
                        <a:lnTo>
                          <a:pt x="267" y="209"/>
                        </a:lnTo>
                        <a:lnTo>
                          <a:pt x="268" y="218"/>
                        </a:lnTo>
                        <a:lnTo>
                          <a:pt x="273" y="273"/>
                        </a:lnTo>
                        <a:lnTo>
                          <a:pt x="285" y="328"/>
                        </a:lnTo>
                        <a:lnTo>
                          <a:pt x="284" y="331"/>
                        </a:lnTo>
                        <a:lnTo>
                          <a:pt x="284" y="337"/>
                        </a:lnTo>
                        <a:lnTo>
                          <a:pt x="285" y="340"/>
                        </a:lnTo>
                        <a:lnTo>
                          <a:pt x="298" y="400"/>
                        </a:lnTo>
                        <a:lnTo>
                          <a:pt x="315" y="462"/>
                        </a:lnTo>
                        <a:lnTo>
                          <a:pt x="296" y="468"/>
                        </a:lnTo>
                        <a:lnTo>
                          <a:pt x="286" y="471"/>
                        </a:lnTo>
                        <a:lnTo>
                          <a:pt x="281" y="472"/>
                        </a:lnTo>
                        <a:lnTo>
                          <a:pt x="278" y="474"/>
                        </a:lnTo>
                        <a:lnTo>
                          <a:pt x="239" y="481"/>
                        </a:lnTo>
                        <a:lnTo>
                          <a:pt x="142" y="497"/>
                        </a:lnTo>
                        <a:lnTo>
                          <a:pt x="125" y="501"/>
                        </a:lnTo>
                        <a:lnTo>
                          <a:pt x="111" y="507"/>
                        </a:lnTo>
                        <a:lnTo>
                          <a:pt x="98" y="513"/>
                        </a:lnTo>
                        <a:lnTo>
                          <a:pt x="88" y="521"/>
                        </a:lnTo>
                        <a:lnTo>
                          <a:pt x="75" y="521"/>
                        </a:lnTo>
                        <a:lnTo>
                          <a:pt x="54" y="527"/>
                        </a:lnTo>
                        <a:lnTo>
                          <a:pt x="39" y="543"/>
                        </a:lnTo>
                        <a:lnTo>
                          <a:pt x="36" y="545"/>
                        </a:lnTo>
                        <a:lnTo>
                          <a:pt x="21" y="549"/>
                        </a:lnTo>
                        <a:lnTo>
                          <a:pt x="20" y="551"/>
                        </a:lnTo>
                        <a:lnTo>
                          <a:pt x="14" y="556"/>
                        </a:lnTo>
                        <a:lnTo>
                          <a:pt x="11" y="559"/>
                        </a:lnTo>
                        <a:lnTo>
                          <a:pt x="8" y="585"/>
                        </a:lnTo>
                        <a:lnTo>
                          <a:pt x="11" y="609"/>
                        </a:lnTo>
                        <a:lnTo>
                          <a:pt x="5" y="625"/>
                        </a:lnTo>
                        <a:lnTo>
                          <a:pt x="2" y="645"/>
                        </a:lnTo>
                        <a:lnTo>
                          <a:pt x="0" y="664"/>
                        </a:lnTo>
                        <a:lnTo>
                          <a:pt x="2" y="685"/>
                        </a:lnTo>
                        <a:lnTo>
                          <a:pt x="6" y="691"/>
                        </a:lnTo>
                        <a:lnTo>
                          <a:pt x="12" y="696"/>
                        </a:lnTo>
                        <a:lnTo>
                          <a:pt x="27" y="703"/>
                        </a:lnTo>
                        <a:lnTo>
                          <a:pt x="34" y="705"/>
                        </a:lnTo>
                        <a:lnTo>
                          <a:pt x="41" y="705"/>
                        </a:lnTo>
                        <a:lnTo>
                          <a:pt x="58" y="702"/>
                        </a:lnTo>
                        <a:lnTo>
                          <a:pt x="62" y="699"/>
                        </a:lnTo>
                        <a:lnTo>
                          <a:pt x="56" y="696"/>
                        </a:lnTo>
                        <a:lnTo>
                          <a:pt x="50" y="691"/>
                        </a:lnTo>
                        <a:lnTo>
                          <a:pt x="50" y="688"/>
                        </a:lnTo>
                        <a:lnTo>
                          <a:pt x="51" y="685"/>
                        </a:lnTo>
                        <a:lnTo>
                          <a:pt x="51" y="682"/>
                        </a:lnTo>
                        <a:lnTo>
                          <a:pt x="50" y="676"/>
                        </a:lnTo>
                        <a:lnTo>
                          <a:pt x="38" y="672"/>
                        </a:lnTo>
                        <a:lnTo>
                          <a:pt x="39" y="647"/>
                        </a:lnTo>
                        <a:lnTo>
                          <a:pt x="38" y="635"/>
                        </a:lnTo>
                        <a:lnTo>
                          <a:pt x="40" y="635"/>
                        </a:lnTo>
                        <a:lnTo>
                          <a:pt x="36" y="633"/>
                        </a:lnTo>
                        <a:lnTo>
                          <a:pt x="34" y="623"/>
                        </a:lnTo>
                        <a:lnTo>
                          <a:pt x="36" y="616"/>
                        </a:lnTo>
                        <a:lnTo>
                          <a:pt x="34" y="615"/>
                        </a:lnTo>
                        <a:lnTo>
                          <a:pt x="34" y="611"/>
                        </a:lnTo>
                        <a:lnTo>
                          <a:pt x="33" y="606"/>
                        </a:lnTo>
                        <a:lnTo>
                          <a:pt x="34" y="600"/>
                        </a:lnTo>
                        <a:lnTo>
                          <a:pt x="38" y="586"/>
                        </a:lnTo>
                        <a:lnTo>
                          <a:pt x="39" y="583"/>
                        </a:lnTo>
                        <a:lnTo>
                          <a:pt x="41" y="582"/>
                        </a:lnTo>
                        <a:lnTo>
                          <a:pt x="42" y="581"/>
                        </a:lnTo>
                        <a:lnTo>
                          <a:pt x="56" y="573"/>
                        </a:lnTo>
                        <a:lnTo>
                          <a:pt x="58" y="573"/>
                        </a:lnTo>
                        <a:lnTo>
                          <a:pt x="82" y="574"/>
                        </a:lnTo>
                        <a:lnTo>
                          <a:pt x="83" y="574"/>
                        </a:lnTo>
                        <a:lnTo>
                          <a:pt x="83" y="573"/>
                        </a:lnTo>
                        <a:lnTo>
                          <a:pt x="83" y="570"/>
                        </a:lnTo>
                        <a:lnTo>
                          <a:pt x="82" y="565"/>
                        </a:lnTo>
                        <a:lnTo>
                          <a:pt x="99" y="561"/>
                        </a:lnTo>
                        <a:lnTo>
                          <a:pt x="100" y="559"/>
                        </a:lnTo>
                        <a:lnTo>
                          <a:pt x="100" y="561"/>
                        </a:lnTo>
                        <a:lnTo>
                          <a:pt x="101" y="565"/>
                        </a:lnTo>
                        <a:lnTo>
                          <a:pt x="104" y="568"/>
                        </a:lnTo>
                        <a:lnTo>
                          <a:pt x="131" y="564"/>
                        </a:lnTo>
                        <a:lnTo>
                          <a:pt x="156" y="557"/>
                        </a:lnTo>
                        <a:lnTo>
                          <a:pt x="156" y="556"/>
                        </a:lnTo>
                        <a:lnTo>
                          <a:pt x="158" y="553"/>
                        </a:lnTo>
                        <a:lnTo>
                          <a:pt x="165" y="545"/>
                        </a:lnTo>
                        <a:lnTo>
                          <a:pt x="174" y="539"/>
                        </a:lnTo>
                        <a:lnTo>
                          <a:pt x="174" y="532"/>
                        </a:lnTo>
                        <a:lnTo>
                          <a:pt x="179" y="527"/>
                        </a:lnTo>
                        <a:lnTo>
                          <a:pt x="182" y="525"/>
                        </a:lnTo>
                        <a:lnTo>
                          <a:pt x="195" y="521"/>
                        </a:lnTo>
                        <a:lnTo>
                          <a:pt x="209" y="522"/>
                        </a:lnTo>
                        <a:lnTo>
                          <a:pt x="236" y="531"/>
                        </a:lnTo>
                        <a:lnTo>
                          <a:pt x="246" y="526"/>
                        </a:lnTo>
                        <a:lnTo>
                          <a:pt x="258" y="523"/>
                        </a:lnTo>
                        <a:lnTo>
                          <a:pt x="255" y="522"/>
                        </a:lnTo>
                        <a:lnTo>
                          <a:pt x="264" y="516"/>
                        </a:lnTo>
                        <a:lnTo>
                          <a:pt x="276" y="513"/>
                        </a:lnTo>
                        <a:lnTo>
                          <a:pt x="323" y="489"/>
                        </a:lnTo>
                        <a:lnTo>
                          <a:pt x="324" y="496"/>
                        </a:lnTo>
                        <a:lnTo>
                          <a:pt x="336" y="490"/>
                        </a:lnTo>
                        <a:lnTo>
                          <a:pt x="351" y="486"/>
                        </a:lnTo>
                        <a:lnTo>
                          <a:pt x="346" y="471"/>
                        </a:lnTo>
                        <a:lnTo>
                          <a:pt x="357" y="462"/>
                        </a:lnTo>
                        <a:lnTo>
                          <a:pt x="356" y="459"/>
                        </a:lnTo>
                        <a:lnTo>
                          <a:pt x="352" y="454"/>
                        </a:lnTo>
                        <a:lnTo>
                          <a:pt x="350" y="451"/>
                        </a:lnTo>
                        <a:lnTo>
                          <a:pt x="345" y="449"/>
                        </a:lnTo>
                        <a:lnTo>
                          <a:pt x="341" y="449"/>
                        </a:lnTo>
                        <a:lnTo>
                          <a:pt x="327" y="387"/>
                        </a:lnTo>
                        <a:lnTo>
                          <a:pt x="315" y="325"/>
                        </a:lnTo>
                        <a:lnTo>
                          <a:pt x="293" y="201"/>
                        </a:lnTo>
                        <a:lnTo>
                          <a:pt x="274" y="27"/>
                        </a:lnTo>
                        <a:lnTo>
                          <a:pt x="270" y="22"/>
                        </a:lnTo>
                        <a:lnTo>
                          <a:pt x="267" y="15"/>
                        </a:lnTo>
                        <a:lnTo>
                          <a:pt x="266" y="10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00" name="Freeform 757"/>
                  <p:cNvSpPr/>
                  <p:nvPr/>
                </p:nvSpPr>
                <p:spPr>
                  <a:xfrm>
                    <a:off x="429" y="169"/>
                    <a:ext cx="32" cy="153"/>
                  </a:xfrm>
                  <a:custGeom>
                    <a:avLst/>
                    <a:gdLst>
                      <a:gd name="txL" fmla="*/ 0 w 96"/>
                      <a:gd name="txT" fmla="*/ 0 h 459"/>
                      <a:gd name="txR" fmla="*/ 96 w 96"/>
                      <a:gd name="txB" fmla="*/ 459 h 45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6" h="459">
                        <a:moveTo>
                          <a:pt x="82" y="432"/>
                        </a:moveTo>
                        <a:lnTo>
                          <a:pt x="83" y="435"/>
                        </a:lnTo>
                        <a:lnTo>
                          <a:pt x="72" y="444"/>
                        </a:lnTo>
                        <a:lnTo>
                          <a:pt x="77" y="459"/>
                        </a:lnTo>
                        <a:lnTo>
                          <a:pt x="78" y="458"/>
                        </a:lnTo>
                        <a:lnTo>
                          <a:pt x="94" y="459"/>
                        </a:lnTo>
                        <a:lnTo>
                          <a:pt x="96" y="459"/>
                        </a:lnTo>
                        <a:lnTo>
                          <a:pt x="72" y="363"/>
                        </a:lnTo>
                        <a:lnTo>
                          <a:pt x="35" y="181"/>
                        </a:lnTo>
                        <a:lnTo>
                          <a:pt x="0" y="0"/>
                        </a:lnTo>
                        <a:lnTo>
                          <a:pt x="19" y="174"/>
                        </a:lnTo>
                        <a:lnTo>
                          <a:pt x="41" y="298"/>
                        </a:lnTo>
                        <a:lnTo>
                          <a:pt x="53" y="360"/>
                        </a:lnTo>
                        <a:lnTo>
                          <a:pt x="67" y="422"/>
                        </a:lnTo>
                        <a:lnTo>
                          <a:pt x="71" y="422"/>
                        </a:lnTo>
                        <a:lnTo>
                          <a:pt x="76" y="424"/>
                        </a:lnTo>
                        <a:lnTo>
                          <a:pt x="78" y="427"/>
                        </a:lnTo>
                        <a:lnTo>
                          <a:pt x="82" y="432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01" name="Freeform 758"/>
                  <p:cNvSpPr>
                    <a:spLocks noEditPoints="1"/>
                  </p:cNvSpPr>
                  <p:nvPr/>
                </p:nvSpPr>
                <p:spPr>
                  <a:xfrm>
                    <a:off x="348" y="321"/>
                    <a:ext cx="138" cy="72"/>
                  </a:xfrm>
                  <a:custGeom>
                    <a:avLst/>
                    <a:gdLst>
                      <a:gd name="txL" fmla="*/ 0 w 413"/>
                      <a:gd name="txT" fmla="*/ 0 h 214"/>
                      <a:gd name="txR" fmla="*/ 413 w 413"/>
                      <a:gd name="txB" fmla="*/ 214 h 2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13" h="214">
                        <a:moveTo>
                          <a:pt x="339" y="2"/>
                        </a:moveTo>
                        <a:lnTo>
                          <a:pt x="337" y="1"/>
                        </a:lnTo>
                        <a:lnTo>
                          <a:pt x="335" y="1"/>
                        </a:lnTo>
                        <a:lnTo>
                          <a:pt x="319" y="0"/>
                        </a:lnTo>
                        <a:lnTo>
                          <a:pt x="318" y="1"/>
                        </a:lnTo>
                        <a:lnTo>
                          <a:pt x="303" y="5"/>
                        </a:lnTo>
                        <a:lnTo>
                          <a:pt x="291" y="11"/>
                        </a:lnTo>
                        <a:lnTo>
                          <a:pt x="277" y="17"/>
                        </a:lnTo>
                        <a:lnTo>
                          <a:pt x="269" y="24"/>
                        </a:lnTo>
                        <a:lnTo>
                          <a:pt x="251" y="30"/>
                        </a:lnTo>
                        <a:lnTo>
                          <a:pt x="225" y="38"/>
                        </a:lnTo>
                        <a:lnTo>
                          <a:pt x="213" y="41"/>
                        </a:lnTo>
                        <a:lnTo>
                          <a:pt x="203" y="46"/>
                        </a:lnTo>
                        <a:lnTo>
                          <a:pt x="176" y="37"/>
                        </a:lnTo>
                        <a:lnTo>
                          <a:pt x="162" y="36"/>
                        </a:lnTo>
                        <a:lnTo>
                          <a:pt x="149" y="40"/>
                        </a:lnTo>
                        <a:lnTo>
                          <a:pt x="146" y="42"/>
                        </a:lnTo>
                        <a:lnTo>
                          <a:pt x="141" y="47"/>
                        </a:lnTo>
                        <a:lnTo>
                          <a:pt x="141" y="54"/>
                        </a:lnTo>
                        <a:lnTo>
                          <a:pt x="132" y="60"/>
                        </a:lnTo>
                        <a:lnTo>
                          <a:pt x="125" y="68"/>
                        </a:lnTo>
                        <a:lnTo>
                          <a:pt x="123" y="71"/>
                        </a:lnTo>
                        <a:lnTo>
                          <a:pt x="123" y="72"/>
                        </a:lnTo>
                        <a:lnTo>
                          <a:pt x="98" y="79"/>
                        </a:lnTo>
                        <a:lnTo>
                          <a:pt x="66" y="90"/>
                        </a:lnTo>
                        <a:lnTo>
                          <a:pt x="50" y="89"/>
                        </a:lnTo>
                        <a:lnTo>
                          <a:pt x="49" y="89"/>
                        </a:lnTo>
                        <a:lnTo>
                          <a:pt x="25" y="88"/>
                        </a:lnTo>
                        <a:lnTo>
                          <a:pt x="23" y="88"/>
                        </a:lnTo>
                        <a:lnTo>
                          <a:pt x="9" y="96"/>
                        </a:lnTo>
                        <a:lnTo>
                          <a:pt x="8" y="97"/>
                        </a:lnTo>
                        <a:lnTo>
                          <a:pt x="6" y="98"/>
                        </a:lnTo>
                        <a:lnTo>
                          <a:pt x="5" y="101"/>
                        </a:lnTo>
                        <a:lnTo>
                          <a:pt x="1" y="115"/>
                        </a:lnTo>
                        <a:lnTo>
                          <a:pt x="0" y="121"/>
                        </a:lnTo>
                        <a:lnTo>
                          <a:pt x="1" y="126"/>
                        </a:lnTo>
                        <a:lnTo>
                          <a:pt x="1" y="130"/>
                        </a:lnTo>
                        <a:lnTo>
                          <a:pt x="3" y="131"/>
                        </a:lnTo>
                        <a:lnTo>
                          <a:pt x="1" y="138"/>
                        </a:lnTo>
                        <a:lnTo>
                          <a:pt x="3" y="148"/>
                        </a:lnTo>
                        <a:lnTo>
                          <a:pt x="7" y="150"/>
                        </a:lnTo>
                        <a:lnTo>
                          <a:pt x="13" y="156"/>
                        </a:lnTo>
                        <a:lnTo>
                          <a:pt x="13" y="163"/>
                        </a:lnTo>
                        <a:lnTo>
                          <a:pt x="11" y="168"/>
                        </a:lnTo>
                        <a:lnTo>
                          <a:pt x="12" y="175"/>
                        </a:lnTo>
                        <a:lnTo>
                          <a:pt x="13" y="179"/>
                        </a:lnTo>
                        <a:lnTo>
                          <a:pt x="13" y="184"/>
                        </a:lnTo>
                        <a:lnTo>
                          <a:pt x="15" y="186"/>
                        </a:lnTo>
                        <a:lnTo>
                          <a:pt x="17" y="191"/>
                        </a:lnTo>
                        <a:lnTo>
                          <a:pt x="18" y="197"/>
                        </a:lnTo>
                        <a:lnTo>
                          <a:pt x="18" y="200"/>
                        </a:lnTo>
                        <a:lnTo>
                          <a:pt x="17" y="203"/>
                        </a:lnTo>
                        <a:lnTo>
                          <a:pt x="17" y="206"/>
                        </a:lnTo>
                        <a:lnTo>
                          <a:pt x="23" y="211"/>
                        </a:lnTo>
                        <a:lnTo>
                          <a:pt x="29" y="214"/>
                        </a:lnTo>
                        <a:lnTo>
                          <a:pt x="33" y="214"/>
                        </a:lnTo>
                        <a:lnTo>
                          <a:pt x="41" y="212"/>
                        </a:lnTo>
                        <a:lnTo>
                          <a:pt x="42" y="212"/>
                        </a:lnTo>
                        <a:lnTo>
                          <a:pt x="44" y="211"/>
                        </a:lnTo>
                        <a:lnTo>
                          <a:pt x="60" y="212"/>
                        </a:lnTo>
                        <a:lnTo>
                          <a:pt x="122" y="197"/>
                        </a:lnTo>
                        <a:lnTo>
                          <a:pt x="158" y="185"/>
                        </a:lnTo>
                        <a:lnTo>
                          <a:pt x="162" y="182"/>
                        </a:lnTo>
                        <a:lnTo>
                          <a:pt x="167" y="181"/>
                        </a:lnTo>
                        <a:lnTo>
                          <a:pt x="176" y="179"/>
                        </a:lnTo>
                        <a:lnTo>
                          <a:pt x="195" y="174"/>
                        </a:lnTo>
                        <a:lnTo>
                          <a:pt x="231" y="161"/>
                        </a:lnTo>
                        <a:lnTo>
                          <a:pt x="267" y="149"/>
                        </a:lnTo>
                        <a:lnTo>
                          <a:pt x="284" y="148"/>
                        </a:lnTo>
                        <a:lnTo>
                          <a:pt x="302" y="145"/>
                        </a:lnTo>
                        <a:lnTo>
                          <a:pt x="336" y="138"/>
                        </a:lnTo>
                        <a:lnTo>
                          <a:pt x="350" y="131"/>
                        </a:lnTo>
                        <a:lnTo>
                          <a:pt x="366" y="124"/>
                        </a:lnTo>
                        <a:lnTo>
                          <a:pt x="380" y="115"/>
                        </a:lnTo>
                        <a:lnTo>
                          <a:pt x="387" y="110"/>
                        </a:lnTo>
                        <a:lnTo>
                          <a:pt x="391" y="108"/>
                        </a:lnTo>
                        <a:lnTo>
                          <a:pt x="396" y="107"/>
                        </a:lnTo>
                        <a:lnTo>
                          <a:pt x="397" y="107"/>
                        </a:lnTo>
                        <a:lnTo>
                          <a:pt x="411" y="97"/>
                        </a:lnTo>
                        <a:lnTo>
                          <a:pt x="413" y="89"/>
                        </a:lnTo>
                        <a:lnTo>
                          <a:pt x="413" y="86"/>
                        </a:lnTo>
                        <a:lnTo>
                          <a:pt x="411" y="80"/>
                        </a:lnTo>
                        <a:lnTo>
                          <a:pt x="410" y="77"/>
                        </a:lnTo>
                        <a:lnTo>
                          <a:pt x="401" y="70"/>
                        </a:lnTo>
                        <a:lnTo>
                          <a:pt x="393" y="53"/>
                        </a:lnTo>
                        <a:lnTo>
                          <a:pt x="385" y="42"/>
                        </a:lnTo>
                        <a:lnTo>
                          <a:pt x="378" y="11"/>
                        </a:lnTo>
                        <a:lnTo>
                          <a:pt x="375" y="8"/>
                        </a:lnTo>
                        <a:lnTo>
                          <a:pt x="363" y="1"/>
                        </a:lnTo>
                        <a:lnTo>
                          <a:pt x="356" y="0"/>
                        </a:lnTo>
                        <a:lnTo>
                          <a:pt x="350" y="1"/>
                        </a:lnTo>
                        <a:lnTo>
                          <a:pt x="339" y="2"/>
                        </a:lnTo>
                        <a:close/>
                        <a:moveTo>
                          <a:pt x="335" y="10"/>
                        </a:moveTo>
                        <a:lnTo>
                          <a:pt x="337" y="6"/>
                        </a:lnTo>
                        <a:lnTo>
                          <a:pt x="339" y="7"/>
                        </a:lnTo>
                        <a:lnTo>
                          <a:pt x="339" y="6"/>
                        </a:lnTo>
                        <a:lnTo>
                          <a:pt x="349" y="12"/>
                        </a:lnTo>
                        <a:lnTo>
                          <a:pt x="354" y="23"/>
                        </a:lnTo>
                        <a:lnTo>
                          <a:pt x="355" y="34"/>
                        </a:lnTo>
                        <a:lnTo>
                          <a:pt x="353" y="48"/>
                        </a:lnTo>
                        <a:lnTo>
                          <a:pt x="350" y="50"/>
                        </a:lnTo>
                        <a:lnTo>
                          <a:pt x="343" y="52"/>
                        </a:lnTo>
                        <a:lnTo>
                          <a:pt x="337" y="52"/>
                        </a:lnTo>
                        <a:lnTo>
                          <a:pt x="331" y="48"/>
                        </a:lnTo>
                        <a:lnTo>
                          <a:pt x="326" y="44"/>
                        </a:lnTo>
                        <a:lnTo>
                          <a:pt x="323" y="32"/>
                        </a:lnTo>
                        <a:lnTo>
                          <a:pt x="325" y="22"/>
                        </a:lnTo>
                        <a:lnTo>
                          <a:pt x="329" y="13"/>
                        </a:lnTo>
                        <a:lnTo>
                          <a:pt x="335" y="10"/>
                        </a:lnTo>
                        <a:close/>
                        <a:moveTo>
                          <a:pt x="319" y="101"/>
                        </a:moveTo>
                        <a:lnTo>
                          <a:pt x="314" y="107"/>
                        </a:lnTo>
                        <a:lnTo>
                          <a:pt x="305" y="114"/>
                        </a:lnTo>
                        <a:lnTo>
                          <a:pt x="289" y="107"/>
                        </a:lnTo>
                        <a:lnTo>
                          <a:pt x="276" y="100"/>
                        </a:lnTo>
                        <a:lnTo>
                          <a:pt x="265" y="90"/>
                        </a:lnTo>
                        <a:lnTo>
                          <a:pt x="258" y="80"/>
                        </a:lnTo>
                        <a:lnTo>
                          <a:pt x="259" y="74"/>
                        </a:lnTo>
                        <a:lnTo>
                          <a:pt x="263" y="71"/>
                        </a:lnTo>
                        <a:lnTo>
                          <a:pt x="267" y="66"/>
                        </a:lnTo>
                        <a:lnTo>
                          <a:pt x="275" y="65"/>
                        </a:lnTo>
                        <a:lnTo>
                          <a:pt x="288" y="68"/>
                        </a:lnTo>
                        <a:lnTo>
                          <a:pt x="301" y="74"/>
                        </a:lnTo>
                        <a:lnTo>
                          <a:pt x="305" y="78"/>
                        </a:lnTo>
                        <a:lnTo>
                          <a:pt x="309" y="84"/>
                        </a:lnTo>
                        <a:lnTo>
                          <a:pt x="318" y="97"/>
                        </a:lnTo>
                        <a:lnTo>
                          <a:pt x="319" y="101"/>
                        </a:lnTo>
                        <a:close/>
                        <a:moveTo>
                          <a:pt x="144" y="102"/>
                        </a:moveTo>
                        <a:lnTo>
                          <a:pt x="145" y="98"/>
                        </a:lnTo>
                        <a:lnTo>
                          <a:pt x="150" y="97"/>
                        </a:lnTo>
                        <a:lnTo>
                          <a:pt x="170" y="92"/>
                        </a:lnTo>
                        <a:lnTo>
                          <a:pt x="173" y="97"/>
                        </a:lnTo>
                        <a:lnTo>
                          <a:pt x="174" y="104"/>
                        </a:lnTo>
                        <a:lnTo>
                          <a:pt x="173" y="110"/>
                        </a:lnTo>
                        <a:lnTo>
                          <a:pt x="171" y="118"/>
                        </a:lnTo>
                        <a:lnTo>
                          <a:pt x="167" y="124"/>
                        </a:lnTo>
                        <a:lnTo>
                          <a:pt x="161" y="131"/>
                        </a:lnTo>
                        <a:lnTo>
                          <a:pt x="152" y="138"/>
                        </a:lnTo>
                        <a:lnTo>
                          <a:pt x="143" y="145"/>
                        </a:lnTo>
                        <a:lnTo>
                          <a:pt x="110" y="144"/>
                        </a:lnTo>
                        <a:lnTo>
                          <a:pt x="114" y="131"/>
                        </a:lnTo>
                        <a:lnTo>
                          <a:pt x="122" y="120"/>
                        </a:lnTo>
                        <a:lnTo>
                          <a:pt x="131" y="110"/>
                        </a:lnTo>
                        <a:lnTo>
                          <a:pt x="144" y="102"/>
                        </a:lnTo>
                        <a:close/>
                        <a:moveTo>
                          <a:pt x="55" y="113"/>
                        </a:moveTo>
                        <a:lnTo>
                          <a:pt x="57" y="108"/>
                        </a:lnTo>
                        <a:lnTo>
                          <a:pt x="79" y="103"/>
                        </a:lnTo>
                        <a:lnTo>
                          <a:pt x="80" y="108"/>
                        </a:lnTo>
                        <a:lnTo>
                          <a:pt x="80" y="115"/>
                        </a:lnTo>
                        <a:lnTo>
                          <a:pt x="78" y="121"/>
                        </a:lnTo>
                        <a:lnTo>
                          <a:pt x="74" y="128"/>
                        </a:lnTo>
                        <a:lnTo>
                          <a:pt x="68" y="133"/>
                        </a:lnTo>
                        <a:lnTo>
                          <a:pt x="61" y="139"/>
                        </a:lnTo>
                        <a:lnTo>
                          <a:pt x="53" y="144"/>
                        </a:lnTo>
                        <a:lnTo>
                          <a:pt x="43" y="150"/>
                        </a:lnTo>
                        <a:lnTo>
                          <a:pt x="35" y="150"/>
                        </a:lnTo>
                        <a:lnTo>
                          <a:pt x="30" y="145"/>
                        </a:lnTo>
                        <a:lnTo>
                          <a:pt x="29" y="142"/>
                        </a:lnTo>
                        <a:lnTo>
                          <a:pt x="30" y="139"/>
                        </a:lnTo>
                        <a:lnTo>
                          <a:pt x="30" y="136"/>
                        </a:lnTo>
                        <a:lnTo>
                          <a:pt x="55" y="113"/>
                        </a:lnTo>
                        <a:close/>
                      </a:path>
                    </a:pathLst>
                  </a:custGeom>
                  <a:solidFill>
                    <a:srgbClr val="C69B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02" name="Freeform 759"/>
                  <p:cNvSpPr/>
                  <p:nvPr/>
                </p:nvSpPr>
                <p:spPr>
                  <a:xfrm>
                    <a:off x="456" y="323"/>
                    <a:ext cx="11" cy="16"/>
                  </a:xfrm>
                  <a:custGeom>
                    <a:avLst/>
                    <a:gdLst>
                      <a:gd name="txL" fmla="*/ 0 w 32"/>
                      <a:gd name="txT" fmla="*/ 0 h 46"/>
                      <a:gd name="txR" fmla="*/ 32 w 32"/>
                      <a:gd name="txB" fmla="*/ 46 h 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" h="46">
                        <a:moveTo>
                          <a:pt x="16" y="1"/>
                        </a:moveTo>
                        <a:lnTo>
                          <a:pt x="14" y="0"/>
                        </a:lnTo>
                        <a:lnTo>
                          <a:pt x="12" y="4"/>
                        </a:lnTo>
                        <a:lnTo>
                          <a:pt x="6" y="7"/>
                        </a:lnTo>
                        <a:lnTo>
                          <a:pt x="2" y="16"/>
                        </a:lnTo>
                        <a:lnTo>
                          <a:pt x="0" y="26"/>
                        </a:lnTo>
                        <a:lnTo>
                          <a:pt x="3" y="38"/>
                        </a:lnTo>
                        <a:lnTo>
                          <a:pt x="8" y="42"/>
                        </a:lnTo>
                        <a:lnTo>
                          <a:pt x="14" y="46"/>
                        </a:lnTo>
                        <a:lnTo>
                          <a:pt x="20" y="46"/>
                        </a:lnTo>
                        <a:lnTo>
                          <a:pt x="27" y="44"/>
                        </a:lnTo>
                        <a:lnTo>
                          <a:pt x="30" y="42"/>
                        </a:lnTo>
                        <a:lnTo>
                          <a:pt x="32" y="28"/>
                        </a:lnTo>
                        <a:lnTo>
                          <a:pt x="31" y="17"/>
                        </a:lnTo>
                        <a:lnTo>
                          <a:pt x="26" y="6"/>
                        </a:lnTo>
                        <a:lnTo>
                          <a:pt x="16" y="0"/>
                        </a:lnTo>
                        <a:lnTo>
                          <a:pt x="16" y="1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03" name="Freeform 760"/>
                  <p:cNvSpPr/>
                  <p:nvPr/>
                </p:nvSpPr>
                <p:spPr>
                  <a:xfrm>
                    <a:off x="434" y="343"/>
                    <a:ext cx="21" cy="16"/>
                  </a:xfrm>
                  <a:custGeom>
                    <a:avLst/>
                    <a:gdLst>
                      <a:gd name="txL" fmla="*/ 0 w 61"/>
                      <a:gd name="txT" fmla="*/ 0 h 49"/>
                      <a:gd name="txR" fmla="*/ 61 w 61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1" h="49">
                        <a:moveTo>
                          <a:pt x="56" y="42"/>
                        </a:moveTo>
                        <a:lnTo>
                          <a:pt x="61" y="36"/>
                        </a:lnTo>
                        <a:lnTo>
                          <a:pt x="60" y="32"/>
                        </a:lnTo>
                        <a:lnTo>
                          <a:pt x="51" y="19"/>
                        </a:lnTo>
                        <a:lnTo>
                          <a:pt x="47" y="13"/>
                        </a:lnTo>
                        <a:lnTo>
                          <a:pt x="43" y="9"/>
                        </a:lnTo>
                        <a:lnTo>
                          <a:pt x="30" y="3"/>
                        </a:lnTo>
                        <a:lnTo>
                          <a:pt x="17" y="0"/>
                        </a:lnTo>
                        <a:lnTo>
                          <a:pt x="9" y="1"/>
                        </a:lnTo>
                        <a:lnTo>
                          <a:pt x="5" y="6"/>
                        </a:lnTo>
                        <a:lnTo>
                          <a:pt x="1" y="9"/>
                        </a:lnTo>
                        <a:lnTo>
                          <a:pt x="0" y="15"/>
                        </a:lnTo>
                        <a:lnTo>
                          <a:pt x="7" y="25"/>
                        </a:lnTo>
                        <a:lnTo>
                          <a:pt x="18" y="35"/>
                        </a:lnTo>
                        <a:lnTo>
                          <a:pt x="31" y="42"/>
                        </a:lnTo>
                        <a:lnTo>
                          <a:pt x="47" y="49"/>
                        </a:lnTo>
                        <a:lnTo>
                          <a:pt x="56" y="42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04" name="Freeform 761"/>
                  <p:cNvSpPr/>
                  <p:nvPr/>
                </p:nvSpPr>
                <p:spPr>
                  <a:xfrm>
                    <a:off x="385" y="352"/>
                    <a:ext cx="21" cy="18"/>
                  </a:xfrm>
                  <a:custGeom>
                    <a:avLst/>
                    <a:gdLst>
                      <a:gd name="txL" fmla="*/ 0 w 64"/>
                      <a:gd name="txT" fmla="*/ 0 h 53"/>
                      <a:gd name="txR" fmla="*/ 64 w 64"/>
                      <a:gd name="txB" fmla="*/ 53 h 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" h="53">
                        <a:moveTo>
                          <a:pt x="40" y="5"/>
                        </a:moveTo>
                        <a:lnTo>
                          <a:pt x="35" y="6"/>
                        </a:lnTo>
                        <a:lnTo>
                          <a:pt x="34" y="10"/>
                        </a:lnTo>
                        <a:lnTo>
                          <a:pt x="21" y="18"/>
                        </a:lnTo>
                        <a:lnTo>
                          <a:pt x="12" y="28"/>
                        </a:lnTo>
                        <a:lnTo>
                          <a:pt x="4" y="39"/>
                        </a:lnTo>
                        <a:lnTo>
                          <a:pt x="0" y="52"/>
                        </a:lnTo>
                        <a:lnTo>
                          <a:pt x="33" y="53"/>
                        </a:lnTo>
                        <a:lnTo>
                          <a:pt x="42" y="46"/>
                        </a:lnTo>
                        <a:lnTo>
                          <a:pt x="51" y="39"/>
                        </a:lnTo>
                        <a:lnTo>
                          <a:pt x="57" y="32"/>
                        </a:lnTo>
                        <a:lnTo>
                          <a:pt x="61" y="26"/>
                        </a:lnTo>
                        <a:lnTo>
                          <a:pt x="63" y="18"/>
                        </a:lnTo>
                        <a:lnTo>
                          <a:pt x="64" y="12"/>
                        </a:lnTo>
                        <a:lnTo>
                          <a:pt x="63" y="5"/>
                        </a:lnTo>
                        <a:lnTo>
                          <a:pt x="60" y="0"/>
                        </a:lnTo>
                        <a:lnTo>
                          <a:pt x="40" y="5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05" name="Freeform 762"/>
                  <p:cNvSpPr/>
                  <p:nvPr/>
                </p:nvSpPr>
                <p:spPr>
                  <a:xfrm>
                    <a:off x="358" y="356"/>
                    <a:ext cx="17" cy="15"/>
                  </a:xfrm>
                  <a:custGeom>
                    <a:avLst/>
                    <a:gdLst>
                      <a:gd name="txL" fmla="*/ 0 w 51"/>
                      <a:gd name="txT" fmla="*/ 0 h 47"/>
                      <a:gd name="txR" fmla="*/ 51 w 51"/>
                      <a:gd name="txB" fmla="*/ 47 h 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1" h="47">
                        <a:moveTo>
                          <a:pt x="28" y="5"/>
                        </a:moveTo>
                        <a:lnTo>
                          <a:pt x="26" y="10"/>
                        </a:lnTo>
                        <a:lnTo>
                          <a:pt x="1" y="33"/>
                        </a:lnTo>
                        <a:lnTo>
                          <a:pt x="1" y="36"/>
                        </a:lnTo>
                        <a:lnTo>
                          <a:pt x="0" y="39"/>
                        </a:lnTo>
                        <a:lnTo>
                          <a:pt x="1" y="42"/>
                        </a:lnTo>
                        <a:lnTo>
                          <a:pt x="6" y="47"/>
                        </a:lnTo>
                        <a:lnTo>
                          <a:pt x="14" y="47"/>
                        </a:lnTo>
                        <a:lnTo>
                          <a:pt x="24" y="41"/>
                        </a:lnTo>
                        <a:lnTo>
                          <a:pt x="32" y="36"/>
                        </a:lnTo>
                        <a:lnTo>
                          <a:pt x="39" y="30"/>
                        </a:lnTo>
                        <a:lnTo>
                          <a:pt x="45" y="25"/>
                        </a:lnTo>
                        <a:lnTo>
                          <a:pt x="49" y="18"/>
                        </a:lnTo>
                        <a:lnTo>
                          <a:pt x="51" y="12"/>
                        </a:lnTo>
                        <a:lnTo>
                          <a:pt x="51" y="5"/>
                        </a:lnTo>
                        <a:lnTo>
                          <a:pt x="50" y="0"/>
                        </a:lnTo>
                        <a:lnTo>
                          <a:pt x="28" y="5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06" name="Freeform 763"/>
                  <p:cNvSpPr/>
                  <p:nvPr/>
                </p:nvSpPr>
                <p:spPr>
                  <a:xfrm>
                    <a:off x="422" y="330"/>
                    <a:ext cx="10" cy="4"/>
                  </a:xfrm>
                  <a:custGeom>
                    <a:avLst/>
                    <a:gdLst>
                      <a:gd name="txL" fmla="*/ 0 w 29"/>
                      <a:gd name="txT" fmla="*/ 0 h 12"/>
                      <a:gd name="txR" fmla="*/ 29 w 29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" h="12">
                        <a:moveTo>
                          <a:pt x="29" y="4"/>
                        </a:moveTo>
                        <a:lnTo>
                          <a:pt x="24" y="0"/>
                        </a:lnTo>
                        <a:lnTo>
                          <a:pt x="21" y="2"/>
                        </a:lnTo>
                        <a:lnTo>
                          <a:pt x="9" y="5"/>
                        </a:lnTo>
                        <a:lnTo>
                          <a:pt x="0" y="11"/>
                        </a:lnTo>
                        <a:lnTo>
                          <a:pt x="3" y="12"/>
                        </a:lnTo>
                        <a:lnTo>
                          <a:pt x="29" y="4"/>
                        </a:lnTo>
                        <a:close/>
                      </a:path>
                    </a:pathLst>
                  </a:custGeom>
                  <a:solidFill>
                    <a:srgbClr val="5C5A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07" name="Freeform 764"/>
                  <p:cNvSpPr/>
                  <p:nvPr/>
                </p:nvSpPr>
                <p:spPr>
                  <a:xfrm>
                    <a:off x="429" y="323"/>
                    <a:ext cx="16" cy="8"/>
                  </a:xfrm>
                  <a:custGeom>
                    <a:avLst/>
                    <a:gdLst>
                      <a:gd name="txL" fmla="*/ 0 w 48"/>
                      <a:gd name="txT" fmla="*/ 0 h 26"/>
                      <a:gd name="txR" fmla="*/ 48 w 48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8" h="26">
                        <a:moveTo>
                          <a:pt x="0" y="24"/>
                        </a:moveTo>
                        <a:lnTo>
                          <a:pt x="3" y="22"/>
                        </a:lnTo>
                        <a:lnTo>
                          <a:pt x="8" y="26"/>
                        </a:lnTo>
                        <a:lnTo>
                          <a:pt x="26" y="20"/>
                        </a:lnTo>
                        <a:lnTo>
                          <a:pt x="34" y="13"/>
                        </a:lnTo>
                        <a:lnTo>
                          <a:pt x="48" y="7"/>
                        </a:lnTo>
                        <a:lnTo>
                          <a:pt x="47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08" name="Freeform 765"/>
                  <p:cNvSpPr/>
                  <p:nvPr/>
                </p:nvSpPr>
                <p:spPr>
                  <a:xfrm>
                    <a:off x="362" y="357"/>
                    <a:ext cx="122" cy="45"/>
                  </a:xfrm>
                  <a:custGeom>
                    <a:avLst/>
                    <a:gdLst>
                      <a:gd name="txL" fmla="*/ 0 w 365"/>
                      <a:gd name="txT" fmla="*/ 0 h 134"/>
                      <a:gd name="txR" fmla="*/ 365 w 365"/>
                      <a:gd name="txB" fmla="*/ 134 h 1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5" h="134">
                        <a:moveTo>
                          <a:pt x="181" y="85"/>
                        </a:moveTo>
                        <a:lnTo>
                          <a:pt x="204" y="80"/>
                        </a:lnTo>
                        <a:lnTo>
                          <a:pt x="228" y="75"/>
                        </a:lnTo>
                        <a:lnTo>
                          <a:pt x="276" y="62"/>
                        </a:lnTo>
                        <a:lnTo>
                          <a:pt x="365" y="27"/>
                        </a:lnTo>
                        <a:lnTo>
                          <a:pt x="355" y="0"/>
                        </a:lnTo>
                        <a:lnTo>
                          <a:pt x="354" y="0"/>
                        </a:lnTo>
                        <a:lnTo>
                          <a:pt x="349" y="1"/>
                        </a:lnTo>
                        <a:lnTo>
                          <a:pt x="345" y="3"/>
                        </a:lnTo>
                        <a:lnTo>
                          <a:pt x="338" y="8"/>
                        </a:lnTo>
                        <a:lnTo>
                          <a:pt x="324" y="17"/>
                        </a:lnTo>
                        <a:lnTo>
                          <a:pt x="308" y="24"/>
                        </a:lnTo>
                        <a:lnTo>
                          <a:pt x="294" y="31"/>
                        </a:lnTo>
                        <a:lnTo>
                          <a:pt x="260" y="38"/>
                        </a:lnTo>
                        <a:lnTo>
                          <a:pt x="242" y="41"/>
                        </a:lnTo>
                        <a:lnTo>
                          <a:pt x="225" y="42"/>
                        </a:lnTo>
                        <a:lnTo>
                          <a:pt x="189" y="54"/>
                        </a:lnTo>
                        <a:lnTo>
                          <a:pt x="153" y="67"/>
                        </a:lnTo>
                        <a:lnTo>
                          <a:pt x="134" y="72"/>
                        </a:lnTo>
                        <a:lnTo>
                          <a:pt x="125" y="74"/>
                        </a:lnTo>
                        <a:lnTo>
                          <a:pt x="120" y="75"/>
                        </a:lnTo>
                        <a:lnTo>
                          <a:pt x="116" y="78"/>
                        </a:lnTo>
                        <a:lnTo>
                          <a:pt x="80" y="90"/>
                        </a:lnTo>
                        <a:lnTo>
                          <a:pt x="18" y="105"/>
                        </a:lnTo>
                        <a:lnTo>
                          <a:pt x="2" y="104"/>
                        </a:lnTo>
                        <a:lnTo>
                          <a:pt x="0" y="105"/>
                        </a:lnTo>
                        <a:lnTo>
                          <a:pt x="5" y="134"/>
                        </a:lnTo>
                        <a:lnTo>
                          <a:pt x="43" y="123"/>
                        </a:lnTo>
                        <a:lnTo>
                          <a:pt x="47" y="119"/>
                        </a:lnTo>
                        <a:lnTo>
                          <a:pt x="48" y="116"/>
                        </a:lnTo>
                        <a:lnTo>
                          <a:pt x="51" y="115"/>
                        </a:lnTo>
                        <a:lnTo>
                          <a:pt x="56" y="117"/>
                        </a:lnTo>
                        <a:lnTo>
                          <a:pt x="59" y="120"/>
                        </a:lnTo>
                        <a:lnTo>
                          <a:pt x="86" y="110"/>
                        </a:lnTo>
                        <a:lnTo>
                          <a:pt x="132" y="95"/>
                        </a:lnTo>
                        <a:lnTo>
                          <a:pt x="181" y="85"/>
                        </a:lnTo>
                        <a:close/>
                      </a:path>
                    </a:pathLst>
                  </a:custGeom>
                  <a:solidFill>
                    <a:srgbClr val="76731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09" name="Freeform 766"/>
                  <p:cNvSpPr>
                    <a:spLocks noEditPoints="1"/>
                  </p:cNvSpPr>
                  <p:nvPr/>
                </p:nvSpPr>
                <p:spPr>
                  <a:xfrm>
                    <a:off x="364" y="366"/>
                    <a:ext cx="172" cy="148"/>
                  </a:xfrm>
                  <a:custGeom>
                    <a:avLst/>
                    <a:gdLst>
                      <a:gd name="txL" fmla="*/ 0 w 517"/>
                      <a:gd name="txT" fmla="*/ 0 h 443"/>
                      <a:gd name="txR" fmla="*/ 517 w 517"/>
                      <a:gd name="txB" fmla="*/ 443 h 4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17" h="443">
                        <a:moveTo>
                          <a:pt x="271" y="35"/>
                        </a:moveTo>
                        <a:lnTo>
                          <a:pt x="223" y="48"/>
                        </a:lnTo>
                        <a:lnTo>
                          <a:pt x="199" y="53"/>
                        </a:lnTo>
                        <a:lnTo>
                          <a:pt x="176" y="58"/>
                        </a:lnTo>
                        <a:lnTo>
                          <a:pt x="127" y="68"/>
                        </a:lnTo>
                        <a:lnTo>
                          <a:pt x="81" y="83"/>
                        </a:lnTo>
                        <a:lnTo>
                          <a:pt x="54" y="93"/>
                        </a:lnTo>
                        <a:lnTo>
                          <a:pt x="66" y="138"/>
                        </a:lnTo>
                        <a:lnTo>
                          <a:pt x="64" y="142"/>
                        </a:lnTo>
                        <a:lnTo>
                          <a:pt x="60" y="144"/>
                        </a:lnTo>
                        <a:lnTo>
                          <a:pt x="55" y="146"/>
                        </a:lnTo>
                        <a:lnTo>
                          <a:pt x="50" y="144"/>
                        </a:lnTo>
                        <a:lnTo>
                          <a:pt x="48" y="142"/>
                        </a:lnTo>
                        <a:lnTo>
                          <a:pt x="36" y="118"/>
                        </a:lnTo>
                        <a:lnTo>
                          <a:pt x="34" y="106"/>
                        </a:lnTo>
                        <a:lnTo>
                          <a:pt x="38" y="96"/>
                        </a:lnTo>
                        <a:lnTo>
                          <a:pt x="0" y="107"/>
                        </a:lnTo>
                        <a:lnTo>
                          <a:pt x="9" y="149"/>
                        </a:lnTo>
                        <a:lnTo>
                          <a:pt x="26" y="192"/>
                        </a:lnTo>
                        <a:lnTo>
                          <a:pt x="48" y="237"/>
                        </a:lnTo>
                        <a:lnTo>
                          <a:pt x="74" y="282"/>
                        </a:lnTo>
                        <a:lnTo>
                          <a:pt x="81" y="293"/>
                        </a:lnTo>
                        <a:lnTo>
                          <a:pt x="98" y="318"/>
                        </a:lnTo>
                        <a:lnTo>
                          <a:pt x="120" y="346"/>
                        </a:lnTo>
                        <a:lnTo>
                          <a:pt x="144" y="371"/>
                        </a:lnTo>
                        <a:lnTo>
                          <a:pt x="169" y="393"/>
                        </a:lnTo>
                        <a:lnTo>
                          <a:pt x="196" y="411"/>
                        </a:lnTo>
                        <a:lnTo>
                          <a:pt x="223" y="424"/>
                        </a:lnTo>
                        <a:lnTo>
                          <a:pt x="252" y="434"/>
                        </a:lnTo>
                        <a:lnTo>
                          <a:pt x="282" y="440"/>
                        </a:lnTo>
                        <a:lnTo>
                          <a:pt x="314" y="443"/>
                        </a:lnTo>
                        <a:lnTo>
                          <a:pt x="336" y="442"/>
                        </a:lnTo>
                        <a:lnTo>
                          <a:pt x="357" y="441"/>
                        </a:lnTo>
                        <a:lnTo>
                          <a:pt x="367" y="438"/>
                        </a:lnTo>
                        <a:lnTo>
                          <a:pt x="372" y="437"/>
                        </a:lnTo>
                        <a:lnTo>
                          <a:pt x="378" y="437"/>
                        </a:lnTo>
                        <a:lnTo>
                          <a:pt x="399" y="435"/>
                        </a:lnTo>
                        <a:lnTo>
                          <a:pt x="418" y="429"/>
                        </a:lnTo>
                        <a:lnTo>
                          <a:pt x="438" y="424"/>
                        </a:lnTo>
                        <a:lnTo>
                          <a:pt x="456" y="417"/>
                        </a:lnTo>
                        <a:lnTo>
                          <a:pt x="459" y="414"/>
                        </a:lnTo>
                        <a:lnTo>
                          <a:pt x="464" y="413"/>
                        </a:lnTo>
                        <a:lnTo>
                          <a:pt x="474" y="411"/>
                        </a:lnTo>
                        <a:lnTo>
                          <a:pt x="494" y="399"/>
                        </a:lnTo>
                        <a:lnTo>
                          <a:pt x="502" y="392"/>
                        </a:lnTo>
                        <a:lnTo>
                          <a:pt x="517" y="381"/>
                        </a:lnTo>
                        <a:lnTo>
                          <a:pt x="513" y="346"/>
                        </a:lnTo>
                        <a:lnTo>
                          <a:pt x="478" y="281"/>
                        </a:lnTo>
                        <a:lnTo>
                          <a:pt x="447" y="216"/>
                        </a:lnTo>
                        <a:lnTo>
                          <a:pt x="417" y="149"/>
                        </a:lnTo>
                        <a:lnTo>
                          <a:pt x="390" y="82"/>
                        </a:lnTo>
                        <a:lnTo>
                          <a:pt x="360" y="0"/>
                        </a:lnTo>
                        <a:lnTo>
                          <a:pt x="271" y="35"/>
                        </a:lnTo>
                        <a:close/>
                        <a:moveTo>
                          <a:pt x="86" y="219"/>
                        </a:moveTo>
                        <a:lnTo>
                          <a:pt x="85" y="208"/>
                        </a:lnTo>
                        <a:lnTo>
                          <a:pt x="90" y="200"/>
                        </a:lnTo>
                        <a:lnTo>
                          <a:pt x="91" y="195"/>
                        </a:lnTo>
                        <a:lnTo>
                          <a:pt x="92" y="194"/>
                        </a:lnTo>
                        <a:lnTo>
                          <a:pt x="96" y="195"/>
                        </a:lnTo>
                        <a:lnTo>
                          <a:pt x="111" y="213"/>
                        </a:lnTo>
                        <a:lnTo>
                          <a:pt x="118" y="224"/>
                        </a:lnTo>
                        <a:lnTo>
                          <a:pt x="126" y="237"/>
                        </a:lnTo>
                        <a:lnTo>
                          <a:pt x="126" y="239"/>
                        </a:lnTo>
                        <a:lnTo>
                          <a:pt x="118" y="243"/>
                        </a:lnTo>
                        <a:lnTo>
                          <a:pt x="112" y="242"/>
                        </a:lnTo>
                        <a:lnTo>
                          <a:pt x="97" y="231"/>
                        </a:lnTo>
                        <a:lnTo>
                          <a:pt x="86" y="219"/>
                        </a:lnTo>
                        <a:close/>
                        <a:moveTo>
                          <a:pt x="432" y="351"/>
                        </a:moveTo>
                        <a:lnTo>
                          <a:pt x="441" y="344"/>
                        </a:lnTo>
                        <a:lnTo>
                          <a:pt x="453" y="339"/>
                        </a:lnTo>
                        <a:lnTo>
                          <a:pt x="478" y="332"/>
                        </a:lnTo>
                        <a:lnTo>
                          <a:pt x="481" y="332"/>
                        </a:lnTo>
                        <a:lnTo>
                          <a:pt x="484" y="334"/>
                        </a:lnTo>
                        <a:lnTo>
                          <a:pt x="487" y="336"/>
                        </a:lnTo>
                        <a:lnTo>
                          <a:pt x="490" y="341"/>
                        </a:lnTo>
                        <a:lnTo>
                          <a:pt x="492" y="342"/>
                        </a:lnTo>
                        <a:lnTo>
                          <a:pt x="484" y="347"/>
                        </a:lnTo>
                        <a:lnTo>
                          <a:pt x="481" y="350"/>
                        </a:lnTo>
                        <a:lnTo>
                          <a:pt x="478" y="353"/>
                        </a:lnTo>
                        <a:lnTo>
                          <a:pt x="464" y="360"/>
                        </a:lnTo>
                        <a:lnTo>
                          <a:pt x="459" y="360"/>
                        </a:lnTo>
                        <a:lnTo>
                          <a:pt x="457" y="360"/>
                        </a:lnTo>
                        <a:lnTo>
                          <a:pt x="456" y="360"/>
                        </a:lnTo>
                        <a:lnTo>
                          <a:pt x="456" y="362"/>
                        </a:lnTo>
                        <a:lnTo>
                          <a:pt x="448" y="363"/>
                        </a:lnTo>
                        <a:lnTo>
                          <a:pt x="440" y="363"/>
                        </a:lnTo>
                        <a:lnTo>
                          <a:pt x="433" y="363"/>
                        </a:lnTo>
                        <a:lnTo>
                          <a:pt x="432" y="357"/>
                        </a:lnTo>
                        <a:lnTo>
                          <a:pt x="432" y="351"/>
                        </a:lnTo>
                        <a:close/>
                        <a:moveTo>
                          <a:pt x="280" y="369"/>
                        </a:moveTo>
                        <a:lnTo>
                          <a:pt x="283" y="372"/>
                        </a:lnTo>
                        <a:lnTo>
                          <a:pt x="280" y="374"/>
                        </a:lnTo>
                        <a:lnTo>
                          <a:pt x="279" y="376"/>
                        </a:lnTo>
                        <a:lnTo>
                          <a:pt x="277" y="377"/>
                        </a:lnTo>
                        <a:lnTo>
                          <a:pt x="276" y="380"/>
                        </a:lnTo>
                        <a:lnTo>
                          <a:pt x="271" y="381"/>
                        </a:lnTo>
                        <a:lnTo>
                          <a:pt x="266" y="383"/>
                        </a:lnTo>
                        <a:lnTo>
                          <a:pt x="261" y="383"/>
                        </a:lnTo>
                        <a:lnTo>
                          <a:pt x="238" y="371"/>
                        </a:lnTo>
                        <a:lnTo>
                          <a:pt x="228" y="363"/>
                        </a:lnTo>
                        <a:lnTo>
                          <a:pt x="219" y="356"/>
                        </a:lnTo>
                        <a:lnTo>
                          <a:pt x="216" y="351"/>
                        </a:lnTo>
                        <a:lnTo>
                          <a:pt x="216" y="347"/>
                        </a:lnTo>
                        <a:lnTo>
                          <a:pt x="218" y="346"/>
                        </a:lnTo>
                        <a:lnTo>
                          <a:pt x="220" y="342"/>
                        </a:lnTo>
                        <a:lnTo>
                          <a:pt x="225" y="341"/>
                        </a:lnTo>
                        <a:lnTo>
                          <a:pt x="253" y="353"/>
                        </a:lnTo>
                        <a:lnTo>
                          <a:pt x="280" y="369"/>
                        </a:lnTo>
                        <a:close/>
                        <a:moveTo>
                          <a:pt x="393" y="370"/>
                        </a:moveTo>
                        <a:lnTo>
                          <a:pt x="386" y="376"/>
                        </a:lnTo>
                        <a:lnTo>
                          <a:pt x="380" y="381"/>
                        </a:lnTo>
                        <a:lnTo>
                          <a:pt x="373" y="384"/>
                        </a:lnTo>
                        <a:lnTo>
                          <a:pt x="367" y="387"/>
                        </a:lnTo>
                        <a:lnTo>
                          <a:pt x="360" y="387"/>
                        </a:lnTo>
                        <a:lnTo>
                          <a:pt x="352" y="386"/>
                        </a:lnTo>
                        <a:lnTo>
                          <a:pt x="345" y="383"/>
                        </a:lnTo>
                        <a:lnTo>
                          <a:pt x="338" y="380"/>
                        </a:lnTo>
                        <a:lnTo>
                          <a:pt x="356" y="368"/>
                        </a:lnTo>
                        <a:lnTo>
                          <a:pt x="367" y="363"/>
                        </a:lnTo>
                        <a:lnTo>
                          <a:pt x="380" y="362"/>
                        </a:lnTo>
                        <a:lnTo>
                          <a:pt x="386" y="363"/>
                        </a:lnTo>
                        <a:lnTo>
                          <a:pt x="388" y="364"/>
                        </a:lnTo>
                        <a:lnTo>
                          <a:pt x="392" y="368"/>
                        </a:lnTo>
                        <a:lnTo>
                          <a:pt x="393" y="370"/>
                        </a:lnTo>
                        <a:close/>
                        <a:moveTo>
                          <a:pt x="150" y="275"/>
                        </a:moveTo>
                        <a:lnTo>
                          <a:pt x="152" y="273"/>
                        </a:lnTo>
                        <a:lnTo>
                          <a:pt x="164" y="281"/>
                        </a:lnTo>
                        <a:lnTo>
                          <a:pt x="175" y="293"/>
                        </a:lnTo>
                        <a:lnTo>
                          <a:pt x="183" y="305"/>
                        </a:lnTo>
                        <a:lnTo>
                          <a:pt x="192" y="320"/>
                        </a:lnTo>
                        <a:lnTo>
                          <a:pt x="190" y="323"/>
                        </a:lnTo>
                        <a:lnTo>
                          <a:pt x="172" y="324"/>
                        </a:lnTo>
                        <a:lnTo>
                          <a:pt x="159" y="311"/>
                        </a:lnTo>
                        <a:lnTo>
                          <a:pt x="152" y="299"/>
                        </a:lnTo>
                        <a:lnTo>
                          <a:pt x="147" y="287"/>
                        </a:lnTo>
                        <a:lnTo>
                          <a:pt x="150" y="275"/>
                        </a:lnTo>
                        <a:close/>
                      </a:path>
                    </a:pathLst>
                  </a:custGeom>
                  <a:solidFill>
                    <a:srgbClr val="7F7D1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10" name="Freeform 767"/>
                  <p:cNvSpPr/>
                  <p:nvPr/>
                </p:nvSpPr>
                <p:spPr>
                  <a:xfrm>
                    <a:off x="392" y="431"/>
                    <a:ext cx="14" cy="16"/>
                  </a:xfrm>
                  <a:custGeom>
                    <a:avLst/>
                    <a:gdLst>
                      <a:gd name="txL" fmla="*/ 0 w 41"/>
                      <a:gd name="txT" fmla="*/ 0 h 49"/>
                      <a:gd name="txR" fmla="*/ 41 w 41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1" h="49">
                        <a:moveTo>
                          <a:pt x="5" y="6"/>
                        </a:moveTo>
                        <a:lnTo>
                          <a:pt x="0" y="14"/>
                        </a:lnTo>
                        <a:lnTo>
                          <a:pt x="1" y="25"/>
                        </a:lnTo>
                        <a:lnTo>
                          <a:pt x="12" y="37"/>
                        </a:lnTo>
                        <a:lnTo>
                          <a:pt x="27" y="48"/>
                        </a:lnTo>
                        <a:lnTo>
                          <a:pt x="33" y="49"/>
                        </a:lnTo>
                        <a:lnTo>
                          <a:pt x="41" y="45"/>
                        </a:lnTo>
                        <a:lnTo>
                          <a:pt x="41" y="43"/>
                        </a:lnTo>
                        <a:lnTo>
                          <a:pt x="33" y="30"/>
                        </a:lnTo>
                        <a:lnTo>
                          <a:pt x="26" y="19"/>
                        </a:lnTo>
                        <a:lnTo>
                          <a:pt x="11" y="1"/>
                        </a:lnTo>
                        <a:lnTo>
                          <a:pt x="7" y="0"/>
                        </a:lnTo>
                        <a:lnTo>
                          <a:pt x="6" y="1"/>
                        </a:lnTo>
                        <a:lnTo>
                          <a:pt x="5" y="6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11" name="Freeform 768"/>
                  <p:cNvSpPr/>
                  <p:nvPr/>
                </p:nvSpPr>
                <p:spPr>
                  <a:xfrm>
                    <a:off x="508" y="477"/>
                    <a:ext cx="20" cy="10"/>
                  </a:xfrm>
                  <a:custGeom>
                    <a:avLst/>
                    <a:gdLst>
                      <a:gd name="txL" fmla="*/ 0 w 60"/>
                      <a:gd name="txT" fmla="*/ 0 h 31"/>
                      <a:gd name="txR" fmla="*/ 60 w 60"/>
                      <a:gd name="txB" fmla="*/ 31 h 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" h="31">
                        <a:moveTo>
                          <a:pt x="46" y="0"/>
                        </a:moveTo>
                        <a:lnTo>
                          <a:pt x="21" y="7"/>
                        </a:lnTo>
                        <a:lnTo>
                          <a:pt x="9" y="12"/>
                        </a:lnTo>
                        <a:lnTo>
                          <a:pt x="0" y="19"/>
                        </a:lnTo>
                        <a:lnTo>
                          <a:pt x="0" y="25"/>
                        </a:lnTo>
                        <a:lnTo>
                          <a:pt x="1" y="31"/>
                        </a:lnTo>
                        <a:lnTo>
                          <a:pt x="8" y="31"/>
                        </a:lnTo>
                        <a:lnTo>
                          <a:pt x="16" y="31"/>
                        </a:lnTo>
                        <a:lnTo>
                          <a:pt x="24" y="30"/>
                        </a:lnTo>
                        <a:lnTo>
                          <a:pt x="24" y="28"/>
                        </a:lnTo>
                        <a:lnTo>
                          <a:pt x="25" y="28"/>
                        </a:lnTo>
                        <a:lnTo>
                          <a:pt x="27" y="28"/>
                        </a:lnTo>
                        <a:lnTo>
                          <a:pt x="32" y="28"/>
                        </a:lnTo>
                        <a:lnTo>
                          <a:pt x="46" y="21"/>
                        </a:lnTo>
                        <a:lnTo>
                          <a:pt x="49" y="18"/>
                        </a:lnTo>
                        <a:lnTo>
                          <a:pt x="52" y="15"/>
                        </a:lnTo>
                        <a:lnTo>
                          <a:pt x="60" y="10"/>
                        </a:lnTo>
                        <a:lnTo>
                          <a:pt x="58" y="9"/>
                        </a:lnTo>
                        <a:lnTo>
                          <a:pt x="55" y="4"/>
                        </a:lnTo>
                        <a:lnTo>
                          <a:pt x="52" y="2"/>
                        </a:lnTo>
                        <a:lnTo>
                          <a:pt x="49" y="0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12" name="Freeform 769"/>
                  <p:cNvSpPr/>
                  <p:nvPr/>
                </p:nvSpPr>
                <p:spPr>
                  <a:xfrm>
                    <a:off x="436" y="480"/>
                    <a:ext cx="22" cy="14"/>
                  </a:xfrm>
                  <a:custGeom>
                    <a:avLst/>
                    <a:gdLst>
                      <a:gd name="txL" fmla="*/ 0 w 67"/>
                      <a:gd name="txT" fmla="*/ 0 h 42"/>
                      <a:gd name="txR" fmla="*/ 67 w 67"/>
                      <a:gd name="txB" fmla="*/ 42 h 4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7" h="42">
                        <a:moveTo>
                          <a:pt x="67" y="31"/>
                        </a:moveTo>
                        <a:lnTo>
                          <a:pt x="64" y="28"/>
                        </a:lnTo>
                        <a:lnTo>
                          <a:pt x="37" y="12"/>
                        </a:lnTo>
                        <a:lnTo>
                          <a:pt x="9" y="0"/>
                        </a:lnTo>
                        <a:lnTo>
                          <a:pt x="4" y="1"/>
                        </a:lnTo>
                        <a:lnTo>
                          <a:pt x="2" y="5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3" y="15"/>
                        </a:lnTo>
                        <a:lnTo>
                          <a:pt x="12" y="22"/>
                        </a:lnTo>
                        <a:lnTo>
                          <a:pt x="22" y="30"/>
                        </a:lnTo>
                        <a:lnTo>
                          <a:pt x="45" y="42"/>
                        </a:lnTo>
                        <a:lnTo>
                          <a:pt x="50" y="42"/>
                        </a:lnTo>
                        <a:lnTo>
                          <a:pt x="55" y="40"/>
                        </a:lnTo>
                        <a:lnTo>
                          <a:pt x="60" y="39"/>
                        </a:lnTo>
                        <a:lnTo>
                          <a:pt x="61" y="36"/>
                        </a:lnTo>
                        <a:lnTo>
                          <a:pt x="63" y="35"/>
                        </a:lnTo>
                        <a:lnTo>
                          <a:pt x="64" y="33"/>
                        </a:lnTo>
                        <a:lnTo>
                          <a:pt x="67" y="31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13" name="Freeform 770"/>
                  <p:cNvSpPr/>
                  <p:nvPr/>
                </p:nvSpPr>
                <p:spPr>
                  <a:xfrm>
                    <a:off x="477" y="487"/>
                    <a:ext cx="18" cy="8"/>
                  </a:xfrm>
                  <a:custGeom>
                    <a:avLst/>
                    <a:gdLst>
                      <a:gd name="txL" fmla="*/ 0 w 55"/>
                      <a:gd name="txT" fmla="*/ 0 h 25"/>
                      <a:gd name="txR" fmla="*/ 55 w 55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5" h="25">
                        <a:moveTo>
                          <a:pt x="0" y="18"/>
                        </a:moveTo>
                        <a:lnTo>
                          <a:pt x="7" y="21"/>
                        </a:lnTo>
                        <a:lnTo>
                          <a:pt x="14" y="24"/>
                        </a:lnTo>
                        <a:lnTo>
                          <a:pt x="22" y="25"/>
                        </a:lnTo>
                        <a:lnTo>
                          <a:pt x="29" y="25"/>
                        </a:lnTo>
                        <a:lnTo>
                          <a:pt x="35" y="22"/>
                        </a:lnTo>
                        <a:lnTo>
                          <a:pt x="42" y="19"/>
                        </a:lnTo>
                        <a:lnTo>
                          <a:pt x="48" y="14"/>
                        </a:lnTo>
                        <a:lnTo>
                          <a:pt x="55" y="8"/>
                        </a:lnTo>
                        <a:lnTo>
                          <a:pt x="54" y="6"/>
                        </a:lnTo>
                        <a:lnTo>
                          <a:pt x="50" y="2"/>
                        </a:lnTo>
                        <a:lnTo>
                          <a:pt x="48" y="1"/>
                        </a:lnTo>
                        <a:lnTo>
                          <a:pt x="42" y="0"/>
                        </a:lnTo>
                        <a:lnTo>
                          <a:pt x="29" y="1"/>
                        </a:lnTo>
                        <a:lnTo>
                          <a:pt x="18" y="6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14" name="Freeform 771"/>
                  <p:cNvSpPr/>
                  <p:nvPr/>
                </p:nvSpPr>
                <p:spPr>
                  <a:xfrm>
                    <a:off x="413" y="457"/>
                    <a:ext cx="15" cy="17"/>
                  </a:xfrm>
                  <a:custGeom>
                    <a:avLst/>
                    <a:gdLst>
                      <a:gd name="txL" fmla="*/ 0 w 45"/>
                      <a:gd name="txT" fmla="*/ 0 h 51"/>
                      <a:gd name="txR" fmla="*/ 45 w 45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" h="51">
                        <a:moveTo>
                          <a:pt x="5" y="0"/>
                        </a:moveTo>
                        <a:lnTo>
                          <a:pt x="3" y="2"/>
                        </a:lnTo>
                        <a:lnTo>
                          <a:pt x="0" y="14"/>
                        </a:lnTo>
                        <a:lnTo>
                          <a:pt x="5" y="26"/>
                        </a:lnTo>
                        <a:lnTo>
                          <a:pt x="12" y="38"/>
                        </a:lnTo>
                        <a:lnTo>
                          <a:pt x="25" y="51"/>
                        </a:lnTo>
                        <a:lnTo>
                          <a:pt x="43" y="50"/>
                        </a:lnTo>
                        <a:lnTo>
                          <a:pt x="45" y="47"/>
                        </a:lnTo>
                        <a:lnTo>
                          <a:pt x="36" y="32"/>
                        </a:lnTo>
                        <a:lnTo>
                          <a:pt x="28" y="20"/>
                        </a:lnTo>
                        <a:lnTo>
                          <a:pt x="17" y="8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15" name="Freeform 772"/>
                  <p:cNvSpPr/>
                  <p:nvPr/>
                </p:nvSpPr>
                <p:spPr>
                  <a:xfrm>
                    <a:off x="370" y="346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2">
                        <a:moveTo>
                          <a:pt x="1" y="0"/>
                        </a:moveTo>
                        <a:lnTo>
                          <a:pt x="0" y="2"/>
                        </a:lnTo>
                        <a:lnTo>
                          <a:pt x="1" y="2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16" name="Freeform 773"/>
                  <p:cNvSpPr/>
                  <p:nvPr/>
                </p:nvSpPr>
                <p:spPr>
                  <a:xfrm>
                    <a:off x="365" y="347"/>
                    <a:ext cx="16" cy="4"/>
                  </a:xfrm>
                  <a:custGeom>
                    <a:avLst/>
                    <a:gdLst>
                      <a:gd name="txL" fmla="*/ 0 w 49"/>
                      <a:gd name="txT" fmla="*/ 0 h 14"/>
                      <a:gd name="txR" fmla="*/ 49 w 49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" h="14">
                        <a:moveTo>
                          <a:pt x="18" y="0"/>
                        </a:moveTo>
                        <a:lnTo>
                          <a:pt x="17" y="0"/>
                        </a:lnTo>
                        <a:lnTo>
                          <a:pt x="0" y="4"/>
                        </a:lnTo>
                        <a:lnTo>
                          <a:pt x="1" y="9"/>
                        </a:lnTo>
                        <a:lnTo>
                          <a:pt x="1" y="12"/>
                        </a:lnTo>
                        <a:lnTo>
                          <a:pt x="1" y="13"/>
                        </a:lnTo>
                        <a:lnTo>
                          <a:pt x="17" y="14"/>
                        </a:lnTo>
                        <a:lnTo>
                          <a:pt x="49" y="3"/>
                        </a:lnTo>
                        <a:lnTo>
                          <a:pt x="22" y="7"/>
                        </a:lnTo>
                        <a:lnTo>
                          <a:pt x="19" y="4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rgbClr val="5C5A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17" name="Freeform 774"/>
                  <p:cNvSpPr/>
                  <p:nvPr/>
                </p:nvSpPr>
                <p:spPr>
                  <a:xfrm>
                    <a:off x="375" y="395"/>
                    <a:ext cx="11" cy="20"/>
                  </a:xfrm>
                  <a:custGeom>
                    <a:avLst/>
                    <a:gdLst>
                      <a:gd name="txL" fmla="*/ 0 w 32"/>
                      <a:gd name="txT" fmla="*/ 0 h 58"/>
                      <a:gd name="txR" fmla="*/ 32 w 32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" h="58">
                        <a:moveTo>
                          <a:pt x="20" y="5"/>
                        </a:moveTo>
                        <a:lnTo>
                          <a:pt x="17" y="2"/>
                        </a:lnTo>
                        <a:lnTo>
                          <a:pt x="12" y="0"/>
                        </a:lnTo>
                        <a:lnTo>
                          <a:pt x="9" y="1"/>
                        </a:lnTo>
                        <a:lnTo>
                          <a:pt x="8" y="4"/>
                        </a:lnTo>
                        <a:lnTo>
                          <a:pt x="4" y="8"/>
                        </a:lnTo>
                        <a:lnTo>
                          <a:pt x="0" y="18"/>
                        </a:lnTo>
                        <a:lnTo>
                          <a:pt x="2" y="30"/>
                        </a:lnTo>
                        <a:lnTo>
                          <a:pt x="14" y="54"/>
                        </a:lnTo>
                        <a:lnTo>
                          <a:pt x="16" y="56"/>
                        </a:lnTo>
                        <a:lnTo>
                          <a:pt x="21" y="58"/>
                        </a:lnTo>
                        <a:lnTo>
                          <a:pt x="26" y="56"/>
                        </a:lnTo>
                        <a:lnTo>
                          <a:pt x="30" y="54"/>
                        </a:lnTo>
                        <a:lnTo>
                          <a:pt x="32" y="50"/>
                        </a:lnTo>
                        <a:lnTo>
                          <a:pt x="20" y="5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18" name="Freeform 775"/>
                  <p:cNvSpPr/>
                  <p:nvPr/>
                </p:nvSpPr>
                <p:spPr>
                  <a:xfrm>
                    <a:off x="480" y="357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F7D1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19" name="Freeform 776"/>
                  <p:cNvSpPr/>
                  <p:nvPr/>
                </p:nvSpPr>
                <p:spPr>
                  <a:xfrm>
                    <a:off x="275" y="83"/>
                    <a:ext cx="3" cy="14"/>
                  </a:xfrm>
                  <a:custGeom>
                    <a:avLst/>
                    <a:gdLst>
                      <a:gd name="txL" fmla="*/ 0 w 9"/>
                      <a:gd name="txT" fmla="*/ 0 h 41"/>
                      <a:gd name="txR" fmla="*/ 9 w 9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41">
                        <a:moveTo>
                          <a:pt x="6" y="0"/>
                        </a:moveTo>
                        <a:lnTo>
                          <a:pt x="5" y="0"/>
                        </a:lnTo>
                        <a:lnTo>
                          <a:pt x="2" y="26"/>
                        </a:lnTo>
                        <a:lnTo>
                          <a:pt x="0" y="32"/>
                        </a:lnTo>
                        <a:lnTo>
                          <a:pt x="2" y="41"/>
                        </a:lnTo>
                        <a:lnTo>
                          <a:pt x="9" y="41"/>
                        </a:lnTo>
                        <a:lnTo>
                          <a:pt x="6" y="37"/>
                        </a:lnTo>
                        <a:lnTo>
                          <a:pt x="8" y="8"/>
                        </a:lnTo>
                        <a:lnTo>
                          <a:pt x="6" y="6"/>
                        </a:lnTo>
                        <a:lnTo>
                          <a:pt x="8" y="5"/>
                        </a:lnTo>
                        <a:lnTo>
                          <a:pt x="8" y="2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20" name="Freeform 777"/>
                  <p:cNvSpPr/>
                  <p:nvPr/>
                </p:nvSpPr>
                <p:spPr>
                  <a:xfrm>
                    <a:off x="311" y="101"/>
                    <a:ext cx="13" cy="8"/>
                  </a:xfrm>
                  <a:custGeom>
                    <a:avLst/>
                    <a:gdLst>
                      <a:gd name="txL" fmla="*/ 0 w 39"/>
                      <a:gd name="txT" fmla="*/ 0 h 22"/>
                      <a:gd name="txR" fmla="*/ 39 w 39"/>
                      <a:gd name="txB" fmla="*/ 22 h 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9" h="22">
                        <a:moveTo>
                          <a:pt x="15" y="6"/>
                        </a:moveTo>
                        <a:lnTo>
                          <a:pt x="0" y="22"/>
                        </a:lnTo>
                        <a:lnTo>
                          <a:pt x="39" y="0"/>
                        </a:lnTo>
                        <a:lnTo>
                          <a:pt x="15" y="6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21" name="Freeform 778"/>
                  <p:cNvSpPr/>
                  <p:nvPr/>
                </p:nvSpPr>
                <p:spPr>
                  <a:xfrm>
                    <a:off x="255" y="52"/>
                    <a:ext cx="10" cy="11"/>
                  </a:xfrm>
                  <a:custGeom>
                    <a:avLst/>
                    <a:gdLst>
                      <a:gd name="txL" fmla="*/ 0 w 30"/>
                      <a:gd name="txT" fmla="*/ 0 h 32"/>
                      <a:gd name="txR" fmla="*/ 30 w 30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32">
                        <a:moveTo>
                          <a:pt x="30" y="0"/>
                        </a:moveTo>
                        <a:lnTo>
                          <a:pt x="28" y="0"/>
                        </a:lnTo>
                        <a:lnTo>
                          <a:pt x="17" y="2"/>
                        </a:lnTo>
                        <a:lnTo>
                          <a:pt x="12" y="7"/>
                        </a:lnTo>
                        <a:lnTo>
                          <a:pt x="14" y="14"/>
                        </a:lnTo>
                        <a:lnTo>
                          <a:pt x="12" y="14"/>
                        </a:lnTo>
                        <a:lnTo>
                          <a:pt x="7" y="14"/>
                        </a:lnTo>
                        <a:lnTo>
                          <a:pt x="6" y="18"/>
                        </a:lnTo>
                        <a:lnTo>
                          <a:pt x="1" y="24"/>
                        </a:lnTo>
                        <a:lnTo>
                          <a:pt x="0" y="32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22" name="Freeform 779"/>
                  <p:cNvSpPr/>
                  <p:nvPr/>
                </p:nvSpPr>
                <p:spPr>
                  <a:xfrm>
                    <a:off x="177" y="59"/>
                    <a:ext cx="10" cy="24"/>
                  </a:xfrm>
                  <a:custGeom>
                    <a:avLst/>
                    <a:gdLst>
                      <a:gd name="txL" fmla="*/ 0 w 29"/>
                      <a:gd name="txT" fmla="*/ 0 h 71"/>
                      <a:gd name="txR" fmla="*/ 29 w 29"/>
                      <a:gd name="txB" fmla="*/ 71 h 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" h="71">
                        <a:moveTo>
                          <a:pt x="15" y="71"/>
                        </a:moveTo>
                        <a:lnTo>
                          <a:pt x="28" y="70"/>
                        </a:lnTo>
                        <a:lnTo>
                          <a:pt x="29" y="65"/>
                        </a:lnTo>
                        <a:lnTo>
                          <a:pt x="23" y="5"/>
                        </a:lnTo>
                        <a:lnTo>
                          <a:pt x="19" y="4"/>
                        </a:lnTo>
                        <a:lnTo>
                          <a:pt x="15" y="1"/>
                        </a:lnTo>
                        <a:lnTo>
                          <a:pt x="10" y="0"/>
                        </a:lnTo>
                        <a:lnTo>
                          <a:pt x="7" y="1"/>
                        </a:lnTo>
                        <a:lnTo>
                          <a:pt x="4" y="7"/>
                        </a:lnTo>
                        <a:lnTo>
                          <a:pt x="3" y="12"/>
                        </a:lnTo>
                        <a:lnTo>
                          <a:pt x="0" y="29"/>
                        </a:lnTo>
                        <a:lnTo>
                          <a:pt x="3" y="46"/>
                        </a:lnTo>
                        <a:lnTo>
                          <a:pt x="6" y="58"/>
                        </a:lnTo>
                        <a:lnTo>
                          <a:pt x="15" y="71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23" name="Freeform 780"/>
                  <p:cNvSpPr/>
                  <p:nvPr/>
                </p:nvSpPr>
                <p:spPr>
                  <a:xfrm>
                    <a:off x="143" y="61"/>
                    <a:ext cx="121" cy="59"/>
                  </a:xfrm>
                  <a:custGeom>
                    <a:avLst/>
                    <a:gdLst>
                      <a:gd name="txL" fmla="*/ 0 w 364"/>
                      <a:gd name="txT" fmla="*/ 0 h 175"/>
                      <a:gd name="txR" fmla="*/ 364 w 364"/>
                      <a:gd name="txB" fmla="*/ 175 h 1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4" h="175">
                        <a:moveTo>
                          <a:pt x="185" y="142"/>
                        </a:moveTo>
                        <a:lnTo>
                          <a:pt x="182" y="136"/>
                        </a:lnTo>
                        <a:lnTo>
                          <a:pt x="180" y="130"/>
                        </a:lnTo>
                        <a:lnTo>
                          <a:pt x="133" y="114"/>
                        </a:lnTo>
                        <a:lnTo>
                          <a:pt x="111" y="105"/>
                        </a:lnTo>
                        <a:lnTo>
                          <a:pt x="92" y="95"/>
                        </a:lnTo>
                        <a:lnTo>
                          <a:pt x="90" y="93"/>
                        </a:lnTo>
                        <a:lnTo>
                          <a:pt x="69" y="66"/>
                        </a:lnTo>
                        <a:lnTo>
                          <a:pt x="49" y="42"/>
                        </a:lnTo>
                        <a:lnTo>
                          <a:pt x="27" y="19"/>
                        </a:lnTo>
                        <a:lnTo>
                          <a:pt x="6" y="0"/>
                        </a:lnTo>
                        <a:lnTo>
                          <a:pt x="2" y="0"/>
                        </a:lnTo>
                        <a:lnTo>
                          <a:pt x="1" y="3"/>
                        </a:lnTo>
                        <a:lnTo>
                          <a:pt x="0" y="3"/>
                        </a:lnTo>
                        <a:lnTo>
                          <a:pt x="1" y="5"/>
                        </a:lnTo>
                        <a:lnTo>
                          <a:pt x="1" y="19"/>
                        </a:lnTo>
                        <a:lnTo>
                          <a:pt x="8" y="34"/>
                        </a:lnTo>
                        <a:lnTo>
                          <a:pt x="17" y="40"/>
                        </a:lnTo>
                        <a:lnTo>
                          <a:pt x="37" y="60"/>
                        </a:lnTo>
                        <a:lnTo>
                          <a:pt x="57" y="85"/>
                        </a:lnTo>
                        <a:lnTo>
                          <a:pt x="71" y="111"/>
                        </a:lnTo>
                        <a:lnTo>
                          <a:pt x="123" y="136"/>
                        </a:lnTo>
                        <a:lnTo>
                          <a:pt x="149" y="150"/>
                        </a:lnTo>
                        <a:lnTo>
                          <a:pt x="175" y="167"/>
                        </a:lnTo>
                        <a:lnTo>
                          <a:pt x="227" y="174"/>
                        </a:lnTo>
                        <a:lnTo>
                          <a:pt x="235" y="175"/>
                        </a:lnTo>
                        <a:lnTo>
                          <a:pt x="248" y="174"/>
                        </a:lnTo>
                        <a:lnTo>
                          <a:pt x="286" y="169"/>
                        </a:lnTo>
                        <a:lnTo>
                          <a:pt x="290" y="166"/>
                        </a:lnTo>
                        <a:lnTo>
                          <a:pt x="304" y="147"/>
                        </a:lnTo>
                        <a:lnTo>
                          <a:pt x="334" y="119"/>
                        </a:lnTo>
                        <a:lnTo>
                          <a:pt x="335" y="100"/>
                        </a:lnTo>
                        <a:lnTo>
                          <a:pt x="335" y="99"/>
                        </a:lnTo>
                        <a:lnTo>
                          <a:pt x="336" y="96"/>
                        </a:lnTo>
                        <a:lnTo>
                          <a:pt x="342" y="87"/>
                        </a:lnTo>
                        <a:lnTo>
                          <a:pt x="342" y="85"/>
                        </a:lnTo>
                        <a:lnTo>
                          <a:pt x="353" y="69"/>
                        </a:lnTo>
                        <a:lnTo>
                          <a:pt x="360" y="49"/>
                        </a:lnTo>
                        <a:lnTo>
                          <a:pt x="362" y="42"/>
                        </a:lnTo>
                        <a:lnTo>
                          <a:pt x="364" y="30"/>
                        </a:lnTo>
                        <a:lnTo>
                          <a:pt x="361" y="33"/>
                        </a:lnTo>
                        <a:lnTo>
                          <a:pt x="341" y="52"/>
                        </a:lnTo>
                        <a:lnTo>
                          <a:pt x="325" y="76"/>
                        </a:lnTo>
                        <a:lnTo>
                          <a:pt x="325" y="78"/>
                        </a:lnTo>
                        <a:lnTo>
                          <a:pt x="324" y="84"/>
                        </a:lnTo>
                        <a:lnTo>
                          <a:pt x="323" y="87"/>
                        </a:lnTo>
                        <a:lnTo>
                          <a:pt x="316" y="96"/>
                        </a:lnTo>
                        <a:lnTo>
                          <a:pt x="313" y="109"/>
                        </a:lnTo>
                        <a:lnTo>
                          <a:pt x="299" y="121"/>
                        </a:lnTo>
                        <a:lnTo>
                          <a:pt x="288" y="136"/>
                        </a:lnTo>
                        <a:lnTo>
                          <a:pt x="258" y="151"/>
                        </a:lnTo>
                        <a:lnTo>
                          <a:pt x="239" y="145"/>
                        </a:lnTo>
                        <a:lnTo>
                          <a:pt x="221" y="142"/>
                        </a:lnTo>
                        <a:lnTo>
                          <a:pt x="202" y="141"/>
                        </a:lnTo>
                        <a:lnTo>
                          <a:pt x="185" y="142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24" name="Freeform 781"/>
                  <p:cNvSpPr/>
                  <p:nvPr/>
                </p:nvSpPr>
                <p:spPr>
                  <a:xfrm>
                    <a:off x="270" y="59"/>
                    <a:ext cx="3" cy="6"/>
                  </a:xfrm>
                  <a:custGeom>
                    <a:avLst/>
                    <a:gdLst>
                      <a:gd name="txL" fmla="*/ 0 w 9"/>
                      <a:gd name="txT" fmla="*/ 0 h 17"/>
                      <a:gd name="txR" fmla="*/ 9 w 9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17">
                        <a:moveTo>
                          <a:pt x="1" y="0"/>
                        </a:moveTo>
                        <a:lnTo>
                          <a:pt x="0" y="1"/>
                        </a:lnTo>
                        <a:lnTo>
                          <a:pt x="7" y="17"/>
                        </a:lnTo>
                        <a:lnTo>
                          <a:pt x="8" y="13"/>
                        </a:lnTo>
                        <a:lnTo>
                          <a:pt x="9" y="11"/>
                        </a:lnTo>
                        <a:lnTo>
                          <a:pt x="7" y="5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25" name="Freeform 782"/>
                  <p:cNvSpPr>
                    <a:spLocks noEditPoints="1"/>
                  </p:cNvSpPr>
                  <p:nvPr/>
                </p:nvSpPr>
                <p:spPr>
                  <a:xfrm>
                    <a:off x="0" y="49"/>
                    <a:ext cx="293" cy="578"/>
                  </a:xfrm>
                  <a:custGeom>
                    <a:avLst/>
                    <a:gdLst>
                      <a:gd name="txL" fmla="*/ 0 w 879"/>
                      <a:gd name="txT" fmla="*/ 0 h 1735"/>
                      <a:gd name="txR" fmla="*/ 879 w 879"/>
                      <a:gd name="txB" fmla="*/ 1735 h 17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79" h="1735">
                        <a:moveTo>
                          <a:pt x="791" y="68"/>
                        </a:moveTo>
                        <a:lnTo>
                          <a:pt x="789" y="80"/>
                        </a:lnTo>
                        <a:lnTo>
                          <a:pt x="789" y="81"/>
                        </a:lnTo>
                        <a:lnTo>
                          <a:pt x="787" y="87"/>
                        </a:lnTo>
                        <a:lnTo>
                          <a:pt x="780" y="107"/>
                        </a:lnTo>
                        <a:lnTo>
                          <a:pt x="769" y="123"/>
                        </a:lnTo>
                        <a:lnTo>
                          <a:pt x="769" y="125"/>
                        </a:lnTo>
                        <a:lnTo>
                          <a:pt x="762" y="138"/>
                        </a:lnTo>
                        <a:lnTo>
                          <a:pt x="761" y="157"/>
                        </a:lnTo>
                        <a:lnTo>
                          <a:pt x="731" y="185"/>
                        </a:lnTo>
                        <a:lnTo>
                          <a:pt x="717" y="204"/>
                        </a:lnTo>
                        <a:lnTo>
                          <a:pt x="713" y="207"/>
                        </a:lnTo>
                        <a:lnTo>
                          <a:pt x="675" y="212"/>
                        </a:lnTo>
                        <a:lnTo>
                          <a:pt x="662" y="213"/>
                        </a:lnTo>
                        <a:lnTo>
                          <a:pt x="654" y="212"/>
                        </a:lnTo>
                        <a:lnTo>
                          <a:pt x="602" y="205"/>
                        </a:lnTo>
                        <a:lnTo>
                          <a:pt x="576" y="188"/>
                        </a:lnTo>
                        <a:lnTo>
                          <a:pt x="550" y="174"/>
                        </a:lnTo>
                        <a:lnTo>
                          <a:pt x="498" y="149"/>
                        </a:lnTo>
                        <a:lnTo>
                          <a:pt x="484" y="123"/>
                        </a:lnTo>
                        <a:lnTo>
                          <a:pt x="464" y="98"/>
                        </a:lnTo>
                        <a:lnTo>
                          <a:pt x="444" y="78"/>
                        </a:lnTo>
                        <a:lnTo>
                          <a:pt x="435" y="72"/>
                        </a:lnTo>
                        <a:lnTo>
                          <a:pt x="428" y="57"/>
                        </a:lnTo>
                        <a:lnTo>
                          <a:pt x="428" y="43"/>
                        </a:lnTo>
                        <a:lnTo>
                          <a:pt x="427" y="41"/>
                        </a:lnTo>
                        <a:lnTo>
                          <a:pt x="428" y="41"/>
                        </a:lnTo>
                        <a:lnTo>
                          <a:pt x="412" y="21"/>
                        </a:lnTo>
                        <a:lnTo>
                          <a:pt x="414" y="13"/>
                        </a:lnTo>
                        <a:lnTo>
                          <a:pt x="418" y="9"/>
                        </a:lnTo>
                        <a:lnTo>
                          <a:pt x="420" y="5"/>
                        </a:lnTo>
                        <a:lnTo>
                          <a:pt x="426" y="3"/>
                        </a:lnTo>
                        <a:lnTo>
                          <a:pt x="424" y="0"/>
                        </a:lnTo>
                        <a:lnTo>
                          <a:pt x="418" y="5"/>
                        </a:lnTo>
                        <a:lnTo>
                          <a:pt x="416" y="7"/>
                        </a:lnTo>
                        <a:lnTo>
                          <a:pt x="415" y="7"/>
                        </a:lnTo>
                        <a:lnTo>
                          <a:pt x="404" y="19"/>
                        </a:lnTo>
                        <a:lnTo>
                          <a:pt x="396" y="39"/>
                        </a:lnTo>
                        <a:lnTo>
                          <a:pt x="388" y="65"/>
                        </a:lnTo>
                        <a:lnTo>
                          <a:pt x="385" y="98"/>
                        </a:lnTo>
                        <a:lnTo>
                          <a:pt x="374" y="162"/>
                        </a:lnTo>
                        <a:lnTo>
                          <a:pt x="334" y="288"/>
                        </a:lnTo>
                        <a:lnTo>
                          <a:pt x="302" y="416"/>
                        </a:lnTo>
                        <a:lnTo>
                          <a:pt x="274" y="547"/>
                        </a:lnTo>
                        <a:lnTo>
                          <a:pt x="254" y="680"/>
                        </a:lnTo>
                        <a:lnTo>
                          <a:pt x="259" y="666"/>
                        </a:lnTo>
                        <a:lnTo>
                          <a:pt x="282" y="545"/>
                        </a:lnTo>
                        <a:lnTo>
                          <a:pt x="314" y="428"/>
                        </a:lnTo>
                        <a:lnTo>
                          <a:pt x="314" y="427"/>
                        </a:lnTo>
                        <a:lnTo>
                          <a:pt x="315" y="403"/>
                        </a:lnTo>
                        <a:lnTo>
                          <a:pt x="316" y="398"/>
                        </a:lnTo>
                        <a:lnTo>
                          <a:pt x="320" y="398"/>
                        </a:lnTo>
                        <a:lnTo>
                          <a:pt x="324" y="415"/>
                        </a:lnTo>
                        <a:lnTo>
                          <a:pt x="325" y="414"/>
                        </a:lnTo>
                        <a:lnTo>
                          <a:pt x="326" y="421"/>
                        </a:lnTo>
                        <a:lnTo>
                          <a:pt x="327" y="431"/>
                        </a:lnTo>
                        <a:lnTo>
                          <a:pt x="327" y="440"/>
                        </a:lnTo>
                        <a:lnTo>
                          <a:pt x="327" y="452"/>
                        </a:lnTo>
                        <a:lnTo>
                          <a:pt x="325" y="498"/>
                        </a:lnTo>
                        <a:lnTo>
                          <a:pt x="322" y="522"/>
                        </a:lnTo>
                        <a:lnTo>
                          <a:pt x="319" y="546"/>
                        </a:lnTo>
                        <a:lnTo>
                          <a:pt x="307" y="594"/>
                        </a:lnTo>
                        <a:lnTo>
                          <a:pt x="292" y="642"/>
                        </a:lnTo>
                        <a:lnTo>
                          <a:pt x="291" y="644"/>
                        </a:lnTo>
                        <a:lnTo>
                          <a:pt x="291" y="650"/>
                        </a:lnTo>
                        <a:lnTo>
                          <a:pt x="291" y="652"/>
                        </a:lnTo>
                        <a:lnTo>
                          <a:pt x="288" y="662"/>
                        </a:lnTo>
                        <a:lnTo>
                          <a:pt x="265" y="788"/>
                        </a:lnTo>
                        <a:lnTo>
                          <a:pt x="386" y="835"/>
                        </a:lnTo>
                        <a:lnTo>
                          <a:pt x="441" y="853"/>
                        </a:lnTo>
                        <a:lnTo>
                          <a:pt x="499" y="870"/>
                        </a:lnTo>
                        <a:lnTo>
                          <a:pt x="502" y="870"/>
                        </a:lnTo>
                        <a:lnTo>
                          <a:pt x="506" y="873"/>
                        </a:lnTo>
                        <a:lnTo>
                          <a:pt x="508" y="877"/>
                        </a:lnTo>
                        <a:lnTo>
                          <a:pt x="512" y="883"/>
                        </a:lnTo>
                        <a:lnTo>
                          <a:pt x="512" y="886"/>
                        </a:lnTo>
                        <a:lnTo>
                          <a:pt x="513" y="886"/>
                        </a:lnTo>
                        <a:lnTo>
                          <a:pt x="516" y="885"/>
                        </a:lnTo>
                        <a:lnTo>
                          <a:pt x="518" y="883"/>
                        </a:lnTo>
                        <a:lnTo>
                          <a:pt x="529" y="880"/>
                        </a:lnTo>
                        <a:lnTo>
                          <a:pt x="530" y="879"/>
                        </a:lnTo>
                        <a:lnTo>
                          <a:pt x="561" y="891"/>
                        </a:lnTo>
                        <a:lnTo>
                          <a:pt x="561" y="890"/>
                        </a:lnTo>
                        <a:lnTo>
                          <a:pt x="565" y="894"/>
                        </a:lnTo>
                        <a:lnTo>
                          <a:pt x="567" y="948"/>
                        </a:lnTo>
                        <a:lnTo>
                          <a:pt x="537" y="991"/>
                        </a:lnTo>
                        <a:lnTo>
                          <a:pt x="536" y="992"/>
                        </a:lnTo>
                        <a:lnTo>
                          <a:pt x="536" y="994"/>
                        </a:lnTo>
                        <a:lnTo>
                          <a:pt x="538" y="998"/>
                        </a:lnTo>
                        <a:lnTo>
                          <a:pt x="541" y="1004"/>
                        </a:lnTo>
                        <a:lnTo>
                          <a:pt x="538" y="1008"/>
                        </a:lnTo>
                        <a:lnTo>
                          <a:pt x="537" y="1012"/>
                        </a:lnTo>
                        <a:lnTo>
                          <a:pt x="532" y="1021"/>
                        </a:lnTo>
                        <a:lnTo>
                          <a:pt x="526" y="1028"/>
                        </a:lnTo>
                        <a:lnTo>
                          <a:pt x="520" y="1035"/>
                        </a:lnTo>
                        <a:lnTo>
                          <a:pt x="518" y="1038"/>
                        </a:lnTo>
                        <a:lnTo>
                          <a:pt x="518" y="1056"/>
                        </a:lnTo>
                        <a:lnTo>
                          <a:pt x="519" y="1062"/>
                        </a:lnTo>
                        <a:lnTo>
                          <a:pt x="514" y="1069"/>
                        </a:lnTo>
                        <a:lnTo>
                          <a:pt x="510" y="1090"/>
                        </a:lnTo>
                        <a:lnTo>
                          <a:pt x="507" y="1095"/>
                        </a:lnTo>
                        <a:lnTo>
                          <a:pt x="506" y="1098"/>
                        </a:lnTo>
                        <a:lnTo>
                          <a:pt x="506" y="1101"/>
                        </a:lnTo>
                        <a:lnTo>
                          <a:pt x="504" y="1113"/>
                        </a:lnTo>
                        <a:lnTo>
                          <a:pt x="496" y="1135"/>
                        </a:lnTo>
                        <a:lnTo>
                          <a:pt x="489" y="1158"/>
                        </a:lnTo>
                        <a:lnTo>
                          <a:pt x="488" y="1160"/>
                        </a:lnTo>
                        <a:lnTo>
                          <a:pt x="477" y="1186"/>
                        </a:lnTo>
                        <a:lnTo>
                          <a:pt x="466" y="1215"/>
                        </a:lnTo>
                        <a:lnTo>
                          <a:pt x="451" y="1242"/>
                        </a:lnTo>
                        <a:lnTo>
                          <a:pt x="435" y="1270"/>
                        </a:lnTo>
                        <a:lnTo>
                          <a:pt x="441" y="1267"/>
                        </a:lnTo>
                        <a:lnTo>
                          <a:pt x="444" y="1274"/>
                        </a:lnTo>
                        <a:lnTo>
                          <a:pt x="445" y="1281"/>
                        </a:lnTo>
                        <a:lnTo>
                          <a:pt x="445" y="1288"/>
                        </a:lnTo>
                        <a:lnTo>
                          <a:pt x="444" y="1297"/>
                        </a:lnTo>
                        <a:lnTo>
                          <a:pt x="436" y="1314"/>
                        </a:lnTo>
                        <a:lnTo>
                          <a:pt x="424" y="1332"/>
                        </a:lnTo>
                        <a:lnTo>
                          <a:pt x="396" y="1360"/>
                        </a:lnTo>
                        <a:lnTo>
                          <a:pt x="367" y="1390"/>
                        </a:lnTo>
                        <a:lnTo>
                          <a:pt x="336" y="1418"/>
                        </a:lnTo>
                        <a:lnTo>
                          <a:pt x="304" y="1447"/>
                        </a:lnTo>
                        <a:lnTo>
                          <a:pt x="297" y="1449"/>
                        </a:lnTo>
                        <a:lnTo>
                          <a:pt x="295" y="1449"/>
                        </a:lnTo>
                        <a:lnTo>
                          <a:pt x="294" y="1449"/>
                        </a:lnTo>
                        <a:lnTo>
                          <a:pt x="294" y="1450"/>
                        </a:lnTo>
                        <a:lnTo>
                          <a:pt x="291" y="1453"/>
                        </a:lnTo>
                        <a:lnTo>
                          <a:pt x="284" y="1454"/>
                        </a:lnTo>
                        <a:lnTo>
                          <a:pt x="278" y="1456"/>
                        </a:lnTo>
                        <a:lnTo>
                          <a:pt x="249" y="1456"/>
                        </a:lnTo>
                        <a:lnTo>
                          <a:pt x="222" y="1455"/>
                        </a:lnTo>
                        <a:lnTo>
                          <a:pt x="170" y="1448"/>
                        </a:lnTo>
                        <a:lnTo>
                          <a:pt x="121" y="1434"/>
                        </a:lnTo>
                        <a:lnTo>
                          <a:pt x="97" y="1424"/>
                        </a:lnTo>
                        <a:lnTo>
                          <a:pt x="74" y="1413"/>
                        </a:lnTo>
                        <a:lnTo>
                          <a:pt x="78" y="1413"/>
                        </a:lnTo>
                        <a:lnTo>
                          <a:pt x="57" y="1398"/>
                        </a:lnTo>
                        <a:lnTo>
                          <a:pt x="48" y="1389"/>
                        </a:lnTo>
                        <a:lnTo>
                          <a:pt x="40" y="1381"/>
                        </a:lnTo>
                        <a:lnTo>
                          <a:pt x="36" y="1371"/>
                        </a:lnTo>
                        <a:lnTo>
                          <a:pt x="34" y="1366"/>
                        </a:lnTo>
                        <a:lnTo>
                          <a:pt x="36" y="1363"/>
                        </a:lnTo>
                        <a:lnTo>
                          <a:pt x="42" y="1353"/>
                        </a:lnTo>
                        <a:lnTo>
                          <a:pt x="37" y="1351"/>
                        </a:lnTo>
                        <a:lnTo>
                          <a:pt x="27" y="1386"/>
                        </a:lnTo>
                        <a:lnTo>
                          <a:pt x="22" y="1406"/>
                        </a:lnTo>
                        <a:lnTo>
                          <a:pt x="19" y="1430"/>
                        </a:lnTo>
                        <a:lnTo>
                          <a:pt x="9" y="1479"/>
                        </a:lnTo>
                        <a:lnTo>
                          <a:pt x="0" y="1538"/>
                        </a:lnTo>
                        <a:lnTo>
                          <a:pt x="43" y="1565"/>
                        </a:lnTo>
                        <a:lnTo>
                          <a:pt x="90" y="1592"/>
                        </a:lnTo>
                        <a:lnTo>
                          <a:pt x="138" y="1615"/>
                        </a:lnTo>
                        <a:lnTo>
                          <a:pt x="189" y="1636"/>
                        </a:lnTo>
                        <a:lnTo>
                          <a:pt x="274" y="1663"/>
                        </a:lnTo>
                        <a:lnTo>
                          <a:pt x="362" y="1685"/>
                        </a:lnTo>
                        <a:lnTo>
                          <a:pt x="451" y="1705"/>
                        </a:lnTo>
                        <a:lnTo>
                          <a:pt x="542" y="1719"/>
                        </a:lnTo>
                        <a:lnTo>
                          <a:pt x="714" y="1735"/>
                        </a:lnTo>
                        <a:lnTo>
                          <a:pt x="794" y="1735"/>
                        </a:lnTo>
                        <a:lnTo>
                          <a:pt x="879" y="1733"/>
                        </a:lnTo>
                        <a:lnTo>
                          <a:pt x="875" y="1724"/>
                        </a:lnTo>
                        <a:lnTo>
                          <a:pt x="870" y="1709"/>
                        </a:lnTo>
                        <a:lnTo>
                          <a:pt x="865" y="1690"/>
                        </a:lnTo>
                        <a:lnTo>
                          <a:pt x="861" y="1667"/>
                        </a:lnTo>
                        <a:lnTo>
                          <a:pt x="857" y="1639"/>
                        </a:lnTo>
                        <a:lnTo>
                          <a:pt x="854" y="1606"/>
                        </a:lnTo>
                        <a:lnTo>
                          <a:pt x="851" y="1568"/>
                        </a:lnTo>
                        <a:lnTo>
                          <a:pt x="848" y="1527"/>
                        </a:lnTo>
                        <a:lnTo>
                          <a:pt x="846" y="1503"/>
                        </a:lnTo>
                        <a:lnTo>
                          <a:pt x="843" y="1478"/>
                        </a:lnTo>
                        <a:lnTo>
                          <a:pt x="840" y="1425"/>
                        </a:lnTo>
                        <a:lnTo>
                          <a:pt x="835" y="1365"/>
                        </a:lnTo>
                        <a:lnTo>
                          <a:pt x="833" y="1334"/>
                        </a:lnTo>
                        <a:lnTo>
                          <a:pt x="833" y="1302"/>
                        </a:lnTo>
                        <a:lnTo>
                          <a:pt x="830" y="1267"/>
                        </a:lnTo>
                        <a:lnTo>
                          <a:pt x="829" y="1231"/>
                        </a:lnTo>
                        <a:lnTo>
                          <a:pt x="827" y="1156"/>
                        </a:lnTo>
                        <a:lnTo>
                          <a:pt x="824" y="1117"/>
                        </a:lnTo>
                        <a:lnTo>
                          <a:pt x="824" y="1076"/>
                        </a:lnTo>
                        <a:lnTo>
                          <a:pt x="823" y="992"/>
                        </a:lnTo>
                        <a:lnTo>
                          <a:pt x="823" y="903"/>
                        </a:lnTo>
                        <a:lnTo>
                          <a:pt x="823" y="822"/>
                        </a:lnTo>
                        <a:lnTo>
                          <a:pt x="823" y="744"/>
                        </a:lnTo>
                        <a:lnTo>
                          <a:pt x="825" y="672"/>
                        </a:lnTo>
                        <a:lnTo>
                          <a:pt x="825" y="602"/>
                        </a:lnTo>
                        <a:lnTo>
                          <a:pt x="828" y="540"/>
                        </a:lnTo>
                        <a:lnTo>
                          <a:pt x="830" y="480"/>
                        </a:lnTo>
                        <a:lnTo>
                          <a:pt x="833" y="427"/>
                        </a:lnTo>
                        <a:lnTo>
                          <a:pt x="833" y="377"/>
                        </a:lnTo>
                        <a:lnTo>
                          <a:pt x="835" y="332"/>
                        </a:lnTo>
                        <a:lnTo>
                          <a:pt x="835" y="294"/>
                        </a:lnTo>
                        <a:lnTo>
                          <a:pt x="837" y="260"/>
                        </a:lnTo>
                        <a:lnTo>
                          <a:pt x="837" y="231"/>
                        </a:lnTo>
                        <a:lnTo>
                          <a:pt x="840" y="209"/>
                        </a:lnTo>
                        <a:lnTo>
                          <a:pt x="841" y="192"/>
                        </a:lnTo>
                        <a:lnTo>
                          <a:pt x="843" y="181"/>
                        </a:lnTo>
                        <a:lnTo>
                          <a:pt x="830" y="182"/>
                        </a:lnTo>
                        <a:lnTo>
                          <a:pt x="821" y="181"/>
                        </a:lnTo>
                        <a:lnTo>
                          <a:pt x="811" y="177"/>
                        </a:lnTo>
                        <a:lnTo>
                          <a:pt x="804" y="171"/>
                        </a:lnTo>
                        <a:lnTo>
                          <a:pt x="798" y="155"/>
                        </a:lnTo>
                        <a:lnTo>
                          <a:pt x="795" y="138"/>
                        </a:lnTo>
                        <a:lnTo>
                          <a:pt x="797" y="121"/>
                        </a:lnTo>
                        <a:lnTo>
                          <a:pt x="803" y="104"/>
                        </a:lnTo>
                        <a:lnTo>
                          <a:pt x="806" y="87"/>
                        </a:lnTo>
                        <a:lnTo>
                          <a:pt x="794" y="50"/>
                        </a:lnTo>
                        <a:lnTo>
                          <a:pt x="788" y="68"/>
                        </a:lnTo>
                        <a:lnTo>
                          <a:pt x="788" y="71"/>
                        </a:lnTo>
                        <a:lnTo>
                          <a:pt x="791" y="68"/>
                        </a:lnTo>
                        <a:close/>
                        <a:moveTo>
                          <a:pt x="816" y="188"/>
                        </a:moveTo>
                        <a:lnTo>
                          <a:pt x="816" y="187"/>
                        </a:lnTo>
                        <a:lnTo>
                          <a:pt x="822" y="209"/>
                        </a:lnTo>
                        <a:lnTo>
                          <a:pt x="824" y="231"/>
                        </a:lnTo>
                        <a:lnTo>
                          <a:pt x="822" y="255"/>
                        </a:lnTo>
                        <a:lnTo>
                          <a:pt x="815" y="281"/>
                        </a:lnTo>
                        <a:lnTo>
                          <a:pt x="811" y="282"/>
                        </a:lnTo>
                        <a:lnTo>
                          <a:pt x="805" y="330"/>
                        </a:lnTo>
                        <a:lnTo>
                          <a:pt x="803" y="380"/>
                        </a:lnTo>
                        <a:lnTo>
                          <a:pt x="789" y="393"/>
                        </a:lnTo>
                        <a:lnTo>
                          <a:pt x="762" y="398"/>
                        </a:lnTo>
                        <a:lnTo>
                          <a:pt x="749" y="398"/>
                        </a:lnTo>
                        <a:lnTo>
                          <a:pt x="738" y="399"/>
                        </a:lnTo>
                        <a:lnTo>
                          <a:pt x="717" y="397"/>
                        </a:lnTo>
                        <a:lnTo>
                          <a:pt x="708" y="393"/>
                        </a:lnTo>
                        <a:lnTo>
                          <a:pt x="701" y="391"/>
                        </a:lnTo>
                        <a:lnTo>
                          <a:pt x="692" y="385"/>
                        </a:lnTo>
                        <a:lnTo>
                          <a:pt x="686" y="379"/>
                        </a:lnTo>
                        <a:lnTo>
                          <a:pt x="675" y="365"/>
                        </a:lnTo>
                        <a:lnTo>
                          <a:pt x="667" y="345"/>
                        </a:lnTo>
                        <a:lnTo>
                          <a:pt x="663" y="323"/>
                        </a:lnTo>
                        <a:lnTo>
                          <a:pt x="662" y="307"/>
                        </a:lnTo>
                        <a:lnTo>
                          <a:pt x="663" y="293"/>
                        </a:lnTo>
                        <a:lnTo>
                          <a:pt x="667" y="278"/>
                        </a:lnTo>
                        <a:lnTo>
                          <a:pt x="673" y="264"/>
                        </a:lnTo>
                        <a:lnTo>
                          <a:pt x="731" y="233"/>
                        </a:lnTo>
                        <a:lnTo>
                          <a:pt x="755" y="236"/>
                        </a:lnTo>
                        <a:lnTo>
                          <a:pt x="776" y="245"/>
                        </a:lnTo>
                        <a:lnTo>
                          <a:pt x="793" y="255"/>
                        </a:lnTo>
                        <a:lnTo>
                          <a:pt x="806" y="269"/>
                        </a:lnTo>
                        <a:lnTo>
                          <a:pt x="801" y="247"/>
                        </a:lnTo>
                        <a:lnTo>
                          <a:pt x="803" y="228"/>
                        </a:lnTo>
                        <a:lnTo>
                          <a:pt x="806" y="207"/>
                        </a:lnTo>
                        <a:lnTo>
                          <a:pt x="816" y="188"/>
                        </a:lnTo>
                        <a:close/>
                        <a:moveTo>
                          <a:pt x="665" y="486"/>
                        </a:moveTo>
                        <a:lnTo>
                          <a:pt x="665" y="485"/>
                        </a:lnTo>
                        <a:lnTo>
                          <a:pt x="677" y="505"/>
                        </a:lnTo>
                        <a:lnTo>
                          <a:pt x="687" y="528"/>
                        </a:lnTo>
                        <a:lnTo>
                          <a:pt x="695" y="553"/>
                        </a:lnTo>
                        <a:lnTo>
                          <a:pt x="701" y="583"/>
                        </a:lnTo>
                        <a:lnTo>
                          <a:pt x="698" y="588"/>
                        </a:lnTo>
                        <a:lnTo>
                          <a:pt x="679" y="578"/>
                        </a:lnTo>
                        <a:lnTo>
                          <a:pt x="666" y="569"/>
                        </a:lnTo>
                        <a:lnTo>
                          <a:pt x="655" y="557"/>
                        </a:lnTo>
                        <a:lnTo>
                          <a:pt x="650" y="545"/>
                        </a:lnTo>
                        <a:lnTo>
                          <a:pt x="647" y="530"/>
                        </a:lnTo>
                        <a:lnTo>
                          <a:pt x="647" y="523"/>
                        </a:lnTo>
                        <a:lnTo>
                          <a:pt x="649" y="517"/>
                        </a:lnTo>
                        <a:lnTo>
                          <a:pt x="650" y="509"/>
                        </a:lnTo>
                        <a:lnTo>
                          <a:pt x="654" y="501"/>
                        </a:lnTo>
                        <a:lnTo>
                          <a:pt x="665" y="486"/>
                        </a:lnTo>
                        <a:close/>
                        <a:moveTo>
                          <a:pt x="572" y="452"/>
                        </a:moveTo>
                        <a:lnTo>
                          <a:pt x="576" y="452"/>
                        </a:lnTo>
                        <a:lnTo>
                          <a:pt x="554" y="486"/>
                        </a:lnTo>
                        <a:lnTo>
                          <a:pt x="530" y="519"/>
                        </a:lnTo>
                        <a:lnTo>
                          <a:pt x="502" y="551"/>
                        </a:lnTo>
                        <a:lnTo>
                          <a:pt x="471" y="582"/>
                        </a:lnTo>
                        <a:lnTo>
                          <a:pt x="466" y="582"/>
                        </a:lnTo>
                        <a:lnTo>
                          <a:pt x="477" y="552"/>
                        </a:lnTo>
                        <a:lnTo>
                          <a:pt x="494" y="524"/>
                        </a:lnTo>
                        <a:lnTo>
                          <a:pt x="513" y="498"/>
                        </a:lnTo>
                        <a:lnTo>
                          <a:pt x="537" y="473"/>
                        </a:lnTo>
                        <a:lnTo>
                          <a:pt x="538" y="469"/>
                        </a:lnTo>
                        <a:lnTo>
                          <a:pt x="542" y="468"/>
                        </a:lnTo>
                        <a:lnTo>
                          <a:pt x="556" y="458"/>
                        </a:lnTo>
                        <a:lnTo>
                          <a:pt x="572" y="452"/>
                        </a:lnTo>
                        <a:close/>
                        <a:moveTo>
                          <a:pt x="806" y="393"/>
                        </a:moveTo>
                        <a:lnTo>
                          <a:pt x="807" y="393"/>
                        </a:lnTo>
                        <a:lnTo>
                          <a:pt x="810" y="399"/>
                        </a:lnTo>
                        <a:lnTo>
                          <a:pt x="812" y="408"/>
                        </a:lnTo>
                        <a:lnTo>
                          <a:pt x="815" y="426"/>
                        </a:lnTo>
                        <a:lnTo>
                          <a:pt x="815" y="429"/>
                        </a:lnTo>
                        <a:lnTo>
                          <a:pt x="807" y="451"/>
                        </a:lnTo>
                        <a:lnTo>
                          <a:pt x="805" y="475"/>
                        </a:lnTo>
                        <a:lnTo>
                          <a:pt x="804" y="477"/>
                        </a:lnTo>
                        <a:lnTo>
                          <a:pt x="797" y="467"/>
                        </a:lnTo>
                        <a:lnTo>
                          <a:pt x="793" y="457"/>
                        </a:lnTo>
                        <a:lnTo>
                          <a:pt x="791" y="446"/>
                        </a:lnTo>
                        <a:lnTo>
                          <a:pt x="791" y="437"/>
                        </a:lnTo>
                        <a:lnTo>
                          <a:pt x="794" y="415"/>
                        </a:lnTo>
                        <a:lnTo>
                          <a:pt x="806" y="393"/>
                        </a:lnTo>
                        <a:close/>
                        <a:moveTo>
                          <a:pt x="423" y="231"/>
                        </a:moveTo>
                        <a:lnTo>
                          <a:pt x="427" y="224"/>
                        </a:lnTo>
                        <a:lnTo>
                          <a:pt x="435" y="222"/>
                        </a:lnTo>
                        <a:lnTo>
                          <a:pt x="440" y="224"/>
                        </a:lnTo>
                        <a:lnTo>
                          <a:pt x="446" y="229"/>
                        </a:lnTo>
                        <a:lnTo>
                          <a:pt x="451" y="234"/>
                        </a:lnTo>
                        <a:lnTo>
                          <a:pt x="457" y="242"/>
                        </a:lnTo>
                        <a:lnTo>
                          <a:pt x="460" y="247"/>
                        </a:lnTo>
                        <a:lnTo>
                          <a:pt x="458" y="248"/>
                        </a:lnTo>
                        <a:lnTo>
                          <a:pt x="457" y="248"/>
                        </a:lnTo>
                        <a:lnTo>
                          <a:pt x="457" y="249"/>
                        </a:lnTo>
                        <a:lnTo>
                          <a:pt x="454" y="251"/>
                        </a:lnTo>
                        <a:lnTo>
                          <a:pt x="450" y="247"/>
                        </a:lnTo>
                        <a:lnTo>
                          <a:pt x="447" y="245"/>
                        </a:lnTo>
                        <a:lnTo>
                          <a:pt x="446" y="243"/>
                        </a:lnTo>
                        <a:lnTo>
                          <a:pt x="444" y="243"/>
                        </a:lnTo>
                        <a:lnTo>
                          <a:pt x="423" y="288"/>
                        </a:lnTo>
                        <a:lnTo>
                          <a:pt x="410" y="335"/>
                        </a:lnTo>
                        <a:lnTo>
                          <a:pt x="404" y="348"/>
                        </a:lnTo>
                        <a:lnTo>
                          <a:pt x="396" y="348"/>
                        </a:lnTo>
                        <a:lnTo>
                          <a:pt x="392" y="347"/>
                        </a:lnTo>
                        <a:lnTo>
                          <a:pt x="391" y="347"/>
                        </a:lnTo>
                        <a:lnTo>
                          <a:pt x="387" y="342"/>
                        </a:lnTo>
                        <a:lnTo>
                          <a:pt x="388" y="336"/>
                        </a:lnTo>
                        <a:lnTo>
                          <a:pt x="402" y="282"/>
                        </a:lnTo>
                        <a:lnTo>
                          <a:pt x="410" y="255"/>
                        </a:lnTo>
                        <a:lnTo>
                          <a:pt x="423" y="231"/>
                        </a:lnTo>
                        <a:close/>
                        <a:moveTo>
                          <a:pt x="399" y="672"/>
                        </a:moveTo>
                        <a:lnTo>
                          <a:pt x="402" y="676"/>
                        </a:lnTo>
                        <a:lnTo>
                          <a:pt x="445" y="812"/>
                        </a:lnTo>
                        <a:lnTo>
                          <a:pt x="445" y="819"/>
                        </a:lnTo>
                        <a:lnTo>
                          <a:pt x="424" y="804"/>
                        </a:lnTo>
                        <a:lnTo>
                          <a:pt x="415" y="795"/>
                        </a:lnTo>
                        <a:lnTo>
                          <a:pt x="408" y="788"/>
                        </a:lnTo>
                        <a:lnTo>
                          <a:pt x="394" y="770"/>
                        </a:lnTo>
                        <a:lnTo>
                          <a:pt x="385" y="751"/>
                        </a:lnTo>
                        <a:lnTo>
                          <a:pt x="378" y="729"/>
                        </a:lnTo>
                        <a:lnTo>
                          <a:pt x="374" y="706"/>
                        </a:lnTo>
                        <a:lnTo>
                          <a:pt x="373" y="693"/>
                        </a:lnTo>
                        <a:lnTo>
                          <a:pt x="374" y="681"/>
                        </a:lnTo>
                        <a:lnTo>
                          <a:pt x="378" y="656"/>
                        </a:lnTo>
                        <a:lnTo>
                          <a:pt x="376" y="654"/>
                        </a:lnTo>
                        <a:lnTo>
                          <a:pt x="380" y="654"/>
                        </a:lnTo>
                        <a:lnTo>
                          <a:pt x="390" y="660"/>
                        </a:lnTo>
                        <a:lnTo>
                          <a:pt x="399" y="672"/>
                        </a:lnTo>
                        <a:close/>
                        <a:moveTo>
                          <a:pt x="541" y="766"/>
                        </a:moveTo>
                        <a:lnTo>
                          <a:pt x="534" y="770"/>
                        </a:lnTo>
                        <a:lnTo>
                          <a:pt x="537" y="730"/>
                        </a:lnTo>
                        <a:lnTo>
                          <a:pt x="547" y="694"/>
                        </a:lnTo>
                        <a:lnTo>
                          <a:pt x="562" y="658"/>
                        </a:lnTo>
                        <a:lnTo>
                          <a:pt x="585" y="626"/>
                        </a:lnTo>
                        <a:lnTo>
                          <a:pt x="587" y="623"/>
                        </a:lnTo>
                        <a:lnTo>
                          <a:pt x="591" y="623"/>
                        </a:lnTo>
                        <a:lnTo>
                          <a:pt x="582" y="657"/>
                        </a:lnTo>
                        <a:lnTo>
                          <a:pt x="571" y="693"/>
                        </a:lnTo>
                        <a:lnTo>
                          <a:pt x="556" y="729"/>
                        </a:lnTo>
                        <a:lnTo>
                          <a:pt x="541" y="766"/>
                        </a:lnTo>
                        <a:close/>
                        <a:moveTo>
                          <a:pt x="797" y="633"/>
                        </a:moveTo>
                        <a:lnTo>
                          <a:pt x="787" y="614"/>
                        </a:lnTo>
                        <a:lnTo>
                          <a:pt x="786" y="596"/>
                        </a:lnTo>
                        <a:lnTo>
                          <a:pt x="791" y="579"/>
                        </a:lnTo>
                        <a:lnTo>
                          <a:pt x="804" y="565"/>
                        </a:lnTo>
                        <a:lnTo>
                          <a:pt x="804" y="564"/>
                        </a:lnTo>
                        <a:lnTo>
                          <a:pt x="809" y="567"/>
                        </a:lnTo>
                        <a:lnTo>
                          <a:pt x="809" y="571"/>
                        </a:lnTo>
                        <a:lnTo>
                          <a:pt x="807" y="577"/>
                        </a:lnTo>
                        <a:lnTo>
                          <a:pt x="806" y="581"/>
                        </a:lnTo>
                        <a:lnTo>
                          <a:pt x="806" y="605"/>
                        </a:lnTo>
                        <a:lnTo>
                          <a:pt x="804" y="617"/>
                        </a:lnTo>
                        <a:lnTo>
                          <a:pt x="800" y="631"/>
                        </a:lnTo>
                        <a:lnTo>
                          <a:pt x="797" y="633"/>
                        </a:lnTo>
                        <a:close/>
                        <a:moveTo>
                          <a:pt x="636" y="805"/>
                        </a:moveTo>
                        <a:lnTo>
                          <a:pt x="647" y="788"/>
                        </a:lnTo>
                        <a:lnTo>
                          <a:pt x="653" y="781"/>
                        </a:lnTo>
                        <a:lnTo>
                          <a:pt x="661" y="777"/>
                        </a:lnTo>
                        <a:lnTo>
                          <a:pt x="662" y="777"/>
                        </a:lnTo>
                        <a:lnTo>
                          <a:pt x="668" y="766"/>
                        </a:lnTo>
                        <a:lnTo>
                          <a:pt x="677" y="760"/>
                        </a:lnTo>
                        <a:lnTo>
                          <a:pt x="686" y="757"/>
                        </a:lnTo>
                        <a:lnTo>
                          <a:pt x="698" y="756"/>
                        </a:lnTo>
                        <a:lnTo>
                          <a:pt x="740" y="757"/>
                        </a:lnTo>
                        <a:lnTo>
                          <a:pt x="747" y="758"/>
                        </a:lnTo>
                        <a:lnTo>
                          <a:pt x="749" y="758"/>
                        </a:lnTo>
                        <a:lnTo>
                          <a:pt x="757" y="758"/>
                        </a:lnTo>
                        <a:lnTo>
                          <a:pt x="767" y="760"/>
                        </a:lnTo>
                        <a:lnTo>
                          <a:pt x="775" y="764"/>
                        </a:lnTo>
                        <a:lnTo>
                          <a:pt x="783" y="770"/>
                        </a:lnTo>
                        <a:lnTo>
                          <a:pt x="780" y="758"/>
                        </a:lnTo>
                        <a:lnTo>
                          <a:pt x="781" y="748"/>
                        </a:lnTo>
                        <a:lnTo>
                          <a:pt x="785" y="738"/>
                        </a:lnTo>
                        <a:lnTo>
                          <a:pt x="791" y="728"/>
                        </a:lnTo>
                        <a:lnTo>
                          <a:pt x="792" y="727"/>
                        </a:lnTo>
                        <a:lnTo>
                          <a:pt x="797" y="739"/>
                        </a:lnTo>
                        <a:lnTo>
                          <a:pt x="799" y="754"/>
                        </a:lnTo>
                        <a:lnTo>
                          <a:pt x="798" y="770"/>
                        </a:lnTo>
                        <a:lnTo>
                          <a:pt x="795" y="788"/>
                        </a:lnTo>
                        <a:lnTo>
                          <a:pt x="794" y="790"/>
                        </a:lnTo>
                        <a:lnTo>
                          <a:pt x="791" y="876"/>
                        </a:lnTo>
                        <a:lnTo>
                          <a:pt x="785" y="883"/>
                        </a:lnTo>
                        <a:lnTo>
                          <a:pt x="782" y="884"/>
                        </a:lnTo>
                        <a:lnTo>
                          <a:pt x="781" y="886"/>
                        </a:lnTo>
                        <a:lnTo>
                          <a:pt x="779" y="891"/>
                        </a:lnTo>
                        <a:lnTo>
                          <a:pt x="771" y="897"/>
                        </a:lnTo>
                        <a:lnTo>
                          <a:pt x="765" y="904"/>
                        </a:lnTo>
                        <a:lnTo>
                          <a:pt x="756" y="908"/>
                        </a:lnTo>
                        <a:lnTo>
                          <a:pt x="747" y="913"/>
                        </a:lnTo>
                        <a:lnTo>
                          <a:pt x="737" y="915"/>
                        </a:lnTo>
                        <a:lnTo>
                          <a:pt x="727" y="919"/>
                        </a:lnTo>
                        <a:lnTo>
                          <a:pt x="679" y="915"/>
                        </a:lnTo>
                        <a:lnTo>
                          <a:pt x="675" y="912"/>
                        </a:lnTo>
                        <a:lnTo>
                          <a:pt x="662" y="902"/>
                        </a:lnTo>
                        <a:lnTo>
                          <a:pt x="653" y="898"/>
                        </a:lnTo>
                        <a:lnTo>
                          <a:pt x="642" y="877"/>
                        </a:lnTo>
                        <a:lnTo>
                          <a:pt x="637" y="858"/>
                        </a:lnTo>
                        <a:lnTo>
                          <a:pt x="633" y="830"/>
                        </a:lnTo>
                        <a:lnTo>
                          <a:pt x="636" y="805"/>
                        </a:lnTo>
                        <a:close/>
                        <a:moveTo>
                          <a:pt x="782" y="928"/>
                        </a:moveTo>
                        <a:lnTo>
                          <a:pt x="786" y="921"/>
                        </a:lnTo>
                        <a:lnTo>
                          <a:pt x="794" y="918"/>
                        </a:lnTo>
                        <a:lnTo>
                          <a:pt x="795" y="918"/>
                        </a:lnTo>
                        <a:lnTo>
                          <a:pt x="798" y="946"/>
                        </a:lnTo>
                        <a:lnTo>
                          <a:pt x="795" y="976"/>
                        </a:lnTo>
                        <a:lnTo>
                          <a:pt x="794" y="978"/>
                        </a:lnTo>
                        <a:lnTo>
                          <a:pt x="786" y="968"/>
                        </a:lnTo>
                        <a:lnTo>
                          <a:pt x="782" y="962"/>
                        </a:lnTo>
                        <a:lnTo>
                          <a:pt x="781" y="957"/>
                        </a:lnTo>
                        <a:lnTo>
                          <a:pt x="780" y="944"/>
                        </a:lnTo>
                        <a:lnTo>
                          <a:pt x="780" y="936"/>
                        </a:lnTo>
                        <a:lnTo>
                          <a:pt x="782" y="928"/>
                        </a:lnTo>
                        <a:close/>
                        <a:moveTo>
                          <a:pt x="611" y="1177"/>
                        </a:moveTo>
                        <a:lnTo>
                          <a:pt x="612" y="1182"/>
                        </a:lnTo>
                        <a:lnTo>
                          <a:pt x="606" y="1191"/>
                        </a:lnTo>
                        <a:lnTo>
                          <a:pt x="601" y="1202"/>
                        </a:lnTo>
                        <a:lnTo>
                          <a:pt x="595" y="1212"/>
                        </a:lnTo>
                        <a:lnTo>
                          <a:pt x="590" y="1222"/>
                        </a:lnTo>
                        <a:lnTo>
                          <a:pt x="578" y="1240"/>
                        </a:lnTo>
                        <a:lnTo>
                          <a:pt x="576" y="1242"/>
                        </a:lnTo>
                        <a:lnTo>
                          <a:pt x="575" y="1244"/>
                        </a:lnTo>
                        <a:lnTo>
                          <a:pt x="572" y="1249"/>
                        </a:lnTo>
                        <a:lnTo>
                          <a:pt x="567" y="1258"/>
                        </a:lnTo>
                        <a:lnTo>
                          <a:pt x="560" y="1266"/>
                        </a:lnTo>
                        <a:lnTo>
                          <a:pt x="558" y="1267"/>
                        </a:lnTo>
                        <a:lnTo>
                          <a:pt x="556" y="1269"/>
                        </a:lnTo>
                        <a:lnTo>
                          <a:pt x="554" y="1274"/>
                        </a:lnTo>
                        <a:lnTo>
                          <a:pt x="547" y="1281"/>
                        </a:lnTo>
                        <a:lnTo>
                          <a:pt x="544" y="1282"/>
                        </a:lnTo>
                        <a:lnTo>
                          <a:pt x="543" y="1285"/>
                        </a:lnTo>
                        <a:lnTo>
                          <a:pt x="541" y="1290"/>
                        </a:lnTo>
                        <a:lnTo>
                          <a:pt x="526" y="1303"/>
                        </a:lnTo>
                        <a:lnTo>
                          <a:pt x="519" y="1309"/>
                        </a:lnTo>
                        <a:lnTo>
                          <a:pt x="513" y="1316"/>
                        </a:lnTo>
                        <a:lnTo>
                          <a:pt x="508" y="1309"/>
                        </a:lnTo>
                        <a:lnTo>
                          <a:pt x="507" y="1305"/>
                        </a:lnTo>
                        <a:lnTo>
                          <a:pt x="508" y="1303"/>
                        </a:lnTo>
                        <a:lnTo>
                          <a:pt x="510" y="1298"/>
                        </a:lnTo>
                        <a:lnTo>
                          <a:pt x="547" y="1225"/>
                        </a:lnTo>
                        <a:lnTo>
                          <a:pt x="591" y="1156"/>
                        </a:lnTo>
                        <a:lnTo>
                          <a:pt x="591" y="1154"/>
                        </a:lnTo>
                        <a:lnTo>
                          <a:pt x="595" y="1154"/>
                        </a:lnTo>
                        <a:lnTo>
                          <a:pt x="600" y="1156"/>
                        </a:lnTo>
                        <a:lnTo>
                          <a:pt x="605" y="1161"/>
                        </a:lnTo>
                        <a:lnTo>
                          <a:pt x="608" y="1167"/>
                        </a:lnTo>
                        <a:lnTo>
                          <a:pt x="611" y="1177"/>
                        </a:lnTo>
                        <a:close/>
                        <a:moveTo>
                          <a:pt x="788" y="1149"/>
                        </a:moveTo>
                        <a:lnTo>
                          <a:pt x="787" y="1152"/>
                        </a:lnTo>
                        <a:lnTo>
                          <a:pt x="782" y="1153"/>
                        </a:lnTo>
                        <a:lnTo>
                          <a:pt x="779" y="1153"/>
                        </a:lnTo>
                        <a:lnTo>
                          <a:pt x="775" y="1150"/>
                        </a:lnTo>
                        <a:lnTo>
                          <a:pt x="773" y="1147"/>
                        </a:lnTo>
                        <a:lnTo>
                          <a:pt x="769" y="1123"/>
                        </a:lnTo>
                        <a:lnTo>
                          <a:pt x="770" y="1101"/>
                        </a:lnTo>
                        <a:lnTo>
                          <a:pt x="774" y="1081"/>
                        </a:lnTo>
                        <a:lnTo>
                          <a:pt x="780" y="1064"/>
                        </a:lnTo>
                        <a:lnTo>
                          <a:pt x="786" y="1083"/>
                        </a:lnTo>
                        <a:lnTo>
                          <a:pt x="791" y="1104"/>
                        </a:lnTo>
                        <a:lnTo>
                          <a:pt x="791" y="1125"/>
                        </a:lnTo>
                        <a:lnTo>
                          <a:pt x="788" y="1149"/>
                        </a:lnTo>
                        <a:close/>
                        <a:moveTo>
                          <a:pt x="791" y="1234"/>
                        </a:moveTo>
                        <a:lnTo>
                          <a:pt x="795" y="1233"/>
                        </a:lnTo>
                        <a:lnTo>
                          <a:pt x="799" y="1250"/>
                        </a:lnTo>
                        <a:lnTo>
                          <a:pt x="801" y="1269"/>
                        </a:lnTo>
                        <a:lnTo>
                          <a:pt x="800" y="1269"/>
                        </a:lnTo>
                        <a:lnTo>
                          <a:pt x="800" y="1270"/>
                        </a:lnTo>
                        <a:lnTo>
                          <a:pt x="800" y="1273"/>
                        </a:lnTo>
                        <a:lnTo>
                          <a:pt x="800" y="1278"/>
                        </a:lnTo>
                        <a:lnTo>
                          <a:pt x="799" y="1287"/>
                        </a:lnTo>
                        <a:lnTo>
                          <a:pt x="794" y="1306"/>
                        </a:lnTo>
                        <a:lnTo>
                          <a:pt x="791" y="1309"/>
                        </a:lnTo>
                        <a:lnTo>
                          <a:pt x="786" y="1292"/>
                        </a:lnTo>
                        <a:lnTo>
                          <a:pt x="785" y="1274"/>
                        </a:lnTo>
                        <a:lnTo>
                          <a:pt x="786" y="1255"/>
                        </a:lnTo>
                        <a:lnTo>
                          <a:pt x="787" y="1244"/>
                        </a:lnTo>
                        <a:lnTo>
                          <a:pt x="791" y="1234"/>
                        </a:lnTo>
                        <a:close/>
                        <a:moveTo>
                          <a:pt x="728" y="1288"/>
                        </a:moveTo>
                        <a:lnTo>
                          <a:pt x="732" y="1290"/>
                        </a:lnTo>
                        <a:lnTo>
                          <a:pt x="734" y="1290"/>
                        </a:lnTo>
                        <a:lnTo>
                          <a:pt x="743" y="1291"/>
                        </a:lnTo>
                        <a:lnTo>
                          <a:pt x="757" y="1305"/>
                        </a:lnTo>
                        <a:lnTo>
                          <a:pt x="770" y="1315"/>
                        </a:lnTo>
                        <a:lnTo>
                          <a:pt x="781" y="1327"/>
                        </a:lnTo>
                        <a:lnTo>
                          <a:pt x="788" y="1339"/>
                        </a:lnTo>
                        <a:lnTo>
                          <a:pt x="793" y="1353"/>
                        </a:lnTo>
                        <a:lnTo>
                          <a:pt x="793" y="1368"/>
                        </a:lnTo>
                        <a:lnTo>
                          <a:pt x="791" y="1383"/>
                        </a:lnTo>
                        <a:lnTo>
                          <a:pt x="783" y="1400"/>
                        </a:lnTo>
                        <a:lnTo>
                          <a:pt x="775" y="1419"/>
                        </a:lnTo>
                        <a:lnTo>
                          <a:pt x="768" y="1425"/>
                        </a:lnTo>
                        <a:lnTo>
                          <a:pt x="762" y="1432"/>
                        </a:lnTo>
                        <a:lnTo>
                          <a:pt x="755" y="1437"/>
                        </a:lnTo>
                        <a:lnTo>
                          <a:pt x="749" y="1442"/>
                        </a:lnTo>
                        <a:lnTo>
                          <a:pt x="739" y="1444"/>
                        </a:lnTo>
                        <a:lnTo>
                          <a:pt x="734" y="1446"/>
                        </a:lnTo>
                        <a:lnTo>
                          <a:pt x="731" y="1448"/>
                        </a:lnTo>
                        <a:lnTo>
                          <a:pt x="721" y="1449"/>
                        </a:lnTo>
                        <a:lnTo>
                          <a:pt x="711" y="1450"/>
                        </a:lnTo>
                        <a:lnTo>
                          <a:pt x="671" y="1449"/>
                        </a:lnTo>
                        <a:lnTo>
                          <a:pt x="668" y="1446"/>
                        </a:lnTo>
                        <a:lnTo>
                          <a:pt x="649" y="1431"/>
                        </a:lnTo>
                        <a:lnTo>
                          <a:pt x="638" y="1412"/>
                        </a:lnTo>
                        <a:lnTo>
                          <a:pt x="632" y="1394"/>
                        </a:lnTo>
                        <a:lnTo>
                          <a:pt x="629" y="1374"/>
                        </a:lnTo>
                        <a:lnTo>
                          <a:pt x="630" y="1354"/>
                        </a:lnTo>
                        <a:lnTo>
                          <a:pt x="632" y="1336"/>
                        </a:lnTo>
                        <a:lnTo>
                          <a:pt x="638" y="1323"/>
                        </a:lnTo>
                        <a:lnTo>
                          <a:pt x="647" y="1312"/>
                        </a:lnTo>
                        <a:lnTo>
                          <a:pt x="660" y="1304"/>
                        </a:lnTo>
                        <a:lnTo>
                          <a:pt x="663" y="1299"/>
                        </a:lnTo>
                        <a:lnTo>
                          <a:pt x="668" y="1298"/>
                        </a:lnTo>
                        <a:lnTo>
                          <a:pt x="667" y="1296"/>
                        </a:lnTo>
                        <a:lnTo>
                          <a:pt x="668" y="1296"/>
                        </a:lnTo>
                        <a:lnTo>
                          <a:pt x="671" y="1293"/>
                        </a:lnTo>
                        <a:lnTo>
                          <a:pt x="685" y="1287"/>
                        </a:lnTo>
                        <a:lnTo>
                          <a:pt x="702" y="1288"/>
                        </a:lnTo>
                        <a:lnTo>
                          <a:pt x="728" y="1288"/>
                        </a:lnTo>
                        <a:close/>
                        <a:moveTo>
                          <a:pt x="805" y="1382"/>
                        </a:moveTo>
                        <a:lnTo>
                          <a:pt x="806" y="1381"/>
                        </a:lnTo>
                        <a:lnTo>
                          <a:pt x="812" y="1399"/>
                        </a:lnTo>
                        <a:lnTo>
                          <a:pt x="816" y="1419"/>
                        </a:lnTo>
                        <a:lnTo>
                          <a:pt x="816" y="1441"/>
                        </a:lnTo>
                        <a:lnTo>
                          <a:pt x="815" y="1464"/>
                        </a:lnTo>
                        <a:lnTo>
                          <a:pt x="812" y="1467"/>
                        </a:lnTo>
                        <a:lnTo>
                          <a:pt x="806" y="1468"/>
                        </a:lnTo>
                        <a:lnTo>
                          <a:pt x="803" y="1467"/>
                        </a:lnTo>
                        <a:lnTo>
                          <a:pt x="800" y="1465"/>
                        </a:lnTo>
                        <a:lnTo>
                          <a:pt x="800" y="1461"/>
                        </a:lnTo>
                        <a:lnTo>
                          <a:pt x="795" y="1437"/>
                        </a:lnTo>
                        <a:lnTo>
                          <a:pt x="795" y="1417"/>
                        </a:lnTo>
                        <a:lnTo>
                          <a:pt x="798" y="1398"/>
                        </a:lnTo>
                        <a:lnTo>
                          <a:pt x="805" y="1382"/>
                        </a:lnTo>
                        <a:close/>
                        <a:moveTo>
                          <a:pt x="806" y="1622"/>
                        </a:moveTo>
                        <a:lnTo>
                          <a:pt x="804" y="1599"/>
                        </a:lnTo>
                        <a:lnTo>
                          <a:pt x="800" y="1592"/>
                        </a:lnTo>
                        <a:lnTo>
                          <a:pt x="801" y="1579"/>
                        </a:lnTo>
                        <a:lnTo>
                          <a:pt x="806" y="1569"/>
                        </a:lnTo>
                        <a:lnTo>
                          <a:pt x="806" y="1567"/>
                        </a:lnTo>
                        <a:lnTo>
                          <a:pt x="810" y="1567"/>
                        </a:lnTo>
                        <a:lnTo>
                          <a:pt x="823" y="1592"/>
                        </a:lnTo>
                        <a:lnTo>
                          <a:pt x="822" y="1622"/>
                        </a:lnTo>
                        <a:lnTo>
                          <a:pt x="819" y="1628"/>
                        </a:lnTo>
                        <a:lnTo>
                          <a:pt x="813" y="1629"/>
                        </a:lnTo>
                        <a:lnTo>
                          <a:pt x="810" y="1628"/>
                        </a:lnTo>
                        <a:lnTo>
                          <a:pt x="807" y="1625"/>
                        </a:lnTo>
                        <a:lnTo>
                          <a:pt x="806" y="1622"/>
                        </a:lnTo>
                        <a:close/>
                        <a:moveTo>
                          <a:pt x="582" y="1527"/>
                        </a:moveTo>
                        <a:lnTo>
                          <a:pt x="579" y="1528"/>
                        </a:lnTo>
                        <a:lnTo>
                          <a:pt x="578" y="1531"/>
                        </a:lnTo>
                        <a:lnTo>
                          <a:pt x="576" y="1532"/>
                        </a:lnTo>
                        <a:lnTo>
                          <a:pt x="575" y="1534"/>
                        </a:lnTo>
                        <a:lnTo>
                          <a:pt x="570" y="1535"/>
                        </a:lnTo>
                        <a:lnTo>
                          <a:pt x="567" y="1535"/>
                        </a:lnTo>
                        <a:lnTo>
                          <a:pt x="566" y="1535"/>
                        </a:lnTo>
                        <a:lnTo>
                          <a:pt x="566" y="1537"/>
                        </a:lnTo>
                        <a:lnTo>
                          <a:pt x="555" y="1534"/>
                        </a:lnTo>
                        <a:lnTo>
                          <a:pt x="542" y="1525"/>
                        </a:lnTo>
                        <a:lnTo>
                          <a:pt x="534" y="1515"/>
                        </a:lnTo>
                        <a:lnTo>
                          <a:pt x="520" y="1496"/>
                        </a:lnTo>
                        <a:lnTo>
                          <a:pt x="514" y="1477"/>
                        </a:lnTo>
                        <a:lnTo>
                          <a:pt x="518" y="1458"/>
                        </a:lnTo>
                        <a:lnTo>
                          <a:pt x="519" y="1455"/>
                        </a:lnTo>
                        <a:lnTo>
                          <a:pt x="523" y="1455"/>
                        </a:lnTo>
                        <a:lnTo>
                          <a:pt x="541" y="1468"/>
                        </a:lnTo>
                        <a:lnTo>
                          <a:pt x="556" y="1484"/>
                        </a:lnTo>
                        <a:lnTo>
                          <a:pt x="570" y="1502"/>
                        </a:lnTo>
                        <a:lnTo>
                          <a:pt x="582" y="1522"/>
                        </a:lnTo>
                        <a:lnTo>
                          <a:pt x="582" y="1527"/>
                        </a:lnTo>
                        <a:close/>
                        <a:moveTo>
                          <a:pt x="558" y="1676"/>
                        </a:moveTo>
                        <a:lnTo>
                          <a:pt x="559" y="1677"/>
                        </a:lnTo>
                        <a:lnTo>
                          <a:pt x="540" y="1684"/>
                        </a:lnTo>
                        <a:lnTo>
                          <a:pt x="530" y="1687"/>
                        </a:lnTo>
                        <a:lnTo>
                          <a:pt x="525" y="1687"/>
                        </a:lnTo>
                        <a:lnTo>
                          <a:pt x="523" y="1687"/>
                        </a:lnTo>
                        <a:lnTo>
                          <a:pt x="522" y="1687"/>
                        </a:lnTo>
                        <a:lnTo>
                          <a:pt x="522" y="1688"/>
                        </a:lnTo>
                        <a:lnTo>
                          <a:pt x="502" y="1685"/>
                        </a:lnTo>
                        <a:lnTo>
                          <a:pt x="493" y="1682"/>
                        </a:lnTo>
                        <a:lnTo>
                          <a:pt x="488" y="1679"/>
                        </a:lnTo>
                        <a:lnTo>
                          <a:pt x="486" y="1678"/>
                        </a:lnTo>
                        <a:lnTo>
                          <a:pt x="484" y="1678"/>
                        </a:lnTo>
                        <a:lnTo>
                          <a:pt x="478" y="1673"/>
                        </a:lnTo>
                        <a:lnTo>
                          <a:pt x="478" y="1669"/>
                        </a:lnTo>
                        <a:lnTo>
                          <a:pt x="482" y="1665"/>
                        </a:lnTo>
                        <a:lnTo>
                          <a:pt x="487" y="1663"/>
                        </a:lnTo>
                        <a:lnTo>
                          <a:pt x="494" y="1663"/>
                        </a:lnTo>
                        <a:lnTo>
                          <a:pt x="510" y="1661"/>
                        </a:lnTo>
                        <a:lnTo>
                          <a:pt x="526" y="1664"/>
                        </a:lnTo>
                        <a:lnTo>
                          <a:pt x="541" y="1667"/>
                        </a:lnTo>
                        <a:lnTo>
                          <a:pt x="558" y="1676"/>
                        </a:lnTo>
                        <a:close/>
                        <a:moveTo>
                          <a:pt x="637" y="1683"/>
                        </a:moveTo>
                        <a:lnTo>
                          <a:pt x="637" y="1682"/>
                        </a:lnTo>
                        <a:lnTo>
                          <a:pt x="651" y="1677"/>
                        </a:lnTo>
                        <a:lnTo>
                          <a:pt x="665" y="1678"/>
                        </a:lnTo>
                        <a:lnTo>
                          <a:pt x="669" y="1679"/>
                        </a:lnTo>
                        <a:lnTo>
                          <a:pt x="675" y="1683"/>
                        </a:lnTo>
                        <a:lnTo>
                          <a:pt x="680" y="1687"/>
                        </a:lnTo>
                        <a:lnTo>
                          <a:pt x="686" y="1693"/>
                        </a:lnTo>
                        <a:lnTo>
                          <a:pt x="687" y="1695"/>
                        </a:lnTo>
                        <a:lnTo>
                          <a:pt x="678" y="1701"/>
                        </a:lnTo>
                        <a:lnTo>
                          <a:pt x="668" y="1705"/>
                        </a:lnTo>
                        <a:lnTo>
                          <a:pt x="659" y="1707"/>
                        </a:lnTo>
                        <a:lnTo>
                          <a:pt x="654" y="1707"/>
                        </a:lnTo>
                        <a:lnTo>
                          <a:pt x="651" y="1707"/>
                        </a:lnTo>
                        <a:lnTo>
                          <a:pt x="650" y="1707"/>
                        </a:lnTo>
                        <a:lnTo>
                          <a:pt x="650" y="1708"/>
                        </a:lnTo>
                        <a:lnTo>
                          <a:pt x="641" y="1707"/>
                        </a:lnTo>
                        <a:lnTo>
                          <a:pt x="631" y="1703"/>
                        </a:lnTo>
                        <a:lnTo>
                          <a:pt x="621" y="1699"/>
                        </a:lnTo>
                        <a:lnTo>
                          <a:pt x="612" y="1693"/>
                        </a:lnTo>
                        <a:lnTo>
                          <a:pt x="611" y="1690"/>
                        </a:lnTo>
                        <a:lnTo>
                          <a:pt x="613" y="1690"/>
                        </a:lnTo>
                        <a:lnTo>
                          <a:pt x="621" y="1683"/>
                        </a:lnTo>
                        <a:lnTo>
                          <a:pt x="637" y="1683"/>
                        </a:lnTo>
                        <a:close/>
                        <a:moveTo>
                          <a:pt x="812" y="1694"/>
                        </a:moveTo>
                        <a:lnTo>
                          <a:pt x="815" y="1696"/>
                        </a:lnTo>
                        <a:lnTo>
                          <a:pt x="798" y="1705"/>
                        </a:lnTo>
                        <a:lnTo>
                          <a:pt x="781" y="1709"/>
                        </a:lnTo>
                        <a:lnTo>
                          <a:pt x="771" y="1709"/>
                        </a:lnTo>
                        <a:lnTo>
                          <a:pt x="763" y="1709"/>
                        </a:lnTo>
                        <a:lnTo>
                          <a:pt x="753" y="1707"/>
                        </a:lnTo>
                        <a:lnTo>
                          <a:pt x="749" y="1706"/>
                        </a:lnTo>
                        <a:lnTo>
                          <a:pt x="745" y="1706"/>
                        </a:lnTo>
                        <a:lnTo>
                          <a:pt x="743" y="1703"/>
                        </a:lnTo>
                        <a:lnTo>
                          <a:pt x="744" y="1701"/>
                        </a:lnTo>
                        <a:lnTo>
                          <a:pt x="747" y="1693"/>
                        </a:lnTo>
                        <a:lnTo>
                          <a:pt x="753" y="1689"/>
                        </a:lnTo>
                        <a:lnTo>
                          <a:pt x="761" y="1685"/>
                        </a:lnTo>
                        <a:lnTo>
                          <a:pt x="769" y="1687"/>
                        </a:lnTo>
                        <a:lnTo>
                          <a:pt x="781" y="1682"/>
                        </a:lnTo>
                        <a:lnTo>
                          <a:pt x="793" y="1682"/>
                        </a:lnTo>
                        <a:lnTo>
                          <a:pt x="803" y="1685"/>
                        </a:lnTo>
                        <a:lnTo>
                          <a:pt x="812" y="1694"/>
                        </a:lnTo>
                        <a:close/>
                        <a:moveTo>
                          <a:pt x="18" y="1513"/>
                        </a:moveTo>
                        <a:lnTo>
                          <a:pt x="20" y="1507"/>
                        </a:lnTo>
                        <a:lnTo>
                          <a:pt x="25" y="1504"/>
                        </a:lnTo>
                        <a:lnTo>
                          <a:pt x="30" y="1503"/>
                        </a:lnTo>
                        <a:lnTo>
                          <a:pt x="37" y="1505"/>
                        </a:lnTo>
                        <a:lnTo>
                          <a:pt x="73" y="1528"/>
                        </a:lnTo>
                        <a:lnTo>
                          <a:pt x="78" y="1531"/>
                        </a:lnTo>
                        <a:lnTo>
                          <a:pt x="85" y="1544"/>
                        </a:lnTo>
                        <a:lnTo>
                          <a:pt x="86" y="1549"/>
                        </a:lnTo>
                        <a:lnTo>
                          <a:pt x="66" y="1543"/>
                        </a:lnTo>
                        <a:lnTo>
                          <a:pt x="48" y="1535"/>
                        </a:lnTo>
                        <a:lnTo>
                          <a:pt x="31" y="1525"/>
                        </a:lnTo>
                        <a:lnTo>
                          <a:pt x="18" y="1513"/>
                        </a:lnTo>
                        <a:close/>
                        <a:moveTo>
                          <a:pt x="166" y="1492"/>
                        </a:moveTo>
                        <a:lnTo>
                          <a:pt x="165" y="1489"/>
                        </a:lnTo>
                        <a:lnTo>
                          <a:pt x="171" y="1480"/>
                        </a:lnTo>
                        <a:lnTo>
                          <a:pt x="182" y="1474"/>
                        </a:lnTo>
                        <a:lnTo>
                          <a:pt x="200" y="1486"/>
                        </a:lnTo>
                        <a:lnTo>
                          <a:pt x="219" y="1501"/>
                        </a:lnTo>
                        <a:lnTo>
                          <a:pt x="237" y="1515"/>
                        </a:lnTo>
                        <a:lnTo>
                          <a:pt x="255" y="1532"/>
                        </a:lnTo>
                        <a:lnTo>
                          <a:pt x="258" y="1535"/>
                        </a:lnTo>
                        <a:lnTo>
                          <a:pt x="243" y="1538"/>
                        </a:lnTo>
                        <a:lnTo>
                          <a:pt x="231" y="1539"/>
                        </a:lnTo>
                        <a:lnTo>
                          <a:pt x="219" y="1538"/>
                        </a:lnTo>
                        <a:lnTo>
                          <a:pt x="208" y="1534"/>
                        </a:lnTo>
                        <a:lnTo>
                          <a:pt x="196" y="1526"/>
                        </a:lnTo>
                        <a:lnTo>
                          <a:pt x="186" y="1517"/>
                        </a:lnTo>
                        <a:lnTo>
                          <a:pt x="176" y="1505"/>
                        </a:lnTo>
                        <a:lnTo>
                          <a:pt x="166" y="1492"/>
                        </a:lnTo>
                        <a:close/>
                        <a:moveTo>
                          <a:pt x="168" y="1586"/>
                        </a:moveTo>
                        <a:lnTo>
                          <a:pt x="162" y="1591"/>
                        </a:lnTo>
                        <a:lnTo>
                          <a:pt x="151" y="1586"/>
                        </a:lnTo>
                        <a:lnTo>
                          <a:pt x="142" y="1582"/>
                        </a:lnTo>
                        <a:lnTo>
                          <a:pt x="134" y="1577"/>
                        </a:lnTo>
                        <a:lnTo>
                          <a:pt x="128" y="1574"/>
                        </a:lnTo>
                        <a:lnTo>
                          <a:pt x="117" y="1563"/>
                        </a:lnTo>
                        <a:lnTo>
                          <a:pt x="111" y="1551"/>
                        </a:lnTo>
                        <a:lnTo>
                          <a:pt x="112" y="1550"/>
                        </a:lnTo>
                        <a:lnTo>
                          <a:pt x="127" y="1553"/>
                        </a:lnTo>
                        <a:lnTo>
                          <a:pt x="142" y="1559"/>
                        </a:lnTo>
                        <a:lnTo>
                          <a:pt x="156" y="1567"/>
                        </a:lnTo>
                        <a:lnTo>
                          <a:pt x="170" y="1577"/>
                        </a:lnTo>
                        <a:lnTo>
                          <a:pt x="170" y="1580"/>
                        </a:lnTo>
                        <a:lnTo>
                          <a:pt x="168" y="1586"/>
                        </a:lnTo>
                        <a:close/>
                        <a:moveTo>
                          <a:pt x="223" y="1607"/>
                        </a:moveTo>
                        <a:lnTo>
                          <a:pt x="222" y="1605"/>
                        </a:lnTo>
                        <a:lnTo>
                          <a:pt x="223" y="1605"/>
                        </a:lnTo>
                        <a:lnTo>
                          <a:pt x="228" y="1606"/>
                        </a:lnTo>
                        <a:lnTo>
                          <a:pt x="242" y="1607"/>
                        </a:lnTo>
                        <a:lnTo>
                          <a:pt x="256" y="1611"/>
                        </a:lnTo>
                        <a:lnTo>
                          <a:pt x="270" y="1617"/>
                        </a:lnTo>
                        <a:lnTo>
                          <a:pt x="283" y="1628"/>
                        </a:lnTo>
                        <a:lnTo>
                          <a:pt x="285" y="1631"/>
                        </a:lnTo>
                        <a:lnTo>
                          <a:pt x="276" y="1633"/>
                        </a:lnTo>
                        <a:lnTo>
                          <a:pt x="266" y="1633"/>
                        </a:lnTo>
                        <a:lnTo>
                          <a:pt x="250" y="1630"/>
                        </a:lnTo>
                        <a:lnTo>
                          <a:pt x="235" y="1621"/>
                        </a:lnTo>
                        <a:lnTo>
                          <a:pt x="228" y="1615"/>
                        </a:lnTo>
                        <a:lnTo>
                          <a:pt x="223" y="1607"/>
                        </a:lnTo>
                        <a:close/>
                        <a:moveTo>
                          <a:pt x="416" y="1658"/>
                        </a:moveTo>
                        <a:lnTo>
                          <a:pt x="418" y="1660"/>
                        </a:lnTo>
                        <a:lnTo>
                          <a:pt x="418" y="1663"/>
                        </a:lnTo>
                        <a:lnTo>
                          <a:pt x="417" y="1665"/>
                        </a:lnTo>
                        <a:lnTo>
                          <a:pt x="412" y="1670"/>
                        </a:lnTo>
                        <a:lnTo>
                          <a:pt x="405" y="1672"/>
                        </a:lnTo>
                        <a:lnTo>
                          <a:pt x="373" y="1665"/>
                        </a:lnTo>
                        <a:lnTo>
                          <a:pt x="345" y="1654"/>
                        </a:lnTo>
                        <a:lnTo>
                          <a:pt x="342" y="1649"/>
                        </a:lnTo>
                        <a:lnTo>
                          <a:pt x="343" y="1643"/>
                        </a:lnTo>
                        <a:lnTo>
                          <a:pt x="350" y="1642"/>
                        </a:lnTo>
                        <a:lnTo>
                          <a:pt x="357" y="1641"/>
                        </a:lnTo>
                        <a:lnTo>
                          <a:pt x="357" y="1640"/>
                        </a:lnTo>
                        <a:lnTo>
                          <a:pt x="387" y="1646"/>
                        </a:lnTo>
                        <a:lnTo>
                          <a:pt x="416" y="1658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26" name="Freeform 783"/>
                  <p:cNvSpPr/>
                  <p:nvPr/>
                </p:nvSpPr>
                <p:spPr>
                  <a:xfrm>
                    <a:off x="267" y="111"/>
                    <a:ext cx="8" cy="32"/>
                  </a:xfrm>
                  <a:custGeom>
                    <a:avLst/>
                    <a:gdLst>
                      <a:gd name="txL" fmla="*/ 0 w 23"/>
                      <a:gd name="txT" fmla="*/ 0 h 95"/>
                      <a:gd name="txR" fmla="*/ 23 w 23"/>
                      <a:gd name="txB" fmla="*/ 95 h 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95">
                        <a:moveTo>
                          <a:pt x="15" y="0"/>
                        </a:moveTo>
                        <a:lnTo>
                          <a:pt x="15" y="1"/>
                        </a:lnTo>
                        <a:lnTo>
                          <a:pt x="5" y="20"/>
                        </a:lnTo>
                        <a:lnTo>
                          <a:pt x="2" y="41"/>
                        </a:lnTo>
                        <a:lnTo>
                          <a:pt x="0" y="60"/>
                        </a:lnTo>
                        <a:lnTo>
                          <a:pt x="5" y="82"/>
                        </a:lnTo>
                        <a:lnTo>
                          <a:pt x="10" y="95"/>
                        </a:lnTo>
                        <a:lnTo>
                          <a:pt x="14" y="94"/>
                        </a:lnTo>
                        <a:lnTo>
                          <a:pt x="21" y="68"/>
                        </a:lnTo>
                        <a:lnTo>
                          <a:pt x="23" y="44"/>
                        </a:lnTo>
                        <a:lnTo>
                          <a:pt x="21" y="22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27" name="Freeform 784"/>
                  <p:cNvSpPr>
                    <a:spLocks noEditPoints="1"/>
                  </p:cNvSpPr>
                  <p:nvPr/>
                </p:nvSpPr>
                <p:spPr>
                  <a:xfrm>
                    <a:off x="221" y="126"/>
                    <a:ext cx="50" cy="56"/>
                  </a:xfrm>
                  <a:custGeom>
                    <a:avLst/>
                    <a:gdLst>
                      <a:gd name="txL" fmla="*/ 0 w 149"/>
                      <a:gd name="txT" fmla="*/ 0 h 166"/>
                      <a:gd name="txR" fmla="*/ 149 w 149"/>
                      <a:gd name="txB" fmla="*/ 166 h 16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9" h="166">
                        <a:moveTo>
                          <a:pt x="149" y="49"/>
                        </a:moveTo>
                        <a:lnTo>
                          <a:pt x="144" y="36"/>
                        </a:lnTo>
                        <a:lnTo>
                          <a:pt x="131" y="22"/>
                        </a:lnTo>
                        <a:lnTo>
                          <a:pt x="114" y="12"/>
                        </a:lnTo>
                        <a:lnTo>
                          <a:pt x="93" y="3"/>
                        </a:lnTo>
                        <a:lnTo>
                          <a:pt x="69" y="0"/>
                        </a:lnTo>
                        <a:lnTo>
                          <a:pt x="11" y="31"/>
                        </a:lnTo>
                        <a:lnTo>
                          <a:pt x="5" y="45"/>
                        </a:lnTo>
                        <a:lnTo>
                          <a:pt x="1" y="60"/>
                        </a:lnTo>
                        <a:lnTo>
                          <a:pt x="0" y="74"/>
                        </a:lnTo>
                        <a:lnTo>
                          <a:pt x="1" y="90"/>
                        </a:lnTo>
                        <a:lnTo>
                          <a:pt x="5" y="112"/>
                        </a:lnTo>
                        <a:lnTo>
                          <a:pt x="13" y="132"/>
                        </a:lnTo>
                        <a:lnTo>
                          <a:pt x="24" y="146"/>
                        </a:lnTo>
                        <a:lnTo>
                          <a:pt x="30" y="152"/>
                        </a:lnTo>
                        <a:lnTo>
                          <a:pt x="39" y="158"/>
                        </a:lnTo>
                        <a:lnTo>
                          <a:pt x="46" y="160"/>
                        </a:lnTo>
                        <a:lnTo>
                          <a:pt x="55" y="164"/>
                        </a:lnTo>
                        <a:lnTo>
                          <a:pt x="76" y="166"/>
                        </a:lnTo>
                        <a:lnTo>
                          <a:pt x="87" y="165"/>
                        </a:lnTo>
                        <a:lnTo>
                          <a:pt x="100" y="165"/>
                        </a:lnTo>
                        <a:lnTo>
                          <a:pt x="127" y="160"/>
                        </a:lnTo>
                        <a:lnTo>
                          <a:pt x="141" y="147"/>
                        </a:lnTo>
                        <a:lnTo>
                          <a:pt x="143" y="97"/>
                        </a:lnTo>
                        <a:lnTo>
                          <a:pt x="149" y="49"/>
                        </a:lnTo>
                        <a:close/>
                        <a:moveTo>
                          <a:pt x="107" y="16"/>
                        </a:moveTo>
                        <a:lnTo>
                          <a:pt x="115" y="18"/>
                        </a:lnTo>
                        <a:lnTo>
                          <a:pt x="120" y="22"/>
                        </a:lnTo>
                        <a:lnTo>
                          <a:pt x="142" y="49"/>
                        </a:lnTo>
                        <a:lnTo>
                          <a:pt x="143" y="73"/>
                        </a:lnTo>
                        <a:lnTo>
                          <a:pt x="142" y="97"/>
                        </a:lnTo>
                        <a:lnTo>
                          <a:pt x="142" y="98"/>
                        </a:lnTo>
                        <a:lnTo>
                          <a:pt x="139" y="99"/>
                        </a:lnTo>
                        <a:lnTo>
                          <a:pt x="139" y="104"/>
                        </a:lnTo>
                        <a:lnTo>
                          <a:pt x="138" y="109"/>
                        </a:lnTo>
                        <a:lnTo>
                          <a:pt x="136" y="112"/>
                        </a:lnTo>
                        <a:lnTo>
                          <a:pt x="135" y="115"/>
                        </a:lnTo>
                        <a:lnTo>
                          <a:pt x="133" y="117"/>
                        </a:lnTo>
                        <a:lnTo>
                          <a:pt x="126" y="126"/>
                        </a:lnTo>
                        <a:lnTo>
                          <a:pt x="119" y="135"/>
                        </a:lnTo>
                        <a:lnTo>
                          <a:pt x="111" y="142"/>
                        </a:lnTo>
                        <a:lnTo>
                          <a:pt x="101" y="150"/>
                        </a:lnTo>
                        <a:lnTo>
                          <a:pt x="82" y="148"/>
                        </a:lnTo>
                        <a:lnTo>
                          <a:pt x="65" y="146"/>
                        </a:lnTo>
                        <a:lnTo>
                          <a:pt x="33" y="136"/>
                        </a:lnTo>
                        <a:lnTo>
                          <a:pt x="18" y="127"/>
                        </a:lnTo>
                        <a:lnTo>
                          <a:pt x="10" y="104"/>
                        </a:lnTo>
                        <a:lnTo>
                          <a:pt x="9" y="82"/>
                        </a:lnTo>
                        <a:lnTo>
                          <a:pt x="12" y="61"/>
                        </a:lnTo>
                        <a:lnTo>
                          <a:pt x="24" y="39"/>
                        </a:lnTo>
                        <a:lnTo>
                          <a:pt x="31" y="28"/>
                        </a:lnTo>
                        <a:lnTo>
                          <a:pt x="41" y="21"/>
                        </a:lnTo>
                        <a:lnTo>
                          <a:pt x="52" y="16"/>
                        </a:lnTo>
                        <a:lnTo>
                          <a:pt x="65" y="15"/>
                        </a:lnTo>
                        <a:lnTo>
                          <a:pt x="107" y="16"/>
                        </a:lnTo>
                        <a:close/>
                      </a:path>
                    </a:pathLst>
                  </a:custGeom>
                  <a:solidFill>
                    <a:srgbClr val="5C5A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28" name="Freeform 785"/>
                  <p:cNvSpPr/>
                  <p:nvPr/>
                </p:nvSpPr>
                <p:spPr>
                  <a:xfrm>
                    <a:off x="266" y="159"/>
                    <a:ext cx="2" cy="5"/>
                  </a:xfrm>
                  <a:custGeom>
                    <a:avLst/>
                    <a:gdLst>
                      <a:gd name="txL" fmla="*/ 0 w 6"/>
                      <a:gd name="txT" fmla="*/ 0 h 15"/>
                      <a:gd name="txR" fmla="*/ 6 w 6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5">
                        <a:moveTo>
                          <a:pt x="6" y="1"/>
                        </a:moveTo>
                        <a:lnTo>
                          <a:pt x="6" y="0"/>
                        </a:lnTo>
                        <a:lnTo>
                          <a:pt x="2" y="12"/>
                        </a:lnTo>
                        <a:lnTo>
                          <a:pt x="0" y="15"/>
                        </a:lnTo>
                        <a:lnTo>
                          <a:pt x="2" y="12"/>
                        </a:lnTo>
                        <a:lnTo>
                          <a:pt x="3" y="7"/>
                        </a:lnTo>
                        <a:lnTo>
                          <a:pt x="3" y="2"/>
                        </a:lnTo>
                        <a:lnTo>
                          <a:pt x="6" y="1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29" name="Freeform 786"/>
                  <p:cNvSpPr/>
                  <p:nvPr/>
                </p:nvSpPr>
                <p:spPr>
                  <a:xfrm>
                    <a:off x="216" y="210"/>
                    <a:ext cx="18" cy="35"/>
                  </a:xfrm>
                  <a:custGeom>
                    <a:avLst/>
                    <a:gdLst>
                      <a:gd name="txL" fmla="*/ 0 w 54"/>
                      <a:gd name="txT" fmla="*/ 0 h 103"/>
                      <a:gd name="txR" fmla="*/ 54 w 54"/>
                      <a:gd name="txB" fmla="*/ 103 h 10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" h="103">
                        <a:moveTo>
                          <a:pt x="18" y="0"/>
                        </a:moveTo>
                        <a:lnTo>
                          <a:pt x="18" y="1"/>
                        </a:lnTo>
                        <a:lnTo>
                          <a:pt x="7" y="16"/>
                        </a:lnTo>
                        <a:lnTo>
                          <a:pt x="3" y="24"/>
                        </a:lnTo>
                        <a:lnTo>
                          <a:pt x="2" y="32"/>
                        </a:lnTo>
                        <a:lnTo>
                          <a:pt x="0" y="38"/>
                        </a:lnTo>
                        <a:lnTo>
                          <a:pt x="0" y="45"/>
                        </a:lnTo>
                        <a:lnTo>
                          <a:pt x="3" y="60"/>
                        </a:lnTo>
                        <a:lnTo>
                          <a:pt x="8" y="72"/>
                        </a:lnTo>
                        <a:lnTo>
                          <a:pt x="19" y="84"/>
                        </a:lnTo>
                        <a:lnTo>
                          <a:pt x="32" y="93"/>
                        </a:lnTo>
                        <a:lnTo>
                          <a:pt x="51" y="103"/>
                        </a:lnTo>
                        <a:lnTo>
                          <a:pt x="54" y="98"/>
                        </a:lnTo>
                        <a:lnTo>
                          <a:pt x="48" y="68"/>
                        </a:lnTo>
                        <a:lnTo>
                          <a:pt x="40" y="43"/>
                        </a:lnTo>
                        <a:lnTo>
                          <a:pt x="30" y="2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rgbClr val="7D78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30" name="Freeform 787"/>
                  <p:cNvSpPr/>
                  <p:nvPr/>
                </p:nvSpPr>
                <p:spPr>
                  <a:xfrm>
                    <a:off x="156" y="199"/>
                    <a:ext cx="36" cy="44"/>
                  </a:xfrm>
                  <a:custGeom>
                    <a:avLst/>
                    <a:gdLst>
                      <a:gd name="txL" fmla="*/ 0 w 110"/>
                      <a:gd name="txT" fmla="*/ 0 h 130"/>
                      <a:gd name="txR" fmla="*/ 110 w 110"/>
                      <a:gd name="txB" fmla="*/ 130 h 1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0" h="130">
                        <a:moveTo>
                          <a:pt x="110" y="0"/>
                        </a:moveTo>
                        <a:lnTo>
                          <a:pt x="106" y="0"/>
                        </a:lnTo>
                        <a:lnTo>
                          <a:pt x="90" y="6"/>
                        </a:lnTo>
                        <a:lnTo>
                          <a:pt x="76" y="16"/>
                        </a:lnTo>
                        <a:lnTo>
                          <a:pt x="72" y="17"/>
                        </a:lnTo>
                        <a:lnTo>
                          <a:pt x="71" y="21"/>
                        </a:lnTo>
                        <a:lnTo>
                          <a:pt x="47" y="46"/>
                        </a:lnTo>
                        <a:lnTo>
                          <a:pt x="28" y="72"/>
                        </a:lnTo>
                        <a:lnTo>
                          <a:pt x="11" y="100"/>
                        </a:lnTo>
                        <a:lnTo>
                          <a:pt x="0" y="130"/>
                        </a:lnTo>
                        <a:lnTo>
                          <a:pt x="5" y="130"/>
                        </a:lnTo>
                        <a:lnTo>
                          <a:pt x="36" y="99"/>
                        </a:lnTo>
                        <a:lnTo>
                          <a:pt x="64" y="67"/>
                        </a:lnTo>
                        <a:lnTo>
                          <a:pt x="88" y="34"/>
                        </a:lnTo>
                        <a:lnTo>
                          <a:pt x="110" y="0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31" name="Freeform 788"/>
                  <p:cNvSpPr/>
                  <p:nvPr/>
                </p:nvSpPr>
                <p:spPr>
                  <a:xfrm>
                    <a:off x="264" y="180"/>
                    <a:ext cx="8" cy="28"/>
                  </a:xfrm>
                  <a:custGeom>
                    <a:avLst/>
                    <a:gdLst>
                      <a:gd name="txL" fmla="*/ 0 w 24"/>
                      <a:gd name="txT" fmla="*/ 0 h 84"/>
                      <a:gd name="txR" fmla="*/ 24 w 24"/>
                      <a:gd name="txB" fmla="*/ 84 h 8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" h="84">
                        <a:moveTo>
                          <a:pt x="16" y="0"/>
                        </a:moveTo>
                        <a:lnTo>
                          <a:pt x="15" y="0"/>
                        </a:lnTo>
                        <a:lnTo>
                          <a:pt x="3" y="22"/>
                        </a:lnTo>
                        <a:lnTo>
                          <a:pt x="0" y="44"/>
                        </a:lnTo>
                        <a:lnTo>
                          <a:pt x="0" y="53"/>
                        </a:lnTo>
                        <a:lnTo>
                          <a:pt x="2" y="64"/>
                        </a:lnTo>
                        <a:lnTo>
                          <a:pt x="6" y="74"/>
                        </a:lnTo>
                        <a:lnTo>
                          <a:pt x="13" y="84"/>
                        </a:lnTo>
                        <a:lnTo>
                          <a:pt x="14" y="82"/>
                        </a:lnTo>
                        <a:lnTo>
                          <a:pt x="16" y="58"/>
                        </a:lnTo>
                        <a:lnTo>
                          <a:pt x="24" y="36"/>
                        </a:lnTo>
                        <a:lnTo>
                          <a:pt x="24" y="33"/>
                        </a:lnTo>
                        <a:lnTo>
                          <a:pt x="21" y="15"/>
                        </a:lnTo>
                        <a:lnTo>
                          <a:pt x="19" y="6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32" name="Freeform 789"/>
                  <p:cNvSpPr/>
                  <p:nvPr/>
                </p:nvSpPr>
                <p:spPr>
                  <a:xfrm>
                    <a:off x="129" y="123"/>
                    <a:ext cx="25" cy="42"/>
                  </a:xfrm>
                  <a:custGeom>
                    <a:avLst/>
                    <a:gdLst>
                      <a:gd name="txL" fmla="*/ 0 w 73"/>
                      <a:gd name="txT" fmla="*/ 0 h 126"/>
                      <a:gd name="txR" fmla="*/ 73 w 73"/>
                      <a:gd name="txB" fmla="*/ 126 h 1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3" h="126">
                        <a:moveTo>
                          <a:pt x="48" y="0"/>
                        </a:moveTo>
                        <a:lnTo>
                          <a:pt x="40" y="2"/>
                        </a:lnTo>
                        <a:lnTo>
                          <a:pt x="36" y="9"/>
                        </a:lnTo>
                        <a:lnTo>
                          <a:pt x="23" y="33"/>
                        </a:lnTo>
                        <a:lnTo>
                          <a:pt x="15" y="60"/>
                        </a:lnTo>
                        <a:lnTo>
                          <a:pt x="1" y="114"/>
                        </a:lnTo>
                        <a:lnTo>
                          <a:pt x="0" y="120"/>
                        </a:lnTo>
                        <a:lnTo>
                          <a:pt x="4" y="125"/>
                        </a:lnTo>
                        <a:lnTo>
                          <a:pt x="5" y="125"/>
                        </a:lnTo>
                        <a:lnTo>
                          <a:pt x="9" y="126"/>
                        </a:lnTo>
                        <a:lnTo>
                          <a:pt x="17" y="126"/>
                        </a:lnTo>
                        <a:lnTo>
                          <a:pt x="23" y="113"/>
                        </a:lnTo>
                        <a:lnTo>
                          <a:pt x="36" y="66"/>
                        </a:lnTo>
                        <a:lnTo>
                          <a:pt x="57" y="21"/>
                        </a:lnTo>
                        <a:lnTo>
                          <a:pt x="59" y="21"/>
                        </a:lnTo>
                        <a:lnTo>
                          <a:pt x="60" y="23"/>
                        </a:lnTo>
                        <a:lnTo>
                          <a:pt x="63" y="25"/>
                        </a:lnTo>
                        <a:lnTo>
                          <a:pt x="67" y="29"/>
                        </a:lnTo>
                        <a:lnTo>
                          <a:pt x="70" y="27"/>
                        </a:lnTo>
                        <a:lnTo>
                          <a:pt x="70" y="26"/>
                        </a:lnTo>
                        <a:lnTo>
                          <a:pt x="71" y="26"/>
                        </a:lnTo>
                        <a:lnTo>
                          <a:pt x="73" y="25"/>
                        </a:lnTo>
                        <a:lnTo>
                          <a:pt x="70" y="20"/>
                        </a:lnTo>
                        <a:lnTo>
                          <a:pt x="64" y="12"/>
                        </a:lnTo>
                        <a:lnTo>
                          <a:pt x="59" y="7"/>
                        </a:lnTo>
                        <a:lnTo>
                          <a:pt x="53" y="2"/>
                        </a:lnTo>
                        <a:lnTo>
                          <a:pt x="48" y="0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33" name="Freeform 790"/>
                  <p:cNvSpPr/>
                  <p:nvPr/>
                </p:nvSpPr>
                <p:spPr>
                  <a:xfrm>
                    <a:off x="125" y="267"/>
                    <a:ext cx="24" cy="55"/>
                  </a:xfrm>
                  <a:custGeom>
                    <a:avLst/>
                    <a:gdLst>
                      <a:gd name="txL" fmla="*/ 0 w 72"/>
                      <a:gd name="txT" fmla="*/ 0 h 165"/>
                      <a:gd name="txR" fmla="*/ 72 w 72"/>
                      <a:gd name="txB" fmla="*/ 165 h 1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" h="165">
                        <a:moveTo>
                          <a:pt x="29" y="22"/>
                        </a:moveTo>
                        <a:lnTo>
                          <a:pt x="26" y="18"/>
                        </a:lnTo>
                        <a:lnTo>
                          <a:pt x="17" y="6"/>
                        </a:lnTo>
                        <a:lnTo>
                          <a:pt x="7" y="0"/>
                        </a:lnTo>
                        <a:lnTo>
                          <a:pt x="3" y="0"/>
                        </a:lnTo>
                        <a:lnTo>
                          <a:pt x="5" y="2"/>
                        </a:lnTo>
                        <a:lnTo>
                          <a:pt x="1" y="27"/>
                        </a:lnTo>
                        <a:lnTo>
                          <a:pt x="0" y="39"/>
                        </a:lnTo>
                        <a:lnTo>
                          <a:pt x="1" y="52"/>
                        </a:lnTo>
                        <a:lnTo>
                          <a:pt x="5" y="75"/>
                        </a:lnTo>
                        <a:lnTo>
                          <a:pt x="12" y="97"/>
                        </a:lnTo>
                        <a:lnTo>
                          <a:pt x="21" y="116"/>
                        </a:lnTo>
                        <a:lnTo>
                          <a:pt x="35" y="134"/>
                        </a:lnTo>
                        <a:lnTo>
                          <a:pt x="42" y="141"/>
                        </a:lnTo>
                        <a:lnTo>
                          <a:pt x="51" y="150"/>
                        </a:lnTo>
                        <a:lnTo>
                          <a:pt x="72" y="165"/>
                        </a:lnTo>
                        <a:lnTo>
                          <a:pt x="72" y="158"/>
                        </a:lnTo>
                        <a:lnTo>
                          <a:pt x="29" y="22"/>
                        </a:lnTo>
                        <a:close/>
                      </a:path>
                    </a:pathLst>
                  </a:custGeom>
                  <a:solidFill>
                    <a:srgbClr val="7D78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34" name="Freeform 791"/>
                  <p:cNvSpPr/>
                  <p:nvPr/>
                </p:nvSpPr>
                <p:spPr>
                  <a:xfrm>
                    <a:off x="178" y="256"/>
                    <a:ext cx="19" cy="49"/>
                  </a:xfrm>
                  <a:custGeom>
                    <a:avLst/>
                    <a:gdLst>
                      <a:gd name="txL" fmla="*/ 0 w 57"/>
                      <a:gd name="txT" fmla="*/ 0 h 147"/>
                      <a:gd name="txR" fmla="*/ 57 w 57"/>
                      <a:gd name="txB" fmla="*/ 147 h 1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" h="147">
                        <a:moveTo>
                          <a:pt x="0" y="147"/>
                        </a:moveTo>
                        <a:lnTo>
                          <a:pt x="7" y="143"/>
                        </a:lnTo>
                        <a:lnTo>
                          <a:pt x="22" y="106"/>
                        </a:lnTo>
                        <a:lnTo>
                          <a:pt x="37" y="70"/>
                        </a:lnTo>
                        <a:lnTo>
                          <a:pt x="48" y="34"/>
                        </a:lnTo>
                        <a:lnTo>
                          <a:pt x="57" y="0"/>
                        </a:lnTo>
                        <a:lnTo>
                          <a:pt x="53" y="0"/>
                        </a:lnTo>
                        <a:lnTo>
                          <a:pt x="51" y="3"/>
                        </a:lnTo>
                        <a:lnTo>
                          <a:pt x="28" y="35"/>
                        </a:lnTo>
                        <a:lnTo>
                          <a:pt x="13" y="71"/>
                        </a:lnTo>
                        <a:lnTo>
                          <a:pt x="3" y="107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35" name="Freeform 792"/>
                  <p:cNvSpPr/>
                  <p:nvPr/>
                </p:nvSpPr>
                <p:spPr>
                  <a:xfrm>
                    <a:off x="262" y="237"/>
                    <a:ext cx="8" cy="23"/>
                  </a:xfrm>
                  <a:custGeom>
                    <a:avLst/>
                    <a:gdLst>
                      <a:gd name="txL" fmla="*/ 0 w 23"/>
                      <a:gd name="txT" fmla="*/ 0 h 69"/>
                      <a:gd name="txR" fmla="*/ 23 w 23"/>
                      <a:gd name="txB" fmla="*/ 69 h 6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69">
                        <a:moveTo>
                          <a:pt x="18" y="1"/>
                        </a:moveTo>
                        <a:lnTo>
                          <a:pt x="5" y="15"/>
                        </a:lnTo>
                        <a:lnTo>
                          <a:pt x="0" y="32"/>
                        </a:lnTo>
                        <a:lnTo>
                          <a:pt x="1" y="50"/>
                        </a:lnTo>
                        <a:lnTo>
                          <a:pt x="11" y="69"/>
                        </a:lnTo>
                        <a:lnTo>
                          <a:pt x="14" y="67"/>
                        </a:lnTo>
                        <a:lnTo>
                          <a:pt x="18" y="53"/>
                        </a:lnTo>
                        <a:lnTo>
                          <a:pt x="20" y="41"/>
                        </a:lnTo>
                        <a:lnTo>
                          <a:pt x="20" y="17"/>
                        </a:lnTo>
                        <a:lnTo>
                          <a:pt x="21" y="13"/>
                        </a:lnTo>
                        <a:lnTo>
                          <a:pt x="23" y="7"/>
                        </a:lnTo>
                        <a:lnTo>
                          <a:pt x="23" y="3"/>
                        </a:lnTo>
                        <a:lnTo>
                          <a:pt x="18" y="0"/>
                        </a:lnTo>
                        <a:lnTo>
                          <a:pt x="18" y="1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36" name="Freeform 793"/>
                  <p:cNvSpPr/>
                  <p:nvPr/>
                </p:nvSpPr>
                <p:spPr>
                  <a:xfrm>
                    <a:off x="211" y="301"/>
                    <a:ext cx="54" cy="54"/>
                  </a:xfrm>
                  <a:custGeom>
                    <a:avLst/>
                    <a:gdLst>
                      <a:gd name="txL" fmla="*/ 0 w 161"/>
                      <a:gd name="txT" fmla="*/ 0 h 161"/>
                      <a:gd name="txR" fmla="*/ 161 w 161"/>
                      <a:gd name="txB" fmla="*/ 161 h 1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1" h="161">
                        <a:moveTo>
                          <a:pt x="28" y="19"/>
                        </a:moveTo>
                        <a:lnTo>
                          <a:pt x="20" y="23"/>
                        </a:lnTo>
                        <a:lnTo>
                          <a:pt x="14" y="30"/>
                        </a:lnTo>
                        <a:lnTo>
                          <a:pt x="3" y="47"/>
                        </a:lnTo>
                        <a:lnTo>
                          <a:pt x="0" y="72"/>
                        </a:lnTo>
                        <a:lnTo>
                          <a:pt x="4" y="100"/>
                        </a:lnTo>
                        <a:lnTo>
                          <a:pt x="9" y="119"/>
                        </a:lnTo>
                        <a:lnTo>
                          <a:pt x="20" y="140"/>
                        </a:lnTo>
                        <a:lnTo>
                          <a:pt x="29" y="144"/>
                        </a:lnTo>
                        <a:lnTo>
                          <a:pt x="42" y="154"/>
                        </a:lnTo>
                        <a:lnTo>
                          <a:pt x="46" y="157"/>
                        </a:lnTo>
                        <a:lnTo>
                          <a:pt x="94" y="161"/>
                        </a:lnTo>
                        <a:lnTo>
                          <a:pt x="104" y="157"/>
                        </a:lnTo>
                        <a:lnTo>
                          <a:pt x="114" y="155"/>
                        </a:lnTo>
                        <a:lnTo>
                          <a:pt x="123" y="150"/>
                        </a:lnTo>
                        <a:lnTo>
                          <a:pt x="132" y="146"/>
                        </a:lnTo>
                        <a:lnTo>
                          <a:pt x="138" y="139"/>
                        </a:lnTo>
                        <a:lnTo>
                          <a:pt x="146" y="133"/>
                        </a:lnTo>
                        <a:lnTo>
                          <a:pt x="148" y="128"/>
                        </a:lnTo>
                        <a:lnTo>
                          <a:pt x="149" y="126"/>
                        </a:lnTo>
                        <a:lnTo>
                          <a:pt x="152" y="125"/>
                        </a:lnTo>
                        <a:lnTo>
                          <a:pt x="158" y="118"/>
                        </a:lnTo>
                        <a:lnTo>
                          <a:pt x="161" y="32"/>
                        </a:lnTo>
                        <a:lnTo>
                          <a:pt x="160" y="34"/>
                        </a:lnTo>
                        <a:lnTo>
                          <a:pt x="153" y="22"/>
                        </a:lnTo>
                        <a:lnTo>
                          <a:pt x="150" y="12"/>
                        </a:lnTo>
                        <a:lnTo>
                          <a:pt x="142" y="6"/>
                        </a:lnTo>
                        <a:lnTo>
                          <a:pt x="134" y="2"/>
                        </a:lnTo>
                        <a:lnTo>
                          <a:pt x="124" y="0"/>
                        </a:lnTo>
                        <a:lnTo>
                          <a:pt x="116" y="0"/>
                        </a:lnTo>
                        <a:lnTo>
                          <a:pt x="122" y="5"/>
                        </a:lnTo>
                        <a:lnTo>
                          <a:pt x="142" y="31"/>
                        </a:lnTo>
                        <a:lnTo>
                          <a:pt x="146" y="49"/>
                        </a:lnTo>
                        <a:lnTo>
                          <a:pt x="147" y="60"/>
                        </a:lnTo>
                        <a:lnTo>
                          <a:pt x="147" y="72"/>
                        </a:lnTo>
                        <a:lnTo>
                          <a:pt x="143" y="85"/>
                        </a:lnTo>
                        <a:lnTo>
                          <a:pt x="140" y="100"/>
                        </a:lnTo>
                        <a:lnTo>
                          <a:pt x="123" y="118"/>
                        </a:lnTo>
                        <a:lnTo>
                          <a:pt x="102" y="132"/>
                        </a:lnTo>
                        <a:lnTo>
                          <a:pt x="72" y="130"/>
                        </a:lnTo>
                        <a:lnTo>
                          <a:pt x="35" y="119"/>
                        </a:lnTo>
                        <a:lnTo>
                          <a:pt x="21" y="109"/>
                        </a:lnTo>
                        <a:lnTo>
                          <a:pt x="11" y="86"/>
                        </a:lnTo>
                        <a:lnTo>
                          <a:pt x="10" y="65"/>
                        </a:lnTo>
                        <a:lnTo>
                          <a:pt x="14" y="43"/>
                        </a:lnTo>
                        <a:lnTo>
                          <a:pt x="27" y="22"/>
                        </a:lnTo>
                        <a:lnTo>
                          <a:pt x="28" y="19"/>
                        </a:lnTo>
                        <a:close/>
                      </a:path>
                    </a:pathLst>
                  </a:custGeom>
                  <a:solidFill>
                    <a:srgbClr val="5C5A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37" name="Freeform 794"/>
                  <p:cNvSpPr>
                    <a:spLocks noEditPoints="1"/>
                  </p:cNvSpPr>
                  <p:nvPr/>
                </p:nvSpPr>
                <p:spPr>
                  <a:xfrm>
                    <a:off x="215" y="301"/>
                    <a:ext cx="45" cy="44"/>
                  </a:xfrm>
                  <a:custGeom>
                    <a:avLst/>
                    <a:gdLst>
                      <a:gd name="txL" fmla="*/ 0 w 136"/>
                      <a:gd name="txT" fmla="*/ 0 h 134"/>
                      <a:gd name="txR" fmla="*/ 136 w 136"/>
                      <a:gd name="txB" fmla="*/ 134 h 1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6" h="134">
                        <a:moveTo>
                          <a:pt x="19" y="21"/>
                        </a:moveTo>
                        <a:lnTo>
                          <a:pt x="18" y="21"/>
                        </a:lnTo>
                        <a:lnTo>
                          <a:pt x="17" y="24"/>
                        </a:lnTo>
                        <a:lnTo>
                          <a:pt x="4" y="45"/>
                        </a:lnTo>
                        <a:lnTo>
                          <a:pt x="0" y="67"/>
                        </a:lnTo>
                        <a:lnTo>
                          <a:pt x="1" y="88"/>
                        </a:lnTo>
                        <a:lnTo>
                          <a:pt x="11" y="111"/>
                        </a:lnTo>
                        <a:lnTo>
                          <a:pt x="25" y="121"/>
                        </a:lnTo>
                        <a:lnTo>
                          <a:pt x="62" y="132"/>
                        </a:lnTo>
                        <a:lnTo>
                          <a:pt x="92" y="134"/>
                        </a:lnTo>
                        <a:lnTo>
                          <a:pt x="113" y="120"/>
                        </a:lnTo>
                        <a:lnTo>
                          <a:pt x="128" y="93"/>
                        </a:lnTo>
                        <a:lnTo>
                          <a:pt x="132" y="72"/>
                        </a:lnTo>
                        <a:lnTo>
                          <a:pt x="136" y="51"/>
                        </a:lnTo>
                        <a:lnTo>
                          <a:pt x="132" y="33"/>
                        </a:lnTo>
                        <a:lnTo>
                          <a:pt x="112" y="7"/>
                        </a:lnTo>
                        <a:lnTo>
                          <a:pt x="106" y="2"/>
                        </a:lnTo>
                        <a:lnTo>
                          <a:pt x="104" y="2"/>
                        </a:lnTo>
                        <a:lnTo>
                          <a:pt x="97" y="1"/>
                        </a:lnTo>
                        <a:lnTo>
                          <a:pt x="55" y="0"/>
                        </a:lnTo>
                        <a:lnTo>
                          <a:pt x="43" y="1"/>
                        </a:lnTo>
                        <a:lnTo>
                          <a:pt x="34" y="4"/>
                        </a:lnTo>
                        <a:lnTo>
                          <a:pt x="25" y="10"/>
                        </a:lnTo>
                        <a:lnTo>
                          <a:pt x="19" y="21"/>
                        </a:lnTo>
                        <a:close/>
                        <a:moveTo>
                          <a:pt x="13" y="86"/>
                        </a:moveTo>
                        <a:lnTo>
                          <a:pt x="13" y="78"/>
                        </a:lnTo>
                        <a:lnTo>
                          <a:pt x="14" y="63"/>
                        </a:lnTo>
                        <a:lnTo>
                          <a:pt x="18" y="51"/>
                        </a:lnTo>
                        <a:lnTo>
                          <a:pt x="24" y="40"/>
                        </a:lnTo>
                        <a:lnTo>
                          <a:pt x="34" y="33"/>
                        </a:lnTo>
                        <a:lnTo>
                          <a:pt x="44" y="25"/>
                        </a:lnTo>
                        <a:lnTo>
                          <a:pt x="59" y="19"/>
                        </a:lnTo>
                        <a:lnTo>
                          <a:pt x="68" y="18"/>
                        </a:lnTo>
                        <a:lnTo>
                          <a:pt x="73" y="19"/>
                        </a:lnTo>
                        <a:lnTo>
                          <a:pt x="79" y="22"/>
                        </a:lnTo>
                        <a:lnTo>
                          <a:pt x="85" y="26"/>
                        </a:lnTo>
                        <a:lnTo>
                          <a:pt x="88" y="27"/>
                        </a:lnTo>
                        <a:lnTo>
                          <a:pt x="89" y="27"/>
                        </a:lnTo>
                        <a:lnTo>
                          <a:pt x="92" y="25"/>
                        </a:lnTo>
                        <a:lnTo>
                          <a:pt x="95" y="30"/>
                        </a:lnTo>
                        <a:lnTo>
                          <a:pt x="102" y="42"/>
                        </a:lnTo>
                        <a:lnTo>
                          <a:pt x="108" y="54"/>
                        </a:lnTo>
                        <a:lnTo>
                          <a:pt x="109" y="63"/>
                        </a:lnTo>
                        <a:lnTo>
                          <a:pt x="108" y="68"/>
                        </a:lnTo>
                        <a:lnTo>
                          <a:pt x="108" y="74"/>
                        </a:lnTo>
                        <a:lnTo>
                          <a:pt x="102" y="81"/>
                        </a:lnTo>
                        <a:lnTo>
                          <a:pt x="94" y="88"/>
                        </a:lnTo>
                        <a:lnTo>
                          <a:pt x="88" y="91"/>
                        </a:lnTo>
                        <a:lnTo>
                          <a:pt x="85" y="91"/>
                        </a:lnTo>
                        <a:lnTo>
                          <a:pt x="84" y="91"/>
                        </a:lnTo>
                        <a:lnTo>
                          <a:pt x="84" y="92"/>
                        </a:lnTo>
                        <a:lnTo>
                          <a:pt x="82" y="94"/>
                        </a:lnTo>
                        <a:lnTo>
                          <a:pt x="74" y="97"/>
                        </a:lnTo>
                        <a:lnTo>
                          <a:pt x="67" y="100"/>
                        </a:lnTo>
                        <a:lnTo>
                          <a:pt x="52" y="100"/>
                        </a:lnTo>
                        <a:lnTo>
                          <a:pt x="38" y="99"/>
                        </a:lnTo>
                        <a:lnTo>
                          <a:pt x="25" y="94"/>
                        </a:lnTo>
                        <a:lnTo>
                          <a:pt x="14" y="87"/>
                        </a:lnTo>
                        <a:lnTo>
                          <a:pt x="13" y="86"/>
                        </a:lnTo>
                        <a:close/>
                      </a:path>
                    </a:pathLst>
                  </a:custGeom>
                  <a:solidFill>
                    <a:srgbClr val="2B91A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38" name="Freeform 795"/>
                  <p:cNvSpPr>
                    <a:spLocks noEditPoints="1"/>
                  </p:cNvSpPr>
                  <p:nvPr/>
                </p:nvSpPr>
                <p:spPr>
                  <a:xfrm>
                    <a:off x="219" y="307"/>
                    <a:ext cx="32" cy="27"/>
                  </a:xfrm>
                  <a:custGeom>
                    <a:avLst/>
                    <a:gdLst>
                      <a:gd name="txL" fmla="*/ 0 w 96"/>
                      <a:gd name="txT" fmla="*/ 0 h 82"/>
                      <a:gd name="txR" fmla="*/ 96 w 96"/>
                      <a:gd name="txB" fmla="*/ 82 h 8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6" h="82">
                        <a:moveTo>
                          <a:pt x="0" y="60"/>
                        </a:moveTo>
                        <a:lnTo>
                          <a:pt x="0" y="68"/>
                        </a:lnTo>
                        <a:lnTo>
                          <a:pt x="1" y="69"/>
                        </a:lnTo>
                        <a:lnTo>
                          <a:pt x="12" y="76"/>
                        </a:lnTo>
                        <a:lnTo>
                          <a:pt x="25" y="81"/>
                        </a:lnTo>
                        <a:lnTo>
                          <a:pt x="39" y="82"/>
                        </a:lnTo>
                        <a:lnTo>
                          <a:pt x="54" y="82"/>
                        </a:lnTo>
                        <a:lnTo>
                          <a:pt x="61" y="79"/>
                        </a:lnTo>
                        <a:lnTo>
                          <a:pt x="69" y="76"/>
                        </a:lnTo>
                        <a:lnTo>
                          <a:pt x="71" y="74"/>
                        </a:lnTo>
                        <a:lnTo>
                          <a:pt x="71" y="73"/>
                        </a:lnTo>
                        <a:lnTo>
                          <a:pt x="72" y="73"/>
                        </a:lnTo>
                        <a:lnTo>
                          <a:pt x="75" y="73"/>
                        </a:lnTo>
                        <a:lnTo>
                          <a:pt x="81" y="70"/>
                        </a:lnTo>
                        <a:lnTo>
                          <a:pt x="89" y="63"/>
                        </a:lnTo>
                        <a:lnTo>
                          <a:pt x="95" y="56"/>
                        </a:lnTo>
                        <a:lnTo>
                          <a:pt x="95" y="50"/>
                        </a:lnTo>
                        <a:lnTo>
                          <a:pt x="96" y="45"/>
                        </a:lnTo>
                        <a:lnTo>
                          <a:pt x="95" y="36"/>
                        </a:lnTo>
                        <a:lnTo>
                          <a:pt x="89" y="24"/>
                        </a:lnTo>
                        <a:lnTo>
                          <a:pt x="82" y="12"/>
                        </a:lnTo>
                        <a:lnTo>
                          <a:pt x="79" y="7"/>
                        </a:lnTo>
                        <a:lnTo>
                          <a:pt x="76" y="9"/>
                        </a:lnTo>
                        <a:lnTo>
                          <a:pt x="75" y="9"/>
                        </a:lnTo>
                        <a:lnTo>
                          <a:pt x="72" y="8"/>
                        </a:lnTo>
                        <a:lnTo>
                          <a:pt x="66" y="4"/>
                        </a:lnTo>
                        <a:lnTo>
                          <a:pt x="60" y="1"/>
                        </a:lnTo>
                        <a:lnTo>
                          <a:pt x="55" y="0"/>
                        </a:lnTo>
                        <a:lnTo>
                          <a:pt x="46" y="1"/>
                        </a:lnTo>
                        <a:lnTo>
                          <a:pt x="31" y="7"/>
                        </a:lnTo>
                        <a:lnTo>
                          <a:pt x="21" y="15"/>
                        </a:lnTo>
                        <a:lnTo>
                          <a:pt x="11" y="22"/>
                        </a:lnTo>
                        <a:lnTo>
                          <a:pt x="5" y="33"/>
                        </a:lnTo>
                        <a:lnTo>
                          <a:pt x="1" y="45"/>
                        </a:lnTo>
                        <a:lnTo>
                          <a:pt x="0" y="60"/>
                        </a:lnTo>
                        <a:close/>
                        <a:moveTo>
                          <a:pt x="19" y="61"/>
                        </a:moveTo>
                        <a:lnTo>
                          <a:pt x="18" y="58"/>
                        </a:lnTo>
                        <a:lnTo>
                          <a:pt x="21" y="43"/>
                        </a:lnTo>
                        <a:lnTo>
                          <a:pt x="27" y="31"/>
                        </a:lnTo>
                        <a:lnTo>
                          <a:pt x="36" y="22"/>
                        </a:lnTo>
                        <a:lnTo>
                          <a:pt x="51" y="16"/>
                        </a:lnTo>
                        <a:lnTo>
                          <a:pt x="72" y="16"/>
                        </a:lnTo>
                        <a:lnTo>
                          <a:pt x="72" y="20"/>
                        </a:lnTo>
                        <a:lnTo>
                          <a:pt x="76" y="32"/>
                        </a:lnTo>
                        <a:lnTo>
                          <a:pt x="79" y="34"/>
                        </a:lnTo>
                        <a:lnTo>
                          <a:pt x="83" y="40"/>
                        </a:lnTo>
                        <a:lnTo>
                          <a:pt x="82" y="49"/>
                        </a:lnTo>
                        <a:lnTo>
                          <a:pt x="75" y="66"/>
                        </a:lnTo>
                        <a:lnTo>
                          <a:pt x="71" y="67"/>
                        </a:lnTo>
                        <a:lnTo>
                          <a:pt x="64" y="70"/>
                        </a:lnTo>
                        <a:lnTo>
                          <a:pt x="51" y="68"/>
                        </a:lnTo>
                        <a:lnTo>
                          <a:pt x="40" y="67"/>
                        </a:lnTo>
                        <a:lnTo>
                          <a:pt x="19" y="61"/>
                        </a:lnTo>
                        <a:close/>
                      </a:path>
                    </a:pathLst>
                  </a:custGeom>
                  <a:solidFill>
                    <a:srgbClr val="34B9C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39" name="Freeform 796"/>
                  <p:cNvSpPr/>
                  <p:nvPr/>
                </p:nvSpPr>
                <p:spPr>
                  <a:xfrm>
                    <a:off x="225" y="312"/>
                    <a:ext cx="22" cy="18"/>
                  </a:xfrm>
                  <a:custGeom>
                    <a:avLst/>
                    <a:gdLst>
                      <a:gd name="txL" fmla="*/ 0 w 65"/>
                      <a:gd name="txT" fmla="*/ 0 h 54"/>
                      <a:gd name="txR" fmla="*/ 65 w 65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5" h="54">
                        <a:moveTo>
                          <a:pt x="0" y="42"/>
                        </a:moveTo>
                        <a:lnTo>
                          <a:pt x="1" y="45"/>
                        </a:lnTo>
                        <a:lnTo>
                          <a:pt x="22" y="51"/>
                        </a:lnTo>
                        <a:lnTo>
                          <a:pt x="33" y="52"/>
                        </a:lnTo>
                        <a:lnTo>
                          <a:pt x="46" y="54"/>
                        </a:lnTo>
                        <a:lnTo>
                          <a:pt x="53" y="51"/>
                        </a:lnTo>
                        <a:lnTo>
                          <a:pt x="57" y="50"/>
                        </a:lnTo>
                        <a:lnTo>
                          <a:pt x="64" y="33"/>
                        </a:lnTo>
                        <a:lnTo>
                          <a:pt x="65" y="24"/>
                        </a:lnTo>
                        <a:lnTo>
                          <a:pt x="61" y="18"/>
                        </a:lnTo>
                        <a:lnTo>
                          <a:pt x="58" y="16"/>
                        </a:lnTo>
                        <a:lnTo>
                          <a:pt x="54" y="4"/>
                        </a:lnTo>
                        <a:lnTo>
                          <a:pt x="54" y="0"/>
                        </a:lnTo>
                        <a:lnTo>
                          <a:pt x="33" y="0"/>
                        </a:lnTo>
                        <a:lnTo>
                          <a:pt x="18" y="6"/>
                        </a:lnTo>
                        <a:lnTo>
                          <a:pt x="9" y="15"/>
                        </a:lnTo>
                        <a:lnTo>
                          <a:pt x="3" y="27"/>
                        </a:lnTo>
                        <a:lnTo>
                          <a:pt x="0" y="42"/>
                        </a:lnTo>
                        <a:close/>
                      </a:path>
                    </a:pathLst>
                  </a:custGeom>
                  <a:solidFill>
                    <a:srgbClr val="2B91A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40" name="Freeform 797"/>
                  <p:cNvSpPr/>
                  <p:nvPr/>
                </p:nvSpPr>
                <p:spPr>
                  <a:xfrm>
                    <a:off x="260" y="291"/>
                    <a:ext cx="7" cy="22"/>
                  </a:xfrm>
                  <a:custGeom>
                    <a:avLst/>
                    <a:gdLst>
                      <a:gd name="txL" fmla="*/ 0 w 19"/>
                      <a:gd name="txT" fmla="*/ 0 h 65"/>
                      <a:gd name="txR" fmla="*/ 19 w 19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" h="65">
                        <a:moveTo>
                          <a:pt x="12" y="0"/>
                        </a:moveTo>
                        <a:lnTo>
                          <a:pt x="11" y="1"/>
                        </a:lnTo>
                        <a:lnTo>
                          <a:pt x="5" y="11"/>
                        </a:lnTo>
                        <a:lnTo>
                          <a:pt x="1" y="21"/>
                        </a:lnTo>
                        <a:lnTo>
                          <a:pt x="0" y="31"/>
                        </a:lnTo>
                        <a:lnTo>
                          <a:pt x="3" y="43"/>
                        </a:lnTo>
                        <a:lnTo>
                          <a:pt x="6" y="53"/>
                        </a:lnTo>
                        <a:lnTo>
                          <a:pt x="13" y="65"/>
                        </a:lnTo>
                        <a:lnTo>
                          <a:pt x="14" y="63"/>
                        </a:lnTo>
                        <a:lnTo>
                          <a:pt x="15" y="61"/>
                        </a:lnTo>
                        <a:lnTo>
                          <a:pt x="18" y="43"/>
                        </a:lnTo>
                        <a:lnTo>
                          <a:pt x="19" y="27"/>
                        </a:lnTo>
                        <a:lnTo>
                          <a:pt x="17" y="12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41" name="Freeform 798"/>
                  <p:cNvSpPr/>
                  <p:nvPr/>
                </p:nvSpPr>
                <p:spPr>
                  <a:xfrm>
                    <a:off x="252" y="318"/>
                    <a:ext cx="8" cy="23"/>
                  </a:xfrm>
                  <a:custGeom>
                    <a:avLst/>
                    <a:gdLst>
                      <a:gd name="txL" fmla="*/ 0 w 24"/>
                      <a:gd name="txT" fmla="*/ 0 h 69"/>
                      <a:gd name="txR" fmla="*/ 24 w 24"/>
                      <a:gd name="txB" fmla="*/ 69 h 6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" h="69">
                        <a:moveTo>
                          <a:pt x="23" y="0"/>
                        </a:moveTo>
                        <a:lnTo>
                          <a:pt x="19" y="21"/>
                        </a:lnTo>
                        <a:lnTo>
                          <a:pt x="15" y="42"/>
                        </a:lnTo>
                        <a:lnTo>
                          <a:pt x="0" y="69"/>
                        </a:lnTo>
                        <a:lnTo>
                          <a:pt x="17" y="51"/>
                        </a:lnTo>
                        <a:lnTo>
                          <a:pt x="20" y="36"/>
                        </a:lnTo>
                        <a:lnTo>
                          <a:pt x="24" y="23"/>
                        </a:lnTo>
                        <a:lnTo>
                          <a:pt x="24" y="11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42" name="Freeform 799"/>
                  <p:cNvSpPr/>
                  <p:nvPr/>
                </p:nvSpPr>
                <p:spPr>
                  <a:xfrm>
                    <a:off x="260" y="355"/>
                    <a:ext cx="6" cy="20"/>
                  </a:xfrm>
                  <a:custGeom>
                    <a:avLst/>
                    <a:gdLst>
                      <a:gd name="txL" fmla="*/ 0 w 18"/>
                      <a:gd name="txT" fmla="*/ 0 h 60"/>
                      <a:gd name="txR" fmla="*/ 18 w 18"/>
                      <a:gd name="txB" fmla="*/ 60 h 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" h="60">
                        <a:moveTo>
                          <a:pt x="14" y="0"/>
                        </a:moveTo>
                        <a:lnTo>
                          <a:pt x="6" y="3"/>
                        </a:lnTo>
                        <a:lnTo>
                          <a:pt x="2" y="10"/>
                        </a:lnTo>
                        <a:lnTo>
                          <a:pt x="0" y="18"/>
                        </a:lnTo>
                        <a:lnTo>
                          <a:pt x="0" y="26"/>
                        </a:lnTo>
                        <a:lnTo>
                          <a:pt x="1" y="39"/>
                        </a:lnTo>
                        <a:lnTo>
                          <a:pt x="2" y="44"/>
                        </a:lnTo>
                        <a:lnTo>
                          <a:pt x="6" y="50"/>
                        </a:lnTo>
                        <a:lnTo>
                          <a:pt x="14" y="60"/>
                        </a:lnTo>
                        <a:lnTo>
                          <a:pt x="15" y="58"/>
                        </a:lnTo>
                        <a:lnTo>
                          <a:pt x="18" y="28"/>
                        </a:lnTo>
                        <a:lnTo>
                          <a:pt x="15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43" name="Freeform 800"/>
                  <p:cNvSpPr/>
                  <p:nvPr/>
                </p:nvSpPr>
                <p:spPr>
                  <a:xfrm>
                    <a:off x="169" y="433"/>
                    <a:ext cx="35" cy="54"/>
                  </a:xfrm>
                  <a:custGeom>
                    <a:avLst/>
                    <a:gdLst>
                      <a:gd name="txL" fmla="*/ 0 w 105"/>
                      <a:gd name="txT" fmla="*/ 0 h 162"/>
                      <a:gd name="txR" fmla="*/ 105 w 105"/>
                      <a:gd name="txB" fmla="*/ 162 h 1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5" h="162">
                        <a:moveTo>
                          <a:pt x="105" y="28"/>
                        </a:moveTo>
                        <a:lnTo>
                          <a:pt x="104" y="23"/>
                        </a:lnTo>
                        <a:lnTo>
                          <a:pt x="101" y="13"/>
                        </a:lnTo>
                        <a:lnTo>
                          <a:pt x="98" y="7"/>
                        </a:lnTo>
                        <a:lnTo>
                          <a:pt x="93" y="2"/>
                        </a:lnTo>
                        <a:lnTo>
                          <a:pt x="88" y="0"/>
                        </a:lnTo>
                        <a:lnTo>
                          <a:pt x="84" y="0"/>
                        </a:lnTo>
                        <a:lnTo>
                          <a:pt x="84" y="2"/>
                        </a:lnTo>
                        <a:lnTo>
                          <a:pt x="40" y="71"/>
                        </a:lnTo>
                        <a:lnTo>
                          <a:pt x="3" y="144"/>
                        </a:lnTo>
                        <a:lnTo>
                          <a:pt x="1" y="149"/>
                        </a:lnTo>
                        <a:lnTo>
                          <a:pt x="0" y="151"/>
                        </a:lnTo>
                        <a:lnTo>
                          <a:pt x="1" y="155"/>
                        </a:lnTo>
                        <a:lnTo>
                          <a:pt x="6" y="162"/>
                        </a:lnTo>
                        <a:lnTo>
                          <a:pt x="12" y="155"/>
                        </a:lnTo>
                        <a:lnTo>
                          <a:pt x="19" y="149"/>
                        </a:lnTo>
                        <a:lnTo>
                          <a:pt x="34" y="136"/>
                        </a:lnTo>
                        <a:lnTo>
                          <a:pt x="36" y="131"/>
                        </a:lnTo>
                        <a:lnTo>
                          <a:pt x="37" y="128"/>
                        </a:lnTo>
                        <a:lnTo>
                          <a:pt x="40" y="127"/>
                        </a:lnTo>
                        <a:lnTo>
                          <a:pt x="47" y="120"/>
                        </a:lnTo>
                        <a:lnTo>
                          <a:pt x="49" y="115"/>
                        </a:lnTo>
                        <a:lnTo>
                          <a:pt x="51" y="113"/>
                        </a:lnTo>
                        <a:lnTo>
                          <a:pt x="53" y="112"/>
                        </a:lnTo>
                        <a:lnTo>
                          <a:pt x="60" y="104"/>
                        </a:lnTo>
                        <a:lnTo>
                          <a:pt x="65" y="95"/>
                        </a:lnTo>
                        <a:lnTo>
                          <a:pt x="68" y="90"/>
                        </a:lnTo>
                        <a:lnTo>
                          <a:pt x="69" y="88"/>
                        </a:lnTo>
                        <a:lnTo>
                          <a:pt x="71" y="86"/>
                        </a:lnTo>
                        <a:lnTo>
                          <a:pt x="83" y="68"/>
                        </a:lnTo>
                        <a:lnTo>
                          <a:pt x="88" y="58"/>
                        </a:lnTo>
                        <a:lnTo>
                          <a:pt x="94" y="48"/>
                        </a:lnTo>
                        <a:lnTo>
                          <a:pt x="99" y="37"/>
                        </a:lnTo>
                        <a:lnTo>
                          <a:pt x="105" y="28"/>
                        </a:lnTo>
                        <a:close/>
                      </a:path>
                    </a:pathLst>
                  </a:custGeom>
                  <a:solidFill>
                    <a:srgbClr val="7D78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44" name="Freeform 801"/>
                  <p:cNvSpPr/>
                  <p:nvPr/>
                </p:nvSpPr>
                <p:spPr>
                  <a:xfrm>
                    <a:off x="257" y="403"/>
                    <a:ext cx="7" cy="30"/>
                  </a:xfrm>
                  <a:custGeom>
                    <a:avLst/>
                    <a:gdLst>
                      <a:gd name="txL" fmla="*/ 0 w 22"/>
                      <a:gd name="txT" fmla="*/ 0 h 89"/>
                      <a:gd name="txR" fmla="*/ 22 w 22"/>
                      <a:gd name="txB" fmla="*/ 89 h 8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" h="89">
                        <a:moveTo>
                          <a:pt x="18" y="88"/>
                        </a:moveTo>
                        <a:lnTo>
                          <a:pt x="19" y="85"/>
                        </a:lnTo>
                        <a:lnTo>
                          <a:pt x="22" y="61"/>
                        </a:lnTo>
                        <a:lnTo>
                          <a:pt x="22" y="40"/>
                        </a:lnTo>
                        <a:lnTo>
                          <a:pt x="17" y="19"/>
                        </a:lnTo>
                        <a:lnTo>
                          <a:pt x="11" y="0"/>
                        </a:lnTo>
                        <a:lnTo>
                          <a:pt x="5" y="17"/>
                        </a:lnTo>
                        <a:lnTo>
                          <a:pt x="1" y="37"/>
                        </a:lnTo>
                        <a:lnTo>
                          <a:pt x="0" y="59"/>
                        </a:lnTo>
                        <a:lnTo>
                          <a:pt x="4" y="83"/>
                        </a:lnTo>
                        <a:lnTo>
                          <a:pt x="6" y="86"/>
                        </a:lnTo>
                        <a:lnTo>
                          <a:pt x="10" y="89"/>
                        </a:lnTo>
                        <a:lnTo>
                          <a:pt x="13" y="89"/>
                        </a:lnTo>
                        <a:lnTo>
                          <a:pt x="18" y="88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45" name="Freeform 802"/>
                  <p:cNvSpPr/>
                  <p:nvPr/>
                </p:nvSpPr>
                <p:spPr>
                  <a:xfrm>
                    <a:off x="262" y="460"/>
                    <a:ext cx="5" cy="25"/>
                  </a:xfrm>
                  <a:custGeom>
                    <a:avLst/>
                    <a:gdLst>
                      <a:gd name="txL" fmla="*/ 0 w 16"/>
                      <a:gd name="txT" fmla="*/ 0 h 76"/>
                      <a:gd name="txR" fmla="*/ 16 w 16"/>
                      <a:gd name="txB" fmla="*/ 76 h 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" h="76">
                        <a:moveTo>
                          <a:pt x="10" y="0"/>
                        </a:moveTo>
                        <a:lnTo>
                          <a:pt x="6" y="1"/>
                        </a:lnTo>
                        <a:lnTo>
                          <a:pt x="2" y="11"/>
                        </a:lnTo>
                        <a:lnTo>
                          <a:pt x="1" y="22"/>
                        </a:lnTo>
                        <a:lnTo>
                          <a:pt x="0" y="41"/>
                        </a:lnTo>
                        <a:lnTo>
                          <a:pt x="1" y="59"/>
                        </a:lnTo>
                        <a:lnTo>
                          <a:pt x="6" y="76"/>
                        </a:lnTo>
                        <a:lnTo>
                          <a:pt x="9" y="73"/>
                        </a:lnTo>
                        <a:lnTo>
                          <a:pt x="14" y="54"/>
                        </a:lnTo>
                        <a:lnTo>
                          <a:pt x="15" y="45"/>
                        </a:lnTo>
                        <a:lnTo>
                          <a:pt x="15" y="40"/>
                        </a:lnTo>
                        <a:lnTo>
                          <a:pt x="15" y="37"/>
                        </a:lnTo>
                        <a:lnTo>
                          <a:pt x="15" y="36"/>
                        </a:lnTo>
                        <a:lnTo>
                          <a:pt x="16" y="36"/>
                        </a:lnTo>
                        <a:lnTo>
                          <a:pt x="14" y="17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46" name="Freeform 803"/>
                  <p:cNvSpPr>
                    <a:spLocks noEditPoints="1"/>
                  </p:cNvSpPr>
                  <p:nvPr/>
                </p:nvSpPr>
                <p:spPr>
                  <a:xfrm>
                    <a:off x="213" y="478"/>
                    <a:ext cx="45" cy="45"/>
                  </a:xfrm>
                  <a:custGeom>
                    <a:avLst/>
                    <a:gdLst>
                      <a:gd name="txL" fmla="*/ 0 w 136"/>
                      <a:gd name="txT" fmla="*/ 0 h 135"/>
                      <a:gd name="txR" fmla="*/ 136 w 136"/>
                      <a:gd name="txB" fmla="*/ 135 h 1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6" h="135">
                        <a:moveTo>
                          <a:pt x="94" y="2"/>
                        </a:moveTo>
                        <a:lnTo>
                          <a:pt x="90" y="0"/>
                        </a:lnTo>
                        <a:lnTo>
                          <a:pt x="64" y="0"/>
                        </a:lnTo>
                        <a:lnTo>
                          <a:pt x="54" y="0"/>
                        </a:lnTo>
                        <a:lnTo>
                          <a:pt x="46" y="0"/>
                        </a:lnTo>
                        <a:lnTo>
                          <a:pt x="40" y="3"/>
                        </a:lnTo>
                        <a:lnTo>
                          <a:pt x="34" y="5"/>
                        </a:lnTo>
                        <a:lnTo>
                          <a:pt x="30" y="10"/>
                        </a:lnTo>
                        <a:lnTo>
                          <a:pt x="25" y="11"/>
                        </a:lnTo>
                        <a:lnTo>
                          <a:pt x="22" y="16"/>
                        </a:lnTo>
                        <a:lnTo>
                          <a:pt x="16" y="26"/>
                        </a:lnTo>
                        <a:lnTo>
                          <a:pt x="4" y="46"/>
                        </a:lnTo>
                        <a:lnTo>
                          <a:pt x="0" y="68"/>
                        </a:lnTo>
                        <a:lnTo>
                          <a:pt x="3" y="89"/>
                        </a:lnTo>
                        <a:lnTo>
                          <a:pt x="12" y="113"/>
                        </a:lnTo>
                        <a:lnTo>
                          <a:pt x="27" y="122"/>
                        </a:lnTo>
                        <a:lnTo>
                          <a:pt x="36" y="125"/>
                        </a:lnTo>
                        <a:lnTo>
                          <a:pt x="63" y="131"/>
                        </a:lnTo>
                        <a:lnTo>
                          <a:pt x="70" y="132"/>
                        </a:lnTo>
                        <a:lnTo>
                          <a:pt x="97" y="135"/>
                        </a:lnTo>
                        <a:lnTo>
                          <a:pt x="102" y="130"/>
                        </a:lnTo>
                        <a:lnTo>
                          <a:pt x="105" y="128"/>
                        </a:lnTo>
                        <a:lnTo>
                          <a:pt x="105" y="126"/>
                        </a:lnTo>
                        <a:lnTo>
                          <a:pt x="106" y="126"/>
                        </a:lnTo>
                        <a:lnTo>
                          <a:pt x="108" y="126"/>
                        </a:lnTo>
                        <a:lnTo>
                          <a:pt x="118" y="117"/>
                        </a:lnTo>
                        <a:lnTo>
                          <a:pt x="125" y="106"/>
                        </a:lnTo>
                        <a:lnTo>
                          <a:pt x="132" y="94"/>
                        </a:lnTo>
                        <a:lnTo>
                          <a:pt x="135" y="78"/>
                        </a:lnTo>
                        <a:lnTo>
                          <a:pt x="136" y="64"/>
                        </a:lnTo>
                        <a:lnTo>
                          <a:pt x="135" y="59"/>
                        </a:lnTo>
                        <a:lnTo>
                          <a:pt x="135" y="56"/>
                        </a:lnTo>
                        <a:lnTo>
                          <a:pt x="135" y="48"/>
                        </a:lnTo>
                        <a:lnTo>
                          <a:pt x="133" y="34"/>
                        </a:lnTo>
                        <a:lnTo>
                          <a:pt x="119" y="17"/>
                        </a:lnTo>
                        <a:lnTo>
                          <a:pt x="105" y="3"/>
                        </a:lnTo>
                        <a:lnTo>
                          <a:pt x="96" y="2"/>
                        </a:lnTo>
                        <a:lnTo>
                          <a:pt x="94" y="2"/>
                        </a:lnTo>
                        <a:close/>
                        <a:moveTo>
                          <a:pt x="85" y="27"/>
                        </a:moveTo>
                        <a:lnTo>
                          <a:pt x="90" y="27"/>
                        </a:lnTo>
                        <a:lnTo>
                          <a:pt x="100" y="30"/>
                        </a:lnTo>
                        <a:lnTo>
                          <a:pt x="108" y="38"/>
                        </a:lnTo>
                        <a:lnTo>
                          <a:pt x="114" y="46"/>
                        </a:lnTo>
                        <a:lnTo>
                          <a:pt x="118" y="58"/>
                        </a:lnTo>
                        <a:lnTo>
                          <a:pt x="119" y="60"/>
                        </a:lnTo>
                        <a:lnTo>
                          <a:pt x="118" y="83"/>
                        </a:lnTo>
                        <a:lnTo>
                          <a:pt x="113" y="93"/>
                        </a:lnTo>
                        <a:lnTo>
                          <a:pt x="99" y="106"/>
                        </a:lnTo>
                        <a:lnTo>
                          <a:pt x="82" y="108"/>
                        </a:lnTo>
                        <a:lnTo>
                          <a:pt x="69" y="110"/>
                        </a:lnTo>
                        <a:lnTo>
                          <a:pt x="55" y="108"/>
                        </a:lnTo>
                        <a:lnTo>
                          <a:pt x="46" y="105"/>
                        </a:lnTo>
                        <a:lnTo>
                          <a:pt x="36" y="99"/>
                        </a:lnTo>
                        <a:lnTo>
                          <a:pt x="30" y="90"/>
                        </a:lnTo>
                        <a:lnTo>
                          <a:pt x="25" y="80"/>
                        </a:lnTo>
                        <a:lnTo>
                          <a:pt x="24" y="69"/>
                        </a:lnTo>
                        <a:lnTo>
                          <a:pt x="23" y="57"/>
                        </a:lnTo>
                        <a:lnTo>
                          <a:pt x="24" y="46"/>
                        </a:lnTo>
                        <a:lnTo>
                          <a:pt x="28" y="36"/>
                        </a:lnTo>
                        <a:lnTo>
                          <a:pt x="36" y="28"/>
                        </a:lnTo>
                        <a:lnTo>
                          <a:pt x="35" y="27"/>
                        </a:lnTo>
                        <a:lnTo>
                          <a:pt x="36" y="28"/>
                        </a:lnTo>
                        <a:lnTo>
                          <a:pt x="42" y="26"/>
                        </a:lnTo>
                        <a:lnTo>
                          <a:pt x="45" y="23"/>
                        </a:lnTo>
                        <a:lnTo>
                          <a:pt x="48" y="23"/>
                        </a:lnTo>
                        <a:lnTo>
                          <a:pt x="85" y="27"/>
                        </a:lnTo>
                        <a:close/>
                      </a:path>
                    </a:pathLst>
                  </a:custGeom>
                  <a:solidFill>
                    <a:srgbClr val="2B91A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47" name="Freeform 804"/>
                  <p:cNvSpPr>
                    <a:spLocks noEditPoints="1"/>
                  </p:cNvSpPr>
                  <p:nvPr/>
                </p:nvSpPr>
                <p:spPr>
                  <a:xfrm>
                    <a:off x="221" y="486"/>
                    <a:ext cx="32" cy="29"/>
                  </a:xfrm>
                  <a:custGeom>
                    <a:avLst/>
                    <a:gdLst>
                      <a:gd name="txL" fmla="*/ 0 w 96"/>
                      <a:gd name="txT" fmla="*/ 0 h 87"/>
                      <a:gd name="txR" fmla="*/ 96 w 96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6" h="87">
                        <a:moveTo>
                          <a:pt x="67" y="4"/>
                        </a:moveTo>
                        <a:lnTo>
                          <a:pt x="62" y="4"/>
                        </a:lnTo>
                        <a:lnTo>
                          <a:pt x="25" y="0"/>
                        </a:lnTo>
                        <a:lnTo>
                          <a:pt x="22" y="0"/>
                        </a:lnTo>
                        <a:lnTo>
                          <a:pt x="19" y="3"/>
                        </a:lnTo>
                        <a:lnTo>
                          <a:pt x="13" y="5"/>
                        </a:lnTo>
                        <a:lnTo>
                          <a:pt x="12" y="4"/>
                        </a:lnTo>
                        <a:lnTo>
                          <a:pt x="13" y="5"/>
                        </a:lnTo>
                        <a:lnTo>
                          <a:pt x="5" y="13"/>
                        </a:lnTo>
                        <a:lnTo>
                          <a:pt x="1" y="23"/>
                        </a:lnTo>
                        <a:lnTo>
                          <a:pt x="0" y="34"/>
                        </a:lnTo>
                        <a:lnTo>
                          <a:pt x="1" y="46"/>
                        </a:lnTo>
                        <a:lnTo>
                          <a:pt x="2" y="57"/>
                        </a:lnTo>
                        <a:lnTo>
                          <a:pt x="7" y="67"/>
                        </a:lnTo>
                        <a:lnTo>
                          <a:pt x="13" y="76"/>
                        </a:lnTo>
                        <a:lnTo>
                          <a:pt x="23" y="82"/>
                        </a:lnTo>
                        <a:lnTo>
                          <a:pt x="32" y="85"/>
                        </a:lnTo>
                        <a:lnTo>
                          <a:pt x="46" y="87"/>
                        </a:lnTo>
                        <a:lnTo>
                          <a:pt x="59" y="85"/>
                        </a:lnTo>
                        <a:lnTo>
                          <a:pt x="76" y="83"/>
                        </a:lnTo>
                        <a:lnTo>
                          <a:pt x="90" y="70"/>
                        </a:lnTo>
                        <a:lnTo>
                          <a:pt x="95" y="60"/>
                        </a:lnTo>
                        <a:lnTo>
                          <a:pt x="96" y="37"/>
                        </a:lnTo>
                        <a:lnTo>
                          <a:pt x="95" y="35"/>
                        </a:lnTo>
                        <a:lnTo>
                          <a:pt x="91" y="23"/>
                        </a:lnTo>
                        <a:lnTo>
                          <a:pt x="85" y="15"/>
                        </a:lnTo>
                        <a:lnTo>
                          <a:pt x="77" y="7"/>
                        </a:lnTo>
                        <a:lnTo>
                          <a:pt x="67" y="4"/>
                        </a:lnTo>
                        <a:close/>
                        <a:moveTo>
                          <a:pt x="25" y="18"/>
                        </a:moveTo>
                        <a:lnTo>
                          <a:pt x="48" y="12"/>
                        </a:lnTo>
                        <a:lnTo>
                          <a:pt x="55" y="15"/>
                        </a:lnTo>
                        <a:lnTo>
                          <a:pt x="70" y="23"/>
                        </a:lnTo>
                        <a:lnTo>
                          <a:pt x="76" y="29"/>
                        </a:lnTo>
                        <a:lnTo>
                          <a:pt x="83" y="37"/>
                        </a:lnTo>
                        <a:lnTo>
                          <a:pt x="82" y="49"/>
                        </a:lnTo>
                        <a:lnTo>
                          <a:pt x="74" y="64"/>
                        </a:lnTo>
                        <a:lnTo>
                          <a:pt x="23" y="65"/>
                        </a:lnTo>
                        <a:lnTo>
                          <a:pt x="23" y="63"/>
                        </a:lnTo>
                        <a:lnTo>
                          <a:pt x="19" y="54"/>
                        </a:lnTo>
                        <a:lnTo>
                          <a:pt x="14" y="48"/>
                        </a:lnTo>
                        <a:lnTo>
                          <a:pt x="16" y="34"/>
                        </a:lnTo>
                        <a:lnTo>
                          <a:pt x="22" y="19"/>
                        </a:lnTo>
                        <a:lnTo>
                          <a:pt x="25" y="18"/>
                        </a:lnTo>
                        <a:close/>
                      </a:path>
                    </a:pathLst>
                  </a:custGeom>
                  <a:solidFill>
                    <a:srgbClr val="34B9C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48" name="Freeform 805"/>
                  <p:cNvSpPr/>
                  <p:nvPr/>
                </p:nvSpPr>
                <p:spPr>
                  <a:xfrm>
                    <a:off x="225" y="490"/>
                    <a:ext cx="23" cy="17"/>
                  </a:xfrm>
                  <a:custGeom>
                    <a:avLst/>
                    <a:gdLst>
                      <a:gd name="txL" fmla="*/ 0 w 69"/>
                      <a:gd name="txT" fmla="*/ 0 h 53"/>
                      <a:gd name="txR" fmla="*/ 69 w 69"/>
                      <a:gd name="txB" fmla="*/ 53 h 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9" h="53">
                        <a:moveTo>
                          <a:pt x="34" y="0"/>
                        </a:moveTo>
                        <a:lnTo>
                          <a:pt x="11" y="6"/>
                        </a:lnTo>
                        <a:lnTo>
                          <a:pt x="8" y="7"/>
                        </a:lnTo>
                        <a:lnTo>
                          <a:pt x="2" y="22"/>
                        </a:lnTo>
                        <a:lnTo>
                          <a:pt x="0" y="36"/>
                        </a:lnTo>
                        <a:lnTo>
                          <a:pt x="5" y="42"/>
                        </a:lnTo>
                        <a:lnTo>
                          <a:pt x="9" y="51"/>
                        </a:lnTo>
                        <a:lnTo>
                          <a:pt x="9" y="53"/>
                        </a:lnTo>
                        <a:lnTo>
                          <a:pt x="60" y="52"/>
                        </a:lnTo>
                        <a:lnTo>
                          <a:pt x="68" y="37"/>
                        </a:lnTo>
                        <a:lnTo>
                          <a:pt x="69" y="25"/>
                        </a:lnTo>
                        <a:lnTo>
                          <a:pt x="62" y="17"/>
                        </a:lnTo>
                        <a:lnTo>
                          <a:pt x="56" y="11"/>
                        </a:lnTo>
                        <a:lnTo>
                          <a:pt x="41" y="3"/>
                        </a:lnTo>
                        <a:lnTo>
                          <a:pt x="34" y="0"/>
                        </a:lnTo>
                        <a:close/>
                      </a:path>
                    </a:pathLst>
                  </a:custGeom>
                  <a:solidFill>
                    <a:srgbClr val="2B91A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49" name="Freeform 806"/>
                  <p:cNvSpPr/>
                  <p:nvPr/>
                </p:nvSpPr>
                <p:spPr>
                  <a:xfrm>
                    <a:off x="223" y="478"/>
                    <a:ext cx="11" cy="3"/>
                  </a:xfrm>
                  <a:custGeom>
                    <a:avLst/>
                    <a:gdLst>
                      <a:gd name="txL" fmla="*/ 0 w 35"/>
                      <a:gd name="txT" fmla="*/ 0 h 11"/>
                      <a:gd name="txR" fmla="*/ 35 w 35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11">
                        <a:moveTo>
                          <a:pt x="35" y="1"/>
                        </a:moveTo>
                        <a:lnTo>
                          <a:pt x="18" y="0"/>
                        </a:lnTo>
                        <a:lnTo>
                          <a:pt x="4" y="6"/>
                        </a:lnTo>
                        <a:lnTo>
                          <a:pt x="1" y="9"/>
                        </a:lnTo>
                        <a:lnTo>
                          <a:pt x="0" y="9"/>
                        </a:lnTo>
                        <a:lnTo>
                          <a:pt x="1" y="11"/>
                        </a:lnTo>
                        <a:lnTo>
                          <a:pt x="5" y="6"/>
                        </a:lnTo>
                        <a:lnTo>
                          <a:pt x="11" y="4"/>
                        </a:lnTo>
                        <a:lnTo>
                          <a:pt x="17" y="1"/>
                        </a:lnTo>
                        <a:lnTo>
                          <a:pt x="25" y="1"/>
                        </a:lnTo>
                        <a:lnTo>
                          <a:pt x="35" y="1"/>
                        </a:lnTo>
                        <a:close/>
                      </a:path>
                    </a:pathLst>
                  </a:custGeom>
                  <a:solidFill>
                    <a:srgbClr val="5C5A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50" name="Freeform 807"/>
                  <p:cNvSpPr/>
                  <p:nvPr/>
                </p:nvSpPr>
                <p:spPr>
                  <a:xfrm>
                    <a:off x="210" y="483"/>
                    <a:ext cx="55" cy="49"/>
                  </a:xfrm>
                  <a:custGeom>
                    <a:avLst/>
                    <a:gdLst>
                      <a:gd name="txL" fmla="*/ 0 w 164"/>
                      <a:gd name="txT" fmla="*/ 0 h 146"/>
                      <a:gd name="txR" fmla="*/ 164 w 164"/>
                      <a:gd name="txB" fmla="*/ 146 h 1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4" h="146">
                        <a:moveTo>
                          <a:pt x="128" y="1"/>
                        </a:moveTo>
                        <a:lnTo>
                          <a:pt x="142" y="18"/>
                        </a:lnTo>
                        <a:lnTo>
                          <a:pt x="144" y="32"/>
                        </a:lnTo>
                        <a:lnTo>
                          <a:pt x="144" y="40"/>
                        </a:lnTo>
                        <a:lnTo>
                          <a:pt x="144" y="43"/>
                        </a:lnTo>
                        <a:lnTo>
                          <a:pt x="145" y="48"/>
                        </a:lnTo>
                        <a:lnTo>
                          <a:pt x="144" y="62"/>
                        </a:lnTo>
                        <a:lnTo>
                          <a:pt x="141" y="78"/>
                        </a:lnTo>
                        <a:lnTo>
                          <a:pt x="134" y="90"/>
                        </a:lnTo>
                        <a:lnTo>
                          <a:pt x="127" y="101"/>
                        </a:lnTo>
                        <a:lnTo>
                          <a:pt x="117" y="110"/>
                        </a:lnTo>
                        <a:lnTo>
                          <a:pt x="115" y="110"/>
                        </a:lnTo>
                        <a:lnTo>
                          <a:pt x="114" y="110"/>
                        </a:lnTo>
                        <a:lnTo>
                          <a:pt x="114" y="112"/>
                        </a:lnTo>
                        <a:lnTo>
                          <a:pt x="111" y="114"/>
                        </a:lnTo>
                        <a:lnTo>
                          <a:pt x="106" y="119"/>
                        </a:lnTo>
                        <a:lnTo>
                          <a:pt x="79" y="116"/>
                        </a:lnTo>
                        <a:lnTo>
                          <a:pt x="78" y="116"/>
                        </a:lnTo>
                        <a:lnTo>
                          <a:pt x="52" y="115"/>
                        </a:lnTo>
                        <a:lnTo>
                          <a:pt x="45" y="109"/>
                        </a:lnTo>
                        <a:lnTo>
                          <a:pt x="36" y="106"/>
                        </a:lnTo>
                        <a:lnTo>
                          <a:pt x="21" y="97"/>
                        </a:lnTo>
                        <a:lnTo>
                          <a:pt x="12" y="73"/>
                        </a:lnTo>
                        <a:lnTo>
                          <a:pt x="9" y="52"/>
                        </a:lnTo>
                        <a:lnTo>
                          <a:pt x="13" y="30"/>
                        </a:lnTo>
                        <a:lnTo>
                          <a:pt x="25" y="10"/>
                        </a:lnTo>
                        <a:lnTo>
                          <a:pt x="31" y="0"/>
                        </a:lnTo>
                        <a:lnTo>
                          <a:pt x="18" y="8"/>
                        </a:lnTo>
                        <a:lnTo>
                          <a:pt x="9" y="19"/>
                        </a:lnTo>
                        <a:lnTo>
                          <a:pt x="3" y="32"/>
                        </a:lnTo>
                        <a:lnTo>
                          <a:pt x="1" y="50"/>
                        </a:lnTo>
                        <a:lnTo>
                          <a:pt x="0" y="70"/>
                        </a:lnTo>
                        <a:lnTo>
                          <a:pt x="3" y="90"/>
                        </a:lnTo>
                        <a:lnTo>
                          <a:pt x="9" y="108"/>
                        </a:lnTo>
                        <a:lnTo>
                          <a:pt x="20" y="127"/>
                        </a:lnTo>
                        <a:lnTo>
                          <a:pt x="39" y="142"/>
                        </a:lnTo>
                        <a:lnTo>
                          <a:pt x="42" y="145"/>
                        </a:lnTo>
                        <a:lnTo>
                          <a:pt x="82" y="146"/>
                        </a:lnTo>
                        <a:lnTo>
                          <a:pt x="92" y="145"/>
                        </a:lnTo>
                        <a:lnTo>
                          <a:pt x="102" y="144"/>
                        </a:lnTo>
                        <a:lnTo>
                          <a:pt x="105" y="142"/>
                        </a:lnTo>
                        <a:lnTo>
                          <a:pt x="110" y="140"/>
                        </a:lnTo>
                        <a:lnTo>
                          <a:pt x="120" y="138"/>
                        </a:lnTo>
                        <a:lnTo>
                          <a:pt x="126" y="133"/>
                        </a:lnTo>
                        <a:lnTo>
                          <a:pt x="133" y="128"/>
                        </a:lnTo>
                        <a:lnTo>
                          <a:pt x="139" y="121"/>
                        </a:lnTo>
                        <a:lnTo>
                          <a:pt x="146" y="115"/>
                        </a:lnTo>
                        <a:lnTo>
                          <a:pt x="154" y="96"/>
                        </a:lnTo>
                        <a:lnTo>
                          <a:pt x="162" y="79"/>
                        </a:lnTo>
                        <a:lnTo>
                          <a:pt x="164" y="64"/>
                        </a:lnTo>
                        <a:lnTo>
                          <a:pt x="164" y="49"/>
                        </a:lnTo>
                        <a:lnTo>
                          <a:pt x="159" y="35"/>
                        </a:lnTo>
                        <a:lnTo>
                          <a:pt x="152" y="23"/>
                        </a:lnTo>
                        <a:lnTo>
                          <a:pt x="141" y="11"/>
                        </a:lnTo>
                        <a:lnTo>
                          <a:pt x="128" y="1"/>
                        </a:lnTo>
                        <a:close/>
                      </a:path>
                    </a:pathLst>
                  </a:custGeom>
                  <a:solidFill>
                    <a:srgbClr val="5C5A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51" name="Freeform 808"/>
                  <p:cNvSpPr/>
                  <p:nvPr/>
                </p:nvSpPr>
                <p:spPr>
                  <a:xfrm>
                    <a:off x="225" y="520"/>
                    <a:ext cx="11" cy="2"/>
                  </a:xfrm>
                  <a:custGeom>
                    <a:avLst/>
                    <a:gdLst>
                      <a:gd name="txL" fmla="*/ 0 w 33"/>
                      <a:gd name="txT" fmla="*/ 0 h 7"/>
                      <a:gd name="txR" fmla="*/ 33 w 33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7">
                        <a:moveTo>
                          <a:pt x="0" y="0"/>
                        </a:moveTo>
                        <a:lnTo>
                          <a:pt x="7" y="6"/>
                        </a:lnTo>
                        <a:lnTo>
                          <a:pt x="33" y="7"/>
                        </a:lnTo>
                        <a:lnTo>
                          <a:pt x="27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52" name="Freeform 809"/>
                  <p:cNvSpPr/>
                  <p:nvPr/>
                </p:nvSpPr>
                <p:spPr>
                  <a:xfrm>
                    <a:off x="265" y="509"/>
                    <a:ext cx="7" cy="29"/>
                  </a:xfrm>
                  <a:custGeom>
                    <a:avLst/>
                    <a:gdLst>
                      <a:gd name="txL" fmla="*/ 0 w 21"/>
                      <a:gd name="txT" fmla="*/ 0 h 87"/>
                      <a:gd name="txR" fmla="*/ 21 w 21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" h="87">
                        <a:moveTo>
                          <a:pt x="11" y="0"/>
                        </a:moveTo>
                        <a:lnTo>
                          <a:pt x="10" y="1"/>
                        </a:lnTo>
                        <a:lnTo>
                          <a:pt x="3" y="17"/>
                        </a:lnTo>
                        <a:lnTo>
                          <a:pt x="0" y="36"/>
                        </a:lnTo>
                        <a:lnTo>
                          <a:pt x="0" y="56"/>
                        </a:lnTo>
                        <a:lnTo>
                          <a:pt x="5" y="80"/>
                        </a:lnTo>
                        <a:lnTo>
                          <a:pt x="5" y="84"/>
                        </a:lnTo>
                        <a:lnTo>
                          <a:pt x="8" y="86"/>
                        </a:lnTo>
                        <a:lnTo>
                          <a:pt x="11" y="87"/>
                        </a:lnTo>
                        <a:lnTo>
                          <a:pt x="17" y="86"/>
                        </a:lnTo>
                        <a:lnTo>
                          <a:pt x="20" y="83"/>
                        </a:lnTo>
                        <a:lnTo>
                          <a:pt x="21" y="60"/>
                        </a:lnTo>
                        <a:lnTo>
                          <a:pt x="21" y="38"/>
                        </a:lnTo>
                        <a:lnTo>
                          <a:pt x="17" y="18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53" name="Freeform 810"/>
                  <p:cNvSpPr/>
                  <p:nvPr/>
                </p:nvSpPr>
                <p:spPr>
                  <a:xfrm>
                    <a:off x="267" y="571"/>
                    <a:ext cx="8" cy="21"/>
                  </a:xfrm>
                  <a:custGeom>
                    <a:avLst/>
                    <a:gdLst>
                      <a:gd name="txL" fmla="*/ 0 w 23"/>
                      <a:gd name="txT" fmla="*/ 0 h 62"/>
                      <a:gd name="txR" fmla="*/ 23 w 23"/>
                      <a:gd name="txB" fmla="*/ 62 h 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62">
                        <a:moveTo>
                          <a:pt x="4" y="32"/>
                        </a:moveTo>
                        <a:lnTo>
                          <a:pt x="6" y="55"/>
                        </a:lnTo>
                        <a:lnTo>
                          <a:pt x="7" y="58"/>
                        </a:lnTo>
                        <a:lnTo>
                          <a:pt x="10" y="61"/>
                        </a:lnTo>
                        <a:lnTo>
                          <a:pt x="13" y="62"/>
                        </a:lnTo>
                        <a:lnTo>
                          <a:pt x="19" y="61"/>
                        </a:lnTo>
                        <a:lnTo>
                          <a:pt x="22" y="55"/>
                        </a:lnTo>
                        <a:lnTo>
                          <a:pt x="23" y="25"/>
                        </a:lnTo>
                        <a:lnTo>
                          <a:pt x="10" y="0"/>
                        </a:lnTo>
                        <a:lnTo>
                          <a:pt x="6" y="0"/>
                        </a:lnTo>
                        <a:lnTo>
                          <a:pt x="6" y="2"/>
                        </a:lnTo>
                        <a:lnTo>
                          <a:pt x="1" y="12"/>
                        </a:lnTo>
                        <a:lnTo>
                          <a:pt x="0" y="25"/>
                        </a:lnTo>
                        <a:lnTo>
                          <a:pt x="4" y="32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54" name="Freeform 811"/>
                  <p:cNvSpPr/>
                  <p:nvPr/>
                </p:nvSpPr>
                <p:spPr>
                  <a:xfrm>
                    <a:off x="172" y="534"/>
                    <a:ext cx="22" cy="27"/>
                  </a:xfrm>
                  <a:custGeom>
                    <a:avLst/>
                    <a:gdLst>
                      <a:gd name="txL" fmla="*/ 0 w 68"/>
                      <a:gd name="txT" fmla="*/ 0 h 82"/>
                      <a:gd name="txR" fmla="*/ 68 w 68"/>
                      <a:gd name="txB" fmla="*/ 82 h 8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8" h="82">
                        <a:moveTo>
                          <a:pt x="52" y="82"/>
                        </a:moveTo>
                        <a:lnTo>
                          <a:pt x="52" y="80"/>
                        </a:lnTo>
                        <a:lnTo>
                          <a:pt x="53" y="80"/>
                        </a:lnTo>
                        <a:lnTo>
                          <a:pt x="56" y="80"/>
                        </a:lnTo>
                        <a:lnTo>
                          <a:pt x="61" y="79"/>
                        </a:lnTo>
                        <a:lnTo>
                          <a:pt x="62" y="77"/>
                        </a:lnTo>
                        <a:lnTo>
                          <a:pt x="64" y="76"/>
                        </a:lnTo>
                        <a:lnTo>
                          <a:pt x="65" y="73"/>
                        </a:lnTo>
                        <a:lnTo>
                          <a:pt x="68" y="72"/>
                        </a:lnTo>
                        <a:lnTo>
                          <a:pt x="68" y="67"/>
                        </a:lnTo>
                        <a:lnTo>
                          <a:pt x="56" y="47"/>
                        </a:lnTo>
                        <a:lnTo>
                          <a:pt x="42" y="29"/>
                        </a:lnTo>
                        <a:lnTo>
                          <a:pt x="27" y="13"/>
                        </a:lnTo>
                        <a:lnTo>
                          <a:pt x="9" y="0"/>
                        </a:lnTo>
                        <a:lnTo>
                          <a:pt x="5" y="0"/>
                        </a:lnTo>
                        <a:lnTo>
                          <a:pt x="4" y="3"/>
                        </a:lnTo>
                        <a:lnTo>
                          <a:pt x="0" y="22"/>
                        </a:lnTo>
                        <a:lnTo>
                          <a:pt x="6" y="41"/>
                        </a:lnTo>
                        <a:lnTo>
                          <a:pt x="20" y="60"/>
                        </a:lnTo>
                        <a:lnTo>
                          <a:pt x="28" y="70"/>
                        </a:lnTo>
                        <a:lnTo>
                          <a:pt x="41" y="79"/>
                        </a:lnTo>
                        <a:lnTo>
                          <a:pt x="52" y="82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55" name="Freeform 812"/>
                  <p:cNvSpPr/>
                  <p:nvPr/>
                </p:nvSpPr>
                <p:spPr>
                  <a:xfrm>
                    <a:off x="160" y="602"/>
                    <a:ext cx="27" cy="9"/>
                  </a:xfrm>
                  <a:custGeom>
                    <a:avLst/>
                    <a:gdLst>
                      <a:gd name="txL" fmla="*/ 0 w 81"/>
                      <a:gd name="txT" fmla="*/ 0 h 27"/>
                      <a:gd name="txR" fmla="*/ 81 w 81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" h="27">
                        <a:moveTo>
                          <a:pt x="81" y="16"/>
                        </a:moveTo>
                        <a:lnTo>
                          <a:pt x="80" y="15"/>
                        </a:lnTo>
                        <a:lnTo>
                          <a:pt x="63" y="6"/>
                        </a:lnTo>
                        <a:lnTo>
                          <a:pt x="48" y="3"/>
                        </a:lnTo>
                        <a:lnTo>
                          <a:pt x="32" y="0"/>
                        </a:lnTo>
                        <a:lnTo>
                          <a:pt x="16" y="2"/>
                        </a:lnTo>
                        <a:lnTo>
                          <a:pt x="9" y="2"/>
                        </a:lnTo>
                        <a:lnTo>
                          <a:pt x="4" y="4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6" y="17"/>
                        </a:lnTo>
                        <a:lnTo>
                          <a:pt x="8" y="17"/>
                        </a:lnTo>
                        <a:lnTo>
                          <a:pt x="10" y="18"/>
                        </a:lnTo>
                        <a:lnTo>
                          <a:pt x="15" y="21"/>
                        </a:lnTo>
                        <a:lnTo>
                          <a:pt x="24" y="24"/>
                        </a:lnTo>
                        <a:lnTo>
                          <a:pt x="44" y="27"/>
                        </a:lnTo>
                        <a:lnTo>
                          <a:pt x="44" y="26"/>
                        </a:lnTo>
                        <a:lnTo>
                          <a:pt x="45" y="26"/>
                        </a:lnTo>
                        <a:lnTo>
                          <a:pt x="47" y="26"/>
                        </a:lnTo>
                        <a:lnTo>
                          <a:pt x="52" y="26"/>
                        </a:lnTo>
                        <a:lnTo>
                          <a:pt x="62" y="23"/>
                        </a:lnTo>
                        <a:lnTo>
                          <a:pt x="81" y="16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56" name="Freeform 813"/>
                  <p:cNvSpPr/>
                  <p:nvPr/>
                </p:nvSpPr>
                <p:spPr>
                  <a:xfrm>
                    <a:off x="204" y="608"/>
                    <a:ext cx="25" cy="10"/>
                  </a:xfrm>
                  <a:custGeom>
                    <a:avLst/>
                    <a:gdLst>
                      <a:gd name="txL" fmla="*/ 0 w 76"/>
                      <a:gd name="txT" fmla="*/ 0 h 31"/>
                      <a:gd name="txR" fmla="*/ 76 w 76"/>
                      <a:gd name="txB" fmla="*/ 31 h 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6" h="31">
                        <a:moveTo>
                          <a:pt x="26" y="5"/>
                        </a:moveTo>
                        <a:lnTo>
                          <a:pt x="26" y="6"/>
                        </a:lnTo>
                        <a:lnTo>
                          <a:pt x="10" y="6"/>
                        </a:lnTo>
                        <a:lnTo>
                          <a:pt x="2" y="13"/>
                        </a:lnTo>
                        <a:lnTo>
                          <a:pt x="0" y="13"/>
                        </a:lnTo>
                        <a:lnTo>
                          <a:pt x="1" y="16"/>
                        </a:lnTo>
                        <a:lnTo>
                          <a:pt x="10" y="22"/>
                        </a:lnTo>
                        <a:lnTo>
                          <a:pt x="20" y="26"/>
                        </a:lnTo>
                        <a:lnTo>
                          <a:pt x="30" y="30"/>
                        </a:lnTo>
                        <a:lnTo>
                          <a:pt x="39" y="31"/>
                        </a:lnTo>
                        <a:lnTo>
                          <a:pt x="39" y="30"/>
                        </a:lnTo>
                        <a:lnTo>
                          <a:pt x="40" y="30"/>
                        </a:lnTo>
                        <a:lnTo>
                          <a:pt x="43" y="30"/>
                        </a:lnTo>
                        <a:lnTo>
                          <a:pt x="48" y="30"/>
                        </a:lnTo>
                        <a:lnTo>
                          <a:pt x="57" y="28"/>
                        </a:lnTo>
                        <a:lnTo>
                          <a:pt x="67" y="24"/>
                        </a:lnTo>
                        <a:lnTo>
                          <a:pt x="76" y="18"/>
                        </a:lnTo>
                        <a:lnTo>
                          <a:pt x="75" y="16"/>
                        </a:lnTo>
                        <a:lnTo>
                          <a:pt x="69" y="10"/>
                        </a:lnTo>
                        <a:lnTo>
                          <a:pt x="64" y="6"/>
                        </a:lnTo>
                        <a:lnTo>
                          <a:pt x="58" y="2"/>
                        </a:lnTo>
                        <a:lnTo>
                          <a:pt x="54" y="1"/>
                        </a:lnTo>
                        <a:lnTo>
                          <a:pt x="40" y="0"/>
                        </a:lnTo>
                        <a:lnTo>
                          <a:pt x="26" y="5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57" name="Freeform 814"/>
                  <p:cNvSpPr/>
                  <p:nvPr/>
                </p:nvSpPr>
                <p:spPr>
                  <a:xfrm>
                    <a:off x="248" y="609"/>
                    <a:ext cx="24" cy="9"/>
                  </a:xfrm>
                  <a:custGeom>
                    <a:avLst/>
                    <a:gdLst>
                      <a:gd name="txL" fmla="*/ 0 w 72"/>
                      <a:gd name="txT" fmla="*/ 0 h 27"/>
                      <a:gd name="txR" fmla="*/ 72 w 72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" h="27">
                        <a:moveTo>
                          <a:pt x="72" y="14"/>
                        </a:moveTo>
                        <a:lnTo>
                          <a:pt x="69" y="12"/>
                        </a:lnTo>
                        <a:lnTo>
                          <a:pt x="60" y="3"/>
                        </a:lnTo>
                        <a:lnTo>
                          <a:pt x="50" y="0"/>
                        </a:lnTo>
                        <a:lnTo>
                          <a:pt x="38" y="0"/>
                        </a:lnTo>
                        <a:lnTo>
                          <a:pt x="26" y="5"/>
                        </a:lnTo>
                        <a:lnTo>
                          <a:pt x="18" y="3"/>
                        </a:lnTo>
                        <a:lnTo>
                          <a:pt x="10" y="7"/>
                        </a:lnTo>
                        <a:lnTo>
                          <a:pt x="4" y="11"/>
                        </a:lnTo>
                        <a:lnTo>
                          <a:pt x="1" y="19"/>
                        </a:lnTo>
                        <a:lnTo>
                          <a:pt x="0" y="21"/>
                        </a:lnTo>
                        <a:lnTo>
                          <a:pt x="2" y="24"/>
                        </a:lnTo>
                        <a:lnTo>
                          <a:pt x="6" y="24"/>
                        </a:lnTo>
                        <a:lnTo>
                          <a:pt x="10" y="25"/>
                        </a:lnTo>
                        <a:lnTo>
                          <a:pt x="20" y="27"/>
                        </a:lnTo>
                        <a:lnTo>
                          <a:pt x="28" y="27"/>
                        </a:lnTo>
                        <a:lnTo>
                          <a:pt x="38" y="27"/>
                        </a:lnTo>
                        <a:lnTo>
                          <a:pt x="55" y="23"/>
                        </a:lnTo>
                        <a:lnTo>
                          <a:pt x="72" y="14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58" name="Freeform 815"/>
                  <p:cNvSpPr/>
                  <p:nvPr/>
                </p:nvSpPr>
                <p:spPr>
                  <a:xfrm>
                    <a:off x="6" y="550"/>
                    <a:ext cx="23" cy="15"/>
                  </a:xfrm>
                  <a:custGeom>
                    <a:avLst/>
                    <a:gdLst>
                      <a:gd name="txL" fmla="*/ 0 w 68"/>
                      <a:gd name="txT" fmla="*/ 0 h 46"/>
                      <a:gd name="txR" fmla="*/ 68 w 68"/>
                      <a:gd name="txB" fmla="*/ 46 h 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8" h="46">
                        <a:moveTo>
                          <a:pt x="19" y="2"/>
                        </a:moveTo>
                        <a:lnTo>
                          <a:pt x="12" y="0"/>
                        </a:lnTo>
                        <a:lnTo>
                          <a:pt x="7" y="1"/>
                        </a:lnTo>
                        <a:lnTo>
                          <a:pt x="2" y="4"/>
                        </a:lnTo>
                        <a:lnTo>
                          <a:pt x="0" y="10"/>
                        </a:lnTo>
                        <a:lnTo>
                          <a:pt x="13" y="22"/>
                        </a:lnTo>
                        <a:lnTo>
                          <a:pt x="30" y="32"/>
                        </a:lnTo>
                        <a:lnTo>
                          <a:pt x="48" y="40"/>
                        </a:lnTo>
                        <a:lnTo>
                          <a:pt x="68" y="46"/>
                        </a:lnTo>
                        <a:lnTo>
                          <a:pt x="67" y="41"/>
                        </a:lnTo>
                        <a:lnTo>
                          <a:pt x="60" y="28"/>
                        </a:lnTo>
                        <a:lnTo>
                          <a:pt x="55" y="25"/>
                        </a:lnTo>
                        <a:lnTo>
                          <a:pt x="19" y="2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59" name="Freeform 816"/>
                  <p:cNvSpPr/>
                  <p:nvPr/>
                </p:nvSpPr>
                <p:spPr>
                  <a:xfrm>
                    <a:off x="55" y="540"/>
                    <a:ext cx="31" cy="22"/>
                  </a:xfrm>
                  <a:custGeom>
                    <a:avLst/>
                    <a:gdLst>
                      <a:gd name="txL" fmla="*/ 0 w 93"/>
                      <a:gd name="txT" fmla="*/ 0 h 65"/>
                      <a:gd name="txR" fmla="*/ 93 w 93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3" h="65">
                        <a:moveTo>
                          <a:pt x="0" y="15"/>
                        </a:moveTo>
                        <a:lnTo>
                          <a:pt x="1" y="18"/>
                        </a:lnTo>
                        <a:lnTo>
                          <a:pt x="11" y="31"/>
                        </a:lnTo>
                        <a:lnTo>
                          <a:pt x="21" y="43"/>
                        </a:lnTo>
                        <a:lnTo>
                          <a:pt x="31" y="52"/>
                        </a:lnTo>
                        <a:lnTo>
                          <a:pt x="43" y="60"/>
                        </a:lnTo>
                        <a:lnTo>
                          <a:pt x="54" y="64"/>
                        </a:lnTo>
                        <a:lnTo>
                          <a:pt x="66" y="65"/>
                        </a:lnTo>
                        <a:lnTo>
                          <a:pt x="78" y="64"/>
                        </a:lnTo>
                        <a:lnTo>
                          <a:pt x="93" y="61"/>
                        </a:lnTo>
                        <a:lnTo>
                          <a:pt x="90" y="58"/>
                        </a:lnTo>
                        <a:lnTo>
                          <a:pt x="72" y="41"/>
                        </a:lnTo>
                        <a:lnTo>
                          <a:pt x="54" y="27"/>
                        </a:lnTo>
                        <a:lnTo>
                          <a:pt x="35" y="12"/>
                        </a:lnTo>
                        <a:lnTo>
                          <a:pt x="17" y="0"/>
                        </a:lnTo>
                        <a:lnTo>
                          <a:pt x="6" y="6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60" name="Freeform 817"/>
                  <p:cNvSpPr/>
                  <p:nvPr/>
                </p:nvSpPr>
                <p:spPr>
                  <a:xfrm>
                    <a:off x="37" y="565"/>
                    <a:ext cx="20" cy="14"/>
                  </a:xfrm>
                  <a:custGeom>
                    <a:avLst/>
                    <a:gdLst>
                      <a:gd name="txL" fmla="*/ 0 w 59"/>
                      <a:gd name="txT" fmla="*/ 0 h 41"/>
                      <a:gd name="txR" fmla="*/ 59 w 59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9" h="41">
                        <a:moveTo>
                          <a:pt x="51" y="41"/>
                        </a:moveTo>
                        <a:lnTo>
                          <a:pt x="57" y="36"/>
                        </a:lnTo>
                        <a:lnTo>
                          <a:pt x="59" y="30"/>
                        </a:lnTo>
                        <a:lnTo>
                          <a:pt x="59" y="27"/>
                        </a:lnTo>
                        <a:lnTo>
                          <a:pt x="45" y="17"/>
                        </a:lnTo>
                        <a:lnTo>
                          <a:pt x="31" y="9"/>
                        </a:lnTo>
                        <a:lnTo>
                          <a:pt x="16" y="3"/>
                        </a:lnTo>
                        <a:lnTo>
                          <a:pt x="1" y="0"/>
                        </a:lnTo>
                        <a:lnTo>
                          <a:pt x="0" y="1"/>
                        </a:lnTo>
                        <a:lnTo>
                          <a:pt x="6" y="13"/>
                        </a:lnTo>
                        <a:lnTo>
                          <a:pt x="17" y="24"/>
                        </a:lnTo>
                        <a:lnTo>
                          <a:pt x="23" y="27"/>
                        </a:lnTo>
                        <a:lnTo>
                          <a:pt x="31" y="32"/>
                        </a:lnTo>
                        <a:lnTo>
                          <a:pt x="40" y="36"/>
                        </a:lnTo>
                        <a:lnTo>
                          <a:pt x="51" y="41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61" name="Freeform 818"/>
                  <p:cNvSpPr/>
                  <p:nvPr/>
                </p:nvSpPr>
                <p:spPr>
                  <a:xfrm>
                    <a:off x="74" y="584"/>
                    <a:ext cx="21" cy="9"/>
                  </a:xfrm>
                  <a:custGeom>
                    <a:avLst/>
                    <a:gdLst>
                      <a:gd name="txL" fmla="*/ 0 w 63"/>
                      <a:gd name="txT" fmla="*/ 0 h 28"/>
                      <a:gd name="txR" fmla="*/ 63 w 63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3" h="28">
                        <a:moveTo>
                          <a:pt x="6" y="1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1" y="2"/>
                        </a:lnTo>
                        <a:lnTo>
                          <a:pt x="6" y="10"/>
                        </a:lnTo>
                        <a:lnTo>
                          <a:pt x="13" y="16"/>
                        </a:lnTo>
                        <a:lnTo>
                          <a:pt x="28" y="25"/>
                        </a:lnTo>
                        <a:lnTo>
                          <a:pt x="44" y="28"/>
                        </a:lnTo>
                        <a:lnTo>
                          <a:pt x="54" y="28"/>
                        </a:lnTo>
                        <a:lnTo>
                          <a:pt x="63" y="26"/>
                        </a:lnTo>
                        <a:lnTo>
                          <a:pt x="61" y="23"/>
                        </a:lnTo>
                        <a:lnTo>
                          <a:pt x="48" y="12"/>
                        </a:lnTo>
                        <a:lnTo>
                          <a:pt x="34" y="6"/>
                        </a:lnTo>
                        <a:lnTo>
                          <a:pt x="20" y="2"/>
                        </a:lnTo>
                        <a:lnTo>
                          <a:pt x="6" y="1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62" name="Freeform 819"/>
                  <p:cNvSpPr/>
                  <p:nvPr/>
                </p:nvSpPr>
                <p:spPr>
                  <a:xfrm>
                    <a:off x="114" y="595"/>
                    <a:ext cx="26" cy="11"/>
                  </a:xfrm>
                  <a:custGeom>
                    <a:avLst/>
                    <a:gdLst>
                      <a:gd name="txL" fmla="*/ 0 w 76"/>
                      <a:gd name="txT" fmla="*/ 0 h 32"/>
                      <a:gd name="txR" fmla="*/ 76 w 76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6" h="32">
                        <a:moveTo>
                          <a:pt x="76" y="20"/>
                        </a:moveTo>
                        <a:lnTo>
                          <a:pt x="74" y="18"/>
                        </a:lnTo>
                        <a:lnTo>
                          <a:pt x="45" y="6"/>
                        </a:lnTo>
                        <a:lnTo>
                          <a:pt x="15" y="0"/>
                        </a:lnTo>
                        <a:lnTo>
                          <a:pt x="15" y="1"/>
                        </a:lnTo>
                        <a:lnTo>
                          <a:pt x="8" y="2"/>
                        </a:lnTo>
                        <a:lnTo>
                          <a:pt x="1" y="3"/>
                        </a:lnTo>
                        <a:lnTo>
                          <a:pt x="0" y="9"/>
                        </a:lnTo>
                        <a:lnTo>
                          <a:pt x="3" y="14"/>
                        </a:lnTo>
                        <a:lnTo>
                          <a:pt x="31" y="25"/>
                        </a:lnTo>
                        <a:lnTo>
                          <a:pt x="63" y="32"/>
                        </a:lnTo>
                        <a:lnTo>
                          <a:pt x="70" y="30"/>
                        </a:lnTo>
                        <a:lnTo>
                          <a:pt x="75" y="25"/>
                        </a:lnTo>
                        <a:lnTo>
                          <a:pt x="76" y="23"/>
                        </a:lnTo>
                        <a:lnTo>
                          <a:pt x="76" y="20"/>
                        </a:lnTo>
                        <a:close/>
                      </a:path>
                    </a:pathLst>
                  </a:custGeom>
                  <a:solidFill>
                    <a:srgbClr val="8B7F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63" name="Freeform 820"/>
                  <p:cNvSpPr/>
                  <p:nvPr/>
                </p:nvSpPr>
                <p:spPr>
                  <a:xfrm>
                    <a:off x="263" y="75"/>
                    <a:ext cx="1" cy="3"/>
                  </a:xfrm>
                  <a:custGeom>
                    <a:avLst/>
                    <a:gdLst>
                      <a:gd name="txL" fmla="*/ 0 w 2"/>
                      <a:gd name="txT" fmla="*/ 0 h 7"/>
                      <a:gd name="txR" fmla="*/ 2 w 2"/>
                      <a:gd name="txB" fmla="*/ 7 h 7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7">
                        <a:moveTo>
                          <a:pt x="2" y="1"/>
                        </a:moveTo>
                        <a:lnTo>
                          <a:pt x="2" y="0"/>
                        </a:lnTo>
                        <a:lnTo>
                          <a:pt x="0" y="7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5C5A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64" name="Freeform 821"/>
                  <p:cNvSpPr/>
                  <p:nvPr/>
                </p:nvSpPr>
                <p:spPr>
                  <a:xfrm>
                    <a:off x="247" y="69"/>
                    <a:ext cx="4" cy="4"/>
                  </a:xfrm>
                  <a:custGeom>
                    <a:avLst/>
                    <a:gdLst>
                      <a:gd name="txL" fmla="*/ 0 w 10"/>
                      <a:gd name="txT" fmla="*/ 0 h 13"/>
                      <a:gd name="txR" fmla="*/ 10 w 10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" h="13">
                        <a:moveTo>
                          <a:pt x="2" y="9"/>
                        </a:moveTo>
                        <a:lnTo>
                          <a:pt x="0" y="13"/>
                        </a:lnTo>
                        <a:lnTo>
                          <a:pt x="10" y="0"/>
                        </a:lnTo>
                        <a:lnTo>
                          <a:pt x="4" y="3"/>
                        </a:lnTo>
                        <a:lnTo>
                          <a:pt x="3" y="7"/>
                        </a:lnTo>
                        <a:lnTo>
                          <a:pt x="2" y="9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65" name="Freeform 822"/>
                  <p:cNvSpPr/>
                  <p:nvPr/>
                </p:nvSpPr>
                <p:spPr>
                  <a:xfrm>
                    <a:off x="254" y="90"/>
                    <a:ext cx="3" cy="5"/>
                  </a:xfrm>
                  <a:custGeom>
                    <a:avLst/>
                    <a:gdLst>
                      <a:gd name="txL" fmla="*/ 0 w 7"/>
                      <a:gd name="txT" fmla="*/ 0 h 13"/>
                      <a:gd name="txR" fmla="*/ 7 w 7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13">
                        <a:moveTo>
                          <a:pt x="7" y="0"/>
                        </a:moveTo>
                        <a:lnTo>
                          <a:pt x="1" y="9"/>
                        </a:lnTo>
                        <a:lnTo>
                          <a:pt x="0" y="12"/>
                        </a:lnTo>
                        <a:lnTo>
                          <a:pt x="0" y="13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5C5A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66" name="Freeform 823"/>
                  <p:cNvSpPr/>
                  <p:nvPr/>
                </p:nvSpPr>
                <p:spPr>
                  <a:xfrm>
                    <a:off x="283" y="109"/>
                    <a:ext cx="2" cy="42"/>
                  </a:xfrm>
                  <a:custGeom>
                    <a:avLst/>
                    <a:gdLst>
                      <a:gd name="txL" fmla="*/ 0 w 6"/>
                      <a:gd name="txT" fmla="*/ 0 h 126"/>
                      <a:gd name="txR" fmla="*/ 6 w 6"/>
                      <a:gd name="txB" fmla="*/ 126 h 1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26">
                        <a:moveTo>
                          <a:pt x="4" y="41"/>
                        </a:moveTo>
                        <a:lnTo>
                          <a:pt x="3" y="23"/>
                        </a:lnTo>
                        <a:lnTo>
                          <a:pt x="6" y="9"/>
                        </a:lnTo>
                        <a:lnTo>
                          <a:pt x="0" y="0"/>
                        </a:lnTo>
                        <a:lnTo>
                          <a:pt x="5" y="126"/>
                        </a:lnTo>
                        <a:lnTo>
                          <a:pt x="5" y="47"/>
                        </a:lnTo>
                        <a:lnTo>
                          <a:pt x="4" y="41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67" name="Freeform 824"/>
                  <p:cNvSpPr/>
                  <p:nvPr/>
                </p:nvSpPr>
                <p:spPr>
                  <a:xfrm>
                    <a:off x="147" y="55"/>
                    <a:ext cx="21" cy="14"/>
                  </a:xfrm>
                  <a:custGeom>
                    <a:avLst/>
                    <a:gdLst>
                      <a:gd name="txL" fmla="*/ 0 w 65"/>
                      <a:gd name="txT" fmla="*/ 0 h 43"/>
                      <a:gd name="txR" fmla="*/ 65 w 65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5" h="43">
                        <a:moveTo>
                          <a:pt x="61" y="39"/>
                        </a:moveTo>
                        <a:lnTo>
                          <a:pt x="50" y="19"/>
                        </a:lnTo>
                        <a:lnTo>
                          <a:pt x="36" y="15"/>
                        </a:lnTo>
                        <a:lnTo>
                          <a:pt x="21" y="12"/>
                        </a:lnTo>
                        <a:lnTo>
                          <a:pt x="20" y="8"/>
                        </a:lnTo>
                        <a:lnTo>
                          <a:pt x="20" y="2"/>
                        </a:lnTo>
                        <a:lnTo>
                          <a:pt x="0" y="0"/>
                        </a:lnTo>
                        <a:lnTo>
                          <a:pt x="3" y="2"/>
                        </a:lnTo>
                        <a:lnTo>
                          <a:pt x="18" y="9"/>
                        </a:lnTo>
                        <a:lnTo>
                          <a:pt x="33" y="19"/>
                        </a:lnTo>
                        <a:lnTo>
                          <a:pt x="47" y="30"/>
                        </a:lnTo>
                        <a:lnTo>
                          <a:pt x="61" y="43"/>
                        </a:lnTo>
                        <a:lnTo>
                          <a:pt x="61" y="42"/>
                        </a:lnTo>
                        <a:lnTo>
                          <a:pt x="65" y="38"/>
                        </a:lnTo>
                        <a:lnTo>
                          <a:pt x="61" y="39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68" name="Freeform 825"/>
                  <p:cNvSpPr/>
                  <p:nvPr/>
                </p:nvSpPr>
                <p:spPr>
                  <a:xfrm>
                    <a:off x="172" y="75"/>
                    <a:ext cx="10" cy="13"/>
                  </a:xfrm>
                  <a:custGeom>
                    <a:avLst/>
                    <a:gdLst>
                      <a:gd name="txL" fmla="*/ 0 w 28"/>
                      <a:gd name="txT" fmla="*/ 0 h 40"/>
                      <a:gd name="txR" fmla="*/ 28 w 28"/>
                      <a:gd name="txB" fmla="*/ 40 h 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40">
                        <a:moveTo>
                          <a:pt x="0" y="1"/>
                        </a:moveTo>
                        <a:lnTo>
                          <a:pt x="2" y="5"/>
                        </a:lnTo>
                        <a:lnTo>
                          <a:pt x="3" y="23"/>
                        </a:lnTo>
                        <a:lnTo>
                          <a:pt x="4" y="32"/>
                        </a:lnTo>
                        <a:lnTo>
                          <a:pt x="28" y="40"/>
                        </a:lnTo>
                        <a:lnTo>
                          <a:pt x="8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69" name="Freeform 826"/>
                  <p:cNvSpPr>
                    <a:spLocks noEditPoints="1"/>
                  </p:cNvSpPr>
                  <p:nvPr/>
                </p:nvSpPr>
                <p:spPr>
                  <a:xfrm>
                    <a:off x="75" y="181"/>
                    <a:ext cx="114" cy="259"/>
                  </a:xfrm>
                  <a:custGeom>
                    <a:avLst/>
                    <a:gdLst>
                      <a:gd name="txL" fmla="*/ 0 w 344"/>
                      <a:gd name="txT" fmla="*/ 0 h 775"/>
                      <a:gd name="txR" fmla="*/ 344 w 344"/>
                      <a:gd name="txB" fmla="*/ 775 h 7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4" h="775">
                        <a:moveTo>
                          <a:pt x="104" y="54"/>
                        </a:moveTo>
                        <a:lnTo>
                          <a:pt x="104" y="42"/>
                        </a:lnTo>
                        <a:lnTo>
                          <a:pt x="104" y="33"/>
                        </a:lnTo>
                        <a:lnTo>
                          <a:pt x="103" y="23"/>
                        </a:lnTo>
                        <a:lnTo>
                          <a:pt x="102" y="16"/>
                        </a:lnTo>
                        <a:lnTo>
                          <a:pt x="101" y="17"/>
                        </a:lnTo>
                        <a:lnTo>
                          <a:pt x="97" y="0"/>
                        </a:lnTo>
                        <a:lnTo>
                          <a:pt x="93" y="0"/>
                        </a:lnTo>
                        <a:lnTo>
                          <a:pt x="92" y="5"/>
                        </a:lnTo>
                        <a:lnTo>
                          <a:pt x="91" y="29"/>
                        </a:lnTo>
                        <a:lnTo>
                          <a:pt x="91" y="30"/>
                        </a:lnTo>
                        <a:lnTo>
                          <a:pt x="59" y="147"/>
                        </a:lnTo>
                        <a:lnTo>
                          <a:pt x="36" y="268"/>
                        </a:lnTo>
                        <a:lnTo>
                          <a:pt x="31" y="282"/>
                        </a:lnTo>
                        <a:lnTo>
                          <a:pt x="17" y="328"/>
                        </a:lnTo>
                        <a:lnTo>
                          <a:pt x="8" y="376"/>
                        </a:lnTo>
                        <a:lnTo>
                          <a:pt x="2" y="397"/>
                        </a:lnTo>
                        <a:lnTo>
                          <a:pt x="0" y="420"/>
                        </a:lnTo>
                        <a:lnTo>
                          <a:pt x="13" y="421"/>
                        </a:lnTo>
                        <a:lnTo>
                          <a:pt x="27" y="426"/>
                        </a:lnTo>
                        <a:lnTo>
                          <a:pt x="29" y="422"/>
                        </a:lnTo>
                        <a:lnTo>
                          <a:pt x="32" y="424"/>
                        </a:lnTo>
                        <a:lnTo>
                          <a:pt x="33" y="424"/>
                        </a:lnTo>
                        <a:lnTo>
                          <a:pt x="31" y="427"/>
                        </a:lnTo>
                        <a:lnTo>
                          <a:pt x="48" y="432"/>
                        </a:lnTo>
                        <a:lnTo>
                          <a:pt x="53" y="437"/>
                        </a:lnTo>
                        <a:lnTo>
                          <a:pt x="54" y="439"/>
                        </a:lnTo>
                        <a:lnTo>
                          <a:pt x="91" y="443"/>
                        </a:lnTo>
                        <a:lnTo>
                          <a:pt x="102" y="451"/>
                        </a:lnTo>
                        <a:lnTo>
                          <a:pt x="117" y="458"/>
                        </a:lnTo>
                        <a:lnTo>
                          <a:pt x="120" y="458"/>
                        </a:lnTo>
                        <a:lnTo>
                          <a:pt x="123" y="461"/>
                        </a:lnTo>
                        <a:lnTo>
                          <a:pt x="128" y="467"/>
                        </a:lnTo>
                        <a:lnTo>
                          <a:pt x="246" y="496"/>
                        </a:lnTo>
                        <a:lnTo>
                          <a:pt x="254" y="492"/>
                        </a:lnTo>
                        <a:lnTo>
                          <a:pt x="257" y="491"/>
                        </a:lnTo>
                        <a:lnTo>
                          <a:pt x="266" y="491"/>
                        </a:lnTo>
                        <a:lnTo>
                          <a:pt x="276" y="493"/>
                        </a:lnTo>
                        <a:lnTo>
                          <a:pt x="284" y="496"/>
                        </a:lnTo>
                        <a:lnTo>
                          <a:pt x="291" y="502"/>
                        </a:lnTo>
                        <a:lnTo>
                          <a:pt x="296" y="508"/>
                        </a:lnTo>
                        <a:lnTo>
                          <a:pt x="300" y="516"/>
                        </a:lnTo>
                        <a:lnTo>
                          <a:pt x="302" y="524"/>
                        </a:lnTo>
                        <a:lnTo>
                          <a:pt x="303" y="535"/>
                        </a:lnTo>
                        <a:lnTo>
                          <a:pt x="303" y="538"/>
                        </a:lnTo>
                        <a:lnTo>
                          <a:pt x="302" y="538"/>
                        </a:lnTo>
                        <a:lnTo>
                          <a:pt x="303" y="540"/>
                        </a:lnTo>
                        <a:lnTo>
                          <a:pt x="297" y="556"/>
                        </a:lnTo>
                        <a:lnTo>
                          <a:pt x="293" y="566"/>
                        </a:lnTo>
                        <a:lnTo>
                          <a:pt x="289" y="569"/>
                        </a:lnTo>
                        <a:lnTo>
                          <a:pt x="288" y="569"/>
                        </a:lnTo>
                        <a:lnTo>
                          <a:pt x="287" y="571"/>
                        </a:lnTo>
                        <a:lnTo>
                          <a:pt x="285" y="572"/>
                        </a:lnTo>
                        <a:lnTo>
                          <a:pt x="283" y="576"/>
                        </a:lnTo>
                        <a:lnTo>
                          <a:pt x="283" y="589"/>
                        </a:lnTo>
                        <a:lnTo>
                          <a:pt x="282" y="604"/>
                        </a:lnTo>
                        <a:lnTo>
                          <a:pt x="281" y="606"/>
                        </a:lnTo>
                        <a:lnTo>
                          <a:pt x="278" y="607"/>
                        </a:lnTo>
                        <a:lnTo>
                          <a:pt x="276" y="614"/>
                        </a:lnTo>
                        <a:lnTo>
                          <a:pt x="260" y="618"/>
                        </a:lnTo>
                        <a:lnTo>
                          <a:pt x="260" y="630"/>
                        </a:lnTo>
                        <a:lnTo>
                          <a:pt x="265" y="630"/>
                        </a:lnTo>
                        <a:lnTo>
                          <a:pt x="264" y="650"/>
                        </a:lnTo>
                        <a:lnTo>
                          <a:pt x="258" y="679"/>
                        </a:lnTo>
                        <a:lnTo>
                          <a:pt x="253" y="709"/>
                        </a:lnTo>
                        <a:lnTo>
                          <a:pt x="240" y="769"/>
                        </a:lnTo>
                        <a:lnTo>
                          <a:pt x="241" y="772"/>
                        </a:lnTo>
                        <a:lnTo>
                          <a:pt x="245" y="774"/>
                        </a:lnTo>
                        <a:lnTo>
                          <a:pt x="249" y="775"/>
                        </a:lnTo>
                        <a:lnTo>
                          <a:pt x="255" y="775"/>
                        </a:lnTo>
                        <a:lnTo>
                          <a:pt x="265" y="762"/>
                        </a:lnTo>
                        <a:lnTo>
                          <a:pt x="266" y="760"/>
                        </a:lnTo>
                        <a:lnTo>
                          <a:pt x="273" y="737"/>
                        </a:lnTo>
                        <a:lnTo>
                          <a:pt x="281" y="715"/>
                        </a:lnTo>
                        <a:lnTo>
                          <a:pt x="283" y="703"/>
                        </a:lnTo>
                        <a:lnTo>
                          <a:pt x="283" y="700"/>
                        </a:lnTo>
                        <a:lnTo>
                          <a:pt x="284" y="697"/>
                        </a:lnTo>
                        <a:lnTo>
                          <a:pt x="287" y="692"/>
                        </a:lnTo>
                        <a:lnTo>
                          <a:pt x="291" y="671"/>
                        </a:lnTo>
                        <a:lnTo>
                          <a:pt x="296" y="664"/>
                        </a:lnTo>
                        <a:lnTo>
                          <a:pt x="295" y="658"/>
                        </a:lnTo>
                        <a:lnTo>
                          <a:pt x="295" y="640"/>
                        </a:lnTo>
                        <a:lnTo>
                          <a:pt x="297" y="637"/>
                        </a:lnTo>
                        <a:lnTo>
                          <a:pt x="303" y="630"/>
                        </a:lnTo>
                        <a:lnTo>
                          <a:pt x="309" y="623"/>
                        </a:lnTo>
                        <a:lnTo>
                          <a:pt x="314" y="614"/>
                        </a:lnTo>
                        <a:lnTo>
                          <a:pt x="315" y="610"/>
                        </a:lnTo>
                        <a:lnTo>
                          <a:pt x="318" y="606"/>
                        </a:lnTo>
                        <a:lnTo>
                          <a:pt x="315" y="600"/>
                        </a:lnTo>
                        <a:lnTo>
                          <a:pt x="313" y="596"/>
                        </a:lnTo>
                        <a:lnTo>
                          <a:pt x="313" y="594"/>
                        </a:lnTo>
                        <a:lnTo>
                          <a:pt x="314" y="593"/>
                        </a:lnTo>
                        <a:lnTo>
                          <a:pt x="344" y="550"/>
                        </a:lnTo>
                        <a:lnTo>
                          <a:pt x="342" y="496"/>
                        </a:lnTo>
                        <a:lnTo>
                          <a:pt x="338" y="492"/>
                        </a:lnTo>
                        <a:lnTo>
                          <a:pt x="338" y="493"/>
                        </a:lnTo>
                        <a:lnTo>
                          <a:pt x="307" y="481"/>
                        </a:lnTo>
                        <a:lnTo>
                          <a:pt x="306" y="482"/>
                        </a:lnTo>
                        <a:lnTo>
                          <a:pt x="295" y="485"/>
                        </a:lnTo>
                        <a:lnTo>
                          <a:pt x="293" y="487"/>
                        </a:lnTo>
                        <a:lnTo>
                          <a:pt x="290" y="488"/>
                        </a:lnTo>
                        <a:lnTo>
                          <a:pt x="289" y="488"/>
                        </a:lnTo>
                        <a:lnTo>
                          <a:pt x="289" y="485"/>
                        </a:lnTo>
                        <a:lnTo>
                          <a:pt x="285" y="479"/>
                        </a:lnTo>
                        <a:lnTo>
                          <a:pt x="283" y="475"/>
                        </a:lnTo>
                        <a:lnTo>
                          <a:pt x="279" y="472"/>
                        </a:lnTo>
                        <a:lnTo>
                          <a:pt x="276" y="472"/>
                        </a:lnTo>
                        <a:lnTo>
                          <a:pt x="218" y="455"/>
                        </a:lnTo>
                        <a:lnTo>
                          <a:pt x="163" y="437"/>
                        </a:lnTo>
                        <a:lnTo>
                          <a:pt x="42" y="390"/>
                        </a:lnTo>
                        <a:lnTo>
                          <a:pt x="65" y="264"/>
                        </a:lnTo>
                        <a:lnTo>
                          <a:pt x="68" y="254"/>
                        </a:lnTo>
                        <a:lnTo>
                          <a:pt x="68" y="252"/>
                        </a:lnTo>
                        <a:lnTo>
                          <a:pt x="68" y="246"/>
                        </a:lnTo>
                        <a:lnTo>
                          <a:pt x="69" y="244"/>
                        </a:lnTo>
                        <a:lnTo>
                          <a:pt x="84" y="196"/>
                        </a:lnTo>
                        <a:lnTo>
                          <a:pt x="96" y="148"/>
                        </a:lnTo>
                        <a:lnTo>
                          <a:pt x="99" y="124"/>
                        </a:lnTo>
                        <a:lnTo>
                          <a:pt x="102" y="100"/>
                        </a:lnTo>
                        <a:lnTo>
                          <a:pt x="104" y="54"/>
                        </a:lnTo>
                        <a:close/>
                        <a:moveTo>
                          <a:pt x="306" y="498"/>
                        </a:moveTo>
                        <a:lnTo>
                          <a:pt x="307" y="498"/>
                        </a:lnTo>
                        <a:lnTo>
                          <a:pt x="308" y="499"/>
                        </a:lnTo>
                        <a:lnTo>
                          <a:pt x="324" y="511"/>
                        </a:lnTo>
                        <a:lnTo>
                          <a:pt x="324" y="512"/>
                        </a:lnTo>
                        <a:lnTo>
                          <a:pt x="321" y="511"/>
                        </a:lnTo>
                        <a:lnTo>
                          <a:pt x="315" y="511"/>
                        </a:lnTo>
                        <a:lnTo>
                          <a:pt x="315" y="510"/>
                        </a:lnTo>
                        <a:lnTo>
                          <a:pt x="306" y="498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70" name="Freeform 827"/>
                  <p:cNvSpPr/>
                  <p:nvPr/>
                </p:nvSpPr>
                <p:spPr>
                  <a:xfrm>
                    <a:off x="177" y="347"/>
                    <a:ext cx="6" cy="5"/>
                  </a:xfrm>
                  <a:custGeom>
                    <a:avLst/>
                    <a:gdLst>
                      <a:gd name="txL" fmla="*/ 0 w 18"/>
                      <a:gd name="txT" fmla="*/ 0 h 14"/>
                      <a:gd name="txR" fmla="*/ 18 w 18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" h="14">
                        <a:moveTo>
                          <a:pt x="1" y="0"/>
                        </a:moveTo>
                        <a:lnTo>
                          <a:pt x="0" y="0"/>
                        </a:lnTo>
                        <a:lnTo>
                          <a:pt x="9" y="12"/>
                        </a:lnTo>
                        <a:lnTo>
                          <a:pt x="9" y="13"/>
                        </a:lnTo>
                        <a:lnTo>
                          <a:pt x="15" y="13"/>
                        </a:lnTo>
                        <a:lnTo>
                          <a:pt x="18" y="14"/>
                        </a:lnTo>
                        <a:lnTo>
                          <a:pt x="18" y="13"/>
                        </a:lnTo>
                        <a:lnTo>
                          <a:pt x="2" y="1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71" name="Freeform 828"/>
                  <p:cNvSpPr>
                    <a:spLocks noEditPoints="1"/>
                  </p:cNvSpPr>
                  <p:nvPr/>
                </p:nvSpPr>
                <p:spPr>
                  <a:xfrm>
                    <a:off x="41" y="316"/>
                    <a:ext cx="135" cy="71"/>
                  </a:xfrm>
                  <a:custGeom>
                    <a:avLst/>
                    <a:gdLst>
                      <a:gd name="txL" fmla="*/ 0 w 403"/>
                      <a:gd name="txT" fmla="*/ 0 h 215"/>
                      <a:gd name="txR" fmla="*/ 403 w 403"/>
                      <a:gd name="txB" fmla="*/ 215 h 2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03" h="215">
                        <a:moveTo>
                          <a:pt x="154" y="36"/>
                        </a:moveTo>
                        <a:lnTo>
                          <a:pt x="153" y="34"/>
                        </a:lnTo>
                        <a:lnTo>
                          <a:pt x="148" y="29"/>
                        </a:lnTo>
                        <a:lnTo>
                          <a:pt x="131" y="24"/>
                        </a:lnTo>
                        <a:lnTo>
                          <a:pt x="127" y="23"/>
                        </a:lnTo>
                        <a:lnTo>
                          <a:pt x="113" y="18"/>
                        </a:lnTo>
                        <a:lnTo>
                          <a:pt x="100" y="17"/>
                        </a:lnTo>
                        <a:lnTo>
                          <a:pt x="93" y="17"/>
                        </a:lnTo>
                        <a:lnTo>
                          <a:pt x="77" y="15"/>
                        </a:lnTo>
                        <a:lnTo>
                          <a:pt x="70" y="9"/>
                        </a:lnTo>
                        <a:lnTo>
                          <a:pt x="65" y="4"/>
                        </a:lnTo>
                        <a:lnTo>
                          <a:pt x="59" y="1"/>
                        </a:lnTo>
                        <a:lnTo>
                          <a:pt x="45" y="0"/>
                        </a:lnTo>
                        <a:lnTo>
                          <a:pt x="40" y="1"/>
                        </a:lnTo>
                        <a:lnTo>
                          <a:pt x="36" y="5"/>
                        </a:lnTo>
                        <a:lnTo>
                          <a:pt x="31" y="9"/>
                        </a:lnTo>
                        <a:lnTo>
                          <a:pt x="30" y="13"/>
                        </a:lnTo>
                        <a:lnTo>
                          <a:pt x="34" y="18"/>
                        </a:lnTo>
                        <a:lnTo>
                          <a:pt x="40" y="23"/>
                        </a:lnTo>
                        <a:lnTo>
                          <a:pt x="39" y="27"/>
                        </a:lnTo>
                        <a:lnTo>
                          <a:pt x="37" y="28"/>
                        </a:lnTo>
                        <a:lnTo>
                          <a:pt x="39" y="31"/>
                        </a:lnTo>
                        <a:lnTo>
                          <a:pt x="37" y="30"/>
                        </a:lnTo>
                        <a:lnTo>
                          <a:pt x="34" y="29"/>
                        </a:lnTo>
                        <a:lnTo>
                          <a:pt x="34" y="30"/>
                        </a:lnTo>
                        <a:lnTo>
                          <a:pt x="29" y="31"/>
                        </a:lnTo>
                        <a:lnTo>
                          <a:pt x="27" y="33"/>
                        </a:lnTo>
                        <a:lnTo>
                          <a:pt x="23" y="34"/>
                        </a:lnTo>
                        <a:lnTo>
                          <a:pt x="23" y="39"/>
                        </a:lnTo>
                        <a:lnTo>
                          <a:pt x="18" y="46"/>
                        </a:lnTo>
                        <a:lnTo>
                          <a:pt x="17" y="55"/>
                        </a:lnTo>
                        <a:lnTo>
                          <a:pt x="11" y="64"/>
                        </a:lnTo>
                        <a:lnTo>
                          <a:pt x="11" y="76"/>
                        </a:lnTo>
                        <a:lnTo>
                          <a:pt x="7" y="77"/>
                        </a:lnTo>
                        <a:lnTo>
                          <a:pt x="1" y="82"/>
                        </a:lnTo>
                        <a:lnTo>
                          <a:pt x="1" y="88"/>
                        </a:lnTo>
                        <a:lnTo>
                          <a:pt x="0" y="93"/>
                        </a:lnTo>
                        <a:lnTo>
                          <a:pt x="1" y="99"/>
                        </a:lnTo>
                        <a:lnTo>
                          <a:pt x="12" y="111"/>
                        </a:lnTo>
                        <a:lnTo>
                          <a:pt x="22" y="113"/>
                        </a:lnTo>
                        <a:lnTo>
                          <a:pt x="22" y="114"/>
                        </a:lnTo>
                        <a:lnTo>
                          <a:pt x="39" y="121"/>
                        </a:lnTo>
                        <a:lnTo>
                          <a:pt x="59" y="126"/>
                        </a:lnTo>
                        <a:lnTo>
                          <a:pt x="71" y="127"/>
                        </a:lnTo>
                        <a:lnTo>
                          <a:pt x="83" y="131"/>
                        </a:lnTo>
                        <a:lnTo>
                          <a:pt x="93" y="137"/>
                        </a:lnTo>
                        <a:lnTo>
                          <a:pt x="102" y="148"/>
                        </a:lnTo>
                        <a:lnTo>
                          <a:pt x="315" y="202"/>
                        </a:lnTo>
                        <a:lnTo>
                          <a:pt x="317" y="204"/>
                        </a:lnTo>
                        <a:lnTo>
                          <a:pt x="322" y="208"/>
                        </a:lnTo>
                        <a:lnTo>
                          <a:pt x="333" y="213"/>
                        </a:lnTo>
                        <a:lnTo>
                          <a:pt x="342" y="215"/>
                        </a:lnTo>
                        <a:lnTo>
                          <a:pt x="351" y="215"/>
                        </a:lnTo>
                        <a:lnTo>
                          <a:pt x="360" y="215"/>
                        </a:lnTo>
                        <a:lnTo>
                          <a:pt x="376" y="211"/>
                        </a:lnTo>
                        <a:lnTo>
                          <a:pt x="378" y="204"/>
                        </a:lnTo>
                        <a:lnTo>
                          <a:pt x="381" y="203"/>
                        </a:lnTo>
                        <a:lnTo>
                          <a:pt x="382" y="201"/>
                        </a:lnTo>
                        <a:lnTo>
                          <a:pt x="383" y="186"/>
                        </a:lnTo>
                        <a:lnTo>
                          <a:pt x="383" y="173"/>
                        </a:lnTo>
                        <a:lnTo>
                          <a:pt x="385" y="169"/>
                        </a:lnTo>
                        <a:lnTo>
                          <a:pt x="387" y="168"/>
                        </a:lnTo>
                        <a:lnTo>
                          <a:pt x="388" y="166"/>
                        </a:lnTo>
                        <a:lnTo>
                          <a:pt x="390" y="153"/>
                        </a:lnTo>
                        <a:lnTo>
                          <a:pt x="390" y="148"/>
                        </a:lnTo>
                        <a:lnTo>
                          <a:pt x="389" y="144"/>
                        </a:lnTo>
                        <a:lnTo>
                          <a:pt x="395" y="142"/>
                        </a:lnTo>
                        <a:lnTo>
                          <a:pt x="403" y="137"/>
                        </a:lnTo>
                        <a:lnTo>
                          <a:pt x="402" y="135"/>
                        </a:lnTo>
                        <a:lnTo>
                          <a:pt x="403" y="135"/>
                        </a:lnTo>
                        <a:lnTo>
                          <a:pt x="403" y="132"/>
                        </a:lnTo>
                        <a:lnTo>
                          <a:pt x="402" y="121"/>
                        </a:lnTo>
                        <a:lnTo>
                          <a:pt x="400" y="113"/>
                        </a:lnTo>
                        <a:lnTo>
                          <a:pt x="396" y="105"/>
                        </a:lnTo>
                        <a:lnTo>
                          <a:pt x="391" y="99"/>
                        </a:lnTo>
                        <a:lnTo>
                          <a:pt x="384" y="93"/>
                        </a:lnTo>
                        <a:lnTo>
                          <a:pt x="376" y="90"/>
                        </a:lnTo>
                        <a:lnTo>
                          <a:pt x="366" y="88"/>
                        </a:lnTo>
                        <a:lnTo>
                          <a:pt x="357" y="88"/>
                        </a:lnTo>
                        <a:lnTo>
                          <a:pt x="354" y="89"/>
                        </a:lnTo>
                        <a:lnTo>
                          <a:pt x="346" y="93"/>
                        </a:lnTo>
                        <a:lnTo>
                          <a:pt x="228" y="64"/>
                        </a:lnTo>
                        <a:lnTo>
                          <a:pt x="223" y="58"/>
                        </a:lnTo>
                        <a:lnTo>
                          <a:pt x="220" y="55"/>
                        </a:lnTo>
                        <a:lnTo>
                          <a:pt x="217" y="55"/>
                        </a:lnTo>
                        <a:lnTo>
                          <a:pt x="202" y="48"/>
                        </a:lnTo>
                        <a:lnTo>
                          <a:pt x="191" y="40"/>
                        </a:lnTo>
                        <a:lnTo>
                          <a:pt x="154" y="36"/>
                        </a:lnTo>
                        <a:close/>
                        <a:moveTo>
                          <a:pt x="72" y="28"/>
                        </a:moveTo>
                        <a:lnTo>
                          <a:pt x="77" y="31"/>
                        </a:lnTo>
                        <a:lnTo>
                          <a:pt x="109" y="88"/>
                        </a:lnTo>
                        <a:lnTo>
                          <a:pt x="111" y="94"/>
                        </a:lnTo>
                        <a:lnTo>
                          <a:pt x="103" y="102"/>
                        </a:lnTo>
                        <a:lnTo>
                          <a:pt x="96" y="105"/>
                        </a:lnTo>
                        <a:lnTo>
                          <a:pt x="78" y="100"/>
                        </a:lnTo>
                        <a:lnTo>
                          <a:pt x="67" y="87"/>
                        </a:lnTo>
                        <a:lnTo>
                          <a:pt x="59" y="75"/>
                        </a:lnTo>
                        <a:lnTo>
                          <a:pt x="48" y="48"/>
                        </a:lnTo>
                        <a:lnTo>
                          <a:pt x="48" y="39"/>
                        </a:lnTo>
                        <a:lnTo>
                          <a:pt x="49" y="33"/>
                        </a:lnTo>
                        <a:lnTo>
                          <a:pt x="53" y="29"/>
                        </a:lnTo>
                        <a:lnTo>
                          <a:pt x="57" y="27"/>
                        </a:lnTo>
                        <a:lnTo>
                          <a:pt x="64" y="27"/>
                        </a:lnTo>
                        <a:lnTo>
                          <a:pt x="64" y="25"/>
                        </a:lnTo>
                        <a:lnTo>
                          <a:pt x="72" y="28"/>
                        </a:lnTo>
                        <a:close/>
                        <a:moveTo>
                          <a:pt x="37" y="95"/>
                        </a:moveTo>
                        <a:lnTo>
                          <a:pt x="36" y="99"/>
                        </a:lnTo>
                        <a:lnTo>
                          <a:pt x="36" y="97"/>
                        </a:lnTo>
                        <a:lnTo>
                          <a:pt x="37" y="95"/>
                        </a:lnTo>
                        <a:close/>
                        <a:moveTo>
                          <a:pt x="316" y="115"/>
                        </a:moveTo>
                        <a:lnTo>
                          <a:pt x="322" y="114"/>
                        </a:lnTo>
                        <a:lnTo>
                          <a:pt x="333" y="120"/>
                        </a:lnTo>
                        <a:lnTo>
                          <a:pt x="336" y="123"/>
                        </a:lnTo>
                        <a:lnTo>
                          <a:pt x="337" y="130"/>
                        </a:lnTo>
                        <a:lnTo>
                          <a:pt x="337" y="135"/>
                        </a:lnTo>
                        <a:lnTo>
                          <a:pt x="336" y="141"/>
                        </a:lnTo>
                        <a:lnTo>
                          <a:pt x="340" y="144"/>
                        </a:lnTo>
                        <a:lnTo>
                          <a:pt x="343" y="150"/>
                        </a:lnTo>
                        <a:lnTo>
                          <a:pt x="346" y="156"/>
                        </a:lnTo>
                        <a:lnTo>
                          <a:pt x="348" y="165"/>
                        </a:lnTo>
                        <a:lnTo>
                          <a:pt x="346" y="167"/>
                        </a:lnTo>
                        <a:lnTo>
                          <a:pt x="347" y="171"/>
                        </a:lnTo>
                        <a:lnTo>
                          <a:pt x="331" y="174"/>
                        </a:lnTo>
                        <a:lnTo>
                          <a:pt x="321" y="171"/>
                        </a:lnTo>
                        <a:lnTo>
                          <a:pt x="312" y="166"/>
                        </a:lnTo>
                        <a:lnTo>
                          <a:pt x="305" y="157"/>
                        </a:lnTo>
                        <a:lnTo>
                          <a:pt x="300" y="148"/>
                        </a:lnTo>
                        <a:lnTo>
                          <a:pt x="299" y="136"/>
                        </a:lnTo>
                        <a:lnTo>
                          <a:pt x="304" y="126"/>
                        </a:lnTo>
                        <a:lnTo>
                          <a:pt x="307" y="120"/>
                        </a:lnTo>
                        <a:lnTo>
                          <a:pt x="316" y="115"/>
                        </a:lnTo>
                        <a:close/>
                        <a:moveTo>
                          <a:pt x="185" y="109"/>
                        </a:moveTo>
                        <a:lnTo>
                          <a:pt x="201" y="95"/>
                        </a:lnTo>
                        <a:lnTo>
                          <a:pt x="231" y="88"/>
                        </a:lnTo>
                        <a:lnTo>
                          <a:pt x="231" y="90"/>
                        </a:lnTo>
                        <a:lnTo>
                          <a:pt x="231" y="91"/>
                        </a:lnTo>
                        <a:lnTo>
                          <a:pt x="232" y="94"/>
                        </a:lnTo>
                        <a:lnTo>
                          <a:pt x="232" y="96"/>
                        </a:lnTo>
                        <a:lnTo>
                          <a:pt x="232" y="97"/>
                        </a:lnTo>
                        <a:lnTo>
                          <a:pt x="233" y="100"/>
                        </a:lnTo>
                        <a:lnTo>
                          <a:pt x="231" y="105"/>
                        </a:lnTo>
                        <a:lnTo>
                          <a:pt x="228" y="107"/>
                        </a:lnTo>
                        <a:lnTo>
                          <a:pt x="227" y="107"/>
                        </a:lnTo>
                        <a:lnTo>
                          <a:pt x="227" y="108"/>
                        </a:lnTo>
                        <a:lnTo>
                          <a:pt x="227" y="111"/>
                        </a:lnTo>
                        <a:lnTo>
                          <a:pt x="225" y="111"/>
                        </a:lnTo>
                        <a:lnTo>
                          <a:pt x="223" y="111"/>
                        </a:lnTo>
                        <a:lnTo>
                          <a:pt x="223" y="112"/>
                        </a:lnTo>
                        <a:lnTo>
                          <a:pt x="221" y="114"/>
                        </a:lnTo>
                        <a:lnTo>
                          <a:pt x="216" y="115"/>
                        </a:lnTo>
                        <a:lnTo>
                          <a:pt x="213" y="118"/>
                        </a:lnTo>
                        <a:lnTo>
                          <a:pt x="202" y="120"/>
                        </a:lnTo>
                        <a:lnTo>
                          <a:pt x="190" y="124"/>
                        </a:lnTo>
                        <a:lnTo>
                          <a:pt x="185" y="124"/>
                        </a:lnTo>
                        <a:lnTo>
                          <a:pt x="181" y="120"/>
                        </a:lnTo>
                        <a:lnTo>
                          <a:pt x="180" y="118"/>
                        </a:lnTo>
                        <a:lnTo>
                          <a:pt x="183" y="113"/>
                        </a:lnTo>
                        <a:lnTo>
                          <a:pt x="185" y="109"/>
                        </a:lnTo>
                        <a:close/>
                      </a:path>
                    </a:pathLst>
                  </a:custGeom>
                  <a:solidFill>
                    <a:srgbClr val="C69B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72" name="Freeform 829"/>
                  <p:cNvSpPr/>
                  <p:nvPr/>
                </p:nvSpPr>
                <p:spPr>
                  <a:xfrm>
                    <a:off x="57" y="324"/>
                    <a:ext cx="21" cy="27"/>
                  </a:xfrm>
                  <a:custGeom>
                    <a:avLst/>
                    <a:gdLst>
                      <a:gd name="txL" fmla="*/ 0 w 63"/>
                      <a:gd name="txT" fmla="*/ 0 h 80"/>
                      <a:gd name="txR" fmla="*/ 63 w 63"/>
                      <a:gd name="txB" fmla="*/ 80 h 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3" h="80">
                        <a:moveTo>
                          <a:pt x="29" y="6"/>
                        </a:moveTo>
                        <a:lnTo>
                          <a:pt x="24" y="3"/>
                        </a:lnTo>
                        <a:lnTo>
                          <a:pt x="16" y="0"/>
                        </a:lnTo>
                        <a:lnTo>
                          <a:pt x="16" y="2"/>
                        </a:lnTo>
                        <a:lnTo>
                          <a:pt x="9" y="2"/>
                        </a:lnTo>
                        <a:lnTo>
                          <a:pt x="5" y="4"/>
                        </a:lnTo>
                        <a:lnTo>
                          <a:pt x="1" y="8"/>
                        </a:lnTo>
                        <a:lnTo>
                          <a:pt x="0" y="14"/>
                        </a:lnTo>
                        <a:lnTo>
                          <a:pt x="0" y="23"/>
                        </a:lnTo>
                        <a:lnTo>
                          <a:pt x="11" y="50"/>
                        </a:lnTo>
                        <a:lnTo>
                          <a:pt x="19" y="62"/>
                        </a:lnTo>
                        <a:lnTo>
                          <a:pt x="30" y="75"/>
                        </a:lnTo>
                        <a:lnTo>
                          <a:pt x="48" y="80"/>
                        </a:lnTo>
                        <a:lnTo>
                          <a:pt x="55" y="77"/>
                        </a:lnTo>
                        <a:lnTo>
                          <a:pt x="63" y="69"/>
                        </a:lnTo>
                        <a:lnTo>
                          <a:pt x="61" y="63"/>
                        </a:lnTo>
                        <a:lnTo>
                          <a:pt x="29" y="6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73" name="Freeform 830"/>
                  <p:cNvSpPr/>
                  <p:nvPr/>
                </p:nvSpPr>
                <p:spPr>
                  <a:xfrm>
                    <a:off x="53" y="347"/>
                    <a:ext cx="1" cy="2"/>
                  </a:xfrm>
                  <a:custGeom>
                    <a:avLst/>
                    <a:gdLst>
                      <a:gd name="txL" fmla="*/ 0 w 1"/>
                      <a:gd name="txT" fmla="*/ 0 h 4"/>
                      <a:gd name="txR" fmla="*/ 1 w 1"/>
                      <a:gd name="txB" fmla="*/ 4 h 4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4">
                        <a:moveTo>
                          <a:pt x="0" y="4"/>
                        </a:moveTo>
                        <a:lnTo>
                          <a:pt x="1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7D771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74" name="Freeform 831"/>
                  <p:cNvSpPr/>
                  <p:nvPr/>
                </p:nvSpPr>
                <p:spPr>
                  <a:xfrm>
                    <a:off x="141" y="354"/>
                    <a:ext cx="16" cy="20"/>
                  </a:xfrm>
                  <a:custGeom>
                    <a:avLst/>
                    <a:gdLst>
                      <a:gd name="txL" fmla="*/ 0 w 49"/>
                      <a:gd name="txT" fmla="*/ 0 h 60"/>
                      <a:gd name="txR" fmla="*/ 49 w 49"/>
                      <a:gd name="txB" fmla="*/ 60 h 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" h="60">
                        <a:moveTo>
                          <a:pt x="23" y="0"/>
                        </a:moveTo>
                        <a:lnTo>
                          <a:pt x="17" y="1"/>
                        </a:lnTo>
                        <a:lnTo>
                          <a:pt x="8" y="6"/>
                        </a:lnTo>
                        <a:lnTo>
                          <a:pt x="5" y="12"/>
                        </a:lnTo>
                        <a:lnTo>
                          <a:pt x="0" y="22"/>
                        </a:lnTo>
                        <a:lnTo>
                          <a:pt x="1" y="34"/>
                        </a:lnTo>
                        <a:lnTo>
                          <a:pt x="6" y="43"/>
                        </a:lnTo>
                        <a:lnTo>
                          <a:pt x="13" y="52"/>
                        </a:lnTo>
                        <a:lnTo>
                          <a:pt x="22" y="57"/>
                        </a:lnTo>
                        <a:lnTo>
                          <a:pt x="32" y="60"/>
                        </a:lnTo>
                        <a:lnTo>
                          <a:pt x="48" y="57"/>
                        </a:lnTo>
                        <a:lnTo>
                          <a:pt x="47" y="53"/>
                        </a:lnTo>
                        <a:lnTo>
                          <a:pt x="49" y="51"/>
                        </a:lnTo>
                        <a:lnTo>
                          <a:pt x="47" y="42"/>
                        </a:lnTo>
                        <a:lnTo>
                          <a:pt x="44" y="36"/>
                        </a:lnTo>
                        <a:lnTo>
                          <a:pt x="41" y="30"/>
                        </a:lnTo>
                        <a:lnTo>
                          <a:pt x="37" y="27"/>
                        </a:lnTo>
                        <a:lnTo>
                          <a:pt x="38" y="21"/>
                        </a:lnTo>
                        <a:lnTo>
                          <a:pt x="38" y="16"/>
                        </a:lnTo>
                        <a:lnTo>
                          <a:pt x="37" y="9"/>
                        </a:lnTo>
                        <a:lnTo>
                          <a:pt x="34" y="6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75" name="Freeform 832"/>
                  <p:cNvSpPr/>
                  <p:nvPr/>
                </p:nvSpPr>
                <p:spPr>
                  <a:xfrm>
                    <a:off x="101" y="345"/>
                    <a:ext cx="18" cy="12"/>
                  </a:xfrm>
                  <a:custGeom>
                    <a:avLst/>
                    <a:gdLst>
                      <a:gd name="txL" fmla="*/ 0 w 53"/>
                      <a:gd name="txT" fmla="*/ 0 h 36"/>
                      <a:gd name="txR" fmla="*/ 53 w 53"/>
                      <a:gd name="txB" fmla="*/ 36 h 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3" h="36">
                        <a:moveTo>
                          <a:pt x="21" y="7"/>
                        </a:moveTo>
                        <a:lnTo>
                          <a:pt x="5" y="21"/>
                        </a:lnTo>
                        <a:lnTo>
                          <a:pt x="3" y="25"/>
                        </a:lnTo>
                        <a:lnTo>
                          <a:pt x="0" y="30"/>
                        </a:lnTo>
                        <a:lnTo>
                          <a:pt x="1" y="32"/>
                        </a:lnTo>
                        <a:lnTo>
                          <a:pt x="5" y="36"/>
                        </a:lnTo>
                        <a:lnTo>
                          <a:pt x="10" y="36"/>
                        </a:lnTo>
                        <a:lnTo>
                          <a:pt x="22" y="32"/>
                        </a:lnTo>
                        <a:lnTo>
                          <a:pt x="33" y="30"/>
                        </a:lnTo>
                        <a:lnTo>
                          <a:pt x="36" y="27"/>
                        </a:lnTo>
                        <a:lnTo>
                          <a:pt x="41" y="26"/>
                        </a:lnTo>
                        <a:lnTo>
                          <a:pt x="43" y="24"/>
                        </a:lnTo>
                        <a:lnTo>
                          <a:pt x="43" y="23"/>
                        </a:lnTo>
                        <a:lnTo>
                          <a:pt x="45" y="23"/>
                        </a:lnTo>
                        <a:lnTo>
                          <a:pt x="47" y="23"/>
                        </a:lnTo>
                        <a:lnTo>
                          <a:pt x="47" y="20"/>
                        </a:lnTo>
                        <a:lnTo>
                          <a:pt x="47" y="19"/>
                        </a:lnTo>
                        <a:lnTo>
                          <a:pt x="48" y="19"/>
                        </a:lnTo>
                        <a:lnTo>
                          <a:pt x="51" y="17"/>
                        </a:lnTo>
                        <a:lnTo>
                          <a:pt x="53" y="12"/>
                        </a:lnTo>
                        <a:lnTo>
                          <a:pt x="52" y="9"/>
                        </a:lnTo>
                        <a:lnTo>
                          <a:pt x="52" y="8"/>
                        </a:lnTo>
                        <a:lnTo>
                          <a:pt x="52" y="6"/>
                        </a:lnTo>
                        <a:lnTo>
                          <a:pt x="51" y="3"/>
                        </a:lnTo>
                        <a:lnTo>
                          <a:pt x="51" y="2"/>
                        </a:lnTo>
                        <a:lnTo>
                          <a:pt x="51" y="0"/>
                        </a:lnTo>
                        <a:lnTo>
                          <a:pt x="21" y="7"/>
                        </a:lnTo>
                        <a:close/>
                      </a:path>
                    </a:pathLst>
                  </a:custGeom>
                  <a:solidFill>
                    <a:srgbClr val="D5B40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76" name="Freeform 833"/>
                  <p:cNvSpPr/>
                  <p:nvPr/>
                </p:nvSpPr>
                <p:spPr>
                  <a:xfrm>
                    <a:off x="72" y="307"/>
                    <a:ext cx="5" cy="14"/>
                  </a:xfrm>
                  <a:custGeom>
                    <a:avLst/>
                    <a:gdLst>
                      <a:gd name="txL" fmla="*/ 0 w 15"/>
                      <a:gd name="txT" fmla="*/ 0 h 44"/>
                      <a:gd name="txR" fmla="*/ 15 w 15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44">
                        <a:moveTo>
                          <a:pt x="0" y="44"/>
                        </a:moveTo>
                        <a:lnTo>
                          <a:pt x="7" y="44"/>
                        </a:lnTo>
                        <a:lnTo>
                          <a:pt x="9" y="21"/>
                        </a:lnTo>
                        <a:lnTo>
                          <a:pt x="15" y="0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77" name="Freeform 834"/>
                  <p:cNvSpPr/>
                  <p:nvPr/>
                </p:nvSpPr>
                <p:spPr>
                  <a:xfrm>
                    <a:off x="84" y="322"/>
                    <a:ext cx="2" cy="2"/>
                  </a:xfrm>
                  <a:custGeom>
                    <a:avLst/>
                    <a:gdLst>
                      <a:gd name="txL" fmla="*/ 0 w 6"/>
                      <a:gd name="txT" fmla="*/ 0 h 5"/>
                      <a:gd name="txR" fmla="*/ 6 w 6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5">
                        <a:moveTo>
                          <a:pt x="0" y="4"/>
                        </a:moveTo>
                        <a:lnTo>
                          <a:pt x="4" y="5"/>
                        </a:lnTo>
                        <a:lnTo>
                          <a:pt x="6" y="2"/>
                        </a:lnTo>
                        <a:lnTo>
                          <a:pt x="5" y="2"/>
                        </a:lnTo>
                        <a:lnTo>
                          <a:pt x="2" y="0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78" name="Freeform 835"/>
                  <p:cNvSpPr/>
                  <p:nvPr/>
                </p:nvSpPr>
                <p:spPr>
                  <a:xfrm>
                    <a:off x="46" y="354"/>
                    <a:ext cx="115" cy="41"/>
                  </a:xfrm>
                  <a:custGeom>
                    <a:avLst/>
                    <a:gdLst>
                      <a:gd name="txL" fmla="*/ 0 w 347"/>
                      <a:gd name="txT" fmla="*/ 0 h 125"/>
                      <a:gd name="txR" fmla="*/ 347 w 347"/>
                      <a:gd name="txB" fmla="*/ 125 h 1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7" h="125">
                        <a:moveTo>
                          <a:pt x="46" y="12"/>
                        </a:moveTo>
                        <a:lnTo>
                          <a:pt x="26" y="7"/>
                        </a:lnTo>
                        <a:lnTo>
                          <a:pt x="9" y="0"/>
                        </a:lnTo>
                        <a:lnTo>
                          <a:pt x="0" y="29"/>
                        </a:lnTo>
                        <a:lnTo>
                          <a:pt x="15" y="39"/>
                        </a:lnTo>
                        <a:lnTo>
                          <a:pt x="32" y="47"/>
                        </a:lnTo>
                        <a:lnTo>
                          <a:pt x="50" y="53"/>
                        </a:lnTo>
                        <a:lnTo>
                          <a:pt x="69" y="58"/>
                        </a:lnTo>
                        <a:lnTo>
                          <a:pt x="86" y="61"/>
                        </a:lnTo>
                        <a:lnTo>
                          <a:pt x="102" y="69"/>
                        </a:lnTo>
                        <a:lnTo>
                          <a:pt x="123" y="77"/>
                        </a:lnTo>
                        <a:lnTo>
                          <a:pt x="147" y="84"/>
                        </a:lnTo>
                        <a:lnTo>
                          <a:pt x="171" y="88"/>
                        </a:lnTo>
                        <a:lnTo>
                          <a:pt x="198" y="90"/>
                        </a:lnTo>
                        <a:lnTo>
                          <a:pt x="219" y="91"/>
                        </a:lnTo>
                        <a:lnTo>
                          <a:pt x="240" y="99"/>
                        </a:lnTo>
                        <a:lnTo>
                          <a:pt x="262" y="106"/>
                        </a:lnTo>
                        <a:lnTo>
                          <a:pt x="286" y="112"/>
                        </a:lnTo>
                        <a:lnTo>
                          <a:pt x="309" y="117"/>
                        </a:lnTo>
                        <a:lnTo>
                          <a:pt x="333" y="121"/>
                        </a:lnTo>
                        <a:lnTo>
                          <a:pt x="347" y="125"/>
                        </a:lnTo>
                        <a:lnTo>
                          <a:pt x="347" y="113"/>
                        </a:lnTo>
                        <a:lnTo>
                          <a:pt x="347" y="101"/>
                        </a:lnTo>
                        <a:lnTo>
                          <a:pt x="338" y="101"/>
                        </a:lnTo>
                        <a:lnTo>
                          <a:pt x="329" y="101"/>
                        </a:lnTo>
                        <a:lnTo>
                          <a:pt x="320" y="99"/>
                        </a:lnTo>
                        <a:lnTo>
                          <a:pt x="309" y="94"/>
                        </a:lnTo>
                        <a:lnTo>
                          <a:pt x="304" y="90"/>
                        </a:lnTo>
                        <a:lnTo>
                          <a:pt x="302" y="88"/>
                        </a:lnTo>
                        <a:lnTo>
                          <a:pt x="89" y="34"/>
                        </a:lnTo>
                        <a:lnTo>
                          <a:pt x="80" y="23"/>
                        </a:lnTo>
                        <a:lnTo>
                          <a:pt x="70" y="17"/>
                        </a:lnTo>
                        <a:lnTo>
                          <a:pt x="58" y="13"/>
                        </a:lnTo>
                        <a:lnTo>
                          <a:pt x="46" y="12"/>
                        </a:lnTo>
                        <a:close/>
                      </a:path>
                    </a:pathLst>
                  </a:custGeom>
                  <a:solidFill>
                    <a:srgbClr val="76731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79" name="Freeform 836"/>
                  <p:cNvSpPr>
                    <a:spLocks noEditPoints="1"/>
                  </p:cNvSpPr>
                  <p:nvPr/>
                </p:nvSpPr>
                <p:spPr>
                  <a:xfrm>
                    <a:off x="5" y="363"/>
                    <a:ext cx="156" cy="151"/>
                  </a:xfrm>
                  <a:custGeom>
                    <a:avLst/>
                    <a:gdLst>
                      <a:gd name="txL" fmla="*/ 0 w 470"/>
                      <a:gd name="txT" fmla="*/ 0 h 451"/>
                      <a:gd name="txR" fmla="*/ 470 w 470"/>
                      <a:gd name="txB" fmla="*/ 451 h 4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0" h="451">
                        <a:moveTo>
                          <a:pt x="225" y="40"/>
                        </a:moveTo>
                        <a:lnTo>
                          <a:pt x="209" y="32"/>
                        </a:lnTo>
                        <a:lnTo>
                          <a:pt x="192" y="29"/>
                        </a:lnTo>
                        <a:lnTo>
                          <a:pt x="173" y="24"/>
                        </a:lnTo>
                        <a:lnTo>
                          <a:pt x="155" y="18"/>
                        </a:lnTo>
                        <a:lnTo>
                          <a:pt x="138" y="10"/>
                        </a:lnTo>
                        <a:lnTo>
                          <a:pt x="123" y="0"/>
                        </a:lnTo>
                        <a:lnTo>
                          <a:pt x="98" y="88"/>
                        </a:lnTo>
                        <a:lnTo>
                          <a:pt x="75" y="152"/>
                        </a:lnTo>
                        <a:lnTo>
                          <a:pt x="63" y="185"/>
                        </a:lnTo>
                        <a:lnTo>
                          <a:pt x="53" y="218"/>
                        </a:lnTo>
                        <a:lnTo>
                          <a:pt x="39" y="250"/>
                        </a:lnTo>
                        <a:lnTo>
                          <a:pt x="27" y="282"/>
                        </a:lnTo>
                        <a:lnTo>
                          <a:pt x="2" y="347"/>
                        </a:lnTo>
                        <a:lnTo>
                          <a:pt x="5" y="348"/>
                        </a:lnTo>
                        <a:lnTo>
                          <a:pt x="6" y="344"/>
                        </a:lnTo>
                        <a:lnTo>
                          <a:pt x="11" y="344"/>
                        </a:lnTo>
                        <a:lnTo>
                          <a:pt x="12" y="344"/>
                        </a:lnTo>
                        <a:lnTo>
                          <a:pt x="15" y="350"/>
                        </a:lnTo>
                        <a:lnTo>
                          <a:pt x="15" y="352"/>
                        </a:lnTo>
                        <a:lnTo>
                          <a:pt x="25" y="355"/>
                        </a:lnTo>
                        <a:lnTo>
                          <a:pt x="36" y="361"/>
                        </a:lnTo>
                        <a:lnTo>
                          <a:pt x="55" y="374"/>
                        </a:lnTo>
                        <a:lnTo>
                          <a:pt x="53" y="377"/>
                        </a:lnTo>
                        <a:lnTo>
                          <a:pt x="51" y="379"/>
                        </a:lnTo>
                        <a:lnTo>
                          <a:pt x="49" y="379"/>
                        </a:lnTo>
                        <a:lnTo>
                          <a:pt x="48" y="379"/>
                        </a:lnTo>
                        <a:lnTo>
                          <a:pt x="48" y="380"/>
                        </a:lnTo>
                        <a:lnTo>
                          <a:pt x="45" y="380"/>
                        </a:lnTo>
                        <a:lnTo>
                          <a:pt x="44" y="380"/>
                        </a:lnTo>
                        <a:lnTo>
                          <a:pt x="44" y="382"/>
                        </a:lnTo>
                        <a:lnTo>
                          <a:pt x="29" y="377"/>
                        </a:lnTo>
                        <a:lnTo>
                          <a:pt x="18" y="371"/>
                        </a:lnTo>
                        <a:lnTo>
                          <a:pt x="9" y="362"/>
                        </a:lnTo>
                        <a:lnTo>
                          <a:pt x="3" y="354"/>
                        </a:lnTo>
                        <a:lnTo>
                          <a:pt x="0" y="354"/>
                        </a:lnTo>
                        <a:lnTo>
                          <a:pt x="0" y="389"/>
                        </a:lnTo>
                        <a:lnTo>
                          <a:pt x="24" y="407"/>
                        </a:lnTo>
                        <a:lnTo>
                          <a:pt x="29" y="409"/>
                        </a:lnTo>
                        <a:lnTo>
                          <a:pt x="47" y="419"/>
                        </a:lnTo>
                        <a:lnTo>
                          <a:pt x="66" y="427"/>
                        </a:lnTo>
                        <a:lnTo>
                          <a:pt x="108" y="442"/>
                        </a:lnTo>
                        <a:lnTo>
                          <a:pt x="152" y="449"/>
                        </a:lnTo>
                        <a:lnTo>
                          <a:pt x="199" y="451"/>
                        </a:lnTo>
                        <a:lnTo>
                          <a:pt x="212" y="449"/>
                        </a:lnTo>
                        <a:lnTo>
                          <a:pt x="227" y="448"/>
                        </a:lnTo>
                        <a:lnTo>
                          <a:pt x="253" y="442"/>
                        </a:lnTo>
                        <a:lnTo>
                          <a:pt x="265" y="436"/>
                        </a:lnTo>
                        <a:lnTo>
                          <a:pt x="278" y="431"/>
                        </a:lnTo>
                        <a:lnTo>
                          <a:pt x="290" y="424"/>
                        </a:lnTo>
                        <a:lnTo>
                          <a:pt x="293" y="421"/>
                        </a:lnTo>
                        <a:lnTo>
                          <a:pt x="294" y="420"/>
                        </a:lnTo>
                        <a:lnTo>
                          <a:pt x="296" y="420"/>
                        </a:lnTo>
                        <a:lnTo>
                          <a:pt x="303" y="418"/>
                        </a:lnTo>
                        <a:lnTo>
                          <a:pt x="314" y="408"/>
                        </a:lnTo>
                        <a:lnTo>
                          <a:pt x="326" y="400"/>
                        </a:lnTo>
                        <a:lnTo>
                          <a:pt x="348" y="378"/>
                        </a:lnTo>
                        <a:lnTo>
                          <a:pt x="357" y="365"/>
                        </a:lnTo>
                        <a:lnTo>
                          <a:pt x="368" y="353"/>
                        </a:lnTo>
                        <a:lnTo>
                          <a:pt x="378" y="338"/>
                        </a:lnTo>
                        <a:lnTo>
                          <a:pt x="389" y="324"/>
                        </a:lnTo>
                        <a:lnTo>
                          <a:pt x="404" y="293"/>
                        </a:lnTo>
                        <a:lnTo>
                          <a:pt x="419" y="264"/>
                        </a:lnTo>
                        <a:lnTo>
                          <a:pt x="432" y="235"/>
                        </a:lnTo>
                        <a:lnTo>
                          <a:pt x="444" y="206"/>
                        </a:lnTo>
                        <a:lnTo>
                          <a:pt x="452" y="178"/>
                        </a:lnTo>
                        <a:lnTo>
                          <a:pt x="459" y="150"/>
                        </a:lnTo>
                        <a:lnTo>
                          <a:pt x="465" y="122"/>
                        </a:lnTo>
                        <a:lnTo>
                          <a:pt x="470" y="96"/>
                        </a:lnTo>
                        <a:lnTo>
                          <a:pt x="456" y="92"/>
                        </a:lnTo>
                        <a:lnTo>
                          <a:pt x="432" y="88"/>
                        </a:lnTo>
                        <a:lnTo>
                          <a:pt x="409" y="83"/>
                        </a:lnTo>
                        <a:lnTo>
                          <a:pt x="385" y="77"/>
                        </a:lnTo>
                        <a:lnTo>
                          <a:pt x="363" y="70"/>
                        </a:lnTo>
                        <a:lnTo>
                          <a:pt x="342" y="62"/>
                        </a:lnTo>
                        <a:lnTo>
                          <a:pt x="321" y="61"/>
                        </a:lnTo>
                        <a:lnTo>
                          <a:pt x="294" y="59"/>
                        </a:lnTo>
                        <a:lnTo>
                          <a:pt x="270" y="55"/>
                        </a:lnTo>
                        <a:lnTo>
                          <a:pt x="246" y="48"/>
                        </a:lnTo>
                        <a:lnTo>
                          <a:pt x="225" y="40"/>
                        </a:lnTo>
                        <a:close/>
                        <a:moveTo>
                          <a:pt x="392" y="233"/>
                        </a:moveTo>
                        <a:lnTo>
                          <a:pt x="392" y="232"/>
                        </a:lnTo>
                        <a:lnTo>
                          <a:pt x="393" y="236"/>
                        </a:lnTo>
                        <a:lnTo>
                          <a:pt x="393" y="244"/>
                        </a:lnTo>
                        <a:lnTo>
                          <a:pt x="392" y="246"/>
                        </a:lnTo>
                        <a:lnTo>
                          <a:pt x="392" y="250"/>
                        </a:lnTo>
                        <a:lnTo>
                          <a:pt x="391" y="257"/>
                        </a:lnTo>
                        <a:lnTo>
                          <a:pt x="386" y="262"/>
                        </a:lnTo>
                        <a:lnTo>
                          <a:pt x="381" y="268"/>
                        </a:lnTo>
                        <a:lnTo>
                          <a:pt x="375" y="272"/>
                        </a:lnTo>
                        <a:lnTo>
                          <a:pt x="368" y="278"/>
                        </a:lnTo>
                        <a:lnTo>
                          <a:pt x="365" y="278"/>
                        </a:lnTo>
                        <a:lnTo>
                          <a:pt x="365" y="263"/>
                        </a:lnTo>
                        <a:lnTo>
                          <a:pt x="371" y="251"/>
                        </a:lnTo>
                        <a:lnTo>
                          <a:pt x="379" y="240"/>
                        </a:lnTo>
                        <a:lnTo>
                          <a:pt x="392" y="233"/>
                        </a:lnTo>
                        <a:close/>
                        <a:moveTo>
                          <a:pt x="425" y="143"/>
                        </a:moveTo>
                        <a:lnTo>
                          <a:pt x="426" y="139"/>
                        </a:lnTo>
                        <a:lnTo>
                          <a:pt x="432" y="137"/>
                        </a:lnTo>
                        <a:lnTo>
                          <a:pt x="435" y="136"/>
                        </a:lnTo>
                        <a:lnTo>
                          <a:pt x="440" y="148"/>
                        </a:lnTo>
                        <a:lnTo>
                          <a:pt x="440" y="155"/>
                        </a:lnTo>
                        <a:lnTo>
                          <a:pt x="439" y="162"/>
                        </a:lnTo>
                        <a:lnTo>
                          <a:pt x="432" y="174"/>
                        </a:lnTo>
                        <a:lnTo>
                          <a:pt x="420" y="188"/>
                        </a:lnTo>
                        <a:lnTo>
                          <a:pt x="416" y="188"/>
                        </a:lnTo>
                        <a:lnTo>
                          <a:pt x="417" y="167"/>
                        </a:lnTo>
                        <a:lnTo>
                          <a:pt x="422" y="145"/>
                        </a:lnTo>
                        <a:lnTo>
                          <a:pt x="425" y="143"/>
                        </a:lnTo>
                        <a:close/>
                        <a:moveTo>
                          <a:pt x="283" y="349"/>
                        </a:moveTo>
                        <a:lnTo>
                          <a:pt x="289" y="342"/>
                        </a:lnTo>
                        <a:lnTo>
                          <a:pt x="296" y="336"/>
                        </a:lnTo>
                        <a:lnTo>
                          <a:pt x="301" y="329"/>
                        </a:lnTo>
                        <a:lnTo>
                          <a:pt x="306" y="323"/>
                        </a:lnTo>
                        <a:lnTo>
                          <a:pt x="314" y="314"/>
                        </a:lnTo>
                        <a:lnTo>
                          <a:pt x="325" y="308"/>
                        </a:lnTo>
                        <a:lnTo>
                          <a:pt x="326" y="316"/>
                        </a:lnTo>
                        <a:lnTo>
                          <a:pt x="327" y="323"/>
                        </a:lnTo>
                        <a:lnTo>
                          <a:pt x="326" y="325"/>
                        </a:lnTo>
                        <a:lnTo>
                          <a:pt x="326" y="329"/>
                        </a:lnTo>
                        <a:lnTo>
                          <a:pt x="324" y="336"/>
                        </a:lnTo>
                        <a:lnTo>
                          <a:pt x="318" y="341"/>
                        </a:lnTo>
                        <a:lnTo>
                          <a:pt x="311" y="348"/>
                        </a:lnTo>
                        <a:lnTo>
                          <a:pt x="302" y="353"/>
                        </a:lnTo>
                        <a:lnTo>
                          <a:pt x="291" y="360"/>
                        </a:lnTo>
                        <a:lnTo>
                          <a:pt x="287" y="360"/>
                        </a:lnTo>
                        <a:lnTo>
                          <a:pt x="283" y="352"/>
                        </a:lnTo>
                        <a:lnTo>
                          <a:pt x="283" y="349"/>
                        </a:lnTo>
                        <a:close/>
                        <a:moveTo>
                          <a:pt x="140" y="396"/>
                        </a:moveTo>
                        <a:lnTo>
                          <a:pt x="143" y="398"/>
                        </a:lnTo>
                        <a:lnTo>
                          <a:pt x="132" y="402"/>
                        </a:lnTo>
                        <a:lnTo>
                          <a:pt x="123" y="403"/>
                        </a:lnTo>
                        <a:lnTo>
                          <a:pt x="116" y="403"/>
                        </a:lnTo>
                        <a:lnTo>
                          <a:pt x="110" y="402"/>
                        </a:lnTo>
                        <a:lnTo>
                          <a:pt x="104" y="398"/>
                        </a:lnTo>
                        <a:lnTo>
                          <a:pt x="99" y="394"/>
                        </a:lnTo>
                        <a:lnTo>
                          <a:pt x="96" y="386"/>
                        </a:lnTo>
                        <a:lnTo>
                          <a:pt x="95" y="378"/>
                        </a:lnTo>
                        <a:lnTo>
                          <a:pt x="93" y="377"/>
                        </a:lnTo>
                        <a:lnTo>
                          <a:pt x="97" y="377"/>
                        </a:lnTo>
                        <a:lnTo>
                          <a:pt x="140" y="396"/>
                        </a:lnTo>
                        <a:close/>
                        <a:moveTo>
                          <a:pt x="253" y="389"/>
                        </a:moveTo>
                        <a:lnTo>
                          <a:pt x="248" y="398"/>
                        </a:lnTo>
                        <a:lnTo>
                          <a:pt x="247" y="400"/>
                        </a:lnTo>
                        <a:lnTo>
                          <a:pt x="188" y="398"/>
                        </a:lnTo>
                        <a:lnTo>
                          <a:pt x="194" y="390"/>
                        </a:lnTo>
                        <a:lnTo>
                          <a:pt x="204" y="385"/>
                        </a:lnTo>
                        <a:lnTo>
                          <a:pt x="215" y="380"/>
                        </a:lnTo>
                        <a:lnTo>
                          <a:pt x="229" y="379"/>
                        </a:lnTo>
                        <a:lnTo>
                          <a:pt x="234" y="378"/>
                        </a:lnTo>
                        <a:lnTo>
                          <a:pt x="240" y="379"/>
                        </a:lnTo>
                        <a:lnTo>
                          <a:pt x="245" y="380"/>
                        </a:lnTo>
                        <a:lnTo>
                          <a:pt x="251" y="385"/>
                        </a:lnTo>
                        <a:lnTo>
                          <a:pt x="252" y="386"/>
                        </a:lnTo>
                        <a:lnTo>
                          <a:pt x="253" y="389"/>
                        </a:lnTo>
                        <a:close/>
                      </a:path>
                    </a:pathLst>
                  </a:custGeom>
                  <a:solidFill>
                    <a:srgbClr val="7F7D1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80" name="Freeform 837"/>
                  <p:cNvSpPr/>
                  <p:nvPr/>
                </p:nvSpPr>
                <p:spPr>
                  <a:xfrm>
                    <a:off x="126" y="441"/>
                    <a:ext cx="10" cy="15"/>
                  </a:xfrm>
                  <a:custGeom>
                    <a:avLst/>
                    <a:gdLst>
                      <a:gd name="txL" fmla="*/ 0 w 28"/>
                      <a:gd name="txT" fmla="*/ 0 h 46"/>
                      <a:gd name="txR" fmla="*/ 28 w 28"/>
                      <a:gd name="txB" fmla="*/ 46 h 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46">
                        <a:moveTo>
                          <a:pt x="27" y="0"/>
                        </a:moveTo>
                        <a:lnTo>
                          <a:pt x="27" y="1"/>
                        </a:lnTo>
                        <a:lnTo>
                          <a:pt x="14" y="8"/>
                        </a:lnTo>
                        <a:lnTo>
                          <a:pt x="6" y="19"/>
                        </a:lnTo>
                        <a:lnTo>
                          <a:pt x="0" y="31"/>
                        </a:lnTo>
                        <a:lnTo>
                          <a:pt x="0" y="46"/>
                        </a:lnTo>
                        <a:lnTo>
                          <a:pt x="3" y="46"/>
                        </a:lnTo>
                        <a:lnTo>
                          <a:pt x="10" y="40"/>
                        </a:lnTo>
                        <a:lnTo>
                          <a:pt x="16" y="36"/>
                        </a:lnTo>
                        <a:lnTo>
                          <a:pt x="21" y="30"/>
                        </a:lnTo>
                        <a:lnTo>
                          <a:pt x="26" y="25"/>
                        </a:lnTo>
                        <a:lnTo>
                          <a:pt x="27" y="18"/>
                        </a:lnTo>
                        <a:lnTo>
                          <a:pt x="27" y="14"/>
                        </a:lnTo>
                        <a:lnTo>
                          <a:pt x="28" y="12"/>
                        </a:lnTo>
                        <a:lnTo>
                          <a:pt x="28" y="4"/>
                        </a:lnTo>
                        <a:lnTo>
                          <a:pt x="27" y="0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81" name="Freeform 838"/>
                  <p:cNvSpPr/>
                  <p:nvPr/>
                </p:nvSpPr>
                <p:spPr>
                  <a:xfrm>
                    <a:off x="143" y="409"/>
                    <a:ext cx="8" cy="17"/>
                  </a:xfrm>
                  <a:custGeom>
                    <a:avLst/>
                    <a:gdLst>
                      <a:gd name="txL" fmla="*/ 0 w 24"/>
                      <a:gd name="txT" fmla="*/ 0 h 52"/>
                      <a:gd name="txR" fmla="*/ 24 w 24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" h="52">
                        <a:moveTo>
                          <a:pt x="16" y="1"/>
                        </a:moveTo>
                        <a:lnTo>
                          <a:pt x="10" y="3"/>
                        </a:lnTo>
                        <a:lnTo>
                          <a:pt x="9" y="7"/>
                        </a:lnTo>
                        <a:lnTo>
                          <a:pt x="6" y="9"/>
                        </a:lnTo>
                        <a:lnTo>
                          <a:pt x="1" y="31"/>
                        </a:lnTo>
                        <a:lnTo>
                          <a:pt x="0" y="52"/>
                        </a:lnTo>
                        <a:lnTo>
                          <a:pt x="4" y="52"/>
                        </a:lnTo>
                        <a:lnTo>
                          <a:pt x="16" y="38"/>
                        </a:lnTo>
                        <a:lnTo>
                          <a:pt x="23" y="26"/>
                        </a:lnTo>
                        <a:lnTo>
                          <a:pt x="24" y="19"/>
                        </a:lnTo>
                        <a:lnTo>
                          <a:pt x="24" y="12"/>
                        </a:lnTo>
                        <a:lnTo>
                          <a:pt x="19" y="0"/>
                        </a:lnTo>
                        <a:lnTo>
                          <a:pt x="16" y="1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82" name="Freeform 839"/>
                  <p:cNvSpPr/>
                  <p:nvPr/>
                </p:nvSpPr>
                <p:spPr>
                  <a:xfrm>
                    <a:off x="99" y="466"/>
                    <a:ext cx="15" cy="17"/>
                  </a:xfrm>
                  <a:custGeom>
                    <a:avLst/>
                    <a:gdLst>
                      <a:gd name="txL" fmla="*/ 0 w 44"/>
                      <a:gd name="txT" fmla="*/ 0 h 52"/>
                      <a:gd name="txR" fmla="*/ 44 w 44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" h="52">
                        <a:moveTo>
                          <a:pt x="23" y="15"/>
                        </a:moveTo>
                        <a:lnTo>
                          <a:pt x="18" y="21"/>
                        </a:lnTo>
                        <a:lnTo>
                          <a:pt x="13" y="28"/>
                        </a:lnTo>
                        <a:lnTo>
                          <a:pt x="6" y="34"/>
                        </a:lnTo>
                        <a:lnTo>
                          <a:pt x="0" y="41"/>
                        </a:lnTo>
                        <a:lnTo>
                          <a:pt x="0" y="44"/>
                        </a:lnTo>
                        <a:lnTo>
                          <a:pt x="4" y="52"/>
                        </a:lnTo>
                        <a:lnTo>
                          <a:pt x="8" y="52"/>
                        </a:lnTo>
                        <a:lnTo>
                          <a:pt x="19" y="45"/>
                        </a:lnTo>
                        <a:lnTo>
                          <a:pt x="28" y="40"/>
                        </a:lnTo>
                        <a:lnTo>
                          <a:pt x="35" y="33"/>
                        </a:lnTo>
                        <a:lnTo>
                          <a:pt x="41" y="28"/>
                        </a:lnTo>
                        <a:lnTo>
                          <a:pt x="43" y="21"/>
                        </a:lnTo>
                        <a:lnTo>
                          <a:pt x="43" y="17"/>
                        </a:lnTo>
                        <a:lnTo>
                          <a:pt x="44" y="15"/>
                        </a:lnTo>
                        <a:lnTo>
                          <a:pt x="43" y="8"/>
                        </a:lnTo>
                        <a:lnTo>
                          <a:pt x="42" y="0"/>
                        </a:lnTo>
                        <a:lnTo>
                          <a:pt x="31" y="6"/>
                        </a:lnTo>
                        <a:lnTo>
                          <a:pt x="23" y="15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83" name="Freeform 840"/>
                  <p:cNvSpPr/>
                  <p:nvPr/>
                </p:nvSpPr>
                <p:spPr>
                  <a:xfrm>
                    <a:off x="36" y="489"/>
                    <a:ext cx="16" cy="9"/>
                  </a:xfrm>
                  <a:custGeom>
                    <a:avLst/>
                    <a:gdLst>
                      <a:gd name="txL" fmla="*/ 0 w 50"/>
                      <a:gd name="txT" fmla="*/ 0 h 26"/>
                      <a:gd name="txR" fmla="*/ 50 w 50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" h="26">
                        <a:moveTo>
                          <a:pt x="50" y="21"/>
                        </a:moveTo>
                        <a:lnTo>
                          <a:pt x="47" y="19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lnTo>
                          <a:pt x="2" y="1"/>
                        </a:lnTo>
                        <a:lnTo>
                          <a:pt x="3" y="9"/>
                        </a:lnTo>
                        <a:lnTo>
                          <a:pt x="6" y="17"/>
                        </a:lnTo>
                        <a:lnTo>
                          <a:pt x="11" y="21"/>
                        </a:lnTo>
                        <a:lnTo>
                          <a:pt x="17" y="25"/>
                        </a:lnTo>
                        <a:lnTo>
                          <a:pt x="23" y="26"/>
                        </a:lnTo>
                        <a:lnTo>
                          <a:pt x="30" y="26"/>
                        </a:lnTo>
                        <a:lnTo>
                          <a:pt x="39" y="25"/>
                        </a:lnTo>
                        <a:lnTo>
                          <a:pt x="50" y="21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84" name="Freeform 841"/>
                  <p:cNvSpPr/>
                  <p:nvPr/>
                </p:nvSpPr>
                <p:spPr>
                  <a:xfrm>
                    <a:off x="67" y="489"/>
                    <a:ext cx="22" cy="8"/>
                  </a:xfrm>
                  <a:custGeom>
                    <a:avLst/>
                    <a:gdLst>
                      <a:gd name="txL" fmla="*/ 0 w 65"/>
                      <a:gd name="txT" fmla="*/ 0 h 22"/>
                      <a:gd name="txR" fmla="*/ 65 w 65"/>
                      <a:gd name="txB" fmla="*/ 22 h 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5" h="22">
                        <a:moveTo>
                          <a:pt x="60" y="20"/>
                        </a:moveTo>
                        <a:lnTo>
                          <a:pt x="65" y="11"/>
                        </a:lnTo>
                        <a:lnTo>
                          <a:pt x="64" y="8"/>
                        </a:lnTo>
                        <a:lnTo>
                          <a:pt x="63" y="7"/>
                        </a:lnTo>
                        <a:lnTo>
                          <a:pt x="57" y="2"/>
                        </a:lnTo>
                        <a:lnTo>
                          <a:pt x="52" y="1"/>
                        </a:lnTo>
                        <a:lnTo>
                          <a:pt x="46" y="0"/>
                        </a:lnTo>
                        <a:lnTo>
                          <a:pt x="41" y="1"/>
                        </a:lnTo>
                        <a:lnTo>
                          <a:pt x="27" y="2"/>
                        </a:lnTo>
                        <a:lnTo>
                          <a:pt x="16" y="7"/>
                        </a:lnTo>
                        <a:lnTo>
                          <a:pt x="6" y="12"/>
                        </a:lnTo>
                        <a:lnTo>
                          <a:pt x="0" y="20"/>
                        </a:lnTo>
                        <a:lnTo>
                          <a:pt x="59" y="22"/>
                        </a:lnTo>
                        <a:lnTo>
                          <a:pt x="60" y="20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85" name="Freeform 842"/>
                  <p:cNvSpPr/>
                  <p:nvPr/>
                </p:nvSpPr>
                <p:spPr>
                  <a:xfrm>
                    <a:off x="171" y="361"/>
                    <a:ext cx="5" cy="10"/>
                  </a:xfrm>
                  <a:custGeom>
                    <a:avLst/>
                    <a:gdLst>
                      <a:gd name="txL" fmla="*/ 0 w 15"/>
                      <a:gd name="txT" fmla="*/ 0 h 29"/>
                      <a:gd name="txR" fmla="*/ 15 w 15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29">
                        <a:moveTo>
                          <a:pt x="1" y="29"/>
                        </a:moveTo>
                        <a:lnTo>
                          <a:pt x="5" y="26"/>
                        </a:lnTo>
                        <a:lnTo>
                          <a:pt x="9" y="16"/>
                        </a:lnTo>
                        <a:lnTo>
                          <a:pt x="15" y="0"/>
                        </a:lnTo>
                        <a:lnTo>
                          <a:pt x="7" y="5"/>
                        </a:lnTo>
                        <a:lnTo>
                          <a:pt x="1" y="7"/>
                        </a:lnTo>
                        <a:lnTo>
                          <a:pt x="2" y="11"/>
                        </a:lnTo>
                        <a:lnTo>
                          <a:pt x="2" y="16"/>
                        </a:lnTo>
                        <a:lnTo>
                          <a:pt x="0" y="29"/>
                        </a:lnTo>
                        <a:lnTo>
                          <a:pt x="1" y="29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86" name="Freeform 843"/>
                  <p:cNvSpPr/>
                  <p:nvPr/>
                </p:nvSpPr>
                <p:spPr>
                  <a:xfrm>
                    <a:off x="12" y="391"/>
                    <a:ext cx="151" cy="137"/>
                  </a:xfrm>
                  <a:custGeom>
                    <a:avLst/>
                    <a:gdLst>
                      <a:gd name="txL" fmla="*/ 0 w 454"/>
                      <a:gd name="txT" fmla="*/ 0 h 409"/>
                      <a:gd name="txR" fmla="*/ 454 w 454"/>
                      <a:gd name="txB" fmla="*/ 409 h 40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4" h="409">
                        <a:moveTo>
                          <a:pt x="454" y="0"/>
                        </a:moveTo>
                        <a:lnTo>
                          <a:pt x="449" y="0"/>
                        </a:lnTo>
                        <a:lnTo>
                          <a:pt x="449" y="12"/>
                        </a:lnTo>
                        <a:lnTo>
                          <a:pt x="444" y="38"/>
                        </a:lnTo>
                        <a:lnTo>
                          <a:pt x="438" y="66"/>
                        </a:lnTo>
                        <a:lnTo>
                          <a:pt x="431" y="94"/>
                        </a:lnTo>
                        <a:lnTo>
                          <a:pt x="423" y="122"/>
                        </a:lnTo>
                        <a:lnTo>
                          <a:pt x="411" y="151"/>
                        </a:lnTo>
                        <a:lnTo>
                          <a:pt x="398" y="180"/>
                        </a:lnTo>
                        <a:lnTo>
                          <a:pt x="383" y="209"/>
                        </a:lnTo>
                        <a:lnTo>
                          <a:pt x="368" y="240"/>
                        </a:lnTo>
                        <a:lnTo>
                          <a:pt x="357" y="254"/>
                        </a:lnTo>
                        <a:lnTo>
                          <a:pt x="347" y="269"/>
                        </a:lnTo>
                        <a:lnTo>
                          <a:pt x="336" y="281"/>
                        </a:lnTo>
                        <a:lnTo>
                          <a:pt x="327" y="294"/>
                        </a:lnTo>
                        <a:lnTo>
                          <a:pt x="305" y="316"/>
                        </a:lnTo>
                        <a:lnTo>
                          <a:pt x="293" y="324"/>
                        </a:lnTo>
                        <a:lnTo>
                          <a:pt x="282" y="334"/>
                        </a:lnTo>
                        <a:lnTo>
                          <a:pt x="275" y="336"/>
                        </a:lnTo>
                        <a:lnTo>
                          <a:pt x="273" y="336"/>
                        </a:lnTo>
                        <a:lnTo>
                          <a:pt x="272" y="337"/>
                        </a:lnTo>
                        <a:lnTo>
                          <a:pt x="269" y="340"/>
                        </a:lnTo>
                        <a:lnTo>
                          <a:pt x="257" y="347"/>
                        </a:lnTo>
                        <a:lnTo>
                          <a:pt x="244" y="352"/>
                        </a:lnTo>
                        <a:lnTo>
                          <a:pt x="232" y="358"/>
                        </a:lnTo>
                        <a:lnTo>
                          <a:pt x="206" y="364"/>
                        </a:lnTo>
                        <a:lnTo>
                          <a:pt x="191" y="365"/>
                        </a:lnTo>
                        <a:lnTo>
                          <a:pt x="178" y="367"/>
                        </a:lnTo>
                        <a:lnTo>
                          <a:pt x="131" y="365"/>
                        </a:lnTo>
                        <a:lnTo>
                          <a:pt x="87" y="358"/>
                        </a:lnTo>
                        <a:lnTo>
                          <a:pt x="45" y="343"/>
                        </a:lnTo>
                        <a:lnTo>
                          <a:pt x="26" y="335"/>
                        </a:lnTo>
                        <a:lnTo>
                          <a:pt x="8" y="325"/>
                        </a:lnTo>
                        <a:lnTo>
                          <a:pt x="2" y="335"/>
                        </a:lnTo>
                        <a:lnTo>
                          <a:pt x="0" y="338"/>
                        </a:lnTo>
                        <a:lnTo>
                          <a:pt x="2" y="343"/>
                        </a:lnTo>
                        <a:lnTo>
                          <a:pt x="6" y="353"/>
                        </a:lnTo>
                        <a:lnTo>
                          <a:pt x="14" y="361"/>
                        </a:lnTo>
                        <a:lnTo>
                          <a:pt x="23" y="370"/>
                        </a:lnTo>
                        <a:lnTo>
                          <a:pt x="44" y="385"/>
                        </a:lnTo>
                        <a:lnTo>
                          <a:pt x="63" y="383"/>
                        </a:lnTo>
                        <a:lnTo>
                          <a:pt x="84" y="384"/>
                        </a:lnTo>
                        <a:lnTo>
                          <a:pt x="106" y="388"/>
                        </a:lnTo>
                        <a:lnTo>
                          <a:pt x="131" y="396"/>
                        </a:lnTo>
                        <a:lnTo>
                          <a:pt x="158" y="403"/>
                        </a:lnTo>
                        <a:lnTo>
                          <a:pt x="171" y="406"/>
                        </a:lnTo>
                        <a:lnTo>
                          <a:pt x="185" y="408"/>
                        </a:lnTo>
                        <a:lnTo>
                          <a:pt x="197" y="408"/>
                        </a:lnTo>
                        <a:lnTo>
                          <a:pt x="203" y="408"/>
                        </a:lnTo>
                        <a:lnTo>
                          <a:pt x="210" y="409"/>
                        </a:lnTo>
                        <a:lnTo>
                          <a:pt x="222" y="408"/>
                        </a:lnTo>
                        <a:lnTo>
                          <a:pt x="236" y="408"/>
                        </a:lnTo>
                        <a:lnTo>
                          <a:pt x="262" y="397"/>
                        </a:lnTo>
                        <a:lnTo>
                          <a:pt x="275" y="390"/>
                        </a:lnTo>
                        <a:lnTo>
                          <a:pt x="290" y="384"/>
                        </a:lnTo>
                        <a:lnTo>
                          <a:pt x="328" y="340"/>
                        </a:lnTo>
                        <a:lnTo>
                          <a:pt x="350" y="302"/>
                        </a:lnTo>
                        <a:lnTo>
                          <a:pt x="374" y="270"/>
                        </a:lnTo>
                        <a:lnTo>
                          <a:pt x="384" y="254"/>
                        </a:lnTo>
                        <a:lnTo>
                          <a:pt x="401" y="244"/>
                        </a:lnTo>
                        <a:lnTo>
                          <a:pt x="401" y="242"/>
                        </a:lnTo>
                        <a:lnTo>
                          <a:pt x="417" y="214"/>
                        </a:lnTo>
                        <a:lnTo>
                          <a:pt x="432" y="187"/>
                        </a:lnTo>
                        <a:lnTo>
                          <a:pt x="443" y="158"/>
                        </a:lnTo>
                        <a:lnTo>
                          <a:pt x="454" y="132"/>
                        </a:lnTo>
                        <a:lnTo>
                          <a:pt x="444" y="145"/>
                        </a:lnTo>
                        <a:lnTo>
                          <a:pt x="438" y="145"/>
                        </a:lnTo>
                        <a:lnTo>
                          <a:pt x="434" y="144"/>
                        </a:lnTo>
                        <a:lnTo>
                          <a:pt x="430" y="142"/>
                        </a:lnTo>
                        <a:lnTo>
                          <a:pt x="429" y="139"/>
                        </a:lnTo>
                        <a:lnTo>
                          <a:pt x="442" y="79"/>
                        </a:lnTo>
                        <a:lnTo>
                          <a:pt x="447" y="49"/>
                        </a:lnTo>
                        <a:lnTo>
                          <a:pt x="453" y="20"/>
                        </a:lnTo>
                        <a:lnTo>
                          <a:pt x="454" y="0"/>
                        </a:lnTo>
                        <a:close/>
                      </a:path>
                    </a:pathLst>
                  </a:custGeom>
                  <a:solidFill>
                    <a:srgbClr val="5C5A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87" name="Freeform 844"/>
                  <p:cNvSpPr/>
                  <p:nvPr/>
                </p:nvSpPr>
                <p:spPr>
                  <a:xfrm>
                    <a:off x="285" y="293"/>
                    <a:ext cx="24" cy="307"/>
                  </a:xfrm>
                  <a:custGeom>
                    <a:avLst/>
                    <a:gdLst>
                      <a:gd name="txL" fmla="*/ 0 w 72"/>
                      <a:gd name="txT" fmla="*/ 0 h 921"/>
                      <a:gd name="txR" fmla="*/ 72 w 72"/>
                      <a:gd name="txB" fmla="*/ 921 h 9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" h="921">
                        <a:moveTo>
                          <a:pt x="6" y="7"/>
                        </a:moveTo>
                        <a:lnTo>
                          <a:pt x="6" y="19"/>
                        </a:lnTo>
                        <a:lnTo>
                          <a:pt x="5" y="39"/>
                        </a:lnTo>
                        <a:lnTo>
                          <a:pt x="1" y="135"/>
                        </a:lnTo>
                        <a:lnTo>
                          <a:pt x="0" y="233"/>
                        </a:lnTo>
                        <a:lnTo>
                          <a:pt x="1" y="331"/>
                        </a:lnTo>
                        <a:lnTo>
                          <a:pt x="7" y="429"/>
                        </a:lnTo>
                        <a:lnTo>
                          <a:pt x="9" y="451"/>
                        </a:lnTo>
                        <a:lnTo>
                          <a:pt x="39" y="909"/>
                        </a:lnTo>
                        <a:lnTo>
                          <a:pt x="42" y="915"/>
                        </a:lnTo>
                        <a:lnTo>
                          <a:pt x="47" y="919"/>
                        </a:lnTo>
                        <a:lnTo>
                          <a:pt x="53" y="920"/>
                        </a:lnTo>
                        <a:lnTo>
                          <a:pt x="61" y="921"/>
                        </a:lnTo>
                        <a:lnTo>
                          <a:pt x="72" y="908"/>
                        </a:lnTo>
                        <a:lnTo>
                          <a:pt x="66" y="885"/>
                        </a:lnTo>
                        <a:lnTo>
                          <a:pt x="47" y="666"/>
                        </a:lnTo>
                        <a:lnTo>
                          <a:pt x="33" y="449"/>
                        </a:lnTo>
                        <a:lnTo>
                          <a:pt x="22" y="333"/>
                        </a:lnTo>
                        <a:lnTo>
                          <a:pt x="21" y="276"/>
                        </a:lnTo>
                        <a:lnTo>
                          <a:pt x="22" y="219"/>
                        </a:lnTo>
                        <a:lnTo>
                          <a:pt x="22" y="108"/>
                        </a:lnTo>
                        <a:lnTo>
                          <a:pt x="19" y="54"/>
                        </a:lnTo>
                        <a:lnTo>
                          <a:pt x="16" y="1"/>
                        </a:lnTo>
                        <a:lnTo>
                          <a:pt x="11" y="0"/>
                        </a:lnTo>
                        <a:lnTo>
                          <a:pt x="9" y="1"/>
                        </a:lnTo>
                        <a:lnTo>
                          <a:pt x="6" y="2"/>
                        </a:lnTo>
                        <a:lnTo>
                          <a:pt x="6" y="7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88" name="Freeform 845"/>
                  <p:cNvSpPr/>
                  <p:nvPr/>
                </p:nvSpPr>
                <p:spPr>
                  <a:xfrm>
                    <a:off x="350" y="371"/>
                    <a:ext cx="4" cy="14"/>
                  </a:xfrm>
                  <a:custGeom>
                    <a:avLst/>
                    <a:gdLst>
                      <a:gd name="txL" fmla="*/ 0 w 12"/>
                      <a:gd name="txT" fmla="*/ 0 h 41"/>
                      <a:gd name="txR" fmla="*/ 12 w 12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41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1" y="12"/>
                        </a:lnTo>
                        <a:lnTo>
                          <a:pt x="0" y="37"/>
                        </a:lnTo>
                        <a:lnTo>
                          <a:pt x="12" y="41"/>
                        </a:lnTo>
                        <a:lnTo>
                          <a:pt x="10" y="36"/>
                        </a:lnTo>
                        <a:lnTo>
                          <a:pt x="8" y="34"/>
                        </a:lnTo>
                        <a:lnTo>
                          <a:pt x="8" y="29"/>
                        </a:lnTo>
                        <a:lnTo>
                          <a:pt x="7" y="25"/>
                        </a:lnTo>
                        <a:lnTo>
                          <a:pt x="6" y="18"/>
                        </a:lnTo>
                        <a:lnTo>
                          <a:pt x="8" y="13"/>
                        </a:lnTo>
                        <a:lnTo>
                          <a:pt x="8" y="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89" name="Freeform 846"/>
                  <p:cNvSpPr/>
                  <p:nvPr/>
                </p:nvSpPr>
                <p:spPr>
                  <a:xfrm>
                    <a:off x="358" y="392"/>
                    <a:ext cx="172" cy="128"/>
                  </a:xfrm>
                  <a:custGeom>
                    <a:avLst/>
                    <a:gdLst>
                      <a:gd name="txL" fmla="*/ 0 w 516"/>
                      <a:gd name="txT" fmla="*/ 0 h 384"/>
                      <a:gd name="txR" fmla="*/ 516 w 516"/>
                      <a:gd name="txB" fmla="*/ 384 h 38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16" h="384">
                        <a:moveTo>
                          <a:pt x="12" y="0"/>
                        </a:moveTo>
                        <a:lnTo>
                          <a:pt x="4" y="2"/>
                        </a:lnTo>
                        <a:lnTo>
                          <a:pt x="1" y="32"/>
                        </a:lnTo>
                        <a:lnTo>
                          <a:pt x="0" y="60"/>
                        </a:lnTo>
                        <a:lnTo>
                          <a:pt x="1" y="66"/>
                        </a:lnTo>
                        <a:lnTo>
                          <a:pt x="14" y="116"/>
                        </a:lnTo>
                        <a:lnTo>
                          <a:pt x="26" y="170"/>
                        </a:lnTo>
                        <a:lnTo>
                          <a:pt x="34" y="180"/>
                        </a:lnTo>
                        <a:lnTo>
                          <a:pt x="43" y="195"/>
                        </a:lnTo>
                        <a:lnTo>
                          <a:pt x="46" y="209"/>
                        </a:lnTo>
                        <a:lnTo>
                          <a:pt x="50" y="226"/>
                        </a:lnTo>
                        <a:lnTo>
                          <a:pt x="57" y="236"/>
                        </a:lnTo>
                        <a:lnTo>
                          <a:pt x="62" y="236"/>
                        </a:lnTo>
                        <a:lnTo>
                          <a:pt x="64" y="239"/>
                        </a:lnTo>
                        <a:lnTo>
                          <a:pt x="66" y="244"/>
                        </a:lnTo>
                        <a:lnTo>
                          <a:pt x="108" y="279"/>
                        </a:lnTo>
                        <a:lnTo>
                          <a:pt x="153" y="312"/>
                        </a:lnTo>
                        <a:lnTo>
                          <a:pt x="200" y="342"/>
                        </a:lnTo>
                        <a:lnTo>
                          <a:pt x="252" y="372"/>
                        </a:lnTo>
                        <a:lnTo>
                          <a:pt x="255" y="374"/>
                        </a:lnTo>
                        <a:lnTo>
                          <a:pt x="277" y="381"/>
                        </a:lnTo>
                        <a:lnTo>
                          <a:pt x="288" y="383"/>
                        </a:lnTo>
                        <a:lnTo>
                          <a:pt x="300" y="384"/>
                        </a:lnTo>
                        <a:lnTo>
                          <a:pt x="307" y="384"/>
                        </a:lnTo>
                        <a:lnTo>
                          <a:pt x="480" y="371"/>
                        </a:lnTo>
                        <a:lnTo>
                          <a:pt x="516" y="346"/>
                        </a:lnTo>
                        <a:lnTo>
                          <a:pt x="504" y="335"/>
                        </a:lnTo>
                        <a:lnTo>
                          <a:pt x="492" y="333"/>
                        </a:lnTo>
                        <a:lnTo>
                          <a:pt x="482" y="335"/>
                        </a:lnTo>
                        <a:lnTo>
                          <a:pt x="477" y="336"/>
                        </a:lnTo>
                        <a:lnTo>
                          <a:pt x="474" y="339"/>
                        </a:lnTo>
                        <a:lnTo>
                          <a:pt x="456" y="346"/>
                        </a:lnTo>
                        <a:lnTo>
                          <a:pt x="436" y="351"/>
                        </a:lnTo>
                        <a:lnTo>
                          <a:pt x="417" y="357"/>
                        </a:lnTo>
                        <a:lnTo>
                          <a:pt x="396" y="359"/>
                        </a:lnTo>
                        <a:lnTo>
                          <a:pt x="390" y="359"/>
                        </a:lnTo>
                        <a:lnTo>
                          <a:pt x="385" y="360"/>
                        </a:lnTo>
                        <a:lnTo>
                          <a:pt x="375" y="363"/>
                        </a:lnTo>
                        <a:lnTo>
                          <a:pt x="354" y="364"/>
                        </a:lnTo>
                        <a:lnTo>
                          <a:pt x="332" y="365"/>
                        </a:lnTo>
                        <a:lnTo>
                          <a:pt x="300" y="362"/>
                        </a:lnTo>
                        <a:lnTo>
                          <a:pt x="270" y="356"/>
                        </a:lnTo>
                        <a:lnTo>
                          <a:pt x="241" y="346"/>
                        </a:lnTo>
                        <a:lnTo>
                          <a:pt x="214" y="333"/>
                        </a:lnTo>
                        <a:lnTo>
                          <a:pt x="187" y="315"/>
                        </a:lnTo>
                        <a:lnTo>
                          <a:pt x="162" y="293"/>
                        </a:lnTo>
                        <a:lnTo>
                          <a:pt x="138" y="268"/>
                        </a:lnTo>
                        <a:lnTo>
                          <a:pt x="116" y="240"/>
                        </a:lnTo>
                        <a:lnTo>
                          <a:pt x="99" y="215"/>
                        </a:lnTo>
                        <a:lnTo>
                          <a:pt x="93" y="210"/>
                        </a:lnTo>
                        <a:lnTo>
                          <a:pt x="92" y="204"/>
                        </a:lnTo>
                        <a:lnTo>
                          <a:pt x="66" y="159"/>
                        </a:lnTo>
                        <a:lnTo>
                          <a:pt x="44" y="114"/>
                        </a:lnTo>
                        <a:lnTo>
                          <a:pt x="27" y="71"/>
                        </a:lnTo>
                        <a:lnTo>
                          <a:pt x="18" y="29"/>
                        </a:lnTo>
                        <a:lnTo>
                          <a:pt x="13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5C5A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90" name="Freeform 847"/>
                  <p:cNvSpPr/>
                  <p:nvPr/>
                </p:nvSpPr>
                <p:spPr>
                  <a:xfrm>
                    <a:off x="25" y="471"/>
                    <a:ext cx="124" cy="63"/>
                  </a:xfrm>
                  <a:custGeom>
                    <a:avLst/>
                    <a:gdLst>
                      <a:gd name="txL" fmla="*/ 0 w 371"/>
                      <a:gd name="txT" fmla="*/ 0 h 189"/>
                      <a:gd name="txR" fmla="*/ 371 w 371"/>
                      <a:gd name="txB" fmla="*/ 189 h 18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1" h="189">
                        <a:moveTo>
                          <a:pt x="361" y="3"/>
                        </a:moveTo>
                        <a:lnTo>
                          <a:pt x="361" y="5"/>
                        </a:lnTo>
                        <a:lnTo>
                          <a:pt x="344" y="15"/>
                        </a:lnTo>
                        <a:lnTo>
                          <a:pt x="334" y="31"/>
                        </a:lnTo>
                        <a:lnTo>
                          <a:pt x="310" y="63"/>
                        </a:lnTo>
                        <a:lnTo>
                          <a:pt x="288" y="101"/>
                        </a:lnTo>
                        <a:lnTo>
                          <a:pt x="250" y="145"/>
                        </a:lnTo>
                        <a:lnTo>
                          <a:pt x="235" y="151"/>
                        </a:lnTo>
                        <a:lnTo>
                          <a:pt x="222" y="158"/>
                        </a:lnTo>
                        <a:lnTo>
                          <a:pt x="196" y="169"/>
                        </a:lnTo>
                        <a:lnTo>
                          <a:pt x="182" y="169"/>
                        </a:lnTo>
                        <a:lnTo>
                          <a:pt x="170" y="170"/>
                        </a:lnTo>
                        <a:lnTo>
                          <a:pt x="163" y="169"/>
                        </a:lnTo>
                        <a:lnTo>
                          <a:pt x="157" y="169"/>
                        </a:lnTo>
                        <a:lnTo>
                          <a:pt x="145" y="169"/>
                        </a:lnTo>
                        <a:lnTo>
                          <a:pt x="131" y="167"/>
                        </a:lnTo>
                        <a:lnTo>
                          <a:pt x="118" y="164"/>
                        </a:lnTo>
                        <a:lnTo>
                          <a:pt x="91" y="157"/>
                        </a:lnTo>
                        <a:lnTo>
                          <a:pt x="66" y="149"/>
                        </a:lnTo>
                        <a:lnTo>
                          <a:pt x="44" y="145"/>
                        </a:lnTo>
                        <a:lnTo>
                          <a:pt x="23" y="144"/>
                        </a:lnTo>
                        <a:lnTo>
                          <a:pt x="4" y="146"/>
                        </a:lnTo>
                        <a:lnTo>
                          <a:pt x="0" y="146"/>
                        </a:lnTo>
                        <a:lnTo>
                          <a:pt x="23" y="157"/>
                        </a:lnTo>
                        <a:lnTo>
                          <a:pt x="47" y="167"/>
                        </a:lnTo>
                        <a:lnTo>
                          <a:pt x="96" y="181"/>
                        </a:lnTo>
                        <a:lnTo>
                          <a:pt x="148" y="188"/>
                        </a:lnTo>
                        <a:lnTo>
                          <a:pt x="175" y="189"/>
                        </a:lnTo>
                        <a:lnTo>
                          <a:pt x="204" y="189"/>
                        </a:lnTo>
                        <a:lnTo>
                          <a:pt x="210" y="187"/>
                        </a:lnTo>
                        <a:lnTo>
                          <a:pt x="217" y="186"/>
                        </a:lnTo>
                        <a:lnTo>
                          <a:pt x="220" y="183"/>
                        </a:lnTo>
                        <a:lnTo>
                          <a:pt x="220" y="182"/>
                        </a:lnTo>
                        <a:lnTo>
                          <a:pt x="221" y="182"/>
                        </a:lnTo>
                        <a:lnTo>
                          <a:pt x="223" y="182"/>
                        </a:lnTo>
                        <a:lnTo>
                          <a:pt x="230" y="180"/>
                        </a:lnTo>
                        <a:lnTo>
                          <a:pt x="262" y="151"/>
                        </a:lnTo>
                        <a:lnTo>
                          <a:pt x="293" y="123"/>
                        </a:lnTo>
                        <a:lnTo>
                          <a:pt x="322" y="93"/>
                        </a:lnTo>
                        <a:lnTo>
                          <a:pt x="350" y="65"/>
                        </a:lnTo>
                        <a:lnTo>
                          <a:pt x="362" y="47"/>
                        </a:lnTo>
                        <a:lnTo>
                          <a:pt x="370" y="30"/>
                        </a:lnTo>
                        <a:lnTo>
                          <a:pt x="371" y="21"/>
                        </a:lnTo>
                        <a:lnTo>
                          <a:pt x="371" y="14"/>
                        </a:lnTo>
                        <a:lnTo>
                          <a:pt x="370" y="7"/>
                        </a:lnTo>
                        <a:lnTo>
                          <a:pt x="367" y="0"/>
                        </a:lnTo>
                        <a:lnTo>
                          <a:pt x="361" y="3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91" name="Freeform 848"/>
                  <p:cNvSpPr/>
                  <p:nvPr/>
                </p:nvSpPr>
                <p:spPr>
                  <a:xfrm>
                    <a:off x="5" y="479"/>
                    <a:ext cx="1" cy="2"/>
                  </a:xfrm>
                  <a:custGeom>
                    <a:avLst/>
                    <a:gdLst>
                      <a:gd name="txL" fmla="*/ 0 w 5"/>
                      <a:gd name="txT" fmla="*/ 0 h 7"/>
                      <a:gd name="txR" fmla="*/ 5 w 5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7">
                        <a:moveTo>
                          <a:pt x="3" y="7"/>
                        </a:moveTo>
                        <a:lnTo>
                          <a:pt x="5" y="1"/>
                        </a:lnTo>
                        <a:lnTo>
                          <a:pt x="2" y="0"/>
                        </a:lnTo>
                        <a:lnTo>
                          <a:pt x="0" y="7"/>
                        </a:lnTo>
                        <a:lnTo>
                          <a:pt x="3" y="7"/>
                        </a:lnTo>
                        <a:close/>
                      </a:path>
                    </a:pathLst>
                  </a:custGeom>
                  <a:solidFill>
                    <a:srgbClr val="7D771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92" name="Freeform 849"/>
                  <p:cNvSpPr/>
                  <p:nvPr/>
                </p:nvSpPr>
                <p:spPr>
                  <a:xfrm>
                    <a:off x="6" y="478"/>
                    <a:ext cx="17" cy="13"/>
                  </a:xfrm>
                  <a:custGeom>
                    <a:avLst/>
                    <a:gdLst>
                      <a:gd name="txL" fmla="*/ 0 w 52"/>
                      <a:gd name="txT" fmla="*/ 0 h 38"/>
                      <a:gd name="txR" fmla="*/ 52 w 52"/>
                      <a:gd name="txB" fmla="*/ 38 h 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2" h="38">
                        <a:moveTo>
                          <a:pt x="2" y="4"/>
                        </a:moveTo>
                        <a:lnTo>
                          <a:pt x="0" y="10"/>
                        </a:lnTo>
                        <a:lnTo>
                          <a:pt x="6" y="18"/>
                        </a:lnTo>
                        <a:lnTo>
                          <a:pt x="15" y="27"/>
                        </a:lnTo>
                        <a:lnTo>
                          <a:pt x="26" y="33"/>
                        </a:lnTo>
                        <a:lnTo>
                          <a:pt x="41" y="38"/>
                        </a:lnTo>
                        <a:lnTo>
                          <a:pt x="41" y="36"/>
                        </a:lnTo>
                        <a:lnTo>
                          <a:pt x="42" y="36"/>
                        </a:lnTo>
                        <a:lnTo>
                          <a:pt x="45" y="36"/>
                        </a:lnTo>
                        <a:lnTo>
                          <a:pt x="45" y="35"/>
                        </a:lnTo>
                        <a:lnTo>
                          <a:pt x="46" y="35"/>
                        </a:lnTo>
                        <a:lnTo>
                          <a:pt x="48" y="35"/>
                        </a:lnTo>
                        <a:lnTo>
                          <a:pt x="50" y="33"/>
                        </a:lnTo>
                        <a:lnTo>
                          <a:pt x="52" y="30"/>
                        </a:lnTo>
                        <a:lnTo>
                          <a:pt x="33" y="17"/>
                        </a:lnTo>
                        <a:lnTo>
                          <a:pt x="22" y="11"/>
                        </a:lnTo>
                        <a:lnTo>
                          <a:pt x="12" y="8"/>
                        </a:lnTo>
                        <a:lnTo>
                          <a:pt x="12" y="6"/>
                        </a:lnTo>
                        <a:lnTo>
                          <a:pt x="9" y="0"/>
                        </a:lnTo>
                        <a:lnTo>
                          <a:pt x="8" y="0"/>
                        </a:lnTo>
                        <a:lnTo>
                          <a:pt x="3" y="0"/>
                        </a:lnTo>
                        <a:lnTo>
                          <a:pt x="2" y="4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93" name="Freeform 850"/>
                  <p:cNvSpPr/>
                  <p:nvPr/>
                </p:nvSpPr>
                <p:spPr>
                  <a:xfrm>
                    <a:off x="373" y="471"/>
                    <a:ext cx="151" cy="61"/>
                  </a:xfrm>
                  <a:custGeom>
                    <a:avLst/>
                    <a:gdLst>
                      <a:gd name="txL" fmla="*/ 0 w 454"/>
                      <a:gd name="txT" fmla="*/ 0 h 183"/>
                      <a:gd name="txR" fmla="*/ 454 w 454"/>
                      <a:gd name="txB" fmla="*/ 183 h 18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4" h="183">
                        <a:moveTo>
                          <a:pt x="262" y="148"/>
                        </a:moveTo>
                        <a:lnTo>
                          <a:pt x="255" y="148"/>
                        </a:lnTo>
                        <a:lnTo>
                          <a:pt x="243" y="147"/>
                        </a:lnTo>
                        <a:lnTo>
                          <a:pt x="232" y="145"/>
                        </a:lnTo>
                        <a:lnTo>
                          <a:pt x="210" y="138"/>
                        </a:lnTo>
                        <a:lnTo>
                          <a:pt x="207" y="136"/>
                        </a:lnTo>
                        <a:lnTo>
                          <a:pt x="155" y="106"/>
                        </a:lnTo>
                        <a:lnTo>
                          <a:pt x="108" y="76"/>
                        </a:lnTo>
                        <a:lnTo>
                          <a:pt x="63" y="43"/>
                        </a:lnTo>
                        <a:lnTo>
                          <a:pt x="21" y="8"/>
                        </a:lnTo>
                        <a:lnTo>
                          <a:pt x="19" y="3"/>
                        </a:lnTo>
                        <a:lnTo>
                          <a:pt x="17" y="0"/>
                        </a:ln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1" y="2"/>
                        </a:lnTo>
                        <a:lnTo>
                          <a:pt x="0" y="7"/>
                        </a:lnTo>
                        <a:lnTo>
                          <a:pt x="3" y="13"/>
                        </a:lnTo>
                        <a:lnTo>
                          <a:pt x="9" y="20"/>
                        </a:lnTo>
                        <a:lnTo>
                          <a:pt x="79" y="92"/>
                        </a:lnTo>
                        <a:lnTo>
                          <a:pt x="94" y="106"/>
                        </a:lnTo>
                        <a:lnTo>
                          <a:pt x="111" y="120"/>
                        </a:lnTo>
                        <a:lnTo>
                          <a:pt x="127" y="132"/>
                        </a:lnTo>
                        <a:lnTo>
                          <a:pt x="147" y="142"/>
                        </a:lnTo>
                        <a:lnTo>
                          <a:pt x="165" y="151"/>
                        </a:lnTo>
                        <a:lnTo>
                          <a:pt x="185" y="158"/>
                        </a:lnTo>
                        <a:lnTo>
                          <a:pt x="227" y="170"/>
                        </a:lnTo>
                        <a:lnTo>
                          <a:pt x="283" y="181"/>
                        </a:lnTo>
                        <a:lnTo>
                          <a:pt x="307" y="182"/>
                        </a:lnTo>
                        <a:lnTo>
                          <a:pt x="331" y="183"/>
                        </a:lnTo>
                        <a:lnTo>
                          <a:pt x="336" y="182"/>
                        </a:lnTo>
                        <a:lnTo>
                          <a:pt x="342" y="182"/>
                        </a:lnTo>
                        <a:lnTo>
                          <a:pt x="354" y="182"/>
                        </a:lnTo>
                        <a:lnTo>
                          <a:pt x="365" y="180"/>
                        </a:lnTo>
                        <a:lnTo>
                          <a:pt x="377" y="178"/>
                        </a:lnTo>
                        <a:lnTo>
                          <a:pt x="387" y="175"/>
                        </a:lnTo>
                        <a:lnTo>
                          <a:pt x="397" y="172"/>
                        </a:lnTo>
                        <a:lnTo>
                          <a:pt x="418" y="165"/>
                        </a:lnTo>
                        <a:lnTo>
                          <a:pt x="436" y="156"/>
                        </a:lnTo>
                        <a:lnTo>
                          <a:pt x="437" y="153"/>
                        </a:lnTo>
                        <a:lnTo>
                          <a:pt x="439" y="152"/>
                        </a:lnTo>
                        <a:lnTo>
                          <a:pt x="444" y="150"/>
                        </a:lnTo>
                        <a:lnTo>
                          <a:pt x="454" y="145"/>
                        </a:lnTo>
                        <a:lnTo>
                          <a:pt x="454" y="135"/>
                        </a:lnTo>
                        <a:lnTo>
                          <a:pt x="453" y="133"/>
                        </a:lnTo>
                        <a:lnTo>
                          <a:pt x="435" y="135"/>
                        </a:lnTo>
                        <a:lnTo>
                          <a:pt x="262" y="148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94" name="Freeform 851"/>
                  <p:cNvSpPr/>
                  <p:nvPr/>
                </p:nvSpPr>
                <p:spPr>
                  <a:xfrm>
                    <a:off x="389" y="460"/>
                    <a:ext cx="2" cy="4"/>
                  </a:xfrm>
                  <a:custGeom>
                    <a:avLst/>
                    <a:gdLst>
                      <a:gd name="txL" fmla="*/ 0 w 7"/>
                      <a:gd name="txT" fmla="*/ 0 h 11"/>
                      <a:gd name="txR" fmla="*/ 7 w 7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11">
                        <a:moveTo>
                          <a:pt x="1" y="6"/>
                        </a:moveTo>
                        <a:lnTo>
                          <a:pt x="7" y="11"/>
                        </a:lnTo>
                        <a:lnTo>
                          <a:pt x="0" y="0"/>
                        </a:lnTo>
                        <a:lnTo>
                          <a:pt x="1" y="6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95" name="Freeform 852"/>
                  <p:cNvSpPr>
                    <a:spLocks noEditPoints="1"/>
                  </p:cNvSpPr>
                  <p:nvPr/>
                </p:nvSpPr>
                <p:spPr>
                  <a:xfrm>
                    <a:off x="224" y="131"/>
                    <a:ext cx="45" cy="45"/>
                  </a:xfrm>
                  <a:custGeom>
                    <a:avLst/>
                    <a:gdLst>
                      <a:gd name="txL" fmla="*/ 0 w 134"/>
                      <a:gd name="txT" fmla="*/ 0 h 135"/>
                      <a:gd name="txR" fmla="*/ 134 w 134"/>
                      <a:gd name="txB" fmla="*/ 135 h 1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4" h="135">
                        <a:moveTo>
                          <a:pt x="111" y="7"/>
                        </a:moveTo>
                        <a:lnTo>
                          <a:pt x="106" y="3"/>
                        </a:lnTo>
                        <a:lnTo>
                          <a:pt x="98" y="1"/>
                        </a:lnTo>
                        <a:lnTo>
                          <a:pt x="56" y="0"/>
                        </a:lnTo>
                        <a:lnTo>
                          <a:pt x="43" y="1"/>
                        </a:lnTo>
                        <a:lnTo>
                          <a:pt x="32" y="6"/>
                        </a:lnTo>
                        <a:lnTo>
                          <a:pt x="22" y="13"/>
                        </a:lnTo>
                        <a:lnTo>
                          <a:pt x="15" y="24"/>
                        </a:lnTo>
                        <a:lnTo>
                          <a:pt x="3" y="46"/>
                        </a:lnTo>
                        <a:lnTo>
                          <a:pt x="0" y="67"/>
                        </a:lnTo>
                        <a:lnTo>
                          <a:pt x="1" y="89"/>
                        </a:lnTo>
                        <a:lnTo>
                          <a:pt x="9" y="112"/>
                        </a:lnTo>
                        <a:lnTo>
                          <a:pt x="24" y="121"/>
                        </a:lnTo>
                        <a:lnTo>
                          <a:pt x="56" y="131"/>
                        </a:lnTo>
                        <a:lnTo>
                          <a:pt x="73" y="133"/>
                        </a:lnTo>
                        <a:lnTo>
                          <a:pt x="92" y="135"/>
                        </a:lnTo>
                        <a:lnTo>
                          <a:pt x="102" y="127"/>
                        </a:lnTo>
                        <a:lnTo>
                          <a:pt x="110" y="120"/>
                        </a:lnTo>
                        <a:lnTo>
                          <a:pt x="117" y="111"/>
                        </a:lnTo>
                        <a:lnTo>
                          <a:pt x="124" y="102"/>
                        </a:lnTo>
                        <a:lnTo>
                          <a:pt x="126" y="100"/>
                        </a:lnTo>
                        <a:lnTo>
                          <a:pt x="129" y="94"/>
                        </a:lnTo>
                        <a:lnTo>
                          <a:pt x="133" y="82"/>
                        </a:lnTo>
                        <a:lnTo>
                          <a:pt x="134" y="58"/>
                        </a:lnTo>
                        <a:lnTo>
                          <a:pt x="133" y="34"/>
                        </a:lnTo>
                        <a:lnTo>
                          <a:pt x="111" y="7"/>
                        </a:lnTo>
                        <a:close/>
                        <a:moveTo>
                          <a:pt x="62" y="17"/>
                        </a:moveTo>
                        <a:lnTo>
                          <a:pt x="64" y="16"/>
                        </a:lnTo>
                        <a:lnTo>
                          <a:pt x="86" y="27"/>
                        </a:lnTo>
                        <a:lnTo>
                          <a:pt x="108" y="43"/>
                        </a:lnTo>
                        <a:lnTo>
                          <a:pt x="109" y="46"/>
                        </a:lnTo>
                        <a:lnTo>
                          <a:pt x="106" y="95"/>
                        </a:lnTo>
                        <a:lnTo>
                          <a:pt x="100" y="105"/>
                        </a:lnTo>
                        <a:lnTo>
                          <a:pt x="92" y="114"/>
                        </a:lnTo>
                        <a:lnTo>
                          <a:pt x="31" y="112"/>
                        </a:lnTo>
                        <a:lnTo>
                          <a:pt x="21" y="95"/>
                        </a:lnTo>
                        <a:lnTo>
                          <a:pt x="16" y="81"/>
                        </a:lnTo>
                        <a:lnTo>
                          <a:pt x="14" y="67"/>
                        </a:lnTo>
                        <a:lnTo>
                          <a:pt x="16" y="55"/>
                        </a:lnTo>
                        <a:lnTo>
                          <a:pt x="21" y="43"/>
                        </a:lnTo>
                        <a:lnTo>
                          <a:pt x="31" y="34"/>
                        </a:lnTo>
                        <a:lnTo>
                          <a:pt x="44" y="24"/>
                        </a:lnTo>
                        <a:lnTo>
                          <a:pt x="62" y="17"/>
                        </a:lnTo>
                        <a:close/>
                      </a:path>
                    </a:pathLst>
                  </a:custGeom>
                  <a:solidFill>
                    <a:srgbClr val="2B91A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96" name="Freeform 853"/>
                  <p:cNvSpPr>
                    <a:spLocks noEditPoints="1"/>
                  </p:cNvSpPr>
                  <p:nvPr/>
                </p:nvSpPr>
                <p:spPr>
                  <a:xfrm>
                    <a:off x="229" y="137"/>
                    <a:ext cx="31" cy="32"/>
                  </a:xfrm>
                  <a:custGeom>
                    <a:avLst/>
                    <a:gdLst>
                      <a:gd name="txL" fmla="*/ 0 w 95"/>
                      <a:gd name="txT" fmla="*/ 0 h 98"/>
                      <a:gd name="txR" fmla="*/ 95 w 95"/>
                      <a:gd name="txB" fmla="*/ 98 h 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5" h="98">
                        <a:moveTo>
                          <a:pt x="50" y="0"/>
                        </a:moveTo>
                        <a:lnTo>
                          <a:pt x="48" y="1"/>
                        </a:lnTo>
                        <a:lnTo>
                          <a:pt x="30" y="8"/>
                        </a:lnTo>
                        <a:lnTo>
                          <a:pt x="17" y="18"/>
                        </a:lnTo>
                        <a:lnTo>
                          <a:pt x="7" y="27"/>
                        </a:lnTo>
                        <a:lnTo>
                          <a:pt x="2" y="39"/>
                        </a:lnTo>
                        <a:lnTo>
                          <a:pt x="0" y="51"/>
                        </a:lnTo>
                        <a:lnTo>
                          <a:pt x="2" y="65"/>
                        </a:lnTo>
                        <a:lnTo>
                          <a:pt x="7" y="79"/>
                        </a:lnTo>
                        <a:lnTo>
                          <a:pt x="17" y="96"/>
                        </a:lnTo>
                        <a:lnTo>
                          <a:pt x="78" y="98"/>
                        </a:lnTo>
                        <a:lnTo>
                          <a:pt x="86" y="89"/>
                        </a:lnTo>
                        <a:lnTo>
                          <a:pt x="92" y="79"/>
                        </a:lnTo>
                        <a:lnTo>
                          <a:pt x="95" y="30"/>
                        </a:lnTo>
                        <a:lnTo>
                          <a:pt x="94" y="27"/>
                        </a:lnTo>
                        <a:lnTo>
                          <a:pt x="72" y="11"/>
                        </a:lnTo>
                        <a:lnTo>
                          <a:pt x="50" y="0"/>
                        </a:lnTo>
                        <a:close/>
                        <a:moveTo>
                          <a:pt x="23" y="32"/>
                        </a:moveTo>
                        <a:lnTo>
                          <a:pt x="44" y="17"/>
                        </a:lnTo>
                        <a:lnTo>
                          <a:pt x="61" y="26"/>
                        </a:lnTo>
                        <a:lnTo>
                          <a:pt x="70" y="32"/>
                        </a:lnTo>
                        <a:lnTo>
                          <a:pt x="79" y="42"/>
                        </a:lnTo>
                        <a:lnTo>
                          <a:pt x="80" y="50"/>
                        </a:lnTo>
                        <a:lnTo>
                          <a:pt x="79" y="57"/>
                        </a:lnTo>
                        <a:lnTo>
                          <a:pt x="78" y="57"/>
                        </a:lnTo>
                        <a:lnTo>
                          <a:pt x="78" y="59"/>
                        </a:lnTo>
                        <a:lnTo>
                          <a:pt x="78" y="61"/>
                        </a:lnTo>
                        <a:lnTo>
                          <a:pt x="78" y="66"/>
                        </a:lnTo>
                        <a:lnTo>
                          <a:pt x="76" y="68"/>
                        </a:lnTo>
                        <a:lnTo>
                          <a:pt x="74" y="68"/>
                        </a:lnTo>
                        <a:lnTo>
                          <a:pt x="74" y="69"/>
                        </a:lnTo>
                        <a:lnTo>
                          <a:pt x="74" y="72"/>
                        </a:lnTo>
                        <a:lnTo>
                          <a:pt x="70" y="79"/>
                        </a:lnTo>
                        <a:lnTo>
                          <a:pt x="26" y="78"/>
                        </a:lnTo>
                        <a:lnTo>
                          <a:pt x="22" y="72"/>
                        </a:lnTo>
                        <a:lnTo>
                          <a:pt x="17" y="65"/>
                        </a:lnTo>
                        <a:lnTo>
                          <a:pt x="16" y="57"/>
                        </a:lnTo>
                        <a:lnTo>
                          <a:pt x="17" y="49"/>
                        </a:lnTo>
                        <a:lnTo>
                          <a:pt x="18" y="39"/>
                        </a:lnTo>
                        <a:lnTo>
                          <a:pt x="23" y="32"/>
                        </a:lnTo>
                        <a:close/>
                      </a:path>
                    </a:pathLst>
                  </a:custGeom>
                  <a:solidFill>
                    <a:srgbClr val="34B9C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97" name="Freeform 854"/>
                  <p:cNvSpPr/>
                  <p:nvPr/>
                </p:nvSpPr>
                <p:spPr>
                  <a:xfrm>
                    <a:off x="234" y="142"/>
                    <a:ext cx="21" cy="21"/>
                  </a:xfrm>
                  <a:custGeom>
                    <a:avLst/>
                    <a:gdLst>
                      <a:gd name="txL" fmla="*/ 0 w 64"/>
                      <a:gd name="txT" fmla="*/ 0 h 62"/>
                      <a:gd name="txR" fmla="*/ 64 w 64"/>
                      <a:gd name="txB" fmla="*/ 62 h 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" h="62">
                        <a:moveTo>
                          <a:pt x="28" y="0"/>
                        </a:moveTo>
                        <a:lnTo>
                          <a:pt x="7" y="15"/>
                        </a:lnTo>
                        <a:lnTo>
                          <a:pt x="2" y="22"/>
                        </a:lnTo>
                        <a:lnTo>
                          <a:pt x="1" y="32"/>
                        </a:lnTo>
                        <a:lnTo>
                          <a:pt x="0" y="40"/>
                        </a:lnTo>
                        <a:lnTo>
                          <a:pt x="1" y="48"/>
                        </a:lnTo>
                        <a:lnTo>
                          <a:pt x="6" y="55"/>
                        </a:lnTo>
                        <a:lnTo>
                          <a:pt x="10" y="61"/>
                        </a:lnTo>
                        <a:lnTo>
                          <a:pt x="54" y="62"/>
                        </a:lnTo>
                        <a:lnTo>
                          <a:pt x="58" y="55"/>
                        </a:lnTo>
                        <a:lnTo>
                          <a:pt x="58" y="52"/>
                        </a:lnTo>
                        <a:lnTo>
                          <a:pt x="58" y="51"/>
                        </a:lnTo>
                        <a:lnTo>
                          <a:pt x="60" y="51"/>
                        </a:lnTo>
                        <a:lnTo>
                          <a:pt x="62" y="49"/>
                        </a:lnTo>
                        <a:lnTo>
                          <a:pt x="62" y="44"/>
                        </a:lnTo>
                        <a:lnTo>
                          <a:pt x="62" y="42"/>
                        </a:lnTo>
                        <a:lnTo>
                          <a:pt x="62" y="40"/>
                        </a:lnTo>
                        <a:lnTo>
                          <a:pt x="63" y="40"/>
                        </a:lnTo>
                        <a:lnTo>
                          <a:pt x="64" y="33"/>
                        </a:lnTo>
                        <a:lnTo>
                          <a:pt x="63" y="25"/>
                        </a:lnTo>
                        <a:lnTo>
                          <a:pt x="54" y="15"/>
                        </a:lnTo>
                        <a:lnTo>
                          <a:pt x="45" y="9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2B91A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98" name="Freeform 855"/>
                  <p:cNvSpPr>
                    <a:spLocks noEditPoints="1"/>
                  </p:cNvSpPr>
                  <p:nvPr/>
                </p:nvSpPr>
                <p:spPr>
                  <a:xfrm>
                    <a:off x="11" y="80"/>
                    <a:ext cx="174" cy="213"/>
                  </a:xfrm>
                  <a:custGeom>
                    <a:avLst/>
                    <a:gdLst>
                      <a:gd name="txL" fmla="*/ 0 w 522"/>
                      <a:gd name="txT" fmla="*/ 0 h 639"/>
                      <a:gd name="txR" fmla="*/ 522 w 522"/>
                      <a:gd name="txB" fmla="*/ 639 h 6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22" h="639">
                        <a:moveTo>
                          <a:pt x="511" y="82"/>
                        </a:moveTo>
                        <a:lnTo>
                          <a:pt x="516" y="81"/>
                        </a:lnTo>
                        <a:lnTo>
                          <a:pt x="521" y="83"/>
                        </a:lnTo>
                        <a:lnTo>
                          <a:pt x="522" y="83"/>
                        </a:lnTo>
                        <a:lnTo>
                          <a:pt x="517" y="68"/>
                        </a:lnTo>
                        <a:lnTo>
                          <a:pt x="513" y="54"/>
                        </a:lnTo>
                        <a:lnTo>
                          <a:pt x="507" y="42"/>
                        </a:lnTo>
                        <a:lnTo>
                          <a:pt x="499" y="33"/>
                        </a:lnTo>
                        <a:lnTo>
                          <a:pt x="490" y="22"/>
                        </a:lnTo>
                        <a:lnTo>
                          <a:pt x="480" y="14"/>
                        </a:lnTo>
                        <a:lnTo>
                          <a:pt x="468" y="6"/>
                        </a:lnTo>
                        <a:lnTo>
                          <a:pt x="456" y="2"/>
                        </a:lnTo>
                        <a:lnTo>
                          <a:pt x="456" y="0"/>
                        </a:lnTo>
                        <a:lnTo>
                          <a:pt x="389" y="3"/>
                        </a:lnTo>
                        <a:lnTo>
                          <a:pt x="385" y="2"/>
                        </a:lnTo>
                        <a:lnTo>
                          <a:pt x="381" y="6"/>
                        </a:lnTo>
                        <a:lnTo>
                          <a:pt x="353" y="22"/>
                        </a:lnTo>
                        <a:lnTo>
                          <a:pt x="330" y="44"/>
                        </a:lnTo>
                        <a:lnTo>
                          <a:pt x="226" y="138"/>
                        </a:lnTo>
                        <a:lnTo>
                          <a:pt x="179" y="189"/>
                        </a:lnTo>
                        <a:lnTo>
                          <a:pt x="129" y="250"/>
                        </a:lnTo>
                        <a:lnTo>
                          <a:pt x="71" y="332"/>
                        </a:lnTo>
                        <a:lnTo>
                          <a:pt x="59" y="356"/>
                        </a:lnTo>
                        <a:lnTo>
                          <a:pt x="69" y="340"/>
                        </a:lnTo>
                        <a:lnTo>
                          <a:pt x="79" y="330"/>
                        </a:lnTo>
                        <a:lnTo>
                          <a:pt x="91" y="324"/>
                        </a:lnTo>
                        <a:lnTo>
                          <a:pt x="58" y="386"/>
                        </a:lnTo>
                        <a:lnTo>
                          <a:pt x="39" y="417"/>
                        </a:lnTo>
                        <a:lnTo>
                          <a:pt x="18" y="448"/>
                        </a:lnTo>
                        <a:lnTo>
                          <a:pt x="17" y="448"/>
                        </a:lnTo>
                        <a:lnTo>
                          <a:pt x="10" y="455"/>
                        </a:lnTo>
                        <a:lnTo>
                          <a:pt x="0" y="471"/>
                        </a:lnTo>
                        <a:lnTo>
                          <a:pt x="0" y="500"/>
                        </a:lnTo>
                        <a:lnTo>
                          <a:pt x="4" y="531"/>
                        </a:lnTo>
                        <a:lnTo>
                          <a:pt x="7" y="548"/>
                        </a:lnTo>
                        <a:lnTo>
                          <a:pt x="13" y="563"/>
                        </a:lnTo>
                        <a:lnTo>
                          <a:pt x="18" y="552"/>
                        </a:lnTo>
                        <a:lnTo>
                          <a:pt x="23" y="549"/>
                        </a:lnTo>
                        <a:lnTo>
                          <a:pt x="31" y="592"/>
                        </a:lnTo>
                        <a:lnTo>
                          <a:pt x="36" y="598"/>
                        </a:lnTo>
                        <a:lnTo>
                          <a:pt x="43" y="605"/>
                        </a:lnTo>
                        <a:lnTo>
                          <a:pt x="59" y="617"/>
                        </a:lnTo>
                        <a:lnTo>
                          <a:pt x="77" y="625"/>
                        </a:lnTo>
                        <a:lnTo>
                          <a:pt x="97" y="634"/>
                        </a:lnTo>
                        <a:lnTo>
                          <a:pt x="115" y="639"/>
                        </a:lnTo>
                        <a:lnTo>
                          <a:pt x="168" y="568"/>
                        </a:lnTo>
                        <a:lnTo>
                          <a:pt x="195" y="532"/>
                        </a:lnTo>
                        <a:lnTo>
                          <a:pt x="201" y="522"/>
                        </a:lnTo>
                        <a:lnTo>
                          <a:pt x="208" y="514"/>
                        </a:lnTo>
                        <a:lnTo>
                          <a:pt x="222" y="497"/>
                        </a:lnTo>
                        <a:lnTo>
                          <a:pt x="234" y="478"/>
                        </a:lnTo>
                        <a:lnTo>
                          <a:pt x="240" y="468"/>
                        </a:lnTo>
                        <a:lnTo>
                          <a:pt x="247" y="460"/>
                        </a:lnTo>
                        <a:lnTo>
                          <a:pt x="274" y="424"/>
                        </a:lnTo>
                        <a:lnTo>
                          <a:pt x="325" y="352"/>
                        </a:lnTo>
                        <a:lnTo>
                          <a:pt x="345" y="323"/>
                        </a:lnTo>
                        <a:lnTo>
                          <a:pt x="366" y="297"/>
                        </a:lnTo>
                        <a:lnTo>
                          <a:pt x="389" y="270"/>
                        </a:lnTo>
                        <a:lnTo>
                          <a:pt x="414" y="246"/>
                        </a:lnTo>
                        <a:lnTo>
                          <a:pt x="424" y="234"/>
                        </a:lnTo>
                        <a:lnTo>
                          <a:pt x="429" y="228"/>
                        </a:lnTo>
                        <a:lnTo>
                          <a:pt x="435" y="224"/>
                        </a:lnTo>
                        <a:lnTo>
                          <a:pt x="453" y="200"/>
                        </a:lnTo>
                        <a:lnTo>
                          <a:pt x="460" y="186"/>
                        </a:lnTo>
                        <a:lnTo>
                          <a:pt x="467" y="174"/>
                        </a:lnTo>
                        <a:lnTo>
                          <a:pt x="480" y="148"/>
                        </a:lnTo>
                        <a:lnTo>
                          <a:pt x="483" y="146"/>
                        </a:lnTo>
                        <a:lnTo>
                          <a:pt x="485" y="143"/>
                        </a:lnTo>
                        <a:lnTo>
                          <a:pt x="487" y="130"/>
                        </a:lnTo>
                        <a:lnTo>
                          <a:pt x="473" y="124"/>
                        </a:lnTo>
                        <a:lnTo>
                          <a:pt x="462" y="118"/>
                        </a:lnTo>
                        <a:lnTo>
                          <a:pt x="453" y="110"/>
                        </a:lnTo>
                        <a:lnTo>
                          <a:pt x="447" y="100"/>
                        </a:lnTo>
                        <a:lnTo>
                          <a:pt x="441" y="88"/>
                        </a:lnTo>
                        <a:lnTo>
                          <a:pt x="438" y="75"/>
                        </a:lnTo>
                        <a:lnTo>
                          <a:pt x="437" y="60"/>
                        </a:lnTo>
                        <a:lnTo>
                          <a:pt x="438" y="45"/>
                        </a:lnTo>
                        <a:lnTo>
                          <a:pt x="442" y="41"/>
                        </a:lnTo>
                        <a:lnTo>
                          <a:pt x="448" y="45"/>
                        </a:lnTo>
                        <a:lnTo>
                          <a:pt x="453" y="51"/>
                        </a:lnTo>
                        <a:lnTo>
                          <a:pt x="456" y="58"/>
                        </a:lnTo>
                        <a:lnTo>
                          <a:pt x="459" y="69"/>
                        </a:lnTo>
                        <a:lnTo>
                          <a:pt x="459" y="74"/>
                        </a:lnTo>
                        <a:lnTo>
                          <a:pt x="469" y="80"/>
                        </a:lnTo>
                        <a:lnTo>
                          <a:pt x="479" y="88"/>
                        </a:lnTo>
                        <a:lnTo>
                          <a:pt x="487" y="96"/>
                        </a:lnTo>
                        <a:lnTo>
                          <a:pt x="495" y="106"/>
                        </a:lnTo>
                        <a:lnTo>
                          <a:pt x="504" y="86"/>
                        </a:lnTo>
                        <a:lnTo>
                          <a:pt x="511" y="82"/>
                        </a:lnTo>
                        <a:close/>
                        <a:moveTo>
                          <a:pt x="347" y="124"/>
                        </a:moveTo>
                        <a:lnTo>
                          <a:pt x="348" y="123"/>
                        </a:lnTo>
                        <a:lnTo>
                          <a:pt x="354" y="135"/>
                        </a:lnTo>
                        <a:lnTo>
                          <a:pt x="358" y="149"/>
                        </a:lnTo>
                        <a:lnTo>
                          <a:pt x="359" y="162"/>
                        </a:lnTo>
                        <a:lnTo>
                          <a:pt x="360" y="177"/>
                        </a:lnTo>
                        <a:lnTo>
                          <a:pt x="358" y="191"/>
                        </a:lnTo>
                        <a:lnTo>
                          <a:pt x="354" y="206"/>
                        </a:lnTo>
                        <a:lnTo>
                          <a:pt x="348" y="220"/>
                        </a:lnTo>
                        <a:lnTo>
                          <a:pt x="342" y="234"/>
                        </a:lnTo>
                        <a:lnTo>
                          <a:pt x="337" y="238"/>
                        </a:lnTo>
                        <a:lnTo>
                          <a:pt x="331" y="222"/>
                        </a:lnTo>
                        <a:lnTo>
                          <a:pt x="328" y="208"/>
                        </a:lnTo>
                        <a:lnTo>
                          <a:pt x="327" y="179"/>
                        </a:lnTo>
                        <a:lnTo>
                          <a:pt x="333" y="150"/>
                        </a:lnTo>
                        <a:lnTo>
                          <a:pt x="339" y="136"/>
                        </a:lnTo>
                        <a:lnTo>
                          <a:pt x="347" y="124"/>
                        </a:lnTo>
                        <a:close/>
                        <a:moveTo>
                          <a:pt x="252" y="312"/>
                        </a:moveTo>
                        <a:lnTo>
                          <a:pt x="261" y="312"/>
                        </a:lnTo>
                        <a:lnTo>
                          <a:pt x="255" y="320"/>
                        </a:lnTo>
                        <a:lnTo>
                          <a:pt x="252" y="321"/>
                        </a:lnTo>
                        <a:lnTo>
                          <a:pt x="251" y="323"/>
                        </a:lnTo>
                        <a:lnTo>
                          <a:pt x="249" y="328"/>
                        </a:lnTo>
                        <a:lnTo>
                          <a:pt x="241" y="335"/>
                        </a:lnTo>
                        <a:lnTo>
                          <a:pt x="234" y="344"/>
                        </a:lnTo>
                        <a:lnTo>
                          <a:pt x="216" y="358"/>
                        </a:lnTo>
                        <a:lnTo>
                          <a:pt x="196" y="372"/>
                        </a:lnTo>
                        <a:lnTo>
                          <a:pt x="190" y="371"/>
                        </a:lnTo>
                        <a:lnTo>
                          <a:pt x="199" y="351"/>
                        </a:lnTo>
                        <a:lnTo>
                          <a:pt x="214" y="335"/>
                        </a:lnTo>
                        <a:lnTo>
                          <a:pt x="231" y="322"/>
                        </a:lnTo>
                        <a:lnTo>
                          <a:pt x="240" y="316"/>
                        </a:lnTo>
                        <a:lnTo>
                          <a:pt x="252" y="312"/>
                        </a:lnTo>
                        <a:close/>
                        <a:moveTo>
                          <a:pt x="107" y="389"/>
                        </a:moveTo>
                        <a:lnTo>
                          <a:pt x="118" y="376"/>
                        </a:lnTo>
                        <a:lnTo>
                          <a:pt x="133" y="371"/>
                        </a:lnTo>
                        <a:lnTo>
                          <a:pt x="136" y="370"/>
                        </a:lnTo>
                        <a:lnTo>
                          <a:pt x="131" y="393"/>
                        </a:lnTo>
                        <a:lnTo>
                          <a:pt x="130" y="418"/>
                        </a:lnTo>
                        <a:lnTo>
                          <a:pt x="130" y="443"/>
                        </a:lnTo>
                        <a:lnTo>
                          <a:pt x="132" y="472"/>
                        </a:lnTo>
                        <a:lnTo>
                          <a:pt x="130" y="477"/>
                        </a:lnTo>
                        <a:lnTo>
                          <a:pt x="121" y="478"/>
                        </a:lnTo>
                        <a:lnTo>
                          <a:pt x="114" y="477"/>
                        </a:lnTo>
                        <a:lnTo>
                          <a:pt x="108" y="472"/>
                        </a:lnTo>
                        <a:lnTo>
                          <a:pt x="103" y="466"/>
                        </a:lnTo>
                        <a:lnTo>
                          <a:pt x="107" y="389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299" name="Freeform 856"/>
                  <p:cNvSpPr/>
                  <p:nvPr/>
                </p:nvSpPr>
                <p:spPr>
                  <a:xfrm>
                    <a:off x="120" y="121"/>
                    <a:ext cx="11" cy="38"/>
                  </a:xfrm>
                  <a:custGeom>
                    <a:avLst/>
                    <a:gdLst>
                      <a:gd name="txL" fmla="*/ 0 w 33"/>
                      <a:gd name="txT" fmla="*/ 0 h 115"/>
                      <a:gd name="txR" fmla="*/ 33 w 33"/>
                      <a:gd name="txB" fmla="*/ 115 h 1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115">
                        <a:moveTo>
                          <a:pt x="21" y="0"/>
                        </a:moveTo>
                        <a:lnTo>
                          <a:pt x="20" y="1"/>
                        </a:lnTo>
                        <a:lnTo>
                          <a:pt x="12" y="13"/>
                        </a:lnTo>
                        <a:lnTo>
                          <a:pt x="6" y="27"/>
                        </a:lnTo>
                        <a:lnTo>
                          <a:pt x="0" y="56"/>
                        </a:lnTo>
                        <a:lnTo>
                          <a:pt x="1" y="85"/>
                        </a:lnTo>
                        <a:lnTo>
                          <a:pt x="4" y="99"/>
                        </a:lnTo>
                        <a:lnTo>
                          <a:pt x="10" y="115"/>
                        </a:lnTo>
                        <a:lnTo>
                          <a:pt x="15" y="111"/>
                        </a:lnTo>
                        <a:lnTo>
                          <a:pt x="21" y="97"/>
                        </a:lnTo>
                        <a:lnTo>
                          <a:pt x="27" y="83"/>
                        </a:lnTo>
                        <a:lnTo>
                          <a:pt x="31" y="68"/>
                        </a:lnTo>
                        <a:lnTo>
                          <a:pt x="33" y="54"/>
                        </a:lnTo>
                        <a:lnTo>
                          <a:pt x="32" y="39"/>
                        </a:lnTo>
                        <a:lnTo>
                          <a:pt x="31" y="26"/>
                        </a:lnTo>
                        <a:lnTo>
                          <a:pt x="27" y="12"/>
                        </a:lnTo>
                        <a:lnTo>
                          <a:pt x="21" y="0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00" name="Freeform 857"/>
                  <p:cNvSpPr/>
                  <p:nvPr/>
                </p:nvSpPr>
                <p:spPr>
                  <a:xfrm>
                    <a:off x="75" y="184"/>
                    <a:ext cx="23" cy="20"/>
                  </a:xfrm>
                  <a:custGeom>
                    <a:avLst/>
                    <a:gdLst>
                      <a:gd name="txL" fmla="*/ 0 w 71"/>
                      <a:gd name="txT" fmla="*/ 0 h 60"/>
                      <a:gd name="txR" fmla="*/ 71 w 71"/>
                      <a:gd name="txB" fmla="*/ 60 h 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" h="60">
                        <a:moveTo>
                          <a:pt x="71" y="0"/>
                        </a:moveTo>
                        <a:lnTo>
                          <a:pt x="62" y="0"/>
                        </a:lnTo>
                        <a:lnTo>
                          <a:pt x="50" y="4"/>
                        </a:lnTo>
                        <a:lnTo>
                          <a:pt x="41" y="10"/>
                        </a:lnTo>
                        <a:lnTo>
                          <a:pt x="24" y="23"/>
                        </a:lnTo>
                        <a:lnTo>
                          <a:pt x="9" y="39"/>
                        </a:lnTo>
                        <a:lnTo>
                          <a:pt x="0" y="59"/>
                        </a:lnTo>
                        <a:lnTo>
                          <a:pt x="6" y="60"/>
                        </a:lnTo>
                        <a:lnTo>
                          <a:pt x="26" y="46"/>
                        </a:lnTo>
                        <a:lnTo>
                          <a:pt x="44" y="32"/>
                        </a:lnTo>
                        <a:lnTo>
                          <a:pt x="51" y="23"/>
                        </a:lnTo>
                        <a:lnTo>
                          <a:pt x="59" y="16"/>
                        </a:lnTo>
                        <a:lnTo>
                          <a:pt x="61" y="11"/>
                        </a:lnTo>
                        <a:lnTo>
                          <a:pt x="62" y="9"/>
                        </a:lnTo>
                        <a:lnTo>
                          <a:pt x="65" y="8"/>
                        </a:lnTo>
                        <a:lnTo>
                          <a:pt x="71" y="0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01" name="Freeform 858"/>
                  <p:cNvSpPr/>
                  <p:nvPr/>
                </p:nvSpPr>
                <p:spPr>
                  <a:xfrm>
                    <a:off x="46" y="203"/>
                    <a:ext cx="11" cy="36"/>
                  </a:xfrm>
                  <a:custGeom>
                    <a:avLst/>
                    <a:gdLst>
                      <a:gd name="txL" fmla="*/ 0 w 33"/>
                      <a:gd name="txT" fmla="*/ 0 h 108"/>
                      <a:gd name="txR" fmla="*/ 33 w 33"/>
                      <a:gd name="txB" fmla="*/ 108 h 10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108">
                        <a:moveTo>
                          <a:pt x="30" y="1"/>
                        </a:moveTo>
                        <a:lnTo>
                          <a:pt x="15" y="6"/>
                        </a:lnTo>
                        <a:lnTo>
                          <a:pt x="4" y="19"/>
                        </a:lnTo>
                        <a:lnTo>
                          <a:pt x="0" y="96"/>
                        </a:lnTo>
                        <a:lnTo>
                          <a:pt x="5" y="102"/>
                        </a:lnTo>
                        <a:lnTo>
                          <a:pt x="11" y="107"/>
                        </a:lnTo>
                        <a:lnTo>
                          <a:pt x="18" y="108"/>
                        </a:lnTo>
                        <a:lnTo>
                          <a:pt x="27" y="107"/>
                        </a:lnTo>
                        <a:lnTo>
                          <a:pt x="29" y="102"/>
                        </a:lnTo>
                        <a:lnTo>
                          <a:pt x="27" y="73"/>
                        </a:lnTo>
                        <a:lnTo>
                          <a:pt x="27" y="48"/>
                        </a:lnTo>
                        <a:lnTo>
                          <a:pt x="28" y="23"/>
                        </a:lnTo>
                        <a:lnTo>
                          <a:pt x="33" y="0"/>
                        </a:lnTo>
                        <a:lnTo>
                          <a:pt x="30" y="1"/>
                        </a:lnTo>
                        <a:close/>
                      </a:path>
                    </a:pathLst>
                  </a:custGeom>
                  <a:solidFill>
                    <a:srgbClr val="7D78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02" name="Freeform 859"/>
                  <p:cNvSpPr>
                    <a:spLocks noEditPoints="1"/>
                  </p:cNvSpPr>
                  <p:nvPr/>
                </p:nvSpPr>
                <p:spPr>
                  <a:xfrm>
                    <a:off x="50" y="107"/>
                    <a:ext cx="139" cy="186"/>
                  </a:xfrm>
                  <a:custGeom>
                    <a:avLst/>
                    <a:gdLst>
                      <a:gd name="txL" fmla="*/ 0 w 417"/>
                      <a:gd name="txT" fmla="*/ 0 h 558"/>
                      <a:gd name="txR" fmla="*/ 417 w 417"/>
                      <a:gd name="txB" fmla="*/ 558 h 5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17" h="558">
                        <a:moveTo>
                          <a:pt x="401" y="0"/>
                        </a:moveTo>
                        <a:lnTo>
                          <a:pt x="396" y="1"/>
                        </a:lnTo>
                        <a:lnTo>
                          <a:pt x="389" y="5"/>
                        </a:lnTo>
                        <a:lnTo>
                          <a:pt x="380" y="25"/>
                        </a:lnTo>
                        <a:lnTo>
                          <a:pt x="383" y="37"/>
                        </a:lnTo>
                        <a:lnTo>
                          <a:pt x="386" y="51"/>
                        </a:lnTo>
                        <a:lnTo>
                          <a:pt x="372" y="49"/>
                        </a:lnTo>
                        <a:lnTo>
                          <a:pt x="370" y="62"/>
                        </a:lnTo>
                        <a:lnTo>
                          <a:pt x="368" y="65"/>
                        </a:lnTo>
                        <a:lnTo>
                          <a:pt x="365" y="67"/>
                        </a:lnTo>
                        <a:lnTo>
                          <a:pt x="352" y="93"/>
                        </a:lnTo>
                        <a:lnTo>
                          <a:pt x="345" y="105"/>
                        </a:lnTo>
                        <a:lnTo>
                          <a:pt x="338" y="119"/>
                        </a:lnTo>
                        <a:lnTo>
                          <a:pt x="320" y="143"/>
                        </a:lnTo>
                        <a:lnTo>
                          <a:pt x="314" y="147"/>
                        </a:lnTo>
                        <a:lnTo>
                          <a:pt x="309" y="153"/>
                        </a:lnTo>
                        <a:lnTo>
                          <a:pt x="299" y="165"/>
                        </a:lnTo>
                        <a:lnTo>
                          <a:pt x="274" y="189"/>
                        </a:lnTo>
                        <a:lnTo>
                          <a:pt x="251" y="216"/>
                        </a:lnTo>
                        <a:lnTo>
                          <a:pt x="230" y="242"/>
                        </a:lnTo>
                        <a:lnTo>
                          <a:pt x="210" y="271"/>
                        </a:lnTo>
                        <a:lnTo>
                          <a:pt x="159" y="343"/>
                        </a:lnTo>
                        <a:lnTo>
                          <a:pt x="132" y="379"/>
                        </a:lnTo>
                        <a:lnTo>
                          <a:pt x="125" y="387"/>
                        </a:lnTo>
                        <a:lnTo>
                          <a:pt x="119" y="397"/>
                        </a:lnTo>
                        <a:lnTo>
                          <a:pt x="107" y="416"/>
                        </a:lnTo>
                        <a:lnTo>
                          <a:pt x="93" y="433"/>
                        </a:lnTo>
                        <a:lnTo>
                          <a:pt x="86" y="441"/>
                        </a:lnTo>
                        <a:lnTo>
                          <a:pt x="80" y="451"/>
                        </a:lnTo>
                        <a:lnTo>
                          <a:pt x="53" y="487"/>
                        </a:lnTo>
                        <a:lnTo>
                          <a:pt x="0" y="558"/>
                        </a:lnTo>
                        <a:lnTo>
                          <a:pt x="62" y="552"/>
                        </a:lnTo>
                        <a:lnTo>
                          <a:pt x="62" y="553"/>
                        </a:lnTo>
                        <a:lnTo>
                          <a:pt x="76" y="549"/>
                        </a:lnTo>
                        <a:lnTo>
                          <a:pt x="74" y="549"/>
                        </a:lnTo>
                        <a:lnTo>
                          <a:pt x="83" y="544"/>
                        </a:lnTo>
                        <a:lnTo>
                          <a:pt x="87" y="543"/>
                        </a:lnTo>
                        <a:lnTo>
                          <a:pt x="98" y="529"/>
                        </a:lnTo>
                        <a:lnTo>
                          <a:pt x="110" y="513"/>
                        </a:lnTo>
                        <a:lnTo>
                          <a:pt x="137" y="480"/>
                        </a:lnTo>
                        <a:lnTo>
                          <a:pt x="152" y="459"/>
                        </a:lnTo>
                        <a:lnTo>
                          <a:pt x="168" y="439"/>
                        </a:lnTo>
                        <a:lnTo>
                          <a:pt x="203" y="393"/>
                        </a:lnTo>
                        <a:lnTo>
                          <a:pt x="340" y="211"/>
                        </a:lnTo>
                        <a:lnTo>
                          <a:pt x="354" y="189"/>
                        </a:lnTo>
                        <a:lnTo>
                          <a:pt x="368" y="170"/>
                        </a:lnTo>
                        <a:lnTo>
                          <a:pt x="380" y="152"/>
                        </a:lnTo>
                        <a:lnTo>
                          <a:pt x="390" y="137"/>
                        </a:lnTo>
                        <a:lnTo>
                          <a:pt x="398" y="121"/>
                        </a:lnTo>
                        <a:lnTo>
                          <a:pt x="404" y="108"/>
                        </a:lnTo>
                        <a:lnTo>
                          <a:pt x="408" y="96"/>
                        </a:lnTo>
                        <a:lnTo>
                          <a:pt x="412" y="86"/>
                        </a:lnTo>
                        <a:lnTo>
                          <a:pt x="417" y="33"/>
                        </a:lnTo>
                        <a:lnTo>
                          <a:pt x="413" y="15"/>
                        </a:lnTo>
                        <a:lnTo>
                          <a:pt x="408" y="5"/>
                        </a:lnTo>
                        <a:lnTo>
                          <a:pt x="407" y="2"/>
                        </a:lnTo>
                        <a:lnTo>
                          <a:pt x="406" y="2"/>
                        </a:lnTo>
                        <a:lnTo>
                          <a:pt x="401" y="0"/>
                        </a:lnTo>
                        <a:close/>
                        <a:moveTo>
                          <a:pt x="311" y="187"/>
                        </a:moveTo>
                        <a:lnTo>
                          <a:pt x="348" y="143"/>
                        </a:lnTo>
                        <a:lnTo>
                          <a:pt x="388" y="101"/>
                        </a:lnTo>
                        <a:lnTo>
                          <a:pt x="389" y="93"/>
                        </a:lnTo>
                        <a:lnTo>
                          <a:pt x="395" y="89"/>
                        </a:lnTo>
                        <a:lnTo>
                          <a:pt x="398" y="87"/>
                        </a:lnTo>
                        <a:lnTo>
                          <a:pt x="400" y="96"/>
                        </a:lnTo>
                        <a:lnTo>
                          <a:pt x="399" y="105"/>
                        </a:lnTo>
                        <a:lnTo>
                          <a:pt x="394" y="115"/>
                        </a:lnTo>
                        <a:lnTo>
                          <a:pt x="386" y="125"/>
                        </a:lnTo>
                        <a:lnTo>
                          <a:pt x="383" y="126"/>
                        </a:lnTo>
                        <a:lnTo>
                          <a:pt x="382" y="131"/>
                        </a:lnTo>
                        <a:lnTo>
                          <a:pt x="382" y="134"/>
                        </a:lnTo>
                        <a:lnTo>
                          <a:pt x="342" y="179"/>
                        </a:lnTo>
                        <a:lnTo>
                          <a:pt x="305" y="225"/>
                        </a:lnTo>
                        <a:lnTo>
                          <a:pt x="234" y="323"/>
                        </a:lnTo>
                        <a:lnTo>
                          <a:pt x="234" y="329"/>
                        </a:lnTo>
                        <a:lnTo>
                          <a:pt x="233" y="331"/>
                        </a:lnTo>
                        <a:lnTo>
                          <a:pt x="221" y="342"/>
                        </a:lnTo>
                        <a:lnTo>
                          <a:pt x="216" y="347"/>
                        </a:lnTo>
                        <a:lnTo>
                          <a:pt x="214" y="349"/>
                        </a:lnTo>
                        <a:lnTo>
                          <a:pt x="213" y="350"/>
                        </a:lnTo>
                        <a:lnTo>
                          <a:pt x="213" y="353"/>
                        </a:lnTo>
                        <a:lnTo>
                          <a:pt x="206" y="365"/>
                        </a:lnTo>
                        <a:lnTo>
                          <a:pt x="191" y="389"/>
                        </a:lnTo>
                        <a:lnTo>
                          <a:pt x="161" y="434"/>
                        </a:lnTo>
                        <a:lnTo>
                          <a:pt x="128" y="477"/>
                        </a:lnTo>
                        <a:lnTo>
                          <a:pt x="118" y="487"/>
                        </a:lnTo>
                        <a:lnTo>
                          <a:pt x="113" y="492"/>
                        </a:lnTo>
                        <a:lnTo>
                          <a:pt x="111" y="494"/>
                        </a:lnTo>
                        <a:lnTo>
                          <a:pt x="110" y="495"/>
                        </a:lnTo>
                        <a:lnTo>
                          <a:pt x="110" y="498"/>
                        </a:lnTo>
                        <a:lnTo>
                          <a:pt x="93" y="519"/>
                        </a:lnTo>
                        <a:lnTo>
                          <a:pt x="87" y="522"/>
                        </a:lnTo>
                        <a:lnTo>
                          <a:pt x="135" y="434"/>
                        </a:lnTo>
                        <a:lnTo>
                          <a:pt x="189" y="350"/>
                        </a:lnTo>
                        <a:lnTo>
                          <a:pt x="246" y="267"/>
                        </a:lnTo>
                        <a:lnTo>
                          <a:pt x="311" y="187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03" name="Freeform 860"/>
                  <p:cNvSpPr/>
                  <p:nvPr/>
                </p:nvSpPr>
                <p:spPr>
                  <a:xfrm>
                    <a:off x="79" y="136"/>
                    <a:ext cx="104" cy="145"/>
                  </a:xfrm>
                  <a:custGeom>
                    <a:avLst/>
                    <a:gdLst>
                      <a:gd name="txL" fmla="*/ 0 w 313"/>
                      <a:gd name="txT" fmla="*/ 0 h 435"/>
                      <a:gd name="txR" fmla="*/ 313 w 313"/>
                      <a:gd name="txB" fmla="*/ 435 h 4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3" h="435">
                        <a:moveTo>
                          <a:pt x="301" y="14"/>
                        </a:moveTo>
                        <a:lnTo>
                          <a:pt x="261" y="56"/>
                        </a:lnTo>
                        <a:lnTo>
                          <a:pt x="224" y="100"/>
                        </a:lnTo>
                        <a:lnTo>
                          <a:pt x="159" y="180"/>
                        </a:lnTo>
                        <a:lnTo>
                          <a:pt x="102" y="263"/>
                        </a:lnTo>
                        <a:lnTo>
                          <a:pt x="48" y="347"/>
                        </a:lnTo>
                        <a:lnTo>
                          <a:pt x="0" y="435"/>
                        </a:lnTo>
                        <a:lnTo>
                          <a:pt x="6" y="432"/>
                        </a:lnTo>
                        <a:lnTo>
                          <a:pt x="23" y="411"/>
                        </a:lnTo>
                        <a:lnTo>
                          <a:pt x="23" y="408"/>
                        </a:lnTo>
                        <a:lnTo>
                          <a:pt x="24" y="407"/>
                        </a:lnTo>
                        <a:lnTo>
                          <a:pt x="26" y="405"/>
                        </a:lnTo>
                        <a:lnTo>
                          <a:pt x="31" y="400"/>
                        </a:lnTo>
                        <a:lnTo>
                          <a:pt x="41" y="390"/>
                        </a:lnTo>
                        <a:lnTo>
                          <a:pt x="74" y="347"/>
                        </a:lnTo>
                        <a:lnTo>
                          <a:pt x="104" y="302"/>
                        </a:lnTo>
                        <a:lnTo>
                          <a:pt x="119" y="278"/>
                        </a:lnTo>
                        <a:lnTo>
                          <a:pt x="126" y="266"/>
                        </a:lnTo>
                        <a:lnTo>
                          <a:pt x="126" y="263"/>
                        </a:lnTo>
                        <a:lnTo>
                          <a:pt x="127" y="262"/>
                        </a:lnTo>
                        <a:lnTo>
                          <a:pt x="129" y="260"/>
                        </a:lnTo>
                        <a:lnTo>
                          <a:pt x="134" y="255"/>
                        </a:lnTo>
                        <a:lnTo>
                          <a:pt x="146" y="244"/>
                        </a:lnTo>
                        <a:lnTo>
                          <a:pt x="147" y="242"/>
                        </a:lnTo>
                        <a:lnTo>
                          <a:pt x="147" y="236"/>
                        </a:lnTo>
                        <a:lnTo>
                          <a:pt x="218" y="138"/>
                        </a:lnTo>
                        <a:lnTo>
                          <a:pt x="255" y="92"/>
                        </a:lnTo>
                        <a:lnTo>
                          <a:pt x="295" y="47"/>
                        </a:lnTo>
                        <a:lnTo>
                          <a:pt x="295" y="44"/>
                        </a:lnTo>
                        <a:lnTo>
                          <a:pt x="296" y="39"/>
                        </a:lnTo>
                        <a:lnTo>
                          <a:pt x="299" y="38"/>
                        </a:lnTo>
                        <a:lnTo>
                          <a:pt x="307" y="28"/>
                        </a:lnTo>
                        <a:lnTo>
                          <a:pt x="312" y="18"/>
                        </a:lnTo>
                        <a:lnTo>
                          <a:pt x="313" y="9"/>
                        </a:lnTo>
                        <a:lnTo>
                          <a:pt x="311" y="0"/>
                        </a:lnTo>
                        <a:lnTo>
                          <a:pt x="308" y="2"/>
                        </a:lnTo>
                        <a:lnTo>
                          <a:pt x="302" y="6"/>
                        </a:lnTo>
                        <a:lnTo>
                          <a:pt x="301" y="14"/>
                        </a:lnTo>
                        <a:close/>
                      </a:path>
                    </a:pathLst>
                  </a:custGeom>
                  <a:solidFill>
                    <a:srgbClr val="5C5A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04" name="Freeform 861"/>
                  <p:cNvSpPr/>
                  <p:nvPr/>
                </p:nvSpPr>
                <p:spPr>
                  <a:xfrm>
                    <a:off x="157" y="93"/>
                    <a:ext cx="21" cy="31"/>
                  </a:xfrm>
                  <a:custGeom>
                    <a:avLst/>
                    <a:gdLst>
                      <a:gd name="txL" fmla="*/ 0 w 64"/>
                      <a:gd name="txT" fmla="*/ 0 h 91"/>
                      <a:gd name="txR" fmla="*/ 64 w 64"/>
                      <a:gd name="txB" fmla="*/ 91 h 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" h="91">
                        <a:moveTo>
                          <a:pt x="22" y="33"/>
                        </a:moveTo>
                        <a:lnTo>
                          <a:pt x="22" y="28"/>
                        </a:lnTo>
                        <a:lnTo>
                          <a:pt x="19" y="17"/>
                        </a:lnTo>
                        <a:lnTo>
                          <a:pt x="16" y="10"/>
                        </a:lnTo>
                        <a:lnTo>
                          <a:pt x="11" y="4"/>
                        </a:lnTo>
                        <a:lnTo>
                          <a:pt x="5" y="0"/>
                        </a:lnTo>
                        <a:lnTo>
                          <a:pt x="1" y="4"/>
                        </a:lnTo>
                        <a:lnTo>
                          <a:pt x="0" y="19"/>
                        </a:lnTo>
                        <a:lnTo>
                          <a:pt x="1" y="34"/>
                        </a:lnTo>
                        <a:lnTo>
                          <a:pt x="4" y="47"/>
                        </a:lnTo>
                        <a:lnTo>
                          <a:pt x="10" y="59"/>
                        </a:lnTo>
                        <a:lnTo>
                          <a:pt x="16" y="69"/>
                        </a:lnTo>
                        <a:lnTo>
                          <a:pt x="25" y="77"/>
                        </a:lnTo>
                        <a:lnTo>
                          <a:pt x="36" y="83"/>
                        </a:lnTo>
                        <a:lnTo>
                          <a:pt x="50" y="89"/>
                        </a:lnTo>
                        <a:lnTo>
                          <a:pt x="64" y="91"/>
                        </a:lnTo>
                        <a:lnTo>
                          <a:pt x="61" y="77"/>
                        </a:lnTo>
                        <a:lnTo>
                          <a:pt x="58" y="65"/>
                        </a:lnTo>
                        <a:lnTo>
                          <a:pt x="50" y="55"/>
                        </a:lnTo>
                        <a:lnTo>
                          <a:pt x="42" y="47"/>
                        </a:lnTo>
                        <a:lnTo>
                          <a:pt x="32" y="39"/>
                        </a:lnTo>
                        <a:lnTo>
                          <a:pt x="22" y="33"/>
                        </a:lnTo>
                        <a:close/>
                      </a:path>
                    </a:pathLst>
                  </a:custGeom>
                  <a:solidFill>
                    <a:srgbClr val="7D78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05" name="Freeform 862"/>
                  <p:cNvSpPr/>
                  <p:nvPr/>
                </p:nvSpPr>
                <p:spPr>
                  <a:xfrm>
                    <a:off x="11" y="188"/>
                    <a:ext cx="31" cy="49"/>
                  </a:xfrm>
                  <a:custGeom>
                    <a:avLst/>
                    <a:gdLst>
                      <a:gd name="txL" fmla="*/ 0 w 91"/>
                      <a:gd name="txT" fmla="*/ 0 h 147"/>
                      <a:gd name="txR" fmla="*/ 91 w 91"/>
                      <a:gd name="txB" fmla="*/ 147 h 1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" h="147">
                        <a:moveTo>
                          <a:pt x="69" y="16"/>
                        </a:moveTo>
                        <a:lnTo>
                          <a:pt x="59" y="32"/>
                        </a:lnTo>
                        <a:lnTo>
                          <a:pt x="11" y="100"/>
                        </a:lnTo>
                        <a:lnTo>
                          <a:pt x="10" y="102"/>
                        </a:lnTo>
                        <a:lnTo>
                          <a:pt x="4" y="124"/>
                        </a:lnTo>
                        <a:lnTo>
                          <a:pt x="0" y="147"/>
                        </a:lnTo>
                        <a:lnTo>
                          <a:pt x="10" y="131"/>
                        </a:lnTo>
                        <a:lnTo>
                          <a:pt x="17" y="124"/>
                        </a:lnTo>
                        <a:lnTo>
                          <a:pt x="18" y="124"/>
                        </a:lnTo>
                        <a:lnTo>
                          <a:pt x="39" y="93"/>
                        </a:lnTo>
                        <a:lnTo>
                          <a:pt x="58" y="62"/>
                        </a:lnTo>
                        <a:lnTo>
                          <a:pt x="91" y="0"/>
                        </a:lnTo>
                        <a:lnTo>
                          <a:pt x="79" y="6"/>
                        </a:lnTo>
                        <a:lnTo>
                          <a:pt x="69" y="16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06" name="Freeform 863"/>
                  <p:cNvSpPr/>
                  <p:nvPr/>
                </p:nvSpPr>
                <p:spPr>
                  <a:xfrm>
                    <a:off x="16" y="263"/>
                    <a:ext cx="6" cy="14"/>
                  </a:xfrm>
                  <a:custGeom>
                    <a:avLst/>
                    <a:gdLst>
                      <a:gd name="txL" fmla="*/ 0 w 18"/>
                      <a:gd name="txT" fmla="*/ 0 h 43"/>
                      <a:gd name="txR" fmla="*/ 18 w 18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" h="43">
                        <a:moveTo>
                          <a:pt x="0" y="14"/>
                        </a:moveTo>
                        <a:lnTo>
                          <a:pt x="3" y="21"/>
                        </a:lnTo>
                        <a:lnTo>
                          <a:pt x="8" y="30"/>
                        </a:lnTo>
                        <a:lnTo>
                          <a:pt x="18" y="43"/>
                        </a:lnTo>
                        <a:lnTo>
                          <a:pt x="10" y="0"/>
                        </a:lnTo>
                        <a:lnTo>
                          <a:pt x="5" y="3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07" name="Freeform 864"/>
                  <p:cNvSpPr/>
                  <p:nvPr/>
                </p:nvSpPr>
                <p:spPr>
                  <a:xfrm>
                    <a:off x="563" y="401"/>
                    <a:ext cx="33" cy="40"/>
                  </a:xfrm>
                  <a:custGeom>
                    <a:avLst/>
                    <a:gdLst>
                      <a:gd name="txL" fmla="*/ 0 w 99"/>
                      <a:gd name="txT" fmla="*/ 0 h 120"/>
                      <a:gd name="txR" fmla="*/ 99 w 99"/>
                      <a:gd name="txB" fmla="*/ 120 h 1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9" h="120">
                        <a:moveTo>
                          <a:pt x="14" y="67"/>
                        </a:moveTo>
                        <a:lnTo>
                          <a:pt x="17" y="62"/>
                        </a:lnTo>
                        <a:lnTo>
                          <a:pt x="27" y="47"/>
                        </a:lnTo>
                        <a:lnTo>
                          <a:pt x="40" y="33"/>
                        </a:lnTo>
                        <a:lnTo>
                          <a:pt x="63" y="15"/>
                        </a:lnTo>
                        <a:lnTo>
                          <a:pt x="76" y="7"/>
                        </a:lnTo>
                        <a:lnTo>
                          <a:pt x="93" y="1"/>
                        </a:lnTo>
                        <a:lnTo>
                          <a:pt x="96" y="0"/>
                        </a:lnTo>
                        <a:lnTo>
                          <a:pt x="99" y="1"/>
                        </a:lnTo>
                        <a:lnTo>
                          <a:pt x="98" y="2"/>
                        </a:lnTo>
                        <a:lnTo>
                          <a:pt x="96" y="5"/>
                        </a:lnTo>
                        <a:lnTo>
                          <a:pt x="71" y="29"/>
                        </a:lnTo>
                        <a:lnTo>
                          <a:pt x="50" y="55"/>
                        </a:lnTo>
                        <a:lnTo>
                          <a:pt x="32" y="83"/>
                        </a:lnTo>
                        <a:lnTo>
                          <a:pt x="17" y="114"/>
                        </a:lnTo>
                        <a:lnTo>
                          <a:pt x="12" y="117"/>
                        </a:lnTo>
                        <a:lnTo>
                          <a:pt x="10" y="117"/>
                        </a:lnTo>
                        <a:lnTo>
                          <a:pt x="9" y="117"/>
                        </a:lnTo>
                        <a:lnTo>
                          <a:pt x="9" y="119"/>
                        </a:lnTo>
                        <a:lnTo>
                          <a:pt x="6" y="120"/>
                        </a:lnTo>
                        <a:lnTo>
                          <a:pt x="2" y="117"/>
                        </a:lnTo>
                        <a:lnTo>
                          <a:pt x="0" y="115"/>
                        </a:lnTo>
                        <a:lnTo>
                          <a:pt x="4" y="90"/>
                        </a:lnTo>
                        <a:lnTo>
                          <a:pt x="14" y="67"/>
                        </a:lnTo>
                        <a:close/>
                      </a:path>
                    </a:pathLst>
                  </a:custGeom>
                  <a:solidFill>
                    <a:srgbClr val="3A76B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08" name="Freeform 865"/>
                  <p:cNvSpPr>
                    <a:spLocks noEditPoints="1"/>
                  </p:cNvSpPr>
                  <p:nvPr/>
                </p:nvSpPr>
                <p:spPr>
                  <a:xfrm>
                    <a:off x="551" y="373"/>
                    <a:ext cx="176" cy="171"/>
                  </a:xfrm>
                  <a:custGeom>
                    <a:avLst/>
                    <a:gdLst>
                      <a:gd name="txL" fmla="*/ 0 w 530"/>
                      <a:gd name="txT" fmla="*/ 0 h 515"/>
                      <a:gd name="txR" fmla="*/ 530 w 530"/>
                      <a:gd name="txB" fmla="*/ 515 h 5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30" h="515">
                        <a:moveTo>
                          <a:pt x="78" y="118"/>
                        </a:moveTo>
                        <a:lnTo>
                          <a:pt x="65" y="132"/>
                        </a:lnTo>
                        <a:lnTo>
                          <a:pt x="55" y="147"/>
                        </a:lnTo>
                        <a:lnTo>
                          <a:pt x="64" y="118"/>
                        </a:lnTo>
                        <a:lnTo>
                          <a:pt x="74" y="103"/>
                        </a:lnTo>
                        <a:lnTo>
                          <a:pt x="92" y="79"/>
                        </a:lnTo>
                        <a:lnTo>
                          <a:pt x="114" y="58"/>
                        </a:lnTo>
                        <a:lnTo>
                          <a:pt x="137" y="39"/>
                        </a:lnTo>
                        <a:lnTo>
                          <a:pt x="162" y="24"/>
                        </a:lnTo>
                        <a:lnTo>
                          <a:pt x="167" y="24"/>
                        </a:lnTo>
                        <a:lnTo>
                          <a:pt x="168" y="22"/>
                        </a:lnTo>
                        <a:lnTo>
                          <a:pt x="193" y="8"/>
                        </a:lnTo>
                        <a:lnTo>
                          <a:pt x="221" y="0"/>
                        </a:lnTo>
                        <a:lnTo>
                          <a:pt x="224" y="2"/>
                        </a:lnTo>
                        <a:lnTo>
                          <a:pt x="230" y="4"/>
                        </a:lnTo>
                        <a:lnTo>
                          <a:pt x="234" y="10"/>
                        </a:lnTo>
                        <a:lnTo>
                          <a:pt x="277" y="50"/>
                        </a:lnTo>
                        <a:lnTo>
                          <a:pt x="318" y="75"/>
                        </a:lnTo>
                        <a:lnTo>
                          <a:pt x="356" y="105"/>
                        </a:lnTo>
                        <a:lnTo>
                          <a:pt x="444" y="159"/>
                        </a:lnTo>
                        <a:lnTo>
                          <a:pt x="437" y="156"/>
                        </a:lnTo>
                        <a:lnTo>
                          <a:pt x="430" y="156"/>
                        </a:lnTo>
                        <a:lnTo>
                          <a:pt x="428" y="157"/>
                        </a:lnTo>
                        <a:lnTo>
                          <a:pt x="430" y="157"/>
                        </a:lnTo>
                        <a:lnTo>
                          <a:pt x="437" y="158"/>
                        </a:lnTo>
                        <a:lnTo>
                          <a:pt x="448" y="166"/>
                        </a:lnTo>
                        <a:lnTo>
                          <a:pt x="458" y="177"/>
                        </a:lnTo>
                        <a:lnTo>
                          <a:pt x="479" y="200"/>
                        </a:lnTo>
                        <a:lnTo>
                          <a:pt x="485" y="206"/>
                        </a:lnTo>
                        <a:lnTo>
                          <a:pt x="502" y="235"/>
                        </a:lnTo>
                        <a:lnTo>
                          <a:pt x="514" y="267"/>
                        </a:lnTo>
                        <a:lnTo>
                          <a:pt x="523" y="289"/>
                        </a:lnTo>
                        <a:lnTo>
                          <a:pt x="524" y="290"/>
                        </a:lnTo>
                        <a:lnTo>
                          <a:pt x="527" y="292"/>
                        </a:lnTo>
                        <a:lnTo>
                          <a:pt x="529" y="314"/>
                        </a:lnTo>
                        <a:lnTo>
                          <a:pt x="530" y="337"/>
                        </a:lnTo>
                        <a:lnTo>
                          <a:pt x="530" y="340"/>
                        </a:lnTo>
                        <a:lnTo>
                          <a:pt x="529" y="360"/>
                        </a:lnTo>
                        <a:lnTo>
                          <a:pt x="526" y="381"/>
                        </a:lnTo>
                        <a:lnTo>
                          <a:pt x="520" y="400"/>
                        </a:lnTo>
                        <a:lnTo>
                          <a:pt x="515" y="410"/>
                        </a:lnTo>
                        <a:lnTo>
                          <a:pt x="512" y="415"/>
                        </a:lnTo>
                        <a:lnTo>
                          <a:pt x="511" y="417"/>
                        </a:lnTo>
                        <a:lnTo>
                          <a:pt x="511" y="421"/>
                        </a:lnTo>
                        <a:lnTo>
                          <a:pt x="510" y="422"/>
                        </a:lnTo>
                        <a:lnTo>
                          <a:pt x="520" y="388"/>
                        </a:lnTo>
                        <a:lnTo>
                          <a:pt x="523" y="372"/>
                        </a:lnTo>
                        <a:lnTo>
                          <a:pt x="523" y="367"/>
                        </a:lnTo>
                        <a:lnTo>
                          <a:pt x="523" y="364"/>
                        </a:lnTo>
                        <a:lnTo>
                          <a:pt x="523" y="363"/>
                        </a:lnTo>
                        <a:lnTo>
                          <a:pt x="524" y="363"/>
                        </a:lnTo>
                        <a:lnTo>
                          <a:pt x="527" y="356"/>
                        </a:lnTo>
                        <a:lnTo>
                          <a:pt x="523" y="333"/>
                        </a:lnTo>
                        <a:lnTo>
                          <a:pt x="520" y="332"/>
                        </a:lnTo>
                        <a:lnTo>
                          <a:pt x="517" y="342"/>
                        </a:lnTo>
                        <a:lnTo>
                          <a:pt x="517" y="345"/>
                        </a:lnTo>
                        <a:lnTo>
                          <a:pt x="503" y="379"/>
                        </a:lnTo>
                        <a:lnTo>
                          <a:pt x="497" y="402"/>
                        </a:lnTo>
                        <a:lnTo>
                          <a:pt x="481" y="405"/>
                        </a:lnTo>
                        <a:lnTo>
                          <a:pt x="474" y="411"/>
                        </a:lnTo>
                        <a:lnTo>
                          <a:pt x="469" y="420"/>
                        </a:lnTo>
                        <a:lnTo>
                          <a:pt x="462" y="434"/>
                        </a:lnTo>
                        <a:lnTo>
                          <a:pt x="455" y="447"/>
                        </a:lnTo>
                        <a:lnTo>
                          <a:pt x="446" y="459"/>
                        </a:lnTo>
                        <a:lnTo>
                          <a:pt x="439" y="471"/>
                        </a:lnTo>
                        <a:lnTo>
                          <a:pt x="430" y="481"/>
                        </a:lnTo>
                        <a:lnTo>
                          <a:pt x="420" y="489"/>
                        </a:lnTo>
                        <a:lnTo>
                          <a:pt x="409" y="496"/>
                        </a:lnTo>
                        <a:lnTo>
                          <a:pt x="398" y="503"/>
                        </a:lnTo>
                        <a:lnTo>
                          <a:pt x="391" y="505"/>
                        </a:lnTo>
                        <a:lnTo>
                          <a:pt x="385" y="507"/>
                        </a:lnTo>
                        <a:lnTo>
                          <a:pt x="378" y="508"/>
                        </a:lnTo>
                        <a:lnTo>
                          <a:pt x="372" y="511"/>
                        </a:lnTo>
                        <a:lnTo>
                          <a:pt x="358" y="513"/>
                        </a:lnTo>
                        <a:lnTo>
                          <a:pt x="344" y="515"/>
                        </a:lnTo>
                        <a:lnTo>
                          <a:pt x="340" y="514"/>
                        </a:lnTo>
                        <a:lnTo>
                          <a:pt x="336" y="514"/>
                        </a:lnTo>
                        <a:lnTo>
                          <a:pt x="329" y="514"/>
                        </a:lnTo>
                        <a:lnTo>
                          <a:pt x="324" y="513"/>
                        </a:lnTo>
                        <a:lnTo>
                          <a:pt x="320" y="513"/>
                        </a:lnTo>
                        <a:lnTo>
                          <a:pt x="313" y="513"/>
                        </a:lnTo>
                        <a:lnTo>
                          <a:pt x="296" y="511"/>
                        </a:lnTo>
                        <a:lnTo>
                          <a:pt x="281" y="508"/>
                        </a:lnTo>
                        <a:lnTo>
                          <a:pt x="270" y="505"/>
                        </a:lnTo>
                        <a:lnTo>
                          <a:pt x="260" y="500"/>
                        </a:lnTo>
                        <a:lnTo>
                          <a:pt x="244" y="486"/>
                        </a:lnTo>
                        <a:lnTo>
                          <a:pt x="218" y="457"/>
                        </a:lnTo>
                        <a:lnTo>
                          <a:pt x="198" y="428"/>
                        </a:lnTo>
                        <a:lnTo>
                          <a:pt x="178" y="397"/>
                        </a:lnTo>
                        <a:lnTo>
                          <a:pt x="162" y="366"/>
                        </a:lnTo>
                        <a:lnTo>
                          <a:pt x="157" y="363"/>
                        </a:lnTo>
                        <a:lnTo>
                          <a:pt x="150" y="362"/>
                        </a:lnTo>
                        <a:lnTo>
                          <a:pt x="145" y="367"/>
                        </a:lnTo>
                        <a:lnTo>
                          <a:pt x="142" y="366"/>
                        </a:lnTo>
                        <a:lnTo>
                          <a:pt x="132" y="374"/>
                        </a:lnTo>
                        <a:lnTo>
                          <a:pt x="120" y="356"/>
                        </a:lnTo>
                        <a:lnTo>
                          <a:pt x="120" y="355"/>
                        </a:lnTo>
                        <a:lnTo>
                          <a:pt x="114" y="358"/>
                        </a:lnTo>
                        <a:lnTo>
                          <a:pt x="109" y="355"/>
                        </a:lnTo>
                        <a:lnTo>
                          <a:pt x="98" y="369"/>
                        </a:lnTo>
                        <a:lnTo>
                          <a:pt x="91" y="382"/>
                        </a:lnTo>
                        <a:lnTo>
                          <a:pt x="85" y="393"/>
                        </a:lnTo>
                        <a:lnTo>
                          <a:pt x="83" y="403"/>
                        </a:lnTo>
                        <a:lnTo>
                          <a:pt x="76" y="416"/>
                        </a:lnTo>
                        <a:lnTo>
                          <a:pt x="71" y="427"/>
                        </a:lnTo>
                        <a:lnTo>
                          <a:pt x="19" y="442"/>
                        </a:lnTo>
                        <a:lnTo>
                          <a:pt x="11" y="424"/>
                        </a:lnTo>
                        <a:lnTo>
                          <a:pt x="8" y="414"/>
                        </a:lnTo>
                        <a:lnTo>
                          <a:pt x="8" y="404"/>
                        </a:lnTo>
                        <a:lnTo>
                          <a:pt x="10" y="390"/>
                        </a:lnTo>
                        <a:lnTo>
                          <a:pt x="16" y="375"/>
                        </a:lnTo>
                        <a:lnTo>
                          <a:pt x="17" y="372"/>
                        </a:lnTo>
                        <a:lnTo>
                          <a:pt x="16" y="366"/>
                        </a:lnTo>
                        <a:lnTo>
                          <a:pt x="12" y="364"/>
                        </a:lnTo>
                        <a:lnTo>
                          <a:pt x="11" y="368"/>
                        </a:lnTo>
                        <a:lnTo>
                          <a:pt x="11" y="369"/>
                        </a:lnTo>
                        <a:lnTo>
                          <a:pt x="7" y="372"/>
                        </a:lnTo>
                        <a:lnTo>
                          <a:pt x="0" y="385"/>
                        </a:lnTo>
                        <a:lnTo>
                          <a:pt x="0" y="381"/>
                        </a:lnTo>
                        <a:lnTo>
                          <a:pt x="24" y="301"/>
                        </a:lnTo>
                        <a:lnTo>
                          <a:pt x="25" y="296"/>
                        </a:lnTo>
                        <a:lnTo>
                          <a:pt x="29" y="254"/>
                        </a:lnTo>
                        <a:lnTo>
                          <a:pt x="23" y="232"/>
                        </a:lnTo>
                        <a:lnTo>
                          <a:pt x="22" y="230"/>
                        </a:lnTo>
                        <a:lnTo>
                          <a:pt x="23" y="229"/>
                        </a:lnTo>
                        <a:lnTo>
                          <a:pt x="23" y="228"/>
                        </a:lnTo>
                        <a:lnTo>
                          <a:pt x="20" y="226"/>
                        </a:lnTo>
                        <a:lnTo>
                          <a:pt x="18" y="223"/>
                        </a:lnTo>
                        <a:lnTo>
                          <a:pt x="16" y="211"/>
                        </a:lnTo>
                        <a:lnTo>
                          <a:pt x="20" y="199"/>
                        </a:lnTo>
                        <a:lnTo>
                          <a:pt x="30" y="178"/>
                        </a:lnTo>
                        <a:lnTo>
                          <a:pt x="46" y="162"/>
                        </a:lnTo>
                        <a:lnTo>
                          <a:pt x="37" y="180"/>
                        </a:lnTo>
                        <a:lnTo>
                          <a:pt x="35" y="189"/>
                        </a:lnTo>
                        <a:lnTo>
                          <a:pt x="35" y="201"/>
                        </a:lnTo>
                        <a:lnTo>
                          <a:pt x="35" y="206"/>
                        </a:lnTo>
                        <a:lnTo>
                          <a:pt x="37" y="212"/>
                        </a:lnTo>
                        <a:lnTo>
                          <a:pt x="40" y="216"/>
                        </a:lnTo>
                        <a:lnTo>
                          <a:pt x="44" y="220"/>
                        </a:lnTo>
                        <a:lnTo>
                          <a:pt x="58" y="220"/>
                        </a:lnTo>
                        <a:lnTo>
                          <a:pt x="54" y="232"/>
                        </a:lnTo>
                        <a:lnTo>
                          <a:pt x="53" y="247"/>
                        </a:lnTo>
                        <a:lnTo>
                          <a:pt x="53" y="250"/>
                        </a:lnTo>
                        <a:lnTo>
                          <a:pt x="53" y="259"/>
                        </a:lnTo>
                        <a:lnTo>
                          <a:pt x="55" y="267"/>
                        </a:lnTo>
                        <a:lnTo>
                          <a:pt x="58" y="274"/>
                        </a:lnTo>
                        <a:lnTo>
                          <a:pt x="62" y="282"/>
                        </a:lnTo>
                        <a:lnTo>
                          <a:pt x="73" y="290"/>
                        </a:lnTo>
                        <a:lnTo>
                          <a:pt x="79" y="292"/>
                        </a:lnTo>
                        <a:lnTo>
                          <a:pt x="88" y="295"/>
                        </a:lnTo>
                        <a:lnTo>
                          <a:pt x="84" y="271"/>
                        </a:lnTo>
                        <a:lnTo>
                          <a:pt x="79" y="249"/>
                        </a:lnTo>
                        <a:lnTo>
                          <a:pt x="72" y="229"/>
                        </a:lnTo>
                        <a:lnTo>
                          <a:pt x="64" y="210"/>
                        </a:lnTo>
                        <a:lnTo>
                          <a:pt x="62" y="210"/>
                        </a:lnTo>
                        <a:lnTo>
                          <a:pt x="66" y="193"/>
                        </a:lnTo>
                        <a:lnTo>
                          <a:pt x="66" y="189"/>
                        </a:lnTo>
                        <a:lnTo>
                          <a:pt x="67" y="187"/>
                        </a:lnTo>
                        <a:lnTo>
                          <a:pt x="67" y="183"/>
                        </a:lnTo>
                        <a:lnTo>
                          <a:pt x="68" y="181"/>
                        </a:lnTo>
                        <a:lnTo>
                          <a:pt x="78" y="169"/>
                        </a:lnTo>
                        <a:lnTo>
                          <a:pt x="86" y="160"/>
                        </a:lnTo>
                        <a:lnTo>
                          <a:pt x="95" y="141"/>
                        </a:lnTo>
                        <a:lnTo>
                          <a:pt x="107" y="126"/>
                        </a:lnTo>
                        <a:lnTo>
                          <a:pt x="109" y="121"/>
                        </a:lnTo>
                        <a:lnTo>
                          <a:pt x="110" y="118"/>
                        </a:lnTo>
                        <a:lnTo>
                          <a:pt x="113" y="117"/>
                        </a:lnTo>
                        <a:lnTo>
                          <a:pt x="116" y="110"/>
                        </a:lnTo>
                        <a:lnTo>
                          <a:pt x="124" y="104"/>
                        </a:lnTo>
                        <a:lnTo>
                          <a:pt x="132" y="99"/>
                        </a:lnTo>
                        <a:lnTo>
                          <a:pt x="149" y="90"/>
                        </a:lnTo>
                        <a:lnTo>
                          <a:pt x="156" y="84"/>
                        </a:lnTo>
                        <a:lnTo>
                          <a:pt x="164" y="79"/>
                        </a:lnTo>
                        <a:lnTo>
                          <a:pt x="172" y="73"/>
                        </a:lnTo>
                        <a:lnTo>
                          <a:pt x="180" y="68"/>
                        </a:lnTo>
                        <a:lnTo>
                          <a:pt x="186" y="61"/>
                        </a:lnTo>
                        <a:lnTo>
                          <a:pt x="193" y="55"/>
                        </a:lnTo>
                        <a:lnTo>
                          <a:pt x="208" y="42"/>
                        </a:lnTo>
                        <a:lnTo>
                          <a:pt x="221" y="27"/>
                        </a:lnTo>
                        <a:lnTo>
                          <a:pt x="227" y="20"/>
                        </a:lnTo>
                        <a:lnTo>
                          <a:pt x="234" y="14"/>
                        </a:lnTo>
                        <a:lnTo>
                          <a:pt x="234" y="10"/>
                        </a:lnTo>
                        <a:lnTo>
                          <a:pt x="229" y="10"/>
                        </a:lnTo>
                        <a:lnTo>
                          <a:pt x="205" y="19"/>
                        </a:lnTo>
                        <a:lnTo>
                          <a:pt x="184" y="30"/>
                        </a:lnTo>
                        <a:lnTo>
                          <a:pt x="144" y="54"/>
                        </a:lnTo>
                        <a:lnTo>
                          <a:pt x="125" y="67"/>
                        </a:lnTo>
                        <a:lnTo>
                          <a:pt x="108" y="82"/>
                        </a:lnTo>
                        <a:lnTo>
                          <a:pt x="78" y="118"/>
                        </a:lnTo>
                        <a:close/>
                        <a:moveTo>
                          <a:pt x="28" y="207"/>
                        </a:moveTo>
                        <a:lnTo>
                          <a:pt x="25" y="213"/>
                        </a:lnTo>
                        <a:lnTo>
                          <a:pt x="26" y="216"/>
                        </a:lnTo>
                        <a:lnTo>
                          <a:pt x="26" y="217"/>
                        </a:lnTo>
                        <a:lnTo>
                          <a:pt x="29" y="219"/>
                        </a:lnTo>
                        <a:lnTo>
                          <a:pt x="30" y="213"/>
                        </a:lnTo>
                        <a:lnTo>
                          <a:pt x="29" y="213"/>
                        </a:lnTo>
                        <a:lnTo>
                          <a:pt x="29" y="210"/>
                        </a:lnTo>
                        <a:lnTo>
                          <a:pt x="28" y="207"/>
                        </a:lnTo>
                        <a:close/>
                        <a:moveTo>
                          <a:pt x="34" y="396"/>
                        </a:moveTo>
                        <a:lnTo>
                          <a:pt x="34" y="399"/>
                        </a:lnTo>
                        <a:lnTo>
                          <a:pt x="36" y="398"/>
                        </a:lnTo>
                        <a:lnTo>
                          <a:pt x="40" y="398"/>
                        </a:lnTo>
                        <a:lnTo>
                          <a:pt x="47" y="398"/>
                        </a:lnTo>
                        <a:lnTo>
                          <a:pt x="59" y="397"/>
                        </a:lnTo>
                        <a:lnTo>
                          <a:pt x="68" y="393"/>
                        </a:lnTo>
                        <a:lnTo>
                          <a:pt x="78" y="390"/>
                        </a:lnTo>
                        <a:lnTo>
                          <a:pt x="85" y="382"/>
                        </a:lnTo>
                        <a:lnTo>
                          <a:pt x="91" y="375"/>
                        </a:lnTo>
                        <a:lnTo>
                          <a:pt x="96" y="366"/>
                        </a:lnTo>
                        <a:lnTo>
                          <a:pt x="100" y="356"/>
                        </a:lnTo>
                        <a:lnTo>
                          <a:pt x="98" y="355"/>
                        </a:lnTo>
                        <a:lnTo>
                          <a:pt x="78" y="361"/>
                        </a:lnTo>
                        <a:lnTo>
                          <a:pt x="60" y="370"/>
                        </a:lnTo>
                        <a:lnTo>
                          <a:pt x="44" y="381"/>
                        </a:lnTo>
                        <a:lnTo>
                          <a:pt x="34" y="396"/>
                        </a:lnTo>
                        <a:close/>
                        <a:moveTo>
                          <a:pt x="217" y="76"/>
                        </a:moveTo>
                        <a:lnTo>
                          <a:pt x="217" y="80"/>
                        </a:lnTo>
                        <a:lnTo>
                          <a:pt x="217" y="88"/>
                        </a:lnTo>
                        <a:lnTo>
                          <a:pt x="220" y="96"/>
                        </a:lnTo>
                        <a:lnTo>
                          <a:pt x="223" y="102"/>
                        </a:lnTo>
                        <a:lnTo>
                          <a:pt x="230" y="106"/>
                        </a:lnTo>
                        <a:lnTo>
                          <a:pt x="217" y="139"/>
                        </a:lnTo>
                        <a:lnTo>
                          <a:pt x="214" y="157"/>
                        </a:lnTo>
                        <a:lnTo>
                          <a:pt x="215" y="176"/>
                        </a:lnTo>
                        <a:lnTo>
                          <a:pt x="205" y="172"/>
                        </a:lnTo>
                        <a:lnTo>
                          <a:pt x="198" y="171"/>
                        </a:lnTo>
                        <a:lnTo>
                          <a:pt x="184" y="171"/>
                        </a:lnTo>
                        <a:lnTo>
                          <a:pt x="172" y="175"/>
                        </a:lnTo>
                        <a:lnTo>
                          <a:pt x="149" y="184"/>
                        </a:lnTo>
                        <a:lnTo>
                          <a:pt x="128" y="200"/>
                        </a:lnTo>
                        <a:lnTo>
                          <a:pt x="113" y="222"/>
                        </a:lnTo>
                        <a:lnTo>
                          <a:pt x="112" y="224"/>
                        </a:lnTo>
                        <a:lnTo>
                          <a:pt x="108" y="240"/>
                        </a:lnTo>
                        <a:lnTo>
                          <a:pt x="108" y="256"/>
                        </a:lnTo>
                        <a:lnTo>
                          <a:pt x="109" y="271"/>
                        </a:lnTo>
                        <a:lnTo>
                          <a:pt x="114" y="286"/>
                        </a:lnTo>
                        <a:lnTo>
                          <a:pt x="119" y="300"/>
                        </a:lnTo>
                        <a:lnTo>
                          <a:pt x="127" y="314"/>
                        </a:lnTo>
                        <a:lnTo>
                          <a:pt x="136" y="327"/>
                        </a:lnTo>
                        <a:lnTo>
                          <a:pt x="149" y="342"/>
                        </a:lnTo>
                        <a:lnTo>
                          <a:pt x="162" y="352"/>
                        </a:lnTo>
                        <a:lnTo>
                          <a:pt x="180" y="362"/>
                        </a:lnTo>
                        <a:lnTo>
                          <a:pt x="194" y="362"/>
                        </a:lnTo>
                        <a:lnTo>
                          <a:pt x="196" y="380"/>
                        </a:lnTo>
                        <a:lnTo>
                          <a:pt x="200" y="397"/>
                        </a:lnTo>
                        <a:lnTo>
                          <a:pt x="209" y="411"/>
                        </a:lnTo>
                        <a:lnTo>
                          <a:pt x="220" y="424"/>
                        </a:lnTo>
                        <a:lnTo>
                          <a:pt x="233" y="435"/>
                        </a:lnTo>
                        <a:lnTo>
                          <a:pt x="250" y="445"/>
                        </a:lnTo>
                        <a:lnTo>
                          <a:pt x="269" y="452"/>
                        </a:lnTo>
                        <a:lnTo>
                          <a:pt x="292" y="459"/>
                        </a:lnTo>
                        <a:lnTo>
                          <a:pt x="307" y="462"/>
                        </a:lnTo>
                        <a:lnTo>
                          <a:pt x="324" y="464"/>
                        </a:lnTo>
                        <a:lnTo>
                          <a:pt x="338" y="464"/>
                        </a:lnTo>
                        <a:lnTo>
                          <a:pt x="354" y="464"/>
                        </a:lnTo>
                        <a:lnTo>
                          <a:pt x="367" y="462"/>
                        </a:lnTo>
                        <a:lnTo>
                          <a:pt x="382" y="459"/>
                        </a:lnTo>
                        <a:lnTo>
                          <a:pt x="394" y="454"/>
                        </a:lnTo>
                        <a:lnTo>
                          <a:pt x="400" y="452"/>
                        </a:lnTo>
                        <a:lnTo>
                          <a:pt x="407" y="451"/>
                        </a:lnTo>
                        <a:lnTo>
                          <a:pt x="416" y="444"/>
                        </a:lnTo>
                        <a:lnTo>
                          <a:pt x="427" y="436"/>
                        </a:lnTo>
                        <a:lnTo>
                          <a:pt x="437" y="427"/>
                        </a:lnTo>
                        <a:lnTo>
                          <a:pt x="448" y="417"/>
                        </a:lnTo>
                        <a:lnTo>
                          <a:pt x="455" y="405"/>
                        </a:lnTo>
                        <a:lnTo>
                          <a:pt x="463" y="393"/>
                        </a:lnTo>
                        <a:lnTo>
                          <a:pt x="470" y="380"/>
                        </a:lnTo>
                        <a:lnTo>
                          <a:pt x="474" y="373"/>
                        </a:lnTo>
                        <a:lnTo>
                          <a:pt x="479" y="367"/>
                        </a:lnTo>
                        <a:lnTo>
                          <a:pt x="484" y="351"/>
                        </a:lnTo>
                        <a:lnTo>
                          <a:pt x="487" y="337"/>
                        </a:lnTo>
                        <a:lnTo>
                          <a:pt x="488" y="322"/>
                        </a:lnTo>
                        <a:lnTo>
                          <a:pt x="488" y="309"/>
                        </a:lnTo>
                        <a:lnTo>
                          <a:pt x="490" y="312"/>
                        </a:lnTo>
                        <a:lnTo>
                          <a:pt x="491" y="315"/>
                        </a:lnTo>
                        <a:lnTo>
                          <a:pt x="488" y="336"/>
                        </a:lnTo>
                        <a:lnTo>
                          <a:pt x="490" y="339"/>
                        </a:lnTo>
                        <a:lnTo>
                          <a:pt x="493" y="334"/>
                        </a:lnTo>
                        <a:lnTo>
                          <a:pt x="498" y="331"/>
                        </a:lnTo>
                        <a:lnTo>
                          <a:pt x="506" y="324"/>
                        </a:lnTo>
                        <a:lnTo>
                          <a:pt x="508" y="319"/>
                        </a:lnTo>
                        <a:lnTo>
                          <a:pt x="510" y="315"/>
                        </a:lnTo>
                        <a:lnTo>
                          <a:pt x="512" y="308"/>
                        </a:lnTo>
                        <a:lnTo>
                          <a:pt x="511" y="306"/>
                        </a:lnTo>
                        <a:lnTo>
                          <a:pt x="511" y="304"/>
                        </a:lnTo>
                        <a:lnTo>
                          <a:pt x="511" y="302"/>
                        </a:lnTo>
                        <a:lnTo>
                          <a:pt x="511" y="297"/>
                        </a:lnTo>
                        <a:lnTo>
                          <a:pt x="508" y="288"/>
                        </a:lnTo>
                        <a:lnTo>
                          <a:pt x="505" y="284"/>
                        </a:lnTo>
                        <a:lnTo>
                          <a:pt x="504" y="282"/>
                        </a:lnTo>
                        <a:lnTo>
                          <a:pt x="500" y="277"/>
                        </a:lnTo>
                        <a:lnTo>
                          <a:pt x="492" y="267"/>
                        </a:lnTo>
                        <a:lnTo>
                          <a:pt x="491" y="266"/>
                        </a:lnTo>
                        <a:lnTo>
                          <a:pt x="484" y="273"/>
                        </a:lnTo>
                        <a:lnTo>
                          <a:pt x="481" y="282"/>
                        </a:lnTo>
                        <a:lnTo>
                          <a:pt x="473" y="267"/>
                        </a:lnTo>
                        <a:lnTo>
                          <a:pt x="463" y="254"/>
                        </a:lnTo>
                        <a:lnTo>
                          <a:pt x="460" y="258"/>
                        </a:lnTo>
                        <a:lnTo>
                          <a:pt x="460" y="264"/>
                        </a:lnTo>
                        <a:lnTo>
                          <a:pt x="460" y="267"/>
                        </a:lnTo>
                        <a:lnTo>
                          <a:pt x="462" y="271"/>
                        </a:lnTo>
                        <a:lnTo>
                          <a:pt x="464" y="277"/>
                        </a:lnTo>
                        <a:lnTo>
                          <a:pt x="463" y="284"/>
                        </a:lnTo>
                        <a:lnTo>
                          <a:pt x="463" y="292"/>
                        </a:lnTo>
                        <a:lnTo>
                          <a:pt x="462" y="300"/>
                        </a:lnTo>
                        <a:lnTo>
                          <a:pt x="462" y="308"/>
                        </a:lnTo>
                        <a:lnTo>
                          <a:pt x="460" y="314"/>
                        </a:lnTo>
                        <a:lnTo>
                          <a:pt x="458" y="321"/>
                        </a:lnTo>
                        <a:lnTo>
                          <a:pt x="456" y="336"/>
                        </a:lnTo>
                        <a:lnTo>
                          <a:pt x="451" y="346"/>
                        </a:lnTo>
                        <a:lnTo>
                          <a:pt x="446" y="358"/>
                        </a:lnTo>
                        <a:lnTo>
                          <a:pt x="439" y="368"/>
                        </a:lnTo>
                        <a:lnTo>
                          <a:pt x="436" y="373"/>
                        </a:lnTo>
                        <a:lnTo>
                          <a:pt x="433" y="379"/>
                        </a:lnTo>
                        <a:lnTo>
                          <a:pt x="424" y="386"/>
                        </a:lnTo>
                        <a:lnTo>
                          <a:pt x="414" y="394"/>
                        </a:lnTo>
                        <a:lnTo>
                          <a:pt x="402" y="400"/>
                        </a:lnTo>
                        <a:lnTo>
                          <a:pt x="396" y="403"/>
                        </a:lnTo>
                        <a:lnTo>
                          <a:pt x="391" y="406"/>
                        </a:lnTo>
                        <a:lnTo>
                          <a:pt x="384" y="408"/>
                        </a:lnTo>
                        <a:lnTo>
                          <a:pt x="378" y="410"/>
                        </a:lnTo>
                        <a:lnTo>
                          <a:pt x="365" y="415"/>
                        </a:lnTo>
                        <a:lnTo>
                          <a:pt x="349" y="417"/>
                        </a:lnTo>
                        <a:lnTo>
                          <a:pt x="334" y="420"/>
                        </a:lnTo>
                        <a:lnTo>
                          <a:pt x="313" y="418"/>
                        </a:lnTo>
                        <a:lnTo>
                          <a:pt x="295" y="417"/>
                        </a:lnTo>
                        <a:lnTo>
                          <a:pt x="280" y="411"/>
                        </a:lnTo>
                        <a:lnTo>
                          <a:pt x="266" y="405"/>
                        </a:lnTo>
                        <a:lnTo>
                          <a:pt x="326" y="404"/>
                        </a:lnTo>
                        <a:lnTo>
                          <a:pt x="300" y="396"/>
                        </a:lnTo>
                        <a:lnTo>
                          <a:pt x="277" y="385"/>
                        </a:lnTo>
                        <a:lnTo>
                          <a:pt x="256" y="372"/>
                        </a:lnTo>
                        <a:lnTo>
                          <a:pt x="236" y="357"/>
                        </a:lnTo>
                        <a:lnTo>
                          <a:pt x="233" y="332"/>
                        </a:lnTo>
                        <a:lnTo>
                          <a:pt x="226" y="324"/>
                        </a:lnTo>
                        <a:lnTo>
                          <a:pt x="218" y="319"/>
                        </a:lnTo>
                        <a:lnTo>
                          <a:pt x="210" y="318"/>
                        </a:lnTo>
                        <a:lnTo>
                          <a:pt x="202" y="321"/>
                        </a:lnTo>
                        <a:lnTo>
                          <a:pt x="198" y="315"/>
                        </a:lnTo>
                        <a:lnTo>
                          <a:pt x="193" y="318"/>
                        </a:lnTo>
                        <a:lnTo>
                          <a:pt x="191" y="322"/>
                        </a:lnTo>
                        <a:lnTo>
                          <a:pt x="192" y="333"/>
                        </a:lnTo>
                        <a:lnTo>
                          <a:pt x="180" y="319"/>
                        </a:lnTo>
                        <a:lnTo>
                          <a:pt x="172" y="304"/>
                        </a:lnTo>
                        <a:lnTo>
                          <a:pt x="163" y="289"/>
                        </a:lnTo>
                        <a:lnTo>
                          <a:pt x="157" y="273"/>
                        </a:lnTo>
                        <a:lnTo>
                          <a:pt x="149" y="258"/>
                        </a:lnTo>
                        <a:lnTo>
                          <a:pt x="154" y="243"/>
                        </a:lnTo>
                        <a:lnTo>
                          <a:pt x="162" y="232"/>
                        </a:lnTo>
                        <a:lnTo>
                          <a:pt x="170" y="224"/>
                        </a:lnTo>
                        <a:lnTo>
                          <a:pt x="181" y="218"/>
                        </a:lnTo>
                        <a:lnTo>
                          <a:pt x="220" y="212"/>
                        </a:lnTo>
                        <a:lnTo>
                          <a:pt x="224" y="228"/>
                        </a:lnTo>
                        <a:lnTo>
                          <a:pt x="240" y="238"/>
                        </a:lnTo>
                        <a:lnTo>
                          <a:pt x="253" y="240"/>
                        </a:lnTo>
                        <a:lnTo>
                          <a:pt x="248" y="213"/>
                        </a:lnTo>
                        <a:lnTo>
                          <a:pt x="251" y="213"/>
                        </a:lnTo>
                        <a:lnTo>
                          <a:pt x="258" y="211"/>
                        </a:lnTo>
                        <a:lnTo>
                          <a:pt x="259" y="198"/>
                        </a:lnTo>
                        <a:lnTo>
                          <a:pt x="258" y="195"/>
                        </a:lnTo>
                        <a:lnTo>
                          <a:pt x="247" y="190"/>
                        </a:lnTo>
                        <a:lnTo>
                          <a:pt x="247" y="164"/>
                        </a:lnTo>
                        <a:lnTo>
                          <a:pt x="252" y="139"/>
                        </a:lnTo>
                        <a:lnTo>
                          <a:pt x="260" y="115"/>
                        </a:lnTo>
                        <a:lnTo>
                          <a:pt x="274" y="92"/>
                        </a:lnTo>
                        <a:lnTo>
                          <a:pt x="274" y="86"/>
                        </a:lnTo>
                        <a:lnTo>
                          <a:pt x="269" y="85"/>
                        </a:lnTo>
                        <a:lnTo>
                          <a:pt x="236" y="99"/>
                        </a:lnTo>
                        <a:lnTo>
                          <a:pt x="236" y="85"/>
                        </a:lnTo>
                        <a:lnTo>
                          <a:pt x="241" y="73"/>
                        </a:lnTo>
                        <a:lnTo>
                          <a:pt x="245" y="68"/>
                        </a:lnTo>
                        <a:lnTo>
                          <a:pt x="241" y="61"/>
                        </a:lnTo>
                        <a:lnTo>
                          <a:pt x="234" y="60"/>
                        </a:lnTo>
                        <a:lnTo>
                          <a:pt x="223" y="67"/>
                        </a:lnTo>
                        <a:lnTo>
                          <a:pt x="217" y="76"/>
                        </a:lnTo>
                        <a:close/>
                        <a:moveTo>
                          <a:pt x="169" y="124"/>
                        </a:moveTo>
                        <a:lnTo>
                          <a:pt x="169" y="123"/>
                        </a:lnTo>
                        <a:lnTo>
                          <a:pt x="150" y="127"/>
                        </a:lnTo>
                        <a:lnTo>
                          <a:pt x="142" y="130"/>
                        </a:lnTo>
                        <a:lnTo>
                          <a:pt x="136" y="136"/>
                        </a:lnTo>
                        <a:lnTo>
                          <a:pt x="124" y="150"/>
                        </a:lnTo>
                        <a:lnTo>
                          <a:pt x="118" y="168"/>
                        </a:lnTo>
                        <a:lnTo>
                          <a:pt x="119" y="172"/>
                        </a:lnTo>
                        <a:lnTo>
                          <a:pt x="131" y="168"/>
                        </a:lnTo>
                        <a:lnTo>
                          <a:pt x="136" y="165"/>
                        </a:lnTo>
                        <a:lnTo>
                          <a:pt x="138" y="164"/>
                        </a:lnTo>
                        <a:lnTo>
                          <a:pt x="142" y="164"/>
                        </a:lnTo>
                        <a:lnTo>
                          <a:pt x="143" y="162"/>
                        </a:lnTo>
                        <a:lnTo>
                          <a:pt x="145" y="160"/>
                        </a:lnTo>
                        <a:lnTo>
                          <a:pt x="150" y="158"/>
                        </a:lnTo>
                        <a:lnTo>
                          <a:pt x="157" y="153"/>
                        </a:lnTo>
                        <a:lnTo>
                          <a:pt x="162" y="146"/>
                        </a:lnTo>
                        <a:lnTo>
                          <a:pt x="162" y="144"/>
                        </a:lnTo>
                        <a:lnTo>
                          <a:pt x="162" y="142"/>
                        </a:lnTo>
                        <a:lnTo>
                          <a:pt x="163" y="142"/>
                        </a:lnTo>
                        <a:lnTo>
                          <a:pt x="166" y="140"/>
                        </a:lnTo>
                        <a:lnTo>
                          <a:pt x="168" y="132"/>
                        </a:lnTo>
                        <a:lnTo>
                          <a:pt x="169" y="124"/>
                        </a:lnTo>
                        <a:close/>
                        <a:moveTo>
                          <a:pt x="114" y="166"/>
                        </a:moveTo>
                        <a:lnTo>
                          <a:pt x="113" y="168"/>
                        </a:lnTo>
                        <a:lnTo>
                          <a:pt x="114" y="168"/>
                        </a:lnTo>
                        <a:lnTo>
                          <a:pt x="114" y="166"/>
                        </a:lnTo>
                        <a:close/>
                        <a:moveTo>
                          <a:pt x="280" y="482"/>
                        </a:moveTo>
                        <a:lnTo>
                          <a:pt x="281" y="484"/>
                        </a:lnTo>
                        <a:lnTo>
                          <a:pt x="293" y="487"/>
                        </a:lnTo>
                        <a:lnTo>
                          <a:pt x="306" y="489"/>
                        </a:lnTo>
                        <a:lnTo>
                          <a:pt x="332" y="490"/>
                        </a:lnTo>
                        <a:lnTo>
                          <a:pt x="356" y="488"/>
                        </a:lnTo>
                        <a:lnTo>
                          <a:pt x="383" y="481"/>
                        </a:lnTo>
                        <a:lnTo>
                          <a:pt x="298" y="465"/>
                        </a:lnTo>
                        <a:lnTo>
                          <a:pt x="287" y="464"/>
                        </a:lnTo>
                        <a:lnTo>
                          <a:pt x="281" y="468"/>
                        </a:lnTo>
                        <a:lnTo>
                          <a:pt x="277" y="474"/>
                        </a:lnTo>
                        <a:lnTo>
                          <a:pt x="280" y="482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09" name="Freeform 866"/>
                  <p:cNvSpPr/>
                  <p:nvPr/>
                </p:nvSpPr>
                <p:spPr>
                  <a:xfrm>
                    <a:off x="562" y="491"/>
                    <a:ext cx="22" cy="15"/>
                  </a:xfrm>
                  <a:custGeom>
                    <a:avLst/>
                    <a:gdLst>
                      <a:gd name="txL" fmla="*/ 0 w 66"/>
                      <a:gd name="txT" fmla="*/ 0 h 44"/>
                      <a:gd name="txR" fmla="*/ 66 w 66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44">
                        <a:moveTo>
                          <a:pt x="0" y="44"/>
                        </a:moveTo>
                        <a:lnTo>
                          <a:pt x="0" y="41"/>
                        </a:lnTo>
                        <a:lnTo>
                          <a:pt x="10" y="26"/>
                        </a:lnTo>
                        <a:lnTo>
                          <a:pt x="26" y="15"/>
                        </a:lnTo>
                        <a:lnTo>
                          <a:pt x="44" y="6"/>
                        </a:lnTo>
                        <a:lnTo>
                          <a:pt x="64" y="0"/>
                        </a:lnTo>
                        <a:lnTo>
                          <a:pt x="66" y="1"/>
                        </a:lnTo>
                        <a:lnTo>
                          <a:pt x="62" y="11"/>
                        </a:lnTo>
                        <a:lnTo>
                          <a:pt x="57" y="20"/>
                        </a:lnTo>
                        <a:lnTo>
                          <a:pt x="51" y="27"/>
                        </a:lnTo>
                        <a:lnTo>
                          <a:pt x="44" y="35"/>
                        </a:lnTo>
                        <a:lnTo>
                          <a:pt x="34" y="38"/>
                        </a:lnTo>
                        <a:lnTo>
                          <a:pt x="25" y="42"/>
                        </a:lnTo>
                        <a:lnTo>
                          <a:pt x="13" y="43"/>
                        </a:lnTo>
                        <a:lnTo>
                          <a:pt x="6" y="43"/>
                        </a:lnTo>
                        <a:lnTo>
                          <a:pt x="2" y="43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10" name="Freeform 867"/>
                  <p:cNvSpPr/>
                  <p:nvPr/>
                </p:nvSpPr>
                <p:spPr>
                  <a:xfrm>
                    <a:off x="623" y="393"/>
                    <a:ext cx="9" cy="16"/>
                  </a:xfrm>
                  <a:custGeom>
                    <a:avLst/>
                    <a:gdLst>
                      <a:gd name="txL" fmla="*/ 0 w 28"/>
                      <a:gd name="txT" fmla="*/ 0 h 50"/>
                      <a:gd name="txR" fmla="*/ 28 w 28"/>
                      <a:gd name="txB" fmla="*/ 50 h 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50">
                        <a:moveTo>
                          <a:pt x="0" y="20"/>
                        </a:moveTo>
                        <a:lnTo>
                          <a:pt x="0" y="16"/>
                        </a:lnTo>
                        <a:lnTo>
                          <a:pt x="6" y="7"/>
                        </a:lnTo>
                        <a:lnTo>
                          <a:pt x="17" y="0"/>
                        </a:lnTo>
                        <a:lnTo>
                          <a:pt x="24" y="1"/>
                        </a:lnTo>
                        <a:lnTo>
                          <a:pt x="28" y="8"/>
                        </a:lnTo>
                        <a:lnTo>
                          <a:pt x="24" y="13"/>
                        </a:lnTo>
                        <a:lnTo>
                          <a:pt x="19" y="25"/>
                        </a:lnTo>
                        <a:lnTo>
                          <a:pt x="19" y="39"/>
                        </a:lnTo>
                        <a:lnTo>
                          <a:pt x="22" y="50"/>
                        </a:lnTo>
                        <a:lnTo>
                          <a:pt x="13" y="46"/>
                        </a:lnTo>
                        <a:lnTo>
                          <a:pt x="6" y="42"/>
                        </a:lnTo>
                        <a:lnTo>
                          <a:pt x="3" y="36"/>
                        </a:lnTo>
                        <a:lnTo>
                          <a:pt x="0" y="28"/>
                        </a:lnTo>
                        <a:lnTo>
                          <a:pt x="0" y="20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11" name="Freeform 868"/>
                  <p:cNvSpPr/>
                  <p:nvPr/>
                </p:nvSpPr>
                <p:spPr>
                  <a:xfrm>
                    <a:off x="587" y="401"/>
                    <a:ext cx="126" cy="126"/>
                  </a:xfrm>
                  <a:custGeom>
                    <a:avLst/>
                    <a:gdLst>
                      <a:gd name="txL" fmla="*/ 0 w 380"/>
                      <a:gd name="txT" fmla="*/ 0 h 379"/>
                      <a:gd name="txR" fmla="*/ 380 w 380"/>
                      <a:gd name="txB" fmla="*/ 379 h 37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80" h="379">
                        <a:moveTo>
                          <a:pt x="122" y="21"/>
                        </a:moveTo>
                        <a:lnTo>
                          <a:pt x="131" y="25"/>
                        </a:lnTo>
                        <a:lnTo>
                          <a:pt x="128" y="14"/>
                        </a:lnTo>
                        <a:lnTo>
                          <a:pt x="161" y="0"/>
                        </a:lnTo>
                        <a:lnTo>
                          <a:pt x="166" y="1"/>
                        </a:lnTo>
                        <a:lnTo>
                          <a:pt x="166" y="7"/>
                        </a:lnTo>
                        <a:lnTo>
                          <a:pt x="152" y="30"/>
                        </a:lnTo>
                        <a:lnTo>
                          <a:pt x="144" y="54"/>
                        </a:lnTo>
                        <a:lnTo>
                          <a:pt x="139" y="79"/>
                        </a:lnTo>
                        <a:lnTo>
                          <a:pt x="139" y="105"/>
                        </a:lnTo>
                        <a:lnTo>
                          <a:pt x="90" y="92"/>
                        </a:lnTo>
                        <a:lnTo>
                          <a:pt x="73" y="93"/>
                        </a:lnTo>
                        <a:lnTo>
                          <a:pt x="59" y="99"/>
                        </a:lnTo>
                        <a:lnTo>
                          <a:pt x="44" y="105"/>
                        </a:lnTo>
                        <a:lnTo>
                          <a:pt x="31" y="116"/>
                        </a:lnTo>
                        <a:lnTo>
                          <a:pt x="28" y="120"/>
                        </a:lnTo>
                        <a:lnTo>
                          <a:pt x="24" y="126"/>
                        </a:lnTo>
                        <a:lnTo>
                          <a:pt x="22" y="135"/>
                        </a:lnTo>
                        <a:lnTo>
                          <a:pt x="23" y="139"/>
                        </a:lnTo>
                        <a:lnTo>
                          <a:pt x="73" y="133"/>
                        </a:lnTo>
                        <a:lnTo>
                          <a:pt x="62" y="139"/>
                        </a:lnTo>
                        <a:lnTo>
                          <a:pt x="54" y="147"/>
                        </a:lnTo>
                        <a:lnTo>
                          <a:pt x="46" y="158"/>
                        </a:lnTo>
                        <a:lnTo>
                          <a:pt x="41" y="173"/>
                        </a:lnTo>
                        <a:lnTo>
                          <a:pt x="49" y="188"/>
                        </a:lnTo>
                        <a:lnTo>
                          <a:pt x="55" y="204"/>
                        </a:lnTo>
                        <a:lnTo>
                          <a:pt x="64" y="219"/>
                        </a:lnTo>
                        <a:lnTo>
                          <a:pt x="72" y="234"/>
                        </a:lnTo>
                        <a:lnTo>
                          <a:pt x="84" y="248"/>
                        </a:lnTo>
                        <a:lnTo>
                          <a:pt x="85" y="252"/>
                        </a:lnTo>
                        <a:lnTo>
                          <a:pt x="85" y="255"/>
                        </a:lnTo>
                        <a:lnTo>
                          <a:pt x="92" y="267"/>
                        </a:lnTo>
                        <a:lnTo>
                          <a:pt x="100" y="278"/>
                        </a:lnTo>
                        <a:lnTo>
                          <a:pt x="118" y="297"/>
                        </a:lnTo>
                        <a:lnTo>
                          <a:pt x="126" y="305"/>
                        </a:lnTo>
                        <a:lnTo>
                          <a:pt x="136" y="311"/>
                        </a:lnTo>
                        <a:lnTo>
                          <a:pt x="158" y="320"/>
                        </a:lnTo>
                        <a:lnTo>
                          <a:pt x="172" y="326"/>
                        </a:lnTo>
                        <a:lnTo>
                          <a:pt x="187" y="332"/>
                        </a:lnTo>
                        <a:lnTo>
                          <a:pt x="205" y="333"/>
                        </a:lnTo>
                        <a:lnTo>
                          <a:pt x="226" y="335"/>
                        </a:lnTo>
                        <a:lnTo>
                          <a:pt x="241" y="332"/>
                        </a:lnTo>
                        <a:lnTo>
                          <a:pt x="257" y="330"/>
                        </a:lnTo>
                        <a:lnTo>
                          <a:pt x="270" y="325"/>
                        </a:lnTo>
                        <a:lnTo>
                          <a:pt x="276" y="323"/>
                        </a:lnTo>
                        <a:lnTo>
                          <a:pt x="283" y="321"/>
                        </a:lnTo>
                        <a:lnTo>
                          <a:pt x="288" y="318"/>
                        </a:lnTo>
                        <a:lnTo>
                          <a:pt x="294" y="315"/>
                        </a:lnTo>
                        <a:lnTo>
                          <a:pt x="306" y="309"/>
                        </a:lnTo>
                        <a:lnTo>
                          <a:pt x="316" y="301"/>
                        </a:lnTo>
                        <a:lnTo>
                          <a:pt x="325" y="294"/>
                        </a:lnTo>
                        <a:lnTo>
                          <a:pt x="328" y="288"/>
                        </a:lnTo>
                        <a:lnTo>
                          <a:pt x="331" y="283"/>
                        </a:lnTo>
                        <a:lnTo>
                          <a:pt x="338" y="273"/>
                        </a:lnTo>
                        <a:lnTo>
                          <a:pt x="343" y="261"/>
                        </a:lnTo>
                        <a:lnTo>
                          <a:pt x="348" y="251"/>
                        </a:lnTo>
                        <a:lnTo>
                          <a:pt x="350" y="236"/>
                        </a:lnTo>
                        <a:lnTo>
                          <a:pt x="352" y="229"/>
                        </a:lnTo>
                        <a:lnTo>
                          <a:pt x="354" y="223"/>
                        </a:lnTo>
                        <a:lnTo>
                          <a:pt x="354" y="215"/>
                        </a:lnTo>
                        <a:lnTo>
                          <a:pt x="355" y="207"/>
                        </a:lnTo>
                        <a:lnTo>
                          <a:pt x="355" y="199"/>
                        </a:lnTo>
                        <a:lnTo>
                          <a:pt x="356" y="192"/>
                        </a:lnTo>
                        <a:lnTo>
                          <a:pt x="354" y="186"/>
                        </a:lnTo>
                        <a:lnTo>
                          <a:pt x="352" y="182"/>
                        </a:lnTo>
                        <a:lnTo>
                          <a:pt x="352" y="179"/>
                        </a:lnTo>
                        <a:lnTo>
                          <a:pt x="352" y="173"/>
                        </a:lnTo>
                        <a:lnTo>
                          <a:pt x="355" y="169"/>
                        </a:lnTo>
                        <a:lnTo>
                          <a:pt x="365" y="182"/>
                        </a:lnTo>
                        <a:lnTo>
                          <a:pt x="373" y="197"/>
                        </a:lnTo>
                        <a:lnTo>
                          <a:pt x="373" y="209"/>
                        </a:lnTo>
                        <a:lnTo>
                          <a:pt x="380" y="224"/>
                        </a:lnTo>
                        <a:lnTo>
                          <a:pt x="380" y="237"/>
                        </a:lnTo>
                        <a:lnTo>
                          <a:pt x="379" y="252"/>
                        </a:lnTo>
                        <a:lnTo>
                          <a:pt x="376" y="266"/>
                        </a:lnTo>
                        <a:lnTo>
                          <a:pt x="371" y="282"/>
                        </a:lnTo>
                        <a:lnTo>
                          <a:pt x="366" y="288"/>
                        </a:lnTo>
                        <a:lnTo>
                          <a:pt x="362" y="295"/>
                        </a:lnTo>
                        <a:lnTo>
                          <a:pt x="355" y="308"/>
                        </a:lnTo>
                        <a:lnTo>
                          <a:pt x="347" y="320"/>
                        </a:lnTo>
                        <a:lnTo>
                          <a:pt x="340" y="332"/>
                        </a:lnTo>
                        <a:lnTo>
                          <a:pt x="329" y="342"/>
                        </a:lnTo>
                        <a:lnTo>
                          <a:pt x="319" y="351"/>
                        </a:lnTo>
                        <a:lnTo>
                          <a:pt x="308" y="359"/>
                        </a:lnTo>
                        <a:lnTo>
                          <a:pt x="299" y="366"/>
                        </a:lnTo>
                        <a:lnTo>
                          <a:pt x="292" y="367"/>
                        </a:lnTo>
                        <a:lnTo>
                          <a:pt x="286" y="369"/>
                        </a:lnTo>
                        <a:lnTo>
                          <a:pt x="274" y="374"/>
                        </a:lnTo>
                        <a:lnTo>
                          <a:pt x="259" y="377"/>
                        </a:lnTo>
                        <a:lnTo>
                          <a:pt x="246" y="379"/>
                        </a:lnTo>
                        <a:lnTo>
                          <a:pt x="230" y="379"/>
                        </a:lnTo>
                        <a:lnTo>
                          <a:pt x="216" y="379"/>
                        </a:lnTo>
                        <a:lnTo>
                          <a:pt x="199" y="377"/>
                        </a:lnTo>
                        <a:lnTo>
                          <a:pt x="184" y="374"/>
                        </a:lnTo>
                        <a:lnTo>
                          <a:pt x="161" y="367"/>
                        </a:lnTo>
                        <a:lnTo>
                          <a:pt x="142" y="360"/>
                        </a:lnTo>
                        <a:lnTo>
                          <a:pt x="125" y="350"/>
                        </a:lnTo>
                        <a:lnTo>
                          <a:pt x="112" y="339"/>
                        </a:lnTo>
                        <a:lnTo>
                          <a:pt x="101" y="326"/>
                        </a:lnTo>
                        <a:lnTo>
                          <a:pt x="92" y="312"/>
                        </a:lnTo>
                        <a:lnTo>
                          <a:pt x="88" y="295"/>
                        </a:lnTo>
                        <a:lnTo>
                          <a:pt x="86" y="277"/>
                        </a:lnTo>
                        <a:lnTo>
                          <a:pt x="72" y="277"/>
                        </a:lnTo>
                        <a:lnTo>
                          <a:pt x="54" y="267"/>
                        </a:lnTo>
                        <a:lnTo>
                          <a:pt x="41" y="257"/>
                        </a:lnTo>
                        <a:lnTo>
                          <a:pt x="28" y="242"/>
                        </a:lnTo>
                        <a:lnTo>
                          <a:pt x="19" y="229"/>
                        </a:lnTo>
                        <a:lnTo>
                          <a:pt x="11" y="215"/>
                        </a:lnTo>
                        <a:lnTo>
                          <a:pt x="6" y="201"/>
                        </a:lnTo>
                        <a:lnTo>
                          <a:pt x="1" y="186"/>
                        </a:lnTo>
                        <a:lnTo>
                          <a:pt x="0" y="171"/>
                        </a:lnTo>
                        <a:lnTo>
                          <a:pt x="0" y="155"/>
                        </a:lnTo>
                        <a:lnTo>
                          <a:pt x="4" y="139"/>
                        </a:lnTo>
                        <a:lnTo>
                          <a:pt x="5" y="137"/>
                        </a:lnTo>
                        <a:lnTo>
                          <a:pt x="20" y="115"/>
                        </a:lnTo>
                        <a:lnTo>
                          <a:pt x="41" y="99"/>
                        </a:lnTo>
                        <a:lnTo>
                          <a:pt x="64" y="90"/>
                        </a:lnTo>
                        <a:lnTo>
                          <a:pt x="76" y="86"/>
                        </a:lnTo>
                        <a:lnTo>
                          <a:pt x="90" y="86"/>
                        </a:lnTo>
                        <a:lnTo>
                          <a:pt x="97" y="87"/>
                        </a:lnTo>
                        <a:lnTo>
                          <a:pt x="107" y="91"/>
                        </a:lnTo>
                        <a:lnTo>
                          <a:pt x="106" y="72"/>
                        </a:lnTo>
                        <a:lnTo>
                          <a:pt x="109" y="54"/>
                        </a:lnTo>
                        <a:lnTo>
                          <a:pt x="122" y="21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12" name="Freeform 869"/>
                  <p:cNvSpPr/>
                  <p:nvPr/>
                </p:nvSpPr>
                <p:spPr>
                  <a:xfrm>
                    <a:off x="594" y="432"/>
                    <a:ext cx="43" cy="15"/>
                  </a:xfrm>
                  <a:custGeom>
                    <a:avLst/>
                    <a:gdLst>
                      <a:gd name="txL" fmla="*/ 0 w 129"/>
                      <a:gd name="txT" fmla="*/ 0 h 47"/>
                      <a:gd name="txR" fmla="*/ 129 w 129"/>
                      <a:gd name="txB" fmla="*/ 47 h 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9" h="47">
                        <a:moveTo>
                          <a:pt x="129" y="21"/>
                        </a:moveTo>
                        <a:lnTo>
                          <a:pt x="128" y="34"/>
                        </a:lnTo>
                        <a:lnTo>
                          <a:pt x="121" y="36"/>
                        </a:lnTo>
                        <a:lnTo>
                          <a:pt x="118" y="36"/>
                        </a:lnTo>
                        <a:lnTo>
                          <a:pt x="115" y="34"/>
                        </a:lnTo>
                        <a:lnTo>
                          <a:pt x="90" y="35"/>
                        </a:lnTo>
                        <a:lnTo>
                          <a:pt x="51" y="41"/>
                        </a:lnTo>
                        <a:lnTo>
                          <a:pt x="1" y="47"/>
                        </a:lnTo>
                        <a:lnTo>
                          <a:pt x="0" y="43"/>
                        </a:lnTo>
                        <a:lnTo>
                          <a:pt x="2" y="34"/>
                        </a:lnTo>
                        <a:lnTo>
                          <a:pt x="6" y="28"/>
                        </a:lnTo>
                        <a:lnTo>
                          <a:pt x="9" y="24"/>
                        </a:lnTo>
                        <a:lnTo>
                          <a:pt x="22" y="13"/>
                        </a:lnTo>
                        <a:lnTo>
                          <a:pt x="37" y="7"/>
                        </a:lnTo>
                        <a:lnTo>
                          <a:pt x="51" y="1"/>
                        </a:lnTo>
                        <a:lnTo>
                          <a:pt x="68" y="0"/>
                        </a:lnTo>
                        <a:lnTo>
                          <a:pt x="117" y="13"/>
                        </a:lnTo>
                        <a:lnTo>
                          <a:pt x="128" y="18"/>
                        </a:lnTo>
                        <a:lnTo>
                          <a:pt x="129" y="21"/>
                        </a:lnTo>
                        <a:close/>
                      </a:path>
                    </a:pathLst>
                  </a:custGeom>
                  <a:solidFill>
                    <a:srgbClr val="3A76B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13" name="Freeform 870"/>
                  <p:cNvSpPr/>
                  <p:nvPr/>
                </p:nvSpPr>
                <p:spPr>
                  <a:xfrm>
                    <a:off x="624" y="443"/>
                    <a:ext cx="11" cy="10"/>
                  </a:xfrm>
                  <a:custGeom>
                    <a:avLst/>
                    <a:gdLst>
                      <a:gd name="txL" fmla="*/ 0 w 33"/>
                      <a:gd name="txT" fmla="*/ 0 h 29"/>
                      <a:gd name="txR" fmla="*/ 33 w 33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29">
                        <a:moveTo>
                          <a:pt x="25" y="0"/>
                        </a:moveTo>
                        <a:lnTo>
                          <a:pt x="28" y="2"/>
                        </a:lnTo>
                        <a:lnTo>
                          <a:pt x="33" y="29"/>
                        </a:lnTo>
                        <a:lnTo>
                          <a:pt x="20" y="27"/>
                        </a:lnTo>
                        <a:lnTo>
                          <a:pt x="4" y="17"/>
                        </a:lnTo>
                        <a:lnTo>
                          <a:pt x="0" y="1"/>
                        </a:lnTo>
                        <a:lnTo>
                          <a:pt x="25" y="0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14" name="Freeform 871"/>
                  <p:cNvSpPr/>
                  <p:nvPr/>
                </p:nvSpPr>
                <p:spPr>
                  <a:xfrm>
                    <a:off x="711" y="461"/>
                    <a:ext cx="10" cy="25"/>
                  </a:xfrm>
                  <a:custGeom>
                    <a:avLst/>
                    <a:gdLst>
                      <a:gd name="txL" fmla="*/ 0 w 31"/>
                      <a:gd name="txT" fmla="*/ 0 h 73"/>
                      <a:gd name="txR" fmla="*/ 31 w 31"/>
                      <a:gd name="txB" fmla="*/ 73 h 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73">
                        <a:moveTo>
                          <a:pt x="10" y="0"/>
                        </a:moveTo>
                        <a:lnTo>
                          <a:pt x="11" y="1"/>
                        </a:lnTo>
                        <a:lnTo>
                          <a:pt x="19" y="11"/>
                        </a:lnTo>
                        <a:lnTo>
                          <a:pt x="23" y="16"/>
                        </a:lnTo>
                        <a:lnTo>
                          <a:pt x="24" y="18"/>
                        </a:lnTo>
                        <a:lnTo>
                          <a:pt x="27" y="22"/>
                        </a:lnTo>
                        <a:lnTo>
                          <a:pt x="30" y="31"/>
                        </a:lnTo>
                        <a:lnTo>
                          <a:pt x="30" y="36"/>
                        </a:lnTo>
                        <a:lnTo>
                          <a:pt x="30" y="38"/>
                        </a:lnTo>
                        <a:lnTo>
                          <a:pt x="30" y="40"/>
                        </a:lnTo>
                        <a:lnTo>
                          <a:pt x="31" y="42"/>
                        </a:lnTo>
                        <a:lnTo>
                          <a:pt x="29" y="49"/>
                        </a:lnTo>
                        <a:lnTo>
                          <a:pt x="27" y="53"/>
                        </a:lnTo>
                        <a:lnTo>
                          <a:pt x="25" y="58"/>
                        </a:lnTo>
                        <a:lnTo>
                          <a:pt x="17" y="65"/>
                        </a:lnTo>
                        <a:lnTo>
                          <a:pt x="12" y="68"/>
                        </a:lnTo>
                        <a:lnTo>
                          <a:pt x="9" y="73"/>
                        </a:lnTo>
                        <a:lnTo>
                          <a:pt x="7" y="70"/>
                        </a:lnTo>
                        <a:lnTo>
                          <a:pt x="10" y="49"/>
                        </a:lnTo>
                        <a:lnTo>
                          <a:pt x="9" y="46"/>
                        </a:lnTo>
                        <a:lnTo>
                          <a:pt x="7" y="43"/>
                        </a:lnTo>
                        <a:lnTo>
                          <a:pt x="0" y="28"/>
                        </a:lnTo>
                        <a:lnTo>
                          <a:pt x="0" y="16"/>
                        </a:lnTo>
                        <a:lnTo>
                          <a:pt x="3" y="7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15" name="Freeform 872"/>
                  <p:cNvSpPr/>
                  <p:nvPr/>
                </p:nvSpPr>
                <p:spPr>
                  <a:xfrm>
                    <a:off x="614" y="478"/>
                    <a:ext cx="45" cy="30"/>
                  </a:xfrm>
                  <a:custGeom>
                    <a:avLst/>
                    <a:gdLst>
                      <a:gd name="txL" fmla="*/ 0 w 135"/>
                      <a:gd name="txT" fmla="*/ 0 h 90"/>
                      <a:gd name="txR" fmla="*/ 135 w 135"/>
                      <a:gd name="txB" fmla="*/ 90 h 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5" h="90">
                        <a:moveTo>
                          <a:pt x="2" y="25"/>
                        </a:moveTo>
                        <a:lnTo>
                          <a:pt x="2" y="22"/>
                        </a:lnTo>
                        <a:lnTo>
                          <a:pt x="1" y="18"/>
                        </a:lnTo>
                        <a:lnTo>
                          <a:pt x="0" y="7"/>
                        </a:lnTo>
                        <a:lnTo>
                          <a:pt x="2" y="3"/>
                        </a:lnTo>
                        <a:lnTo>
                          <a:pt x="7" y="0"/>
                        </a:lnTo>
                        <a:lnTo>
                          <a:pt x="11" y="6"/>
                        </a:lnTo>
                        <a:lnTo>
                          <a:pt x="45" y="42"/>
                        </a:lnTo>
                        <a:lnTo>
                          <a:pt x="65" y="57"/>
                        </a:lnTo>
                        <a:lnTo>
                          <a:pt x="86" y="70"/>
                        </a:lnTo>
                        <a:lnTo>
                          <a:pt x="109" y="81"/>
                        </a:lnTo>
                        <a:lnTo>
                          <a:pt x="135" y="89"/>
                        </a:lnTo>
                        <a:lnTo>
                          <a:pt x="75" y="90"/>
                        </a:lnTo>
                        <a:lnTo>
                          <a:pt x="53" y="81"/>
                        </a:lnTo>
                        <a:lnTo>
                          <a:pt x="43" y="75"/>
                        </a:lnTo>
                        <a:lnTo>
                          <a:pt x="35" y="67"/>
                        </a:lnTo>
                        <a:lnTo>
                          <a:pt x="17" y="48"/>
                        </a:lnTo>
                        <a:lnTo>
                          <a:pt x="9" y="37"/>
                        </a:lnTo>
                        <a:lnTo>
                          <a:pt x="2" y="25"/>
                        </a:lnTo>
                        <a:close/>
                      </a:path>
                    </a:pathLst>
                  </a:custGeom>
                  <a:solidFill>
                    <a:srgbClr val="3A76B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16" name="Freeform 873"/>
                  <p:cNvSpPr/>
                  <p:nvPr/>
                </p:nvSpPr>
                <p:spPr>
                  <a:xfrm>
                    <a:off x="618" y="479"/>
                    <a:ext cx="11" cy="13"/>
                  </a:xfrm>
                  <a:custGeom>
                    <a:avLst/>
                    <a:gdLst>
                      <a:gd name="txL" fmla="*/ 0 w 34"/>
                      <a:gd name="txT" fmla="*/ 0 h 39"/>
                      <a:gd name="txR" fmla="*/ 34 w 34"/>
                      <a:gd name="txB" fmla="*/ 39 h 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" h="39">
                        <a:moveTo>
                          <a:pt x="34" y="39"/>
                        </a:moveTo>
                        <a:lnTo>
                          <a:pt x="0" y="3"/>
                        </a:lnTo>
                        <a:lnTo>
                          <a:pt x="8" y="0"/>
                        </a:lnTo>
                        <a:lnTo>
                          <a:pt x="16" y="1"/>
                        </a:lnTo>
                        <a:lnTo>
                          <a:pt x="24" y="6"/>
                        </a:lnTo>
                        <a:lnTo>
                          <a:pt x="31" y="14"/>
                        </a:lnTo>
                        <a:lnTo>
                          <a:pt x="34" y="39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17" name="Freeform 874"/>
                  <p:cNvSpPr/>
                  <p:nvPr/>
                </p:nvSpPr>
                <p:spPr>
                  <a:xfrm>
                    <a:off x="590" y="414"/>
                    <a:ext cx="17" cy="16"/>
                  </a:xfrm>
                  <a:custGeom>
                    <a:avLst/>
                    <a:gdLst>
                      <a:gd name="txL" fmla="*/ 0 w 51"/>
                      <a:gd name="txT" fmla="*/ 0 h 49"/>
                      <a:gd name="txR" fmla="*/ 51 w 51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1" h="49">
                        <a:moveTo>
                          <a:pt x="51" y="0"/>
                        </a:moveTo>
                        <a:lnTo>
                          <a:pt x="51" y="1"/>
                        </a:lnTo>
                        <a:lnTo>
                          <a:pt x="50" y="9"/>
                        </a:lnTo>
                        <a:lnTo>
                          <a:pt x="48" y="17"/>
                        </a:lnTo>
                        <a:lnTo>
                          <a:pt x="45" y="19"/>
                        </a:lnTo>
                        <a:lnTo>
                          <a:pt x="44" y="19"/>
                        </a:lnTo>
                        <a:lnTo>
                          <a:pt x="44" y="21"/>
                        </a:lnTo>
                        <a:lnTo>
                          <a:pt x="44" y="23"/>
                        </a:lnTo>
                        <a:lnTo>
                          <a:pt x="39" y="30"/>
                        </a:lnTo>
                        <a:lnTo>
                          <a:pt x="32" y="35"/>
                        </a:lnTo>
                        <a:lnTo>
                          <a:pt x="27" y="37"/>
                        </a:lnTo>
                        <a:lnTo>
                          <a:pt x="25" y="39"/>
                        </a:lnTo>
                        <a:lnTo>
                          <a:pt x="24" y="41"/>
                        </a:lnTo>
                        <a:lnTo>
                          <a:pt x="20" y="41"/>
                        </a:lnTo>
                        <a:lnTo>
                          <a:pt x="18" y="42"/>
                        </a:lnTo>
                        <a:lnTo>
                          <a:pt x="13" y="45"/>
                        </a:lnTo>
                        <a:lnTo>
                          <a:pt x="1" y="49"/>
                        </a:lnTo>
                        <a:lnTo>
                          <a:pt x="0" y="45"/>
                        </a:lnTo>
                        <a:lnTo>
                          <a:pt x="6" y="27"/>
                        </a:lnTo>
                        <a:lnTo>
                          <a:pt x="18" y="13"/>
                        </a:lnTo>
                        <a:lnTo>
                          <a:pt x="24" y="7"/>
                        </a:lnTo>
                        <a:lnTo>
                          <a:pt x="32" y="4"/>
                        </a:lnTo>
                        <a:lnTo>
                          <a:pt x="51" y="0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18" name="Freeform 875"/>
                  <p:cNvSpPr/>
                  <p:nvPr/>
                </p:nvSpPr>
                <p:spPr>
                  <a:xfrm>
                    <a:off x="643" y="527"/>
                    <a:ext cx="35" cy="9"/>
                  </a:xfrm>
                  <a:custGeom>
                    <a:avLst/>
                    <a:gdLst>
                      <a:gd name="txL" fmla="*/ 0 w 106"/>
                      <a:gd name="txT" fmla="*/ 0 h 26"/>
                      <a:gd name="txR" fmla="*/ 106 w 106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6" h="26">
                        <a:moveTo>
                          <a:pt x="4" y="20"/>
                        </a:moveTo>
                        <a:lnTo>
                          <a:pt x="3" y="18"/>
                        </a:lnTo>
                        <a:lnTo>
                          <a:pt x="0" y="10"/>
                        </a:lnTo>
                        <a:lnTo>
                          <a:pt x="4" y="4"/>
                        </a:lnTo>
                        <a:lnTo>
                          <a:pt x="10" y="0"/>
                        </a:lnTo>
                        <a:lnTo>
                          <a:pt x="21" y="1"/>
                        </a:lnTo>
                        <a:lnTo>
                          <a:pt x="106" y="17"/>
                        </a:lnTo>
                        <a:lnTo>
                          <a:pt x="79" y="24"/>
                        </a:lnTo>
                        <a:lnTo>
                          <a:pt x="55" y="26"/>
                        </a:lnTo>
                        <a:lnTo>
                          <a:pt x="29" y="25"/>
                        </a:lnTo>
                        <a:lnTo>
                          <a:pt x="16" y="23"/>
                        </a:lnTo>
                        <a:lnTo>
                          <a:pt x="4" y="20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19" name="Freeform 876"/>
                  <p:cNvSpPr/>
                  <p:nvPr/>
                </p:nvSpPr>
                <p:spPr>
                  <a:xfrm>
                    <a:off x="562" y="376"/>
                    <a:ext cx="67" cy="70"/>
                  </a:xfrm>
                  <a:custGeom>
                    <a:avLst/>
                    <a:gdLst>
                      <a:gd name="txL" fmla="*/ 0 w 199"/>
                      <a:gd name="txT" fmla="*/ 0 h 210"/>
                      <a:gd name="txR" fmla="*/ 199 w 199"/>
                      <a:gd name="txB" fmla="*/ 210 h 2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9" h="210">
                        <a:moveTo>
                          <a:pt x="43" y="159"/>
                        </a:moveTo>
                        <a:lnTo>
                          <a:pt x="33" y="171"/>
                        </a:lnTo>
                        <a:lnTo>
                          <a:pt x="32" y="173"/>
                        </a:lnTo>
                        <a:lnTo>
                          <a:pt x="32" y="177"/>
                        </a:lnTo>
                        <a:lnTo>
                          <a:pt x="31" y="179"/>
                        </a:lnTo>
                        <a:lnTo>
                          <a:pt x="31" y="183"/>
                        </a:lnTo>
                        <a:lnTo>
                          <a:pt x="27" y="200"/>
                        </a:lnTo>
                        <a:lnTo>
                          <a:pt x="26" y="200"/>
                        </a:lnTo>
                        <a:lnTo>
                          <a:pt x="23" y="210"/>
                        </a:lnTo>
                        <a:lnTo>
                          <a:pt x="9" y="210"/>
                        </a:lnTo>
                        <a:lnTo>
                          <a:pt x="5" y="206"/>
                        </a:lnTo>
                        <a:lnTo>
                          <a:pt x="2" y="202"/>
                        </a:lnTo>
                        <a:lnTo>
                          <a:pt x="0" y="196"/>
                        </a:lnTo>
                        <a:lnTo>
                          <a:pt x="0" y="191"/>
                        </a:lnTo>
                        <a:lnTo>
                          <a:pt x="0" y="179"/>
                        </a:lnTo>
                        <a:lnTo>
                          <a:pt x="2" y="170"/>
                        </a:lnTo>
                        <a:lnTo>
                          <a:pt x="11" y="152"/>
                        </a:lnTo>
                        <a:lnTo>
                          <a:pt x="17" y="142"/>
                        </a:lnTo>
                        <a:lnTo>
                          <a:pt x="7" y="165"/>
                        </a:lnTo>
                        <a:lnTo>
                          <a:pt x="3" y="190"/>
                        </a:lnTo>
                        <a:lnTo>
                          <a:pt x="5" y="192"/>
                        </a:lnTo>
                        <a:lnTo>
                          <a:pt x="9" y="195"/>
                        </a:lnTo>
                        <a:lnTo>
                          <a:pt x="12" y="194"/>
                        </a:lnTo>
                        <a:lnTo>
                          <a:pt x="12" y="192"/>
                        </a:lnTo>
                        <a:lnTo>
                          <a:pt x="13" y="192"/>
                        </a:lnTo>
                        <a:lnTo>
                          <a:pt x="15" y="192"/>
                        </a:lnTo>
                        <a:lnTo>
                          <a:pt x="20" y="189"/>
                        </a:lnTo>
                        <a:lnTo>
                          <a:pt x="35" y="158"/>
                        </a:lnTo>
                        <a:lnTo>
                          <a:pt x="53" y="130"/>
                        </a:lnTo>
                        <a:lnTo>
                          <a:pt x="74" y="104"/>
                        </a:lnTo>
                        <a:lnTo>
                          <a:pt x="99" y="80"/>
                        </a:lnTo>
                        <a:lnTo>
                          <a:pt x="101" y="77"/>
                        </a:lnTo>
                        <a:lnTo>
                          <a:pt x="102" y="76"/>
                        </a:lnTo>
                        <a:lnTo>
                          <a:pt x="99" y="75"/>
                        </a:lnTo>
                        <a:lnTo>
                          <a:pt x="96" y="76"/>
                        </a:lnTo>
                        <a:lnTo>
                          <a:pt x="79" y="82"/>
                        </a:lnTo>
                        <a:lnTo>
                          <a:pt x="66" y="90"/>
                        </a:lnTo>
                        <a:lnTo>
                          <a:pt x="43" y="108"/>
                        </a:lnTo>
                        <a:lnTo>
                          <a:pt x="73" y="72"/>
                        </a:lnTo>
                        <a:lnTo>
                          <a:pt x="90" y="57"/>
                        </a:lnTo>
                        <a:lnTo>
                          <a:pt x="109" y="44"/>
                        </a:lnTo>
                        <a:lnTo>
                          <a:pt x="149" y="20"/>
                        </a:lnTo>
                        <a:lnTo>
                          <a:pt x="170" y="9"/>
                        </a:lnTo>
                        <a:lnTo>
                          <a:pt x="194" y="0"/>
                        </a:lnTo>
                        <a:lnTo>
                          <a:pt x="199" y="0"/>
                        </a:lnTo>
                        <a:lnTo>
                          <a:pt x="199" y="4"/>
                        </a:lnTo>
                        <a:lnTo>
                          <a:pt x="192" y="10"/>
                        </a:lnTo>
                        <a:lnTo>
                          <a:pt x="186" y="17"/>
                        </a:lnTo>
                        <a:lnTo>
                          <a:pt x="173" y="32"/>
                        </a:lnTo>
                        <a:lnTo>
                          <a:pt x="158" y="45"/>
                        </a:lnTo>
                        <a:lnTo>
                          <a:pt x="151" y="51"/>
                        </a:lnTo>
                        <a:lnTo>
                          <a:pt x="145" y="58"/>
                        </a:lnTo>
                        <a:lnTo>
                          <a:pt x="137" y="63"/>
                        </a:lnTo>
                        <a:lnTo>
                          <a:pt x="129" y="69"/>
                        </a:lnTo>
                        <a:lnTo>
                          <a:pt x="121" y="74"/>
                        </a:lnTo>
                        <a:lnTo>
                          <a:pt x="114" y="80"/>
                        </a:lnTo>
                        <a:lnTo>
                          <a:pt x="97" y="89"/>
                        </a:lnTo>
                        <a:lnTo>
                          <a:pt x="89" y="94"/>
                        </a:lnTo>
                        <a:lnTo>
                          <a:pt x="81" y="100"/>
                        </a:lnTo>
                        <a:lnTo>
                          <a:pt x="78" y="107"/>
                        </a:lnTo>
                        <a:lnTo>
                          <a:pt x="75" y="108"/>
                        </a:lnTo>
                        <a:lnTo>
                          <a:pt x="74" y="111"/>
                        </a:lnTo>
                        <a:lnTo>
                          <a:pt x="72" y="116"/>
                        </a:lnTo>
                        <a:lnTo>
                          <a:pt x="60" y="131"/>
                        </a:lnTo>
                        <a:lnTo>
                          <a:pt x="51" y="150"/>
                        </a:lnTo>
                        <a:lnTo>
                          <a:pt x="43" y="159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20" name="Freeform 877"/>
                  <p:cNvSpPr/>
                  <p:nvPr/>
                </p:nvSpPr>
                <p:spPr>
                  <a:xfrm>
                    <a:off x="568" y="443"/>
                    <a:ext cx="12" cy="28"/>
                  </a:xfrm>
                  <a:custGeom>
                    <a:avLst/>
                    <a:gdLst>
                      <a:gd name="txL" fmla="*/ 0 w 35"/>
                      <a:gd name="txT" fmla="*/ 0 h 85"/>
                      <a:gd name="txR" fmla="*/ 35 w 35"/>
                      <a:gd name="txB" fmla="*/ 85 h 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85">
                        <a:moveTo>
                          <a:pt x="5" y="10"/>
                        </a:moveTo>
                        <a:lnTo>
                          <a:pt x="8" y="0"/>
                        </a:lnTo>
                        <a:lnTo>
                          <a:pt x="9" y="0"/>
                        </a:lnTo>
                        <a:lnTo>
                          <a:pt x="11" y="0"/>
                        </a:lnTo>
                        <a:lnTo>
                          <a:pt x="19" y="19"/>
                        </a:lnTo>
                        <a:lnTo>
                          <a:pt x="26" y="39"/>
                        </a:lnTo>
                        <a:lnTo>
                          <a:pt x="31" y="61"/>
                        </a:lnTo>
                        <a:lnTo>
                          <a:pt x="35" y="85"/>
                        </a:lnTo>
                        <a:lnTo>
                          <a:pt x="26" y="82"/>
                        </a:lnTo>
                        <a:lnTo>
                          <a:pt x="20" y="80"/>
                        </a:lnTo>
                        <a:lnTo>
                          <a:pt x="9" y="72"/>
                        </a:lnTo>
                        <a:lnTo>
                          <a:pt x="5" y="64"/>
                        </a:lnTo>
                        <a:lnTo>
                          <a:pt x="2" y="57"/>
                        </a:lnTo>
                        <a:lnTo>
                          <a:pt x="0" y="49"/>
                        </a:lnTo>
                        <a:lnTo>
                          <a:pt x="0" y="40"/>
                        </a:lnTo>
                        <a:lnTo>
                          <a:pt x="0" y="37"/>
                        </a:lnTo>
                        <a:lnTo>
                          <a:pt x="1" y="22"/>
                        </a:lnTo>
                        <a:lnTo>
                          <a:pt x="5" y="10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21" name="Freeform 878"/>
                  <p:cNvSpPr/>
                  <p:nvPr/>
                </p:nvSpPr>
                <p:spPr>
                  <a:xfrm>
                    <a:off x="549" y="491"/>
                    <a:ext cx="43" cy="44"/>
                  </a:xfrm>
                  <a:custGeom>
                    <a:avLst/>
                    <a:gdLst>
                      <a:gd name="txL" fmla="*/ 0 w 128"/>
                      <a:gd name="txT" fmla="*/ 0 h 132"/>
                      <a:gd name="txR" fmla="*/ 128 w 128"/>
                      <a:gd name="txB" fmla="*/ 132 h 1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8" h="132">
                        <a:moveTo>
                          <a:pt x="11" y="17"/>
                        </a:moveTo>
                        <a:lnTo>
                          <a:pt x="15" y="14"/>
                        </a:lnTo>
                        <a:lnTo>
                          <a:pt x="15" y="13"/>
                        </a:lnTo>
                        <a:lnTo>
                          <a:pt x="16" y="9"/>
                        </a:lnTo>
                        <a:lnTo>
                          <a:pt x="20" y="11"/>
                        </a:lnTo>
                        <a:lnTo>
                          <a:pt x="21" y="17"/>
                        </a:lnTo>
                        <a:lnTo>
                          <a:pt x="20" y="20"/>
                        </a:lnTo>
                        <a:lnTo>
                          <a:pt x="14" y="35"/>
                        </a:lnTo>
                        <a:lnTo>
                          <a:pt x="12" y="49"/>
                        </a:lnTo>
                        <a:lnTo>
                          <a:pt x="12" y="59"/>
                        </a:lnTo>
                        <a:lnTo>
                          <a:pt x="15" y="69"/>
                        </a:lnTo>
                        <a:lnTo>
                          <a:pt x="23" y="87"/>
                        </a:lnTo>
                        <a:lnTo>
                          <a:pt x="75" y="72"/>
                        </a:lnTo>
                        <a:lnTo>
                          <a:pt x="80" y="61"/>
                        </a:lnTo>
                        <a:lnTo>
                          <a:pt x="87" y="48"/>
                        </a:lnTo>
                        <a:lnTo>
                          <a:pt x="89" y="38"/>
                        </a:lnTo>
                        <a:lnTo>
                          <a:pt x="95" y="27"/>
                        </a:lnTo>
                        <a:lnTo>
                          <a:pt x="102" y="14"/>
                        </a:lnTo>
                        <a:lnTo>
                          <a:pt x="113" y="0"/>
                        </a:lnTo>
                        <a:lnTo>
                          <a:pt x="118" y="3"/>
                        </a:lnTo>
                        <a:lnTo>
                          <a:pt x="119" y="7"/>
                        </a:lnTo>
                        <a:lnTo>
                          <a:pt x="120" y="19"/>
                        </a:lnTo>
                        <a:lnTo>
                          <a:pt x="120" y="25"/>
                        </a:lnTo>
                        <a:lnTo>
                          <a:pt x="122" y="32"/>
                        </a:lnTo>
                        <a:lnTo>
                          <a:pt x="122" y="44"/>
                        </a:lnTo>
                        <a:lnTo>
                          <a:pt x="122" y="57"/>
                        </a:lnTo>
                        <a:lnTo>
                          <a:pt x="128" y="69"/>
                        </a:lnTo>
                        <a:lnTo>
                          <a:pt x="116" y="80"/>
                        </a:lnTo>
                        <a:lnTo>
                          <a:pt x="114" y="86"/>
                        </a:lnTo>
                        <a:lnTo>
                          <a:pt x="90" y="101"/>
                        </a:lnTo>
                        <a:lnTo>
                          <a:pt x="83" y="103"/>
                        </a:lnTo>
                        <a:lnTo>
                          <a:pt x="81" y="103"/>
                        </a:lnTo>
                        <a:lnTo>
                          <a:pt x="80" y="103"/>
                        </a:lnTo>
                        <a:lnTo>
                          <a:pt x="80" y="104"/>
                        </a:lnTo>
                        <a:lnTo>
                          <a:pt x="77" y="107"/>
                        </a:lnTo>
                        <a:lnTo>
                          <a:pt x="65" y="111"/>
                        </a:lnTo>
                        <a:lnTo>
                          <a:pt x="59" y="113"/>
                        </a:lnTo>
                        <a:lnTo>
                          <a:pt x="57" y="115"/>
                        </a:lnTo>
                        <a:lnTo>
                          <a:pt x="54" y="120"/>
                        </a:lnTo>
                        <a:lnTo>
                          <a:pt x="54" y="122"/>
                        </a:lnTo>
                        <a:lnTo>
                          <a:pt x="57" y="126"/>
                        </a:lnTo>
                        <a:lnTo>
                          <a:pt x="59" y="128"/>
                        </a:lnTo>
                        <a:lnTo>
                          <a:pt x="57" y="128"/>
                        </a:lnTo>
                        <a:lnTo>
                          <a:pt x="56" y="132"/>
                        </a:lnTo>
                        <a:lnTo>
                          <a:pt x="53" y="132"/>
                        </a:lnTo>
                        <a:lnTo>
                          <a:pt x="52" y="132"/>
                        </a:lnTo>
                        <a:lnTo>
                          <a:pt x="50" y="131"/>
                        </a:lnTo>
                        <a:lnTo>
                          <a:pt x="38" y="123"/>
                        </a:lnTo>
                        <a:lnTo>
                          <a:pt x="27" y="115"/>
                        </a:lnTo>
                        <a:lnTo>
                          <a:pt x="16" y="102"/>
                        </a:lnTo>
                        <a:lnTo>
                          <a:pt x="8" y="89"/>
                        </a:lnTo>
                        <a:lnTo>
                          <a:pt x="4" y="80"/>
                        </a:lnTo>
                        <a:lnTo>
                          <a:pt x="3" y="73"/>
                        </a:lnTo>
                        <a:lnTo>
                          <a:pt x="2" y="56"/>
                        </a:lnTo>
                        <a:lnTo>
                          <a:pt x="2" y="54"/>
                        </a:lnTo>
                        <a:lnTo>
                          <a:pt x="0" y="49"/>
                        </a:lnTo>
                        <a:lnTo>
                          <a:pt x="4" y="30"/>
                        </a:lnTo>
                        <a:lnTo>
                          <a:pt x="11" y="17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22" name="Freeform 879"/>
                  <p:cNvSpPr/>
                  <p:nvPr/>
                </p:nvSpPr>
                <p:spPr>
                  <a:xfrm>
                    <a:off x="549" y="507"/>
                    <a:ext cx="9" cy="22"/>
                  </a:xfrm>
                  <a:custGeom>
                    <a:avLst/>
                    <a:gdLst>
                      <a:gd name="txL" fmla="*/ 0 w 28"/>
                      <a:gd name="txT" fmla="*/ 0 h 66"/>
                      <a:gd name="txR" fmla="*/ 28 w 28"/>
                      <a:gd name="txB" fmla="*/ 66 h 6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66">
                        <a:moveTo>
                          <a:pt x="3" y="5"/>
                        </a:moveTo>
                        <a:lnTo>
                          <a:pt x="3" y="7"/>
                        </a:lnTo>
                        <a:lnTo>
                          <a:pt x="4" y="24"/>
                        </a:lnTo>
                        <a:lnTo>
                          <a:pt x="5" y="31"/>
                        </a:lnTo>
                        <a:lnTo>
                          <a:pt x="9" y="40"/>
                        </a:lnTo>
                        <a:lnTo>
                          <a:pt x="17" y="53"/>
                        </a:lnTo>
                        <a:lnTo>
                          <a:pt x="28" y="66"/>
                        </a:lnTo>
                        <a:lnTo>
                          <a:pt x="25" y="64"/>
                        </a:lnTo>
                        <a:lnTo>
                          <a:pt x="23" y="64"/>
                        </a:lnTo>
                        <a:lnTo>
                          <a:pt x="18" y="59"/>
                        </a:lnTo>
                        <a:lnTo>
                          <a:pt x="17" y="56"/>
                        </a:lnTo>
                        <a:lnTo>
                          <a:pt x="7" y="41"/>
                        </a:lnTo>
                        <a:lnTo>
                          <a:pt x="1" y="20"/>
                        </a:lnTo>
                        <a:lnTo>
                          <a:pt x="0" y="10"/>
                        </a:lnTo>
                        <a:lnTo>
                          <a:pt x="1" y="0"/>
                        </a:lnTo>
                        <a:lnTo>
                          <a:pt x="3" y="5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20323" name="Group 880"/>
                <p:cNvGrpSpPr/>
                <p:nvPr/>
              </p:nvGrpSpPr>
              <p:grpSpPr>
                <a:xfrm>
                  <a:off x="0" y="293"/>
                  <a:ext cx="924" cy="783"/>
                  <a:chOff x="0" y="0"/>
                  <a:chExt cx="924" cy="783"/>
                </a:xfrm>
              </p:grpSpPr>
              <p:sp>
                <p:nvSpPr>
                  <p:cNvPr id="20324" name="Freeform 881"/>
                  <p:cNvSpPr/>
                  <p:nvPr/>
                </p:nvSpPr>
                <p:spPr>
                  <a:xfrm>
                    <a:off x="760" y="706"/>
                    <a:ext cx="159" cy="73"/>
                  </a:xfrm>
                  <a:custGeom>
                    <a:avLst/>
                    <a:gdLst>
                      <a:gd name="txL" fmla="*/ 0 w 477"/>
                      <a:gd name="txT" fmla="*/ 0 h 217"/>
                      <a:gd name="txR" fmla="*/ 477 w 477"/>
                      <a:gd name="txB" fmla="*/ 217 h 2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7" h="217">
                        <a:moveTo>
                          <a:pt x="5" y="136"/>
                        </a:moveTo>
                        <a:lnTo>
                          <a:pt x="11" y="134"/>
                        </a:lnTo>
                        <a:lnTo>
                          <a:pt x="23" y="130"/>
                        </a:lnTo>
                        <a:lnTo>
                          <a:pt x="26" y="127"/>
                        </a:lnTo>
                        <a:lnTo>
                          <a:pt x="26" y="126"/>
                        </a:lnTo>
                        <a:lnTo>
                          <a:pt x="27" y="126"/>
                        </a:lnTo>
                        <a:lnTo>
                          <a:pt x="29" y="126"/>
                        </a:lnTo>
                        <a:lnTo>
                          <a:pt x="36" y="124"/>
                        </a:lnTo>
                        <a:lnTo>
                          <a:pt x="60" y="109"/>
                        </a:lnTo>
                        <a:lnTo>
                          <a:pt x="62" y="103"/>
                        </a:lnTo>
                        <a:lnTo>
                          <a:pt x="74" y="92"/>
                        </a:lnTo>
                        <a:lnTo>
                          <a:pt x="68" y="80"/>
                        </a:lnTo>
                        <a:lnTo>
                          <a:pt x="68" y="67"/>
                        </a:lnTo>
                        <a:lnTo>
                          <a:pt x="68" y="55"/>
                        </a:lnTo>
                        <a:lnTo>
                          <a:pt x="66" y="48"/>
                        </a:lnTo>
                        <a:lnTo>
                          <a:pt x="66" y="42"/>
                        </a:lnTo>
                        <a:lnTo>
                          <a:pt x="65" y="30"/>
                        </a:lnTo>
                        <a:lnTo>
                          <a:pt x="64" y="26"/>
                        </a:lnTo>
                        <a:lnTo>
                          <a:pt x="70" y="23"/>
                        </a:lnTo>
                        <a:lnTo>
                          <a:pt x="70" y="24"/>
                        </a:lnTo>
                        <a:lnTo>
                          <a:pt x="82" y="42"/>
                        </a:lnTo>
                        <a:lnTo>
                          <a:pt x="90" y="62"/>
                        </a:lnTo>
                        <a:lnTo>
                          <a:pt x="99" y="85"/>
                        </a:lnTo>
                        <a:lnTo>
                          <a:pt x="104" y="89"/>
                        </a:lnTo>
                        <a:lnTo>
                          <a:pt x="108" y="95"/>
                        </a:lnTo>
                        <a:lnTo>
                          <a:pt x="111" y="101"/>
                        </a:lnTo>
                        <a:lnTo>
                          <a:pt x="114" y="110"/>
                        </a:lnTo>
                        <a:lnTo>
                          <a:pt x="128" y="125"/>
                        </a:lnTo>
                        <a:lnTo>
                          <a:pt x="142" y="138"/>
                        </a:lnTo>
                        <a:lnTo>
                          <a:pt x="158" y="150"/>
                        </a:lnTo>
                        <a:lnTo>
                          <a:pt x="174" y="161"/>
                        </a:lnTo>
                        <a:lnTo>
                          <a:pt x="191" y="169"/>
                        </a:lnTo>
                        <a:lnTo>
                          <a:pt x="209" y="176"/>
                        </a:lnTo>
                        <a:lnTo>
                          <a:pt x="249" y="186"/>
                        </a:lnTo>
                        <a:lnTo>
                          <a:pt x="268" y="187"/>
                        </a:lnTo>
                        <a:lnTo>
                          <a:pt x="287" y="188"/>
                        </a:lnTo>
                        <a:lnTo>
                          <a:pt x="304" y="187"/>
                        </a:lnTo>
                        <a:lnTo>
                          <a:pt x="305" y="186"/>
                        </a:lnTo>
                        <a:lnTo>
                          <a:pt x="308" y="186"/>
                        </a:lnTo>
                        <a:lnTo>
                          <a:pt x="312" y="186"/>
                        </a:lnTo>
                        <a:lnTo>
                          <a:pt x="322" y="186"/>
                        </a:lnTo>
                        <a:lnTo>
                          <a:pt x="336" y="182"/>
                        </a:lnTo>
                        <a:lnTo>
                          <a:pt x="344" y="180"/>
                        </a:lnTo>
                        <a:lnTo>
                          <a:pt x="345" y="179"/>
                        </a:lnTo>
                        <a:lnTo>
                          <a:pt x="347" y="179"/>
                        </a:lnTo>
                        <a:lnTo>
                          <a:pt x="352" y="179"/>
                        </a:lnTo>
                        <a:lnTo>
                          <a:pt x="365" y="174"/>
                        </a:lnTo>
                        <a:lnTo>
                          <a:pt x="380" y="168"/>
                        </a:lnTo>
                        <a:lnTo>
                          <a:pt x="384" y="163"/>
                        </a:lnTo>
                        <a:lnTo>
                          <a:pt x="387" y="161"/>
                        </a:lnTo>
                        <a:lnTo>
                          <a:pt x="388" y="160"/>
                        </a:lnTo>
                        <a:lnTo>
                          <a:pt x="390" y="160"/>
                        </a:lnTo>
                        <a:lnTo>
                          <a:pt x="401" y="150"/>
                        </a:lnTo>
                        <a:lnTo>
                          <a:pt x="411" y="139"/>
                        </a:lnTo>
                        <a:lnTo>
                          <a:pt x="420" y="128"/>
                        </a:lnTo>
                        <a:lnTo>
                          <a:pt x="428" y="115"/>
                        </a:lnTo>
                        <a:lnTo>
                          <a:pt x="435" y="101"/>
                        </a:lnTo>
                        <a:lnTo>
                          <a:pt x="437" y="92"/>
                        </a:lnTo>
                        <a:lnTo>
                          <a:pt x="441" y="85"/>
                        </a:lnTo>
                        <a:lnTo>
                          <a:pt x="443" y="77"/>
                        </a:lnTo>
                        <a:lnTo>
                          <a:pt x="447" y="70"/>
                        </a:lnTo>
                        <a:lnTo>
                          <a:pt x="453" y="47"/>
                        </a:lnTo>
                        <a:lnTo>
                          <a:pt x="467" y="13"/>
                        </a:lnTo>
                        <a:lnTo>
                          <a:pt x="467" y="10"/>
                        </a:lnTo>
                        <a:lnTo>
                          <a:pt x="470" y="0"/>
                        </a:lnTo>
                        <a:lnTo>
                          <a:pt x="473" y="1"/>
                        </a:lnTo>
                        <a:lnTo>
                          <a:pt x="477" y="24"/>
                        </a:lnTo>
                        <a:lnTo>
                          <a:pt x="474" y="31"/>
                        </a:lnTo>
                        <a:lnTo>
                          <a:pt x="473" y="31"/>
                        </a:lnTo>
                        <a:lnTo>
                          <a:pt x="473" y="32"/>
                        </a:lnTo>
                        <a:lnTo>
                          <a:pt x="473" y="35"/>
                        </a:lnTo>
                        <a:lnTo>
                          <a:pt x="473" y="40"/>
                        </a:lnTo>
                        <a:lnTo>
                          <a:pt x="470" y="56"/>
                        </a:lnTo>
                        <a:lnTo>
                          <a:pt x="460" y="90"/>
                        </a:lnTo>
                        <a:lnTo>
                          <a:pt x="453" y="107"/>
                        </a:lnTo>
                        <a:lnTo>
                          <a:pt x="449" y="115"/>
                        </a:lnTo>
                        <a:lnTo>
                          <a:pt x="411" y="169"/>
                        </a:lnTo>
                        <a:lnTo>
                          <a:pt x="420" y="167"/>
                        </a:lnTo>
                        <a:lnTo>
                          <a:pt x="430" y="163"/>
                        </a:lnTo>
                        <a:lnTo>
                          <a:pt x="419" y="173"/>
                        </a:lnTo>
                        <a:lnTo>
                          <a:pt x="412" y="176"/>
                        </a:lnTo>
                        <a:lnTo>
                          <a:pt x="406" y="181"/>
                        </a:lnTo>
                        <a:lnTo>
                          <a:pt x="399" y="185"/>
                        </a:lnTo>
                        <a:lnTo>
                          <a:pt x="393" y="189"/>
                        </a:lnTo>
                        <a:lnTo>
                          <a:pt x="384" y="192"/>
                        </a:lnTo>
                        <a:lnTo>
                          <a:pt x="377" y="195"/>
                        </a:lnTo>
                        <a:lnTo>
                          <a:pt x="362" y="203"/>
                        </a:lnTo>
                        <a:lnTo>
                          <a:pt x="339" y="207"/>
                        </a:lnTo>
                        <a:lnTo>
                          <a:pt x="318" y="212"/>
                        </a:lnTo>
                        <a:lnTo>
                          <a:pt x="279" y="217"/>
                        </a:lnTo>
                        <a:lnTo>
                          <a:pt x="260" y="217"/>
                        </a:lnTo>
                        <a:lnTo>
                          <a:pt x="242" y="216"/>
                        </a:lnTo>
                        <a:lnTo>
                          <a:pt x="224" y="213"/>
                        </a:lnTo>
                        <a:lnTo>
                          <a:pt x="207" y="210"/>
                        </a:lnTo>
                        <a:lnTo>
                          <a:pt x="190" y="204"/>
                        </a:lnTo>
                        <a:lnTo>
                          <a:pt x="174" y="197"/>
                        </a:lnTo>
                        <a:lnTo>
                          <a:pt x="159" y="188"/>
                        </a:lnTo>
                        <a:lnTo>
                          <a:pt x="146" y="180"/>
                        </a:lnTo>
                        <a:lnTo>
                          <a:pt x="118" y="156"/>
                        </a:lnTo>
                        <a:lnTo>
                          <a:pt x="95" y="127"/>
                        </a:lnTo>
                        <a:lnTo>
                          <a:pt x="90" y="120"/>
                        </a:lnTo>
                        <a:lnTo>
                          <a:pt x="89" y="119"/>
                        </a:lnTo>
                        <a:lnTo>
                          <a:pt x="84" y="110"/>
                        </a:lnTo>
                        <a:lnTo>
                          <a:pt x="82" y="113"/>
                        </a:lnTo>
                        <a:lnTo>
                          <a:pt x="81" y="113"/>
                        </a:lnTo>
                        <a:lnTo>
                          <a:pt x="81" y="114"/>
                        </a:lnTo>
                        <a:lnTo>
                          <a:pt x="81" y="116"/>
                        </a:lnTo>
                        <a:lnTo>
                          <a:pt x="77" y="124"/>
                        </a:lnTo>
                        <a:lnTo>
                          <a:pt x="69" y="136"/>
                        </a:lnTo>
                        <a:lnTo>
                          <a:pt x="60" y="144"/>
                        </a:lnTo>
                        <a:lnTo>
                          <a:pt x="54" y="148"/>
                        </a:lnTo>
                        <a:lnTo>
                          <a:pt x="47" y="151"/>
                        </a:lnTo>
                        <a:lnTo>
                          <a:pt x="27" y="155"/>
                        </a:lnTo>
                        <a:lnTo>
                          <a:pt x="10" y="154"/>
                        </a:lnTo>
                        <a:lnTo>
                          <a:pt x="6" y="151"/>
                        </a:lnTo>
                        <a:lnTo>
                          <a:pt x="5" y="151"/>
                        </a:lnTo>
                        <a:lnTo>
                          <a:pt x="3" y="149"/>
                        </a:lnTo>
                        <a:lnTo>
                          <a:pt x="0" y="145"/>
                        </a:lnTo>
                        <a:lnTo>
                          <a:pt x="0" y="143"/>
                        </a:lnTo>
                        <a:lnTo>
                          <a:pt x="3" y="138"/>
                        </a:lnTo>
                        <a:lnTo>
                          <a:pt x="5" y="136"/>
                        </a:lnTo>
                        <a:close/>
                      </a:path>
                    </a:pathLst>
                  </a:custGeom>
                  <a:solidFill>
                    <a:srgbClr val="3A76B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25" name="Freeform 882"/>
                  <p:cNvSpPr/>
                  <p:nvPr/>
                </p:nvSpPr>
                <p:spPr>
                  <a:xfrm>
                    <a:off x="760" y="757"/>
                    <a:ext cx="9" cy="1"/>
                  </a:xfrm>
                  <a:custGeom>
                    <a:avLst/>
                    <a:gdLst>
                      <a:gd name="txL" fmla="*/ 0 w 28"/>
                      <a:gd name="txT" fmla="*/ 0 h 5"/>
                      <a:gd name="txR" fmla="*/ 28 w 28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5">
                        <a:moveTo>
                          <a:pt x="0" y="4"/>
                        </a:moveTo>
                        <a:lnTo>
                          <a:pt x="3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7" y="0"/>
                        </a:lnTo>
                        <a:lnTo>
                          <a:pt x="11" y="3"/>
                        </a:lnTo>
                        <a:lnTo>
                          <a:pt x="28" y="4"/>
                        </a:lnTo>
                        <a:lnTo>
                          <a:pt x="12" y="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26" name="Freeform 883"/>
                  <p:cNvSpPr/>
                  <p:nvPr/>
                </p:nvSpPr>
                <p:spPr>
                  <a:xfrm>
                    <a:off x="755" y="755"/>
                    <a:ext cx="4" cy="3"/>
                  </a:xfrm>
                  <a:custGeom>
                    <a:avLst/>
                    <a:gdLst>
                      <a:gd name="txL" fmla="*/ 0 w 12"/>
                      <a:gd name="txT" fmla="*/ 0 h 8"/>
                      <a:gd name="txR" fmla="*/ 12 w 12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8">
                        <a:moveTo>
                          <a:pt x="12" y="8"/>
                        </a:moveTo>
                        <a:lnTo>
                          <a:pt x="3" y="4"/>
                        </a:lnTo>
                        <a:lnTo>
                          <a:pt x="0" y="0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27" name="Freeform 884"/>
                  <p:cNvSpPr/>
                  <p:nvPr/>
                </p:nvSpPr>
                <p:spPr>
                  <a:xfrm>
                    <a:off x="886" y="648"/>
                    <a:ext cx="36" cy="44"/>
                  </a:xfrm>
                  <a:custGeom>
                    <a:avLst/>
                    <a:gdLst>
                      <a:gd name="txL" fmla="*/ 0 w 106"/>
                      <a:gd name="txT" fmla="*/ 0 h 134"/>
                      <a:gd name="txR" fmla="*/ 106 w 106"/>
                      <a:gd name="txB" fmla="*/ 134 h 1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6" h="134">
                        <a:moveTo>
                          <a:pt x="9" y="2"/>
                        </a:moveTo>
                        <a:lnTo>
                          <a:pt x="2" y="1"/>
                        </a:lnTo>
                        <a:lnTo>
                          <a:pt x="0" y="1"/>
                        </a:lnTo>
                        <a:lnTo>
                          <a:pt x="2" y="0"/>
                        </a:lnTo>
                        <a:lnTo>
                          <a:pt x="9" y="0"/>
                        </a:lnTo>
                        <a:lnTo>
                          <a:pt x="16" y="3"/>
                        </a:lnTo>
                        <a:lnTo>
                          <a:pt x="32" y="12"/>
                        </a:lnTo>
                        <a:lnTo>
                          <a:pt x="47" y="22"/>
                        </a:lnTo>
                        <a:lnTo>
                          <a:pt x="60" y="34"/>
                        </a:lnTo>
                        <a:lnTo>
                          <a:pt x="72" y="50"/>
                        </a:lnTo>
                        <a:lnTo>
                          <a:pt x="81" y="60"/>
                        </a:lnTo>
                        <a:lnTo>
                          <a:pt x="89" y="72"/>
                        </a:lnTo>
                        <a:lnTo>
                          <a:pt x="95" y="85"/>
                        </a:lnTo>
                        <a:lnTo>
                          <a:pt x="100" y="99"/>
                        </a:lnTo>
                        <a:lnTo>
                          <a:pt x="104" y="114"/>
                        </a:lnTo>
                        <a:lnTo>
                          <a:pt x="106" y="130"/>
                        </a:lnTo>
                        <a:lnTo>
                          <a:pt x="105" y="130"/>
                        </a:lnTo>
                        <a:lnTo>
                          <a:pt x="102" y="133"/>
                        </a:lnTo>
                        <a:lnTo>
                          <a:pt x="96" y="134"/>
                        </a:lnTo>
                        <a:lnTo>
                          <a:pt x="95" y="133"/>
                        </a:lnTo>
                        <a:lnTo>
                          <a:pt x="86" y="111"/>
                        </a:lnTo>
                        <a:lnTo>
                          <a:pt x="74" y="79"/>
                        </a:lnTo>
                        <a:lnTo>
                          <a:pt x="57" y="50"/>
                        </a:lnTo>
                        <a:lnTo>
                          <a:pt x="51" y="44"/>
                        </a:lnTo>
                        <a:lnTo>
                          <a:pt x="30" y="21"/>
                        </a:lnTo>
                        <a:lnTo>
                          <a:pt x="20" y="10"/>
                        </a:lnTo>
                        <a:lnTo>
                          <a:pt x="9" y="2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28" name="Freeform 885"/>
                  <p:cNvSpPr/>
                  <p:nvPr/>
                </p:nvSpPr>
                <p:spPr>
                  <a:xfrm>
                    <a:off x="897" y="692"/>
                    <a:ext cx="27" cy="71"/>
                  </a:xfrm>
                  <a:custGeom>
                    <a:avLst/>
                    <a:gdLst>
                      <a:gd name="txL" fmla="*/ 0 w 81"/>
                      <a:gd name="txT" fmla="*/ 0 h 212"/>
                      <a:gd name="txR" fmla="*/ 81 w 81"/>
                      <a:gd name="txB" fmla="*/ 212 h 2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" h="212">
                        <a:moveTo>
                          <a:pt x="66" y="3"/>
                        </a:moveTo>
                        <a:lnTo>
                          <a:pt x="63" y="1"/>
                        </a:lnTo>
                        <a:lnTo>
                          <a:pt x="69" y="0"/>
                        </a:lnTo>
                        <a:lnTo>
                          <a:pt x="72" y="1"/>
                        </a:lnTo>
                        <a:lnTo>
                          <a:pt x="72" y="2"/>
                        </a:lnTo>
                        <a:lnTo>
                          <a:pt x="78" y="30"/>
                        </a:lnTo>
                        <a:lnTo>
                          <a:pt x="81" y="60"/>
                        </a:lnTo>
                        <a:lnTo>
                          <a:pt x="80" y="87"/>
                        </a:lnTo>
                        <a:lnTo>
                          <a:pt x="69" y="120"/>
                        </a:lnTo>
                        <a:lnTo>
                          <a:pt x="63" y="138"/>
                        </a:lnTo>
                        <a:lnTo>
                          <a:pt x="62" y="139"/>
                        </a:lnTo>
                        <a:lnTo>
                          <a:pt x="57" y="149"/>
                        </a:lnTo>
                        <a:lnTo>
                          <a:pt x="56" y="161"/>
                        </a:lnTo>
                        <a:lnTo>
                          <a:pt x="37" y="187"/>
                        </a:lnTo>
                        <a:lnTo>
                          <a:pt x="35" y="192"/>
                        </a:lnTo>
                        <a:lnTo>
                          <a:pt x="19" y="206"/>
                        </a:lnTo>
                        <a:lnTo>
                          <a:pt x="9" y="210"/>
                        </a:lnTo>
                        <a:lnTo>
                          <a:pt x="0" y="212"/>
                        </a:lnTo>
                        <a:lnTo>
                          <a:pt x="38" y="158"/>
                        </a:lnTo>
                        <a:lnTo>
                          <a:pt x="42" y="153"/>
                        </a:lnTo>
                        <a:lnTo>
                          <a:pt x="42" y="150"/>
                        </a:lnTo>
                        <a:lnTo>
                          <a:pt x="49" y="133"/>
                        </a:lnTo>
                        <a:lnTo>
                          <a:pt x="50" y="132"/>
                        </a:lnTo>
                        <a:lnTo>
                          <a:pt x="50" y="128"/>
                        </a:lnTo>
                        <a:lnTo>
                          <a:pt x="51" y="126"/>
                        </a:lnTo>
                        <a:lnTo>
                          <a:pt x="54" y="121"/>
                        </a:lnTo>
                        <a:lnTo>
                          <a:pt x="59" y="111"/>
                        </a:lnTo>
                        <a:lnTo>
                          <a:pt x="65" y="92"/>
                        </a:lnTo>
                        <a:lnTo>
                          <a:pt x="68" y="71"/>
                        </a:lnTo>
                        <a:lnTo>
                          <a:pt x="69" y="51"/>
                        </a:lnTo>
                        <a:lnTo>
                          <a:pt x="69" y="48"/>
                        </a:lnTo>
                        <a:lnTo>
                          <a:pt x="68" y="25"/>
                        </a:lnTo>
                        <a:lnTo>
                          <a:pt x="66" y="3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29" name="Freeform 886"/>
                  <p:cNvSpPr/>
                  <p:nvPr/>
                </p:nvSpPr>
                <p:spPr>
                  <a:xfrm>
                    <a:off x="920" y="691"/>
                    <a:ext cx="4" cy="21"/>
                  </a:xfrm>
                  <a:custGeom>
                    <a:avLst/>
                    <a:gdLst>
                      <a:gd name="txL" fmla="*/ 0 w 12"/>
                      <a:gd name="txT" fmla="*/ 0 h 63"/>
                      <a:gd name="txR" fmla="*/ 12 w 12"/>
                      <a:gd name="txB" fmla="*/ 63 h 6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63">
                        <a:moveTo>
                          <a:pt x="0" y="3"/>
                        </a:moveTo>
                        <a:lnTo>
                          <a:pt x="3" y="0"/>
                        </a:lnTo>
                        <a:lnTo>
                          <a:pt x="10" y="30"/>
                        </a:lnTo>
                        <a:lnTo>
                          <a:pt x="12" y="63"/>
                        </a:lnTo>
                        <a:lnTo>
                          <a:pt x="9" y="33"/>
                        </a:lnTo>
                        <a:lnTo>
                          <a:pt x="3" y="5"/>
                        </a:lnTo>
                        <a:lnTo>
                          <a:pt x="3" y="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30" name="Freeform 887"/>
                  <p:cNvSpPr/>
                  <p:nvPr/>
                </p:nvSpPr>
                <p:spPr>
                  <a:xfrm>
                    <a:off x="910" y="742"/>
                    <a:ext cx="1" cy="3"/>
                  </a:xfrm>
                  <a:custGeom>
                    <a:avLst/>
                    <a:gdLst>
                      <a:gd name="txL" fmla="*/ 0 w 4"/>
                      <a:gd name="txT" fmla="*/ 0 h 8"/>
                      <a:gd name="txR" fmla="*/ 4 w 4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8">
                        <a:moveTo>
                          <a:pt x="4" y="0"/>
                        </a:moveTo>
                        <a:lnTo>
                          <a:pt x="4" y="3"/>
                        </a:lnTo>
                        <a:lnTo>
                          <a:pt x="0" y="8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31" name="Freeform 888"/>
                  <p:cNvSpPr/>
                  <p:nvPr/>
                </p:nvSpPr>
                <p:spPr>
                  <a:xfrm>
                    <a:off x="910" y="732"/>
                    <a:ext cx="10" cy="22"/>
                  </a:xfrm>
                  <a:custGeom>
                    <a:avLst/>
                    <a:gdLst>
                      <a:gd name="txL" fmla="*/ 0 w 32"/>
                      <a:gd name="txT" fmla="*/ 0 h 67"/>
                      <a:gd name="txR" fmla="*/ 32 w 32"/>
                      <a:gd name="txB" fmla="*/ 67 h 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" h="67">
                        <a:moveTo>
                          <a:pt x="26" y="18"/>
                        </a:moveTo>
                        <a:lnTo>
                          <a:pt x="32" y="0"/>
                        </a:lnTo>
                        <a:lnTo>
                          <a:pt x="32" y="1"/>
                        </a:lnTo>
                        <a:lnTo>
                          <a:pt x="30" y="5"/>
                        </a:lnTo>
                        <a:lnTo>
                          <a:pt x="29" y="9"/>
                        </a:lnTo>
                        <a:lnTo>
                          <a:pt x="26" y="19"/>
                        </a:lnTo>
                        <a:lnTo>
                          <a:pt x="20" y="36"/>
                        </a:lnTo>
                        <a:lnTo>
                          <a:pt x="11" y="51"/>
                        </a:lnTo>
                        <a:lnTo>
                          <a:pt x="5" y="59"/>
                        </a:lnTo>
                        <a:lnTo>
                          <a:pt x="0" y="67"/>
                        </a:lnTo>
                        <a:lnTo>
                          <a:pt x="19" y="41"/>
                        </a:lnTo>
                        <a:lnTo>
                          <a:pt x="20" y="29"/>
                        </a:lnTo>
                        <a:lnTo>
                          <a:pt x="25" y="19"/>
                        </a:lnTo>
                        <a:lnTo>
                          <a:pt x="26" y="18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32" name="Freeform 889"/>
                  <p:cNvSpPr/>
                  <p:nvPr/>
                </p:nvSpPr>
                <p:spPr>
                  <a:xfrm>
                    <a:off x="788" y="716"/>
                    <a:ext cx="121" cy="53"/>
                  </a:xfrm>
                  <a:custGeom>
                    <a:avLst/>
                    <a:gdLst>
                      <a:gd name="txL" fmla="*/ 0 w 365"/>
                      <a:gd name="txT" fmla="*/ 0 h 158"/>
                      <a:gd name="txR" fmla="*/ 365 w 365"/>
                      <a:gd name="txB" fmla="*/ 158 h 1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5" h="158">
                        <a:moveTo>
                          <a:pt x="337" y="58"/>
                        </a:moveTo>
                        <a:lnTo>
                          <a:pt x="342" y="49"/>
                        </a:lnTo>
                        <a:lnTo>
                          <a:pt x="349" y="43"/>
                        </a:lnTo>
                        <a:lnTo>
                          <a:pt x="365" y="40"/>
                        </a:lnTo>
                        <a:lnTo>
                          <a:pt x="361" y="47"/>
                        </a:lnTo>
                        <a:lnTo>
                          <a:pt x="359" y="55"/>
                        </a:lnTo>
                        <a:lnTo>
                          <a:pt x="355" y="62"/>
                        </a:lnTo>
                        <a:lnTo>
                          <a:pt x="353" y="71"/>
                        </a:lnTo>
                        <a:lnTo>
                          <a:pt x="346" y="85"/>
                        </a:lnTo>
                        <a:lnTo>
                          <a:pt x="338" y="98"/>
                        </a:lnTo>
                        <a:lnTo>
                          <a:pt x="329" y="109"/>
                        </a:lnTo>
                        <a:lnTo>
                          <a:pt x="319" y="120"/>
                        </a:lnTo>
                        <a:lnTo>
                          <a:pt x="308" y="130"/>
                        </a:lnTo>
                        <a:lnTo>
                          <a:pt x="306" y="130"/>
                        </a:lnTo>
                        <a:lnTo>
                          <a:pt x="305" y="131"/>
                        </a:lnTo>
                        <a:lnTo>
                          <a:pt x="302" y="133"/>
                        </a:lnTo>
                        <a:lnTo>
                          <a:pt x="298" y="138"/>
                        </a:lnTo>
                        <a:lnTo>
                          <a:pt x="283" y="144"/>
                        </a:lnTo>
                        <a:lnTo>
                          <a:pt x="270" y="149"/>
                        </a:lnTo>
                        <a:lnTo>
                          <a:pt x="265" y="149"/>
                        </a:lnTo>
                        <a:lnTo>
                          <a:pt x="263" y="149"/>
                        </a:lnTo>
                        <a:lnTo>
                          <a:pt x="262" y="150"/>
                        </a:lnTo>
                        <a:lnTo>
                          <a:pt x="254" y="152"/>
                        </a:lnTo>
                        <a:lnTo>
                          <a:pt x="240" y="156"/>
                        </a:lnTo>
                        <a:lnTo>
                          <a:pt x="230" y="156"/>
                        </a:lnTo>
                        <a:lnTo>
                          <a:pt x="226" y="156"/>
                        </a:lnTo>
                        <a:lnTo>
                          <a:pt x="223" y="156"/>
                        </a:lnTo>
                        <a:lnTo>
                          <a:pt x="222" y="157"/>
                        </a:lnTo>
                        <a:lnTo>
                          <a:pt x="205" y="158"/>
                        </a:lnTo>
                        <a:lnTo>
                          <a:pt x="186" y="157"/>
                        </a:lnTo>
                        <a:lnTo>
                          <a:pt x="167" y="156"/>
                        </a:lnTo>
                        <a:lnTo>
                          <a:pt x="127" y="146"/>
                        </a:lnTo>
                        <a:lnTo>
                          <a:pt x="109" y="139"/>
                        </a:lnTo>
                        <a:lnTo>
                          <a:pt x="92" y="131"/>
                        </a:lnTo>
                        <a:lnTo>
                          <a:pt x="76" y="120"/>
                        </a:lnTo>
                        <a:lnTo>
                          <a:pt x="60" y="108"/>
                        </a:lnTo>
                        <a:lnTo>
                          <a:pt x="46" y="95"/>
                        </a:lnTo>
                        <a:lnTo>
                          <a:pt x="32" y="80"/>
                        </a:lnTo>
                        <a:lnTo>
                          <a:pt x="29" y="71"/>
                        </a:lnTo>
                        <a:lnTo>
                          <a:pt x="26" y="65"/>
                        </a:lnTo>
                        <a:lnTo>
                          <a:pt x="22" y="59"/>
                        </a:lnTo>
                        <a:lnTo>
                          <a:pt x="17" y="55"/>
                        </a:lnTo>
                        <a:lnTo>
                          <a:pt x="8" y="32"/>
                        </a:lnTo>
                        <a:lnTo>
                          <a:pt x="0" y="12"/>
                        </a:lnTo>
                        <a:lnTo>
                          <a:pt x="10" y="4"/>
                        </a:lnTo>
                        <a:lnTo>
                          <a:pt x="13" y="5"/>
                        </a:lnTo>
                        <a:lnTo>
                          <a:pt x="18" y="0"/>
                        </a:lnTo>
                        <a:lnTo>
                          <a:pt x="25" y="1"/>
                        </a:lnTo>
                        <a:lnTo>
                          <a:pt x="30" y="4"/>
                        </a:lnTo>
                        <a:lnTo>
                          <a:pt x="46" y="35"/>
                        </a:lnTo>
                        <a:lnTo>
                          <a:pt x="66" y="66"/>
                        </a:lnTo>
                        <a:lnTo>
                          <a:pt x="86" y="95"/>
                        </a:lnTo>
                        <a:lnTo>
                          <a:pt x="112" y="124"/>
                        </a:lnTo>
                        <a:lnTo>
                          <a:pt x="128" y="138"/>
                        </a:lnTo>
                        <a:lnTo>
                          <a:pt x="138" y="143"/>
                        </a:lnTo>
                        <a:lnTo>
                          <a:pt x="149" y="146"/>
                        </a:lnTo>
                        <a:lnTo>
                          <a:pt x="164" y="149"/>
                        </a:lnTo>
                        <a:lnTo>
                          <a:pt x="181" y="151"/>
                        </a:lnTo>
                        <a:lnTo>
                          <a:pt x="188" y="151"/>
                        </a:lnTo>
                        <a:lnTo>
                          <a:pt x="192" y="151"/>
                        </a:lnTo>
                        <a:lnTo>
                          <a:pt x="197" y="152"/>
                        </a:lnTo>
                        <a:lnTo>
                          <a:pt x="204" y="152"/>
                        </a:lnTo>
                        <a:lnTo>
                          <a:pt x="208" y="152"/>
                        </a:lnTo>
                        <a:lnTo>
                          <a:pt x="212" y="153"/>
                        </a:lnTo>
                        <a:lnTo>
                          <a:pt x="226" y="151"/>
                        </a:lnTo>
                        <a:lnTo>
                          <a:pt x="240" y="149"/>
                        </a:lnTo>
                        <a:lnTo>
                          <a:pt x="246" y="146"/>
                        </a:lnTo>
                        <a:lnTo>
                          <a:pt x="253" y="145"/>
                        </a:lnTo>
                        <a:lnTo>
                          <a:pt x="259" y="143"/>
                        </a:lnTo>
                        <a:lnTo>
                          <a:pt x="266" y="141"/>
                        </a:lnTo>
                        <a:lnTo>
                          <a:pt x="277" y="134"/>
                        </a:lnTo>
                        <a:lnTo>
                          <a:pt x="288" y="127"/>
                        </a:lnTo>
                        <a:lnTo>
                          <a:pt x="298" y="119"/>
                        </a:lnTo>
                        <a:lnTo>
                          <a:pt x="307" y="109"/>
                        </a:lnTo>
                        <a:lnTo>
                          <a:pt x="314" y="97"/>
                        </a:lnTo>
                        <a:lnTo>
                          <a:pt x="323" y="85"/>
                        </a:lnTo>
                        <a:lnTo>
                          <a:pt x="330" y="72"/>
                        </a:lnTo>
                        <a:lnTo>
                          <a:pt x="337" y="58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33" name="Freeform 890"/>
                  <p:cNvSpPr/>
                  <p:nvPr/>
                </p:nvSpPr>
                <p:spPr>
                  <a:xfrm>
                    <a:off x="792" y="749"/>
                    <a:ext cx="108" cy="34"/>
                  </a:xfrm>
                  <a:custGeom>
                    <a:avLst/>
                    <a:gdLst>
                      <a:gd name="txL" fmla="*/ 0 w 324"/>
                      <a:gd name="txT" fmla="*/ 0 h 103"/>
                      <a:gd name="txR" fmla="*/ 324 w 324"/>
                      <a:gd name="txB" fmla="*/ 103 h 10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4" h="103">
                        <a:moveTo>
                          <a:pt x="5" y="9"/>
                        </a:moveTo>
                        <a:lnTo>
                          <a:pt x="0" y="0"/>
                        </a:lnTo>
                        <a:lnTo>
                          <a:pt x="23" y="29"/>
                        </a:lnTo>
                        <a:lnTo>
                          <a:pt x="51" y="53"/>
                        </a:lnTo>
                        <a:lnTo>
                          <a:pt x="64" y="61"/>
                        </a:lnTo>
                        <a:lnTo>
                          <a:pt x="79" y="70"/>
                        </a:lnTo>
                        <a:lnTo>
                          <a:pt x="95" y="77"/>
                        </a:lnTo>
                        <a:lnTo>
                          <a:pt x="112" y="83"/>
                        </a:lnTo>
                        <a:lnTo>
                          <a:pt x="129" y="86"/>
                        </a:lnTo>
                        <a:lnTo>
                          <a:pt x="147" y="89"/>
                        </a:lnTo>
                        <a:lnTo>
                          <a:pt x="165" y="90"/>
                        </a:lnTo>
                        <a:lnTo>
                          <a:pt x="184" y="90"/>
                        </a:lnTo>
                        <a:lnTo>
                          <a:pt x="223" y="85"/>
                        </a:lnTo>
                        <a:lnTo>
                          <a:pt x="244" y="80"/>
                        </a:lnTo>
                        <a:lnTo>
                          <a:pt x="267" y="76"/>
                        </a:lnTo>
                        <a:lnTo>
                          <a:pt x="282" y="68"/>
                        </a:lnTo>
                        <a:lnTo>
                          <a:pt x="289" y="65"/>
                        </a:lnTo>
                        <a:lnTo>
                          <a:pt x="298" y="62"/>
                        </a:lnTo>
                        <a:lnTo>
                          <a:pt x="304" y="58"/>
                        </a:lnTo>
                        <a:lnTo>
                          <a:pt x="311" y="54"/>
                        </a:lnTo>
                        <a:lnTo>
                          <a:pt x="317" y="49"/>
                        </a:lnTo>
                        <a:lnTo>
                          <a:pt x="324" y="46"/>
                        </a:lnTo>
                        <a:lnTo>
                          <a:pt x="311" y="58"/>
                        </a:lnTo>
                        <a:lnTo>
                          <a:pt x="298" y="70"/>
                        </a:lnTo>
                        <a:lnTo>
                          <a:pt x="281" y="80"/>
                        </a:lnTo>
                        <a:lnTo>
                          <a:pt x="263" y="90"/>
                        </a:lnTo>
                        <a:lnTo>
                          <a:pt x="246" y="95"/>
                        </a:lnTo>
                        <a:lnTo>
                          <a:pt x="232" y="98"/>
                        </a:lnTo>
                        <a:lnTo>
                          <a:pt x="201" y="103"/>
                        </a:lnTo>
                        <a:lnTo>
                          <a:pt x="184" y="103"/>
                        </a:lnTo>
                        <a:lnTo>
                          <a:pt x="179" y="102"/>
                        </a:lnTo>
                        <a:lnTo>
                          <a:pt x="175" y="102"/>
                        </a:lnTo>
                        <a:lnTo>
                          <a:pt x="168" y="102"/>
                        </a:lnTo>
                        <a:lnTo>
                          <a:pt x="137" y="97"/>
                        </a:lnTo>
                        <a:lnTo>
                          <a:pt x="97" y="83"/>
                        </a:lnTo>
                        <a:lnTo>
                          <a:pt x="63" y="64"/>
                        </a:lnTo>
                        <a:lnTo>
                          <a:pt x="46" y="52"/>
                        </a:lnTo>
                        <a:lnTo>
                          <a:pt x="31" y="39"/>
                        </a:lnTo>
                        <a:lnTo>
                          <a:pt x="17" y="24"/>
                        </a:lnTo>
                        <a:lnTo>
                          <a:pt x="5" y="9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34" name="Freeform 891"/>
                  <p:cNvSpPr/>
                  <p:nvPr/>
                </p:nvSpPr>
                <p:spPr>
                  <a:xfrm>
                    <a:off x="778" y="754"/>
                    <a:ext cx="2" cy="2"/>
                  </a:xfrm>
                  <a:custGeom>
                    <a:avLst/>
                    <a:gdLst>
                      <a:gd name="txL" fmla="*/ 0 w 6"/>
                      <a:gd name="txT" fmla="*/ 0 h 4"/>
                      <a:gd name="txR" fmla="*/ 6 w 6"/>
                      <a:gd name="txB" fmla="*/ 4 h 4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6" h="4">
                        <a:moveTo>
                          <a:pt x="0" y="4"/>
                        </a:moveTo>
                        <a:lnTo>
                          <a:pt x="6" y="0"/>
                        </a:lnTo>
                        <a:lnTo>
                          <a:pt x="3" y="2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35" name="Freeform 892"/>
                  <p:cNvSpPr/>
                  <p:nvPr/>
                </p:nvSpPr>
                <p:spPr>
                  <a:xfrm>
                    <a:off x="783" y="743"/>
                    <a:ext cx="7" cy="9"/>
                  </a:xfrm>
                  <a:custGeom>
                    <a:avLst/>
                    <a:gdLst>
                      <a:gd name="txL" fmla="*/ 0 w 20"/>
                      <a:gd name="txT" fmla="*/ 0 h 26"/>
                      <a:gd name="txR" fmla="*/ 20 w 20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" h="26">
                        <a:moveTo>
                          <a:pt x="15" y="0"/>
                        </a:moveTo>
                        <a:lnTo>
                          <a:pt x="20" y="9"/>
                        </a:lnTo>
                        <a:lnTo>
                          <a:pt x="0" y="26"/>
                        </a:lnTo>
                        <a:lnTo>
                          <a:pt x="8" y="14"/>
                        </a:lnTo>
                        <a:lnTo>
                          <a:pt x="12" y="6"/>
                        </a:lnTo>
                        <a:lnTo>
                          <a:pt x="12" y="4"/>
                        </a:lnTo>
                        <a:lnTo>
                          <a:pt x="12" y="3"/>
                        </a:lnTo>
                        <a:lnTo>
                          <a:pt x="13" y="3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36" name="Freeform 893"/>
                  <p:cNvSpPr>
                    <a:spLocks noEditPoints="1"/>
                  </p:cNvSpPr>
                  <p:nvPr/>
                </p:nvSpPr>
                <p:spPr>
                  <a:xfrm>
                    <a:off x="730" y="578"/>
                    <a:ext cx="94" cy="85"/>
                  </a:xfrm>
                  <a:custGeom>
                    <a:avLst/>
                    <a:gdLst>
                      <a:gd name="txL" fmla="*/ 0 w 281"/>
                      <a:gd name="txT" fmla="*/ 0 h 254"/>
                      <a:gd name="txR" fmla="*/ 281 w 281"/>
                      <a:gd name="txB" fmla="*/ 254 h 2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1" h="254">
                        <a:moveTo>
                          <a:pt x="114" y="41"/>
                        </a:moveTo>
                        <a:lnTo>
                          <a:pt x="117" y="34"/>
                        </a:lnTo>
                        <a:lnTo>
                          <a:pt x="121" y="31"/>
                        </a:lnTo>
                        <a:lnTo>
                          <a:pt x="125" y="32"/>
                        </a:lnTo>
                        <a:lnTo>
                          <a:pt x="133" y="23"/>
                        </a:lnTo>
                        <a:lnTo>
                          <a:pt x="138" y="24"/>
                        </a:lnTo>
                        <a:lnTo>
                          <a:pt x="139" y="24"/>
                        </a:lnTo>
                        <a:lnTo>
                          <a:pt x="142" y="23"/>
                        </a:lnTo>
                        <a:lnTo>
                          <a:pt x="151" y="13"/>
                        </a:lnTo>
                        <a:lnTo>
                          <a:pt x="151" y="12"/>
                        </a:lnTo>
                        <a:lnTo>
                          <a:pt x="153" y="12"/>
                        </a:lnTo>
                        <a:lnTo>
                          <a:pt x="155" y="12"/>
                        </a:lnTo>
                        <a:lnTo>
                          <a:pt x="160" y="11"/>
                        </a:lnTo>
                        <a:lnTo>
                          <a:pt x="163" y="8"/>
                        </a:lnTo>
                        <a:lnTo>
                          <a:pt x="168" y="7"/>
                        </a:lnTo>
                        <a:lnTo>
                          <a:pt x="193" y="4"/>
                        </a:lnTo>
                        <a:lnTo>
                          <a:pt x="195" y="4"/>
                        </a:lnTo>
                        <a:lnTo>
                          <a:pt x="196" y="4"/>
                        </a:lnTo>
                        <a:lnTo>
                          <a:pt x="197" y="4"/>
                        </a:lnTo>
                        <a:lnTo>
                          <a:pt x="199" y="4"/>
                        </a:lnTo>
                        <a:lnTo>
                          <a:pt x="232" y="0"/>
                        </a:lnTo>
                        <a:lnTo>
                          <a:pt x="235" y="2"/>
                        </a:lnTo>
                        <a:lnTo>
                          <a:pt x="241" y="0"/>
                        </a:lnTo>
                        <a:lnTo>
                          <a:pt x="253" y="6"/>
                        </a:lnTo>
                        <a:lnTo>
                          <a:pt x="256" y="10"/>
                        </a:lnTo>
                        <a:lnTo>
                          <a:pt x="268" y="13"/>
                        </a:lnTo>
                        <a:lnTo>
                          <a:pt x="269" y="19"/>
                        </a:lnTo>
                        <a:lnTo>
                          <a:pt x="270" y="29"/>
                        </a:lnTo>
                        <a:lnTo>
                          <a:pt x="277" y="31"/>
                        </a:lnTo>
                        <a:lnTo>
                          <a:pt x="280" y="36"/>
                        </a:lnTo>
                        <a:lnTo>
                          <a:pt x="281" y="41"/>
                        </a:lnTo>
                        <a:lnTo>
                          <a:pt x="281" y="44"/>
                        </a:lnTo>
                        <a:lnTo>
                          <a:pt x="279" y="50"/>
                        </a:lnTo>
                        <a:lnTo>
                          <a:pt x="275" y="47"/>
                        </a:lnTo>
                        <a:lnTo>
                          <a:pt x="274" y="43"/>
                        </a:lnTo>
                        <a:lnTo>
                          <a:pt x="275" y="41"/>
                        </a:lnTo>
                        <a:lnTo>
                          <a:pt x="276" y="40"/>
                        </a:lnTo>
                        <a:lnTo>
                          <a:pt x="275" y="40"/>
                        </a:lnTo>
                        <a:lnTo>
                          <a:pt x="274" y="35"/>
                        </a:lnTo>
                        <a:lnTo>
                          <a:pt x="273" y="34"/>
                        </a:lnTo>
                        <a:lnTo>
                          <a:pt x="269" y="42"/>
                        </a:lnTo>
                        <a:lnTo>
                          <a:pt x="265" y="43"/>
                        </a:lnTo>
                        <a:lnTo>
                          <a:pt x="245" y="30"/>
                        </a:lnTo>
                        <a:lnTo>
                          <a:pt x="244" y="29"/>
                        </a:lnTo>
                        <a:lnTo>
                          <a:pt x="243" y="34"/>
                        </a:lnTo>
                        <a:lnTo>
                          <a:pt x="241" y="34"/>
                        </a:lnTo>
                        <a:lnTo>
                          <a:pt x="241" y="36"/>
                        </a:lnTo>
                        <a:lnTo>
                          <a:pt x="243" y="35"/>
                        </a:lnTo>
                        <a:lnTo>
                          <a:pt x="245" y="40"/>
                        </a:lnTo>
                        <a:lnTo>
                          <a:pt x="252" y="46"/>
                        </a:lnTo>
                        <a:lnTo>
                          <a:pt x="226" y="53"/>
                        </a:lnTo>
                        <a:lnTo>
                          <a:pt x="222" y="58"/>
                        </a:lnTo>
                        <a:lnTo>
                          <a:pt x="219" y="65"/>
                        </a:lnTo>
                        <a:lnTo>
                          <a:pt x="215" y="72"/>
                        </a:lnTo>
                        <a:lnTo>
                          <a:pt x="213" y="79"/>
                        </a:lnTo>
                        <a:lnTo>
                          <a:pt x="211" y="80"/>
                        </a:lnTo>
                        <a:lnTo>
                          <a:pt x="208" y="84"/>
                        </a:lnTo>
                        <a:lnTo>
                          <a:pt x="193" y="86"/>
                        </a:lnTo>
                        <a:lnTo>
                          <a:pt x="190" y="90"/>
                        </a:lnTo>
                        <a:lnTo>
                          <a:pt x="190" y="95"/>
                        </a:lnTo>
                        <a:lnTo>
                          <a:pt x="190" y="96"/>
                        </a:lnTo>
                        <a:lnTo>
                          <a:pt x="177" y="103"/>
                        </a:lnTo>
                        <a:lnTo>
                          <a:pt x="163" y="110"/>
                        </a:lnTo>
                        <a:lnTo>
                          <a:pt x="161" y="112"/>
                        </a:lnTo>
                        <a:lnTo>
                          <a:pt x="159" y="120"/>
                        </a:lnTo>
                        <a:lnTo>
                          <a:pt x="159" y="121"/>
                        </a:lnTo>
                        <a:lnTo>
                          <a:pt x="153" y="120"/>
                        </a:lnTo>
                        <a:lnTo>
                          <a:pt x="148" y="118"/>
                        </a:lnTo>
                        <a:lnTo>
                          <a:pt x="143" y="114"/>
                        </a:lnTo>
                        <a:lnTo>
                          <a:pt x="139" y="109"/>
                        </a:lnTo>
                        <a:lnTo>
                          <a:pt x="130" y="108"/>
                        </a:lnTo>
                        <a:lnTo>
                          <a:pt x="123" y="110"/>
                        </a:lnTo>
                        <a:lnTo>
                          <a:pt x="115" y="114"/>
                        </a:lnTo>
                        <a:lnTo>
                          <a:pt x="111" y="121"/>
                        </a:lnTo>
                        <a:lnTo>
                          <a:pt x="107" y="125"/>
                        </a:lnTo>
                        <a:lnTo>
                          <a:pt x="101" y="121"/>
                        </a:lnTo>
                        <a:lnTo>
                          <a:pt x="95" y="120"/>
                        </a:lnTo>
                        <a:lnTo>
                          <a:pt x="93" y="119"/>
                        </a:lnTo>
                        <a:lnTo>
                          <a:pt x="90" y="121"/>
                        </a:lnTo>
                        <a:lnTo>
                          <a:pt x="91" y="126"/>
                        </a:lnTo>
                        <a:lnTo>
                          <a:pt x="95" y="131"/>
                        </a:lnTo>
                        <a:lnTo>
                          <a:pt x="103" y="136"/>
                        </a:lnTo>
                        <a:lnTo>
                          <a:pt x="105" y="137"/>
                        </a:lnTo>
                        <a:lnTo>
                          <a:pt x="106" y="143"/>
                        </a:lnTo>
                        <a:lnTo>
                          <a:pt x="103" y="149"/>
                        </a:lnTo>
                        <a:lnTo>
                          <a:pt x="103" y="150"/>
                        </a:lnTo>
                        <a:lnTo>
                          <a:pt x="108" y="156"/>
                        </a:lnTo>
                        <a:lnTo>
                          <a:pt x="101" y="164"/>
                        </a:lnTo>
                        <a:lnTo>
                          <a:pt x="94" y="163"/>
                        </a:lnTo>
                        <a:lnTo>
                          <a:pt x="94" y="162"/>
                        </a:lnTo>
                        <a:lnTo>
                          <a:pt x="85" y="163"/>
                        </a:lnTo>
                        <a:lnTo>
                          <a:pt x="79" y="169"/>
                        </a:lnTo>
                        <a:lnTo>
                          <a:pt x="79" y="170"/>
                        </a:lnTo>
                        <a:lnTo>
                          <a:pt x="88" y="169"/>
                        </a:lnTo>
                        <a:lnTo>
                          <a:pt x="93" y="169"/>
                        </a:lnTo>
                        <a:lnTo>
                          <a:pt x="91" y="172"/>
                        </a:lnTo>
                        <a:lnTo>
                          <a:pt x="87" y="186"/>
                        </a:lnTo>
                        <a:lnTo>
                          <a:pt x="85" y="187"/>
                        </a:lnTo>
                        <a:lnTo>
                          <a:pt x="89" y="192"/>
                        </a:lnTo>
                        <a:lnTo>
                          <a:pt x="89" y="194"/>
                        </a:lnTo>
                        <a:lnTo>
                          <a:pt x="90" y="196"/>
                        </a:lnTo>
                        <a:lnTo>
                          <a:pt x="91" y="198"/>
                        </a:lnTo>
                        <a:lnTo>
                          <a:pt x="93" y="199"/>
                        </a:lnTo>
                        <a:lnTo>
                          <a:pt x="77" y="211"/>
                        </a:lnTo>
                        <a:lnTo>
                          <a:pt x="70" y="218"/>
                        </a:lnTo>
                        <a:lnTo>
                          <a:pt x="65" y="228"/>
                        </a:lnTo>
                        <a:lnTo>
                          <a:pt x="63" y="240"/>
                        </a:lnTo>
                        <a:lnTo>
                          <a:pt x="63" y="252"/>
                        </a:lnTo>
                        <a:lnTo>
                          <a:pt x="60" y="252"/>
                        </a:lnTo>
                        <a:lnTo>
                          <a:pt x="59" y="252"/>
                        </a:lnTo>
                        <a:lnTo>
                          <a:pt x="59" y="253"/>
                        </a:lnTo>
                        <a:lnTo>
                          <a:pt x="57" y="254"/>
                        </a:lnTo>
                        <a:lnTo>
                          <a:pt x="54" y="253"/>
                        </a:lnTo>
                        <a:lnTo>
                          <a:pt x="53" y="253"/>
                        </a:lnTo>
                        <a:lnTo>
                          <a:pt x="51" y="253"/>
                        </a:lnTo>
                        <a:lnTo>
                          <a:pt x="43" y="236"/>
                        </a:lnTo>
                        <a:lnTo>
                          <a:pt x="43" y="235"/>
                        </a:lnTo>
                        <a:lnTo>
                          <a:pt x="43" y="233"/>
                        </a:lnTo>
                        <a:lnTo>
                          <a:pt x="39" y="228"/>
                        </a:lnTo>
                        <a:lnTo>
                          <a:pt x="35" y="223"/>
                        </a:lnTo>
                        <a:lnTo>
                          <a:pt x="35" y="218"/>
                        </a:lnTo>
                        <a:lnTo>
                          <a:pt x="35" y="215"/>
                        </a:lnTo>
                        <a:lnTo>
                          <a:pt x="37" y="211"/>
                        </a:lnTo>
                        <a:lnTo>
                          <a:pt x="37" y="208"/>
                        </a:lnTo>
                        <a:lnTo>
                          <a:pt x="35" y="206"/>
                        </a:lnTo>
                        <a:lnTo>
                          <a:pt x="33" y="205"/>
                        </a:lnTo>
                        <a:lnTo>
                          <a:pt x="25" y="210"/>
                        </a:lnTo>
                        <a:lnTo>
                          <a:pt x="25" y="211"/>
                        </a:lnTo>
                        <a:lnTo>
                          <a:pt x="24" y="223"/>
                        </a:lnTo>
                        <a:lnTo>
                          <a:pt x="3" y="221"/>
                        </a:lnTo>
                        <a:lnTo>
                          <a:pt x="0" y="216"/>
                        </a:lnTo>
                        <a:lnTo>
                          <a:pt x="0" y="215"/>
                        </a:lnTo>
                        <a:lnTo>
                          <a:pt x="6" y="208"/>
                        </a:lnTo>
                        <a:lnTo>
                          <a:pt x="4" y="199"/>
                        </a:lnTo>
                        <a:lnTo>
                          <a:pt x="4" y="198"/>
                        </a:lnTo>
                        <a:lnTo>
                          <a:pt x="7" y="186"/>
                        </a:lnTo>
                        <a:lnTo>
                          <a:pt x="9" y="185"/>
                        </a:lnTo>
                        <a:lnTo>
                          <a:pt x="10" y="179"/>
                        </a:lnTo>
                        <a:lnTo>
                          <a:pt x="10" y="173"/>
                        </a:lnTo>
                        <a:lnTo>
                          <a:pt x="10" y="164"/>
                        </a:lnTo>
                        <a:lnTo>
                          <a:pt x="23" y="151"/>
                        </a:lnTo>
                        <a:lnTo>
                          <a:pt x="28" y="146"/>
                        </a:lnTo>
                        <a:lnTo>
                          <a:pt x="28" y="132"/>
                        </a:lnTo>
                        <a:lnTo>
                          <a:pt x="29" y="130"/>
                        </a:lnTo>
                        <a:lnTo>
                          <a:pt x="35" y="120"/>
                        </a:lnTo>
                        <a:lnTo>
                          <a:pt x="43" y="115"/>
                        </a:lnTo>
                        <a:lnTo>
                          <a:pt x="46" y="114"/>
                        </a:lnTo>
                        <a:lnTo>
                          <a:pt x="48" y="113"/>
                        </a:lnTo>
                        <a:lnTo>
                          <a:pt x="52" y="104"/>
                        </a:lnTo>
                        <a:lnTo>
                          <a:pt x="59" y="102"/>
                        </a:lnTo>
                        <a:lnTo>
                          <a:pt x="60" y="101"/>
                        </a:lnTo>
                        <a:lnTo>
                          <a:pt x="64" y="97"/>
                        </a:lnTo>
                        <a:lnTo>
                          <a:pt x="60" y="94"/>
                        </a:lnTo>
                        <a:lnTo>
                          <a:pt x="64" y="86"/>
                        </a:lnTo>
                        <a:lnTo>
                          <a:pt x="65" y="84"/>
                        </a:lnTo>
                        <a:lnTo>
                          <a:pt x="65" y="83"/>
                        </a:lnTo>
                        <a:lnTo>
                          <a:pt x="67" y="80"/>
                        </a:lnTo>
                        <a:lnTo>
                          <a:pt x="71" y="73"/>
                        </a:lnTo>
                        <a:lnTo>
                          <a:pt x="77" y="70"/>
                        </a:lnTo>
                        <a:lnTo>
                          <a:pt x="77" y="68"/>
                        </a:lnTo>
                        <a:lnTo>
                          <a:pt x="77" y="66"/>
                        </a:lnTo>
                        <a:lnTo>
                          <a:pt x="83" y="60"/>
                        </a:lnTo>
                        <a:lnTo>
                          <a:pt x="114" y="43"/>
                        </a:lnTo>
                        <a:lnTo>
                          <a:pt x="114" y="41"/>
                        </a:lnTo>
                        <a:close/>
                        <a:moveTo>
                          <a:pt x="118" y="55"/>
                        </a:moveTo>
                        <a:lnTo>
                          <a:pt x="115" y="56"/>
                        </a:lnTo>
                        <a:lnTo>
                          <a:pt x="112" y="72"/>
                        </a:lnTo>
                        <a:lnTo>
                          <a:pt x="112" y="74"/>
                        </a:lnTo>
                        <a:lnTo>
                          <a:pt x="109" y="78"/>
                        </a:lnTo>
                        <a:lnTo>
                          <a:pt x="108" y="79"/>
                        </a:lnTo>
                        <a:lnTo>
                          <a:pt x="113" y="78"/>
                        </a:lnTo>
                        <a:lnTo>
                          <a:pt x="120" y="73"/>
                        </a:lnTo>
                        <a:lnTo>
                          <a:pt x="123" y="62"/>
                        </a:lnTo>
                        <a:lnTo>
                          <a:pt x="120" y="54"/>
                        </a:lnTo>
                        <a:lnTo>
                          <a:pt x="118" y="55"/>
                        </a:lnTo>
                        <a:close/>
                        <a:moveTo>
                          <a:pt x="88" y="83"/>
                        </a:moveTo>
                        <a:lnTo>
                          <a:pt x="90" y="80"/>
                        </a:lnTo>
                        <a:lnTo>
                          <a:pt x="95" y="82"/>
                        </a:lnTo>
                        <a:lnTo>
                          <a:pt x="100" y="80"/>
                        </a:lnTo>
                        <a:lnTo>
                          <a:pt x="100" y="78"/>
                        </a:lnTo>
                        <a:lnTo>
                          <a:pt x="100" y="76"/>
                        </a:lnTo>
                        <a:lnTo>
                          <a:pt x="95" y="72"/>
                        </a:lnTo>
                        <a:lnTo>
                          <a:pt x="89" y="71"/>
                        </a:lnTo>
                        <a:lnTo>
                          <a:pt x="81" y="72"/>
                        </a:lnTo>
                        <a:lnTo>
                          <a:pt x="76" y="77"/>
                        </a:lnTo>
                        <a:lnTo>
                          <a:pt x="72" y="82"/>
                        </a:lnTo>
                        <a:lnTo>
                          <a:pt x="72" y="90"/>
                        </a:lnTo>
                        <a:lnTo>
                          <a:pt x="72" y="91"/>
                        </a:lnTo>
                        <a:lnTo>
                          <a:pt x="79" y="88"/>
                        </a:lnTo>
                        <a:lnTo>
                          <a:pt x="88" y="83"/>
                        </a:lnTo>
                        <a:close/>
                        <a:moveTo>
                          <a:pt x="89" y="104"/>
                        </a:moveTo>
                        <a:lnTo>
                          <a:pt x="88" y="100"/>
                        </a:lnTo>
                        <a:lnTo>
                          <a:pt x="87" y="96"/>
                        </a:lnTo>
                        <a:lnTo>
                          <a:pt x="84" y="96"/>
                        </a:lnTo>
                        <a:lnTo>
                          <a:pt x="79" y="100"/>
                        </a:lnTo>
                        <a:lnTo>
                          <a:pt x="79" y="108"/>
                        </a:lnTo>
                        <a:lnTo>
                          <a:pt x="79" y="109"/>
                        </a:lnTo>
                        <a:lnTo>
                          <a:pt x="82" y="113"/>
                        </a:lnTo>
                        <a:lnTo>
                          <a:pt x="83" y="115"/>
                        </a:lnTo>
                        <a:lnTo>
                          <a:pt x="85" y="115"/>
                        </a:lnTo>
                        <a:lnTo>
                          <a:pt x="87" y="115"/>
                        </a:lnTo>
                        <a:lnTo>
                          <a:pt x="89" y="116"/>
                        </a:lnTo>
                        <a:lnTo>
                          <a:pt x="95" y="116"/>
                        </a:lnTo>
                        <a:lnTo>
                          <a:pt x="100" y="114"/>
                        </a:lnTo>
                        <a:lnTo>
                          <a:pt x="105" y="112"/>
                        </a:lnTo>
                        <a:lnTo>
                          <a:pt x="97" y="106"/>
                        </a:lnTo>
                        <a:lnTo>
                          <a:pt x="89" y="104"/>
                        </a:lnTo>
                        <a:close/>
                        <a:moveTo>
                          <a:pt x="39" y="144"/>
                        </a:moveTo>
                        <a:lnTo>
                          <a:pt x="37" y="143"/>
                        </a:lnTo>
                        <a:lnTo>
                          <a:pt x="30" y="149"/>
                        </a:lnTo>
                        <a:lnTo>
                          <a:pt x="27" y="157"/>
                        </a:lnTo>
                        <a:lnTo>
                          <a:pt x="25" y="166"/>
                        </a:lnTo>
                        <a:lnTo>
                          <a:pt x="28" y="176"/>
                        </a:lnTo>
                        <a:lnTo>
                          <a:pt x="28" y="178"/>
                        </a:lnTo>
                        <a:lnTo>
                          <a:pt x="36" y="178"/>
                        </a:lnTo>
                        <a:lnTo>
                          <a:pt x="36" y="176"/>
                        </a:lnTo>
                        <a:lnTo>
                          <a:pt x="41" y="182"/>
                        </a:lnTo>
                        <a:lnTo>
                          <a:pt x="42" y="184"/>
                        </a:lnTo>
                        <a:lnTo>
                          <a:pt x="42" y="182"/>
                        </a:lnTo>
                        <a:lnTo>
                          <a:pt x="43" y="182"/>
                        </a:lnTo>
                        <a:lnTo>
                          <a:pt x="46" y="182"/>
                        </a:lnTo>
                        <a:lnTo>
                          <a:pt x="46" y="180"/>
                        </a:lnTo>
                        <a:lnTo>
                          <a:pt x="46" y="179"/>
                        </a:lnTo>
                        <a:lnTo>
                          <a:pt x="47" y="179"/>
                        </a:lnTo>
                        <a:lnTo>
                          <a:pt x="41" y="156"/>
                        </a:lnTo>
                        <a:lnTo>
                          <a:pt x="41" y="155"/>
                        </a:lnTo>
                        <a:lnTo>
                          <a:pt x="37" y="157"/>
                        </a:lnTo>
                        <a:lnTo>
                          <a:pt x="39" y="144"/>
                        </a:lnTo>
                        <a:close/>
                        <a:moveTo>
                          <a:pt x="79" y="140"/>
                        </a:moveTo>
                        <a:lnTo>
                          <a:pt x="72" y="148"/>
                        </a:lnTo>
                        <a:lnTo>
                          <a:pt x="71" y="150"/>
                        </a:lnTo>
                        <a:lnTo>
                          <a:pt x="67" y="162"/>
                        </a:lnTo>
                        <a:lnTo>
                          <a:pt x="66" y="176"/>
                        </a:lnTo>
                        <a:lnTo>
                          <a:pt x="69" y="180"/>
                        </a:lnTo>
                        <a:lnTo>
                          <a:pt x="73" y="170"/>
                        </a:lnTo>
                        <a:lnTo>
                          <a:pt x="75" y="166"/>
                        </a:lnTo>
                        <a:lnTo>
                          <a:pt x="77" y="162"/>
                        </a:lnTo>
                        <a:lnTo>
                          <a:pt x="79" y="151"/>
                        </a:lnTo>
                        <a:lnTo>
                          <a:pt x="81" y="142"/>
                        </a:lnTo>
                        <a:lnTo>
                          <a:pt x="79" y="140"/>
                        </a:lnTo>
                        <a:close/>
                        <a:moveTo>
                          <a:pt x="71" y="199"/>
                        </a:moveTo>
                        <a:lnTo>
                          <a:pt x="70" y="198"/>
                        </a:lnTo>
                        <a:lnTo>
                          <a:pt x="42" y="214"/>
                        </a:lnTo>
                        <a:lnTo>
                          <a:pt x="47" y="214"/>
                        </a:lnTo>
                        <a:lnTo>
                          <a:pt x="49" y="214"/>
                        </a:lnTo>
                        <a:lnTo>
                          <a:pt x="51" y="214"/>
                        </a:lnTo>
                        <a:lnTo>
                          <a:pt x="53" y="215"/>
                        </a:lnTo>
                        <a:lnTo>
                          <a:pt x="53" y="214"/>
                        </a:lnTo>
                        <a:lnTo>
                          <a:pt x="54" y="214"/>
                        </a:lnTo>
                        <a:lnTo>
                          <a:pt x="57" y="214"/>
                        </a:lnTo>
                        <a:lnTo>
                          <a:pt x="61" y="214"/>
                        </a:lnTo>
                        <a:lnTo>
                          <a:pt x="64" y="210"/>
                        </a:lnTo>
                        <a:lnTo>
                          <a:pt x="67" y="208"/>
                        </a:lnTo>
                        <a:lnTo>
                          <a:pt x="69" y="203"/>
                        </a:lnTo>
                        <a:lnTo>
                          <a:pt x="71" y="199"/>
                        </a:lnTo>
                        <a:close/>
                        <a:moveTo>
                          <a:pt x="173" y="13"/>
                        </a:moveTo>
                        <a:lnTo>
                          <a:pt x="165" y="13"/>
                        </a:lnTo>
                        <a:lnTo>
                          <a:pt x="159" y="16"/>
                        </a:lnTo>
                        <a:lnTo>
                          <a:pt x="153" y="19"/>
                        </a:lnTo>
                        <a:lnTo>
                          <a:pt x="149" y="25"/>
                        </a:lnTo>
                        <a:lnTo>
                          <a:pt x="150" y="25"/>
                        </a:lnTo>
                        <a:lnTo>
                          <a:pt x="157" y="24"/>
                        </a:lnTo>
                        <a:lnTo>
                          <a:pt x="165" y="22"/>
                        </a:lnTo>
                        <a:lnTo>
                          <a:pt x="169" y="18"/>
                        </a:lnTo>
                        <a:lnTo>
                          <a:pt x="174" y="13"/>
                        </a:lnTo>
                        <a:lnTo>
                          <a:pt x="173" y="13"/>
                        </a:lnTo>
                        <a:close/>
                        <a:moveTo>
                          <a:pt x="149" y="52"/>
                        </a:moveTo>
                        <a:lnTo>
                          <a:pt x="151" y="49"/>
                        </a:lnTo>
                        <a:lnTo>
                          <a:pt x="153" y="47"/>
                        </a:lnTo>
                        <a:lnTo>
                          <a:pt x="153" y="46"/>
                        </a:lnTo>
                        <a:lnTo>
                          <a:pt x="150" y="42"/>
                        </a:lnTo>
                        <a:lnTo>
                          <a:pt x="148" y="41"/>
                        </a:lnTo>
                        <a:lnTo>
                          <a:pt x="139" y="41"/>
                        </a:lnTo>
                        <a:lnTo>
                          <a:pt x="135" y="44"/>
                        </a:lnTo>
                        <a:lnTo>
                          <a:pt x="130" y="48"/>
                        </a:lnTo>
                        <a:lnTo>
                          <a:pt x="129" y="55"/>
                        </a:lnTo>
                        <a:lnTo>
                          <a:pt x="129" y="56"/>
                        </a:lnTo>
                        <a:lnTo>
                          <a:pt x="136" y="58"/>
                        </a:lnTo>
                        <a:lnTo>
                          <a:pt x="139" y="53"/>
                        </a:lnTo>
                        <a:lnTo>
                          <a:pt x="149" y="52"/>
                        </a:lnTo>
                        <a:close/>
                        <a:moveTo>
                          <a:pt x="203" y="18"/>
                        </a:moveTo>
                        <a:lnTo>
                          <a:pt x="199" y="22"/>
                        </a:lnTo>
                        <a:lnTo>
                          <a:pt x="201" y="26"/>
                        </a:lnTo>
                        <a:lnTo>
                          <a:pt x="195" y="28"/>
                        </a:lnTo>
                        <a:lnTo>
                          <a:pt x="190" y="31"/>
                        </a:lnTo>
                        <a:lnTo>
                          <a:pt x="190" y="32"/>
                        </a:lnTo>
                        <a:lnTo>
                          <a:pt x="190" y="34"/>
                        </a:lnTo>
                        <a:lnTo>
                          <a:pt x="191" y="35"/>
                        </a:lnTo>
                        <a:lnTo>
                          <a:pt x="192" y="36"/>
                        </a:lnTo>
                        <a:lnTo>
                          <a:pt x="204" y="35"/>
                        </a:lnTo>
                        <a:lnTo>
                          <a:pt x="213" y="47"/>
                        </a:lnTo>
                        <a:lnTo>
                          <a:pt x="214" y="47"/>
                        </a:lnTo>
                        <a:lnTo>
                          <a:pt x="215" y="46"/>
                        </a:lnTo>
                        <a:lnTo>
                          <a:pt x="216" y="41"/>
                        </a:lnTo>
                        <a:lnTo>
                          <a:pt x="216" y="40"/>
                        </a:lnTo>
                        <a:lnTo>
                          <a:pt x="211" y="31"/>
                        </a:lnTo>
                        <a:lnTo>
                          <a:pt x="207" y="28"/>
                        </a:lnTo>
                        <a:lnTo>
                          <a:pt x="203" y="28"/>
                        </a:lnTo>
                        <a:lnTo>
                          <a:pt x="204" y="26"/>
                        </a:lnTo>
                        <a:lnTo>
                          <a:pt x="205" y="24"/>
                        </a:lnTo>
                        <a:lnTo>
                          <a:pt x="207" y="24"/>
                        </a:lnTo>
                        <a:lnTo>
                          <a:pt x="208" y="23"/>
                        </a:lnTo>
                        <a:lnTo>
                          <a:pt x="220" y="23"/>
                        </a:lnTo>
                        <a:lnTo>
                          <a:pt x="226" y="29"/>
                        </a:lnTo>
                        <a:lnTo>
                          <a:pt x="233" y="30"/>
                        </a:lnTo>
                        <a:lnTo>
                          <a:pt x="234" y="28"/>
                        </a:lnTo>
                        <a:lnTo>
                          <a:pt x="234" y="25"/>
                        </a:lnTo>
                        <a:lnTo>
                          <a:pt x="228" y="18"/>
                        </a:lnTo>
                        <a:lnTo>
                          <a:pt x="223" y="14"/>
                        </a:lnTo>
                        <a:lnTo>
                          <a:pt x="220" y="13"/>
                        </a:lnTo>
                        <a:lnTo>
                          <a:pt x="208" y="14"/>
                        </a:lnTo>
                        <a:lnTo>
                          <a:pt x="207" y="14"/>
                        </a:lnTo>
                        <a:lnTo>
                          <a:pt x="203" y="18"/>
                        </a:lnTo>
                        <a:close/>
                        <a:moveTo>
                          <a:pt x="201" y="50"/>
                        </a:moveTo>
                        <a:lnTo>
                          <a:pt x="202" y="49"/>
                        </a:lnTo>
                        <a:lnTo>
                          <a:pt x="199" y="47"/>
                        </a:lnTo>
                        <a:lnTo>
                          <a:pt x="197" y="46"/>
                        </a:lnTo>
                        <a:lnTo>
                          <a:pt x="186" y="48"/>
                        </a:lnTo>
                        <a:lnTo>
                          <a:pt x="179" y="54"/>
                        </a:lnTo>
                        <a:lnTo>
                          <a:pt x="173" y="60"/>
                        </a:lnTo>
                        <a:lnTo>
                          <a:pt x="169" y="70"/>
                        </a:lnTo>
                        <a:lnTo>
                          <a:pt x="169" y="71"/>
                        </a:lnTo>
                        <a:lnTo>
                          <a:pt x="175" y="73"/>
                        </a:lnTo>
                        <a:lnTo>
                          <a:pt x="186" y="60"/>
                        </a:lnTo>
                        <a:lnTo>
                          <a:pt x="201" y="50"/>
                        </a:lnTo>
                        <a:close/>
                        <a:moveTo>
                          <a:pt x="180" y="91"/>
                        </a:moveTo>
                        <a:lnTo>
                          <a:pt x="181" y="89"/>
                        </a:lnTo>
                        <a:lnTo>
                          <a:pt x="178" y="83"/>
                        </a:lnTo>
                        <a:lnTo>
                          <a:pt x="175" y="79"/>
                        </a:lnTo>
                        <a:lnTo>
                          <a:pt x="168" y="76"/>
                        </a:lnTo>
                        <a:lnTo>
                          <a:pt x="163" y="77"/>
                        </a:lnTo>
                        <a:lnTo>
                          <a:pt x="161" y="77"/>
                        </a:lnTo>
                        <a:lnTo>
                          <a:pt x="156" y="82"/>
                        </a:lnTo>
                        <a:lnTo>
                          <a:pt x="156" y="88"/>
                        </a:lnTo>
                        <a:lnTo>
                          <a:pt x="159" y="89"/>
                        </a:lnTo>
                        <a:lnTo>
                          <a:pt x="159" y="88"/>
                        </a:lnTo>
                        <a:lnTo>
                          <a:pt x="160" y="88"/>
                        </a:lnTo>
                        <a:lnTo>
                          <a:pt x="162" y="88"/>
                        </a:lnTo>
                        <a:lnTo>
                          <a:pt x="165" y="85"/>
                        </a:lnTo>
                        <a:lnTo>
                          <a:pt x="167" y="85"/>
                        </a:lnTo>
                        <a:lnTo>
                          <a:pt x="171" y="89"/>
                        </a:lnTo>
                        <a:lnTo>
                          <a:pt x="171" y="90"/>
                        </a:lnTo>
                        <a:lnTo>
                          <a:pt x="171" y="94"/>
                        </a:lnTo>
                        <a:lnTo>
                          <a:pt x="174" y="96"/>
                        </a:lnTo>
                        <a:lnTo>
                          <a:pt x="180" y="91"/>
                        </a:lnTo>
                        <a:close/>
                        <a:moveTo>
                          <a:pt x="165" y="97"/>
                        </a:moveTo>
                        <a:lnTo>
                          <a:pt x="163" y="95"/>
                        </a:lnTo>
                        <a:lnTo>
                          <a:pt x="155" y="91"/>
                        </a:lnTo>
                        <a:lnTo>
                          <a:pt x="151" y="95"/>
                        </a:lnTo>
                        <a:lnTo>
                          <a:pt x="154" y="101"/>
                        </a:lnTo>
                        <a:lnTo>
                          <a:pt x="149" y="108"/>
                        </a:lnTo>
                        <a:lnTo>
                          <a:pt x="149" y="109"/>
                        </a:lnTo>
                        <a:lnTo>
                          <a:pt x="159" y="110"/>
                        </a:lnTo>
                        <a:lnTo>
                          <a:pt x="162" y="103"/>
                        </a:lnTo>
                        <a:lnTo>
                          <a:pt x="162" y="101"/>
                        </a:lnTo>
                        <a:lnTo>
                          <a:pt x="162" y="100"/>
                        </a:lnTo>
                        <a:lnTo>
                          <a:pt x="163" y="100"/>
                        </a:lnTo>
                        <a:lnTo>
                          <a:pt x="165" y="97"/>
                        </a:lnTo>
                        <a:close/>
                      </a:path>
                    </a:pathLst>
                  </a:custGeom>
                  <a:solidFill>
                    <a:srgbClr val="FDFCC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37" name="Freeform 894"/>
                  <p:cNvSpPr/>
                  <p:nvPr/>
                </p:nvSpPr>
                <p:spPr>
                  <a:xfrm>
                    <a:off x="766" y="596"/>
                    <a:ext cx="5" cy="9"/>
                  </a:xfrm>
                  <a:custGeom>
                    <a:avLst/>
                    <a:gdLst>
                      <a:gd name="txL" fmla="*/ 0 w 15"/>
                      <a:gd name="txT" fmla="*/ 0 h 25"/>
                      <a:gd name="txR" fmla="*/ 15 w 15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25">
                        <a:moveTo>
                          <a:pt x="7" y="2"/>
                        </a:moveTo>
                        <a:lnTo>
                          <a:pt x="10" y="1"/>
                        </a:lnTo>
                        <a:lnTo>
                          <a:pt x="12" y="0"/>
                        </a:lnTo>
                        <a:lnTo>
                          <a:pt x="15" y="8"/>
                        </a:lnTo>
                        <a:lnTo>
                          <a:pt x="12" y="19"/>
                        </a:lnTo>
                        <a:lnTo>
                          <a:pt x="5" y="24"/>
                        </a:lnTo>
                        <a:lnTo>
                          <a:pt x="0" y="25"/>
                        </a:lnTo>
                        <a:lnTo>
                          <a:pt x="1" y="24"/>
                        </a:lnTo>
                        <a:lnTo>
                          <a:pt x="4" y="20"/>
                        </a:lnTo>
                        <a:lnTo>
                          <a:pt x="4" y="18"/>
                        </a:lnTo>
                        <a:lnTo>
                          <a:pt x="7" y="2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38" name="Freeform 895"/>
                  <p:cNvSpPr/>
                  <p:nvPr/>
                </p:nvSpPr>
                <p:spPr>
                  <a:xfrm>
                    <a:off x="754" y="602"/>
                    <a:ext cx="9" cy="7"/>
                  </a:xfrm>
                  <a:custGeom>
                    <a:avLst/>
                    <a:gdLst>
                      <a:gd name="txL" fmla="*/ 0 w 28"/>
                      <a:gd name="txT" fmla="*/ 0 h 20"/>
                      <a:gd name="txR" fmla="*/ 28 w 28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20">
                        <a:moveTo>
                          <a:pt x="18" y="9"/>
                        </a:moveTo>
                        <a:lnTo>
                          <a:pt x="16" y="12"/>
                        </a:lnTo>
                        <a:lnTo>
                          <a:pt x="7" y="17"/>
                        </a:lnTo>
                        <a:lnTo>
                          <a:pt x="0" y="20"/>
                        </a:lnTo>
                        <a:lnTo>
                          <a:pt x="0" y="19"/>
                        </a:lnTo>
                        <a:lnTo>
                          <a:pt x="0" y="11"/>
                        </a:lnTo>
                        <a:lnTo>
                          <a:pt x="4" y="6"/>
                        </a:lnTo>
                        <a:lnTo>
                          <a:pt x="9" y="1"/>
                        </a:lnTo>
                        <a:lnTo>
                          <a:pt x="17" y="0"/>
                        </a:lnTo>
                        <a:lnTo>
                          <a:pt x="23" y="1"/>
                        </a:lnTo>
                        <a:lnTo>
                          <a:pt x="28" y="5"/>
                        </a:lnTo>
                        <a:lnTo>
                          <a:pt x="28" y="7"/>
                        </a:lnTo>
                        <a:lnTo>
                          <a:pt x="28" y="9"/>
                        </a:lnTo>
                        <a:lnTo>
                          <a:pt x="23" y="11"/>
                        </a:lnTo>
                        <a:lnTo>
                          <a:pt x="18" y="9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39" name="Freeform 896"/>
                  <p:cNvSpPr/>
                  <p:nvPr/>
                </p:nvSpPr>
                <p:spPr>
                  <a:xfrm>
                    <a:off x="756" y="610"/>
                    <a:ext cx="9" cy="7"/>
                  </a:xfrm>
                  <a:custGeom>
                    <a:avLst/>
                    <a:gdLst>
                      <a:gd name="txL" fmla="*/ 0 w 26"/>
                      <a:gd name="txT" fmla="*/ 0 h 20"/>
                      <a:gd name="txR" fmla="*/ 26 w 26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" h="20">
                        <a:moveTo>
                          <a:pt x="8" y="0"/>
                        </a:moveTo>
                        <a:lnTo>
                          <a:pt x="9" y="4"/>
                        </a:lnTo>
                        <a:lnTo>
                          <a:pt x="10" y="8"/>
                        </a:lnTo>
                        <a:lnTo>
                          <a:pt x="18" y="10"/>
                        </a:lnTo>
                        <a:lnTo>
                          <a:pt x="26" y="16"/>
                        </a:lnTo>
                        <a:lnTo>
                          <a:pt x="21" y="18"/>
                        </a:lnTo>
                        <a:lnTo>
                          <a:pt x="16" y="20"/>
                        </a:lnTo>
                        <a:lnTo>
                          <a:pt x="10" y="20"/>
                        </a:lnTo>
                        <a:lnTo>
                          <a:pt x="8" y="19"/>
                        </a:lnTo>
                        <a:lnTo>
                          <a:pt x="6" y="19"/>
                        </a:lnTo>
                        <a:lnTo>
                          <a:pt x="4" y="19"/>
                        </a:lnTo>
                        <a:lnTo>
                          <a:pt x="3" y="17"/>
                        </a:lnTo>
                        <a:lnTo>
                          <a:pt x="0" y="13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5" y="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40" name="Freeform 897"/>
                  <p:cNvSpPr/>
                  <p:nvPr/>
                </p:nvSpPr>
                <p:spPr>
                  <a:xfrm>
                    <a:off x="738" y="626"/>
                    <a:ext cx="5" cy="12"/>
                  </a:xfrm>
                  <a:custGeom>
                    <a:avLst/>
                    <a:gdLst>
                      <a:gd name="txL" fmla="*/ 0 w 14"/>
                      <a:gd name="txT" fmla="*/ 0 h 35"/>
                      <a:gd name="txR" fmla="*/ 14 w 14"/>
                      <a:gd name="txB" fmla="*/ 35 h 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35">
                        <a:moveTo>
                          <a:pt x="12" y="0"/>
                        </a:moveTo>
                        <a:lnTo>
                          <a:pt x="14" y="1"/>
                        </a:lnTo>
                        <a:lnTo>
                          <a:pt x="12" y="14"/>
                        </a:lnTo>
                        <a:lnTo>
                          <a:pt x="9" y="23"/>
                        </a:lnTo>
                        <a:lnTo>
                          <a:pt x="11" y="33"/>
                        </a:lnTo>
                        <a:lnTo>
                          <a:pt x="11" y="35"/>
                        </a:lnTo>
                        <a:lnTo>
                          <a:pt x="3" y="35"/>
                        </a:lnTo>
                        <a:lnTo>
                          <a:pt x="3" y="33"/>
                        </a:lnTo>
                        <a:lnTo>
                          <a:pt x="0" y="23"/>
                        </a:lnTo>
                        <a:lnTo>
                          <a:pt x="2" y="14"/>
                        </a:lnTo>
                        <a:lnTo>
                          <a:pt x="5" y="6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41" name="Freeform 898"/>
                  <p:cNvSpPr/>
                  <p:nvPr/>
                </p:nvSpPr>
                <p:spPr>
                  <a:xfrm>
                    <a:off x="741" y="630"/>
                    <a:ext cx="5" cy="10"/>
                  </a:xfrm>
                  <a:custGeom>
                    <a:avLst/>
                    <a:gdLst>
                      <a:gd name="txL" fmla="*/ 0 w 13"/>
                      <a:gd name="txT" fmla="*/ 0 h 29"/>
                      <a:gd name="txR" fmla="*/ 13 w 13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29">
                        <a:moveTo>
                          <a:pt x="3" y="2"/>
                        </a:moveTo>
                        <a:lnTo>
                          <a:pt x="7" y="0"/>
                        </a:lnTo>
                        <a:lnTo>
                          <a:pt x="7" y="1"/>
                        </a:lnTo>
                        <a:lnTo>
                          <a:pt x="13" y="24"/>
                        </a:lnTo>
                        <a:lnTo>
                          <a:pt x="12" y="24"/>
                        </a:lnTo>
                        <a:lnTo>
                          <a:pt x="12" y="25"/>
                        </a:lnTo>
                        <a:lnTo>
                          <a:pt x="12" y="27"/>
                        </a:lnTo>
                        <a:lnTo>
                          <a:pt x="9" y="27"/>
                        </a:lnTo>
                        <a:lnTo>
                          <a:pt x="8" y="27"/>
                        </a:lnTo>
                        <a:lnTo>
                          <a:pt x="8" y="29"/>
                        </a:lnTo>
                        <a:lnTo>
                          <a:pt x="7" y="27"/>
                        </a:lnTo>
                        <a:lnTo>
                          <a:pt x="2" y="21"/>
                        </a:lnTo>
                        <a:lnTo>
                          <a:pt x="0" y="11"/>
                        </a:lnTo>
                        <a:lnTo>
                          <a:pt x="3" y="2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42" name="Freeform 899"/>
                  <p:cNvSpPr/>
                  <p:nvPr/>
                </p:nvSpPr>
                <p:spPr>
                  <a:xfrm>
                    <a:off x="752" y="625"/>
                    <a:ext cx="5" cy="13"/>
                  </a:xfrm>
                  <a:custGeom>
                    <a:avLst/>
                    <a:gdLst>
                      <a:gd name="txL" fmla="*/ 0 w 15"/>
                      <a:gd name="txT" fmla="*/ 0 h 40"/>
                      <a:gd name="txR" fmla="*/ 15 w 15"/>
                      <a:gd name="txB" fmla="*/ 40 h 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40">
                        <a:moveTo>
                          <a:pt x="6" y="8"/>
                        </a:moveTo>
                        <a:lnTo>
                          <a:pt x="13" y="0"/>
                        </a:lnTo>
                        <a:lnTo>
                          <a:pt x="15" y="2"/>
                        </a:lnTo>
                        <a:lnTo>
                          <a:pt x="13" y="11"/>
                        </a:lnTo>
                        <a:lnTo>
                          <a:pt x="11" y="22"/>
                        </a:lnTo>
                        <a:lnTo>
                          <a:pt x="9" y="26"/>
                        </a:lnTo>
                        <a:lnTo>
                          <a:pt x="7" y="30"/>
                        </a:lnTo>
                        <a:lnTo>
                          <a:pt x="3" y="40"/>
                        </a:lnTo>
                        <a:lnTo>
                          <a:pt x="0" y="36"/>
                        </a:lnTo>
                        <a:lnTo>
                          <a:pt x="1" y="22"/>
                        </a:lnTo>
                        <a:lnTo>
                          <a:pt x="5" y="10"/>
                        </a:lnTo>
                        <a:lnTo>
                          <a:pt x="6" y="8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43" name="Freeform 900"/>
                  <p:cNvSpPr/>
                  <p:nvPr/>
                </p:nvSpPr>
                <p:spPr>
                  <a:xfrm>
                    <a:off x="744" y="644"/>
                    <a:ext cx="10" cy="6"/>
                  </a:xfrm>
                  <a:custGeom>
                    <a:avLst/>
                    <a:gdLst>
                      <a:gd name="txL" fmla="*/ 0 w 29"/>
                      <a:gd name="txT" fmla="*/ 0 h 17"/>
                      <a:gd name="txR" fmla="*/ 29 w 29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" h="17">
                        <a:moveTo>
                          <a:pt x="28" y="0"/>
                        </a:moveTo>
                        <a:lnTo>
                          <a:pt x="29" y="1"/>
                        </a:lnTo>
                        <a:lnTo>
                          <a:pt x="27" y="5"/>
                        </a:lnTo>
                        <a:lnTo>
                          <a:pt x="25" y="10"/>
                        </a:lnTo>
                        <a:lnTo>
                          <a:pt x="22" y="12"/>
                        </a:lnTo>
                        <a:lnTo>
                          <a:pt x="19" y="16"/>
                        </a:lnTo>
                        <a:lnTo>
                          <a:pt x="15" y="16"/>
                        </a:lnTo>
                        <a:lnTo>
                          <a:pt x="12" y="16"/>
                        </a:lnTo>
                        <a:lnTo>
                          <a:pt x="11" y="16"/>
                        </a:lnTo>
                        <a:lnTo>
                          <a:pt x="11" y="17"/>
                        </a:lnTo>
                        <a:lnTo>
                          <a:pt x="9" y="16"/>
                        </a:lnTo>
                        <a:lnTo>
                          <a:pt x="7" y="16"/>
                        </a:lnTo>
                        <a:lnTo>
                          <a:pt x="5" y="16"/>
                        </a:lnTo>
                        <a:lnTo>
                          <a:pt x="0" y="16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44" name="Freeform 901"/>
                  <p:cNvSpPr/>
                  <p:nvPr/>
                </p:nvSpPr>
                <p:spPr>
                  <a:xfrm>
                    <a:off x="780" y="583"/>
                    <a:ext cx="8" cy="4"/>
                  </a:xfrm>
                  <a:custGeom>
                    <a:avLst/>
                    <a:gdLst>
                      <a:gd name="txL" fmla="*/ 0 w 25"/>
                      <a:gd name="txT" fmla="*/ 0 h 12"/>
                      <a:gd name="txR" fmla="*/ 25 w 25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12">
                        <a:moveTo>
                          <a:pt x="0" y="12"/>
                        </a:moveTo>
                        <a:lnTo>
                          <a:pt x="4" y="6"/>
                        </a:lnTo>
                        <a:lnTo>
                          <a:pt x="10" y="3"/>
                        </a:lnTo>
                        <a:lnTo>
                          <a:pt x="16" y="0"/>
                        </a:lnTo>
                        <a:lnTo>
                          <a:pt x="24" y="0"/>
                        </a:lnTo>
                        <a:lnTo>
                          <a:pt x="25" y="0"/>
                        </a:lnTo>
                        <a:lnTo>
                          <a:pt x="20" y="5"/>
                        </a:lnTo>
                        <a:lnTo>
                          <a:pt x="16" y="9"/>
                        </a:lnTo>
                        <a:lnTo>
                          <a:pt x="8" y="11"/>
                        </a:lnTo>
                        <a:lnTo>
                          <a:pt x="1" y="12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45" name="Freeform 902"/>
                  <p:cNvSpPr/>
                  <p:nvPr/>
                </p:nvSpPr>
                <p:spPr>
                  <a:xfrm>
                    <a:off x="773" y="592"/>
                    <a:ext cx="8" cy="6"/>
                  </a:xfrm>
                  <a:custGeom>
                    <a:avLst/>
                    <a:gdLst>
                      <a:gd name="txL" fmla="*/ 0 w 24"/>
                      <a:gd name="txT" fmla="*/ 0 h 17"/>
                      <a:gd name="txR" fmla="*/ 24 w 24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" h="17">
                        <a:moveTo>
                          <a:pt x="24" y="6"/>
                        </a:moveTo>
                        <a:lnTo>
                          <a:pt x="22" y="8"/>
                        </a:lnTo>
                        <a:lnTo>
                          <a:pt x="20" y="11"/>
                        </a:lnTo>
                        <a:lnTo>
                          <a:pt x="10" y="12"/>
                        </a:lnTo>
                        <a:lnTo>
                          <a:pt x="7" y="17"/>
                        </a:lnTo>
                        <a:lnTo>
                          <a:pt x="0" y="15"/>
                        </a:lnTo>
                        <a:lnTo>
                          <a:pt x="0" y="14"/>
                        </a:lnTo>
                        <a:lnTo>
                          <a:pt x="1" y="7"/>
                        </a:lnTo>
                        <a:lnTo>
                          <a:pt x="6" y="3"/>
                        </a:lnTo>
                        <a:lnTo>
                          <a:pt x="10" y="0"/>
                        </a:lnTo>
                        <a:lnTo>
                          <a:pt x="19" y="0"/>
                        </a:lnTo>
                        <a:lnTo>
                          <a:pt x="21" y="1"/>
                        </a:lnTo>
                        <a:lnTo>
                          <a:pt x="24" y="5"/>
                        </a:lnTo>
                        <a:lnTo>
                          <a:pt x="24" y="6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46" name="Freeform 903"/>
                  <p:cNvSpPr/>
                  <p:nvPr/>
                </p:nvSpPr>
                <p:spPr>
                  <a:xfrm>
                    <a:off x="796" y="583"/>
                    <a:ext cx="12" cy="5"/>
                  </a:xfrm>
                  <a:custGeom>
                    <a:avLst/>
                    <a:gdLst>
                      <a:gd name="txL" fmla="*/ 0 w 35"/>
                      <a:gd name="txT" fmla="*/ 0 h 17"/>
                      <a:gd name="txR" fmla="*/ 35 w 35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17">
                        <a:moveTo>
                          <a:pt x="4" y="15"/>
                        </a:moveTo>
                        <a:lnTo>
                          <a:pt x="2" y="13"/>
                        </a:lnTo>
                        <a:lnTo>
                          <a:pt x="0" y="9"/>
                        </a:lnTo>
                        <a:lnTo>
                          <a:pt x="4" y="5"/>
                        </a:lnTo>
                        <a:lnTo>
                          <a:pt x="8" y="1"/>
                        </a:lnTo>
                        <a:lnTo>
                          <a:pt x="9" y="1"/>
                        </a:lnTo>
                        <a:lnTo>
                          <a:pt x="21" y="0"/>
                        </a:lnTo>
                        <a:lnTo>
                          <a:pt x="24" y="1"/>
                        </a:lnTo>
                        <a:lnTo>
                          <a:pt x="29" y="5"/>
                        </a:lnTo>
                        <a:lnTo>
                          <a:pt x="35" y="12"/>
                        </a:lnTo>
                        <a:lnTo>
                          <a:pt x="35" y="15"/>
                        </a:lnTo>
                        <a:lnTo>
                          <a:pt x="34" y="17"/>
                        </a:lnTo>
                        <a:lnTo>
                          <a:pt x="27" y="16"/>
                        </a:lnTo>
                        <a:lnTo>
                          <a:pt x="21" y="10"/>
                        </a:lnTo>
                        <a:lnTo>
                          <a:pt x="9" y="10"/>
                        </a:lnTo>
                        <a:lnTo>
                          <a:pt x="8" y="11"/>
                        </a:lnTo>
                        <a:lnTo>
                          <a:pt x="6" y="11"/>
                        </a:lnTo>
                        <a:lnTo>
                          <a:pt x="5" y="13"/>
                        </a:lnTo>
                        <a:lnTo>
                          <a:pt x="4" y="15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47" name="Freeform 904"/>
                  <p:cNvSpPr/>
                  <p:nvPr/>
                </p:nvSpPr>
                <p:spPr>
                  <a:xfrm>
                    <a:off x="793" y="587"/>
                    <a:ext cx="9" cy="7"/>
                  </a:xfrm>
                  <a:custGeom>
                    <a:avLst/>
                    <a:gdLst>
                      <a:gd name="txL" fmla="*/ 0 w 26"/>
                      <a:gd name="txT" fmla="*/ 0 h 21"/>
                      <a:gd name="txR" fmla="*/ 26 w 26"/>
                      <a:gd name="txB" fmla="*/ 21 h 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" h="21">
                        <a:moveTo>
                          <a:pt x="11" y="0"/>
                        </a:moveTo>
                        <a:lnTo>
                          <a:pt x="13" y="2"/>
                        </a:lnTo>
                        <a:lnTo>
                          <a:pt x="17" y="2"/>
                        </a:lnTo>
                        <a:lnTo>
                          <a:pt x="21" y="5"/>
                        </a:lnTo>
                        <a:lnTo>
                          <a:pt x="26" y="14"/>
                        </a:lnTo>
                        <a:lnTo>
                          <a:pt x="26" y="15"/>
                        </a:lnTo>
                        <a:lnTo>
                          <a:pt x="25" y="20"/>
                        </a:lnTo>
                        <a:lnTo>
                          <a:pt x="24" y="21"/>
                        </a:lnTo>
                        <a:lnTo>
                          <a:pt x="23" y="21"/>
                        </a:lnTo>
                        <a:lnTo>
                          <a:pt x="14" y="9"/>
                        </a:lnTo>
                        <a:lnTo>
                          <a:pt x="2" y="10"/>
                        </a:lnTo>
                        <a:lnTo>
                          <a:pt x="1" y="9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5"/>
                        </a:lnTo>
                        <a:lnTo>
                          <a:pt x="5" y="2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48" name="Freeform 905"/>
                  <p:cNvSpPr/>
                  <p:nvPr/>
                </p:nvSpPr>
                <p:spPr>
                  <a:xfrm>
                    <a:off x="786" y="594"/>
                    <a:ext cx="11" cy="9"/>
                  </a:xfrm>
                  <a:custGeom>
                    <a:avLst/>
                    <a:gdLst>
                      <a:gd name="txL" fmla="*/ 0 w 33"/>
                      <a:gd name="txT" fmla="*/ 0 h 27"/>
                      <a:gd name="txR" fmla="*/ 33 w 33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27">
                        <a:moveTo>
                          <a:pt x="33" y="3"/>
                        </a:moveTo>
                        <a:lnTo>
                          <a:pt x="32" y="4"/>
                        </a:lnTo>
                        <a:lnTo>
                          <a:pt x="17" y="14"/>
                        </a:lnTo>
                        <a:lnTo>
                          <a:pt x="6" y="27"/>
                        </a:lnTo>
                        <a:lnTo>
                          <a:pt x="0" y="25"/>
                        </a:lnTo>
                        <a:lnTo>
                          <a:pt x="0" y="24"/>
                        </a:lnTo>
                        <a:lnTo>
                          <a:pt x="4" y="14"/>
                        </a:lnTo>
                        <a:lnTo>
                          <a:pt x="10" y="8"/>
                        </a:lnTo>
                        <a:lnTo>
                          <a:pt x="17" y="2"/>
                        </a:lnTo>
                        <a:lnTo>
                          <a:pt x="28" y="0"/>
                        </a:lnTo>
                        <a:lnTo>
                          <a:pt x="30" y="1"/>
                        </a:lnTo>
                        <a:lnTo>
                          <a:pt x="33" y="3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49" name="Freeform 906"/>
                  <p:cNvSpPr/>
                  <p:nvPr/>
                </p:nvSpPr>
                <p:spPr>
                  <a:xfrm>
                    <a:off x="782" y="604"/>
                    <a:ext cx="8" cy="6"/>
                  </a:xfrm>
                  <a:custGeom>
                    <a:avLst/>
                    <a:gdLst>
                      <a:gd name="txL" fmla="*/ 0 w 25"/>
                      <a:gd name="txT" fmla="*/ 0 h 20"/>
                      <a:gd name="txR" fmla="*/ 25 w 25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20">
                        <a:moveTo>
                          <a:pt x="25" y="13"/>
                        </a:moveTo>
                        <a:lnTo>
                          <a:pt x="24" y="15"/>
                        </a:lnTo>
                        <a:lnTo>
                          <a:pt x="18" y="20"/>
                        </a:lnTo>
                        <a:lnTo>
                          <a:pt x="15" y="18"/>
                        </a:lnTo>
                        <a:lnTo>
                          <a:pt x="15" y="14"/>
                        </a:lnTo>
                        <a:lnTo>
                          <a:pt x="15" y="13"/>
                        </a:lnTo>
                        <a:lnTo>
                          <a:pt x="11" y="9"/>
                        </a:lnTo>
                        <a:lnTo>
                          <a:pt x="9" y="9"/>
                        </a:lnTo>
                        <a:lnTo>
                          <a:pt x="6" y="12"/>
                        </a:lnTo>
                        <a:lnTo>
                          <a:pt x="4" y="12"/>
                        </a:lnTo>
                        <a:lnTo>
                          <a:pt x="3" y="12"/>
                        </a:lnTo>
                        <a:lnTo>
                          <a:pt x="3" y="13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5" y="1"/>
                        </a:lnTo>
                        <a:lnTo>
                          <a:pt x="7" y="1"/>
                        </a:lnTo>
                        <a:lnTo>
                          <a:pt x="12" y="0"/>
                        </a:lnTo>
                        <a:lnTo>
                          <a:pt x="19" y="3"/>
                        </a:lnTo>
                        <a:lnTo>
                          <a:pt x="22" y="7"/>
                        </a:lnTo>
                        <a:lnTo>
                          <a:pt x="25" y="13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50" name="Freeform 907"/>
                  <p:cNvSpPr/>
                  <p:nvPr/>
                </p:nvSpPr>
                <p:spPr>
                  <a:xfrm>
                    <a:off x="780" y="609"/>
                    <a:ext cx="5" cy="6"/>
                  </a:xfrm>
                  <a:custGeom>
                    <a:avLst/>
                    <a:gdLst>
                      <a:gd name="txL" fmla="*/ 0 w 16"/>
                      <a:gd name="txT" fmla="*/ 0 h 19"/>
                      <a:gd name="txR" fmla="*/ 16 w 16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" h="19">
                        <a:moveTo>
                          <a:pt x="14" y="4"/>
                        </a:moveTo>
                        <a:lnTo>
                          <a:pt x="16" y="6"/>
                        </a:lnTo>
                        <a:lnTo>
                          <a:pt x="14" y="9"/>
                        </a:lnTo>
                        <a:lnTo>
                          <a:pt x="13" y="9"/>
                        </a:lnTo>
                        <a:lnTo>
                          <a:pt x="13" y="10"/>
                        </a:lnTo>
                        <a:lnTo>
                          <a:pt x="13" y="12"/>
                        </a:lnTo>
                        <a:lnTo>
                          <a:pt x="10" y="19"/>
                        </a:lnTo>
                        <a:lnTo>
                          <a:pt x="0" y="18"/>
                        </a:lnTo>
                        <a:lnTo>
                          <a:pt x="0" y="17"/>
                        </a:lnTo>
                        <a:lnTo>
                          <a:pt x="5" y="10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51" name="Freeform 908"/>
                  <p:cNvSpPr/>
                  <p:nvPr/>
                </p:nvSpPr>
                <p:spPr>
                  <a:xfrm>
                    <a:off x="760" y="618"/>
                    <a:ext cx="8" cy="10"/>
                  </a:xfrm>
                  <a:custGeom>
                    <a:avLst/>
                    <a:gdLst>
                      <a:gd name="txL" fmla="*/ 0 w 24"/>
                      <a:gd name="txT" fmla="*/ 0 h 29"/>
                      <a:gd name="txR" fmla="*/ 24 w 24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" h="29">
                        <a:moveTo>
                          <a:pt x="15" y="18"/>
                        </a:moveTo>
                        <a:lnTo>
                          <a:pt x="13" y="17"/>
                        </a:lnTo>
                        <a:lnTo>
                          <a:pt x="5" y="12"/>
                        </a:lnTo>
                        <a:lnTo>
                          <a:pt x="1" y="7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  <a:lnTo>
                          <a:pt x="5" y="1"/>
                        </a:lnTo>
                        <a:lnTo>
                          <a:pt x="11" y="2"/>
                        </a:lnTo>
                        <a:lnTo>
                          <a:pt x="17" y="6"/>
                        </a:lnTo>
                        <a:lnTo>
                          <a:pt x="21" y="9"/>
                        </a:lnTo>
                        <a:lnTo>
                          <a:pt x="23" y="14"/>
                        </a:lnTo>
                        <a:lnTo>
                          <a:pt x="24" y="20"/>
                        </a:lnTo>
                        <a:lnTo>
                          <a:pt x="24" y="27"/>
                        </a:lnTo>
                        <a:lnTo>
                          <a:pt x="18" y="29"/>
                        </a:lnTo>
                        <a:lnTo>
                          <a:pt x="16" y="25"/>
                        </a:lnTo>
                        <a:lnTo>
                          <a:pt x="16" y="24"/>
                        </a:lnTo>
                        <a:lnTo>
                          <a:pt x="15" y="18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52" name="Freeform 909"/>
                  <p:cNvSpPr>
                    <a:spLocks noEditPoints="1"/>
                  </p:cNvSpPr>
                  <p:nvPr/>
                </p:nvSpPr>
                <p:spPr>
                  <a:xfrm>
                    <a:off x="729" y="590"/>
                    <a:ext cx="94" cy="89"/>
                  </a:xfrm>
                  <a:custGeom>
                    <a:avLst/>
                    <a:gdLst>
                      <a:gd name="txL" fmla="*/ 0 w 281"/>
                      <a:gd name="txT" fmla="*/ 0 h 268"/>
                      <a:gd name="txR" fmla="*/ 281 w 281"/>
                      <a:gd name="txB" fmla="*/ 268 h 2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1" h="268">
                        <a:moveTo>
                          <a:pt x="109" y="91"/>
                        </a:moveTo>
                        <a:lnTo>
                          <a:pt x="113" y="87"/>
                        </a:lnTo>
                        <a:lnTo>
                          <a:pt x="117" y="80"/>
                        </a:lnTo>
                        <a:lnTo>
                          <a:pt x="125" y="76"/>
                        </a:lnTo>
                        <a:lnTo>
                          <a:pt x="132" y="74"/>
                        </a:lnTo>
                        <a:lnTo>
                          <a:pt x="141" y="75"/>
                        </a:lnTo>
                        <a:lnTo>
                          <a:pt x="145" y="80"/>
                        </a:lnTo>
                        <a:lnTo>
                          <a:pt x="150" y="84"/>
                        </a:lnTo>
                        <a:lnTo>
                          <a:pt x="155" y="86"/>
                        </a:lnTo>
                        <a:lnTo>
                          <a:pt x="161" y="87"/>
                        </a:lnTo>
                        <a:lnTo>
                          <a:pt x="161" y="86"/>
                        </a:lnTo>
                        <a:lnTo>
                          <a:pt x="163" y="78"/>
                        </a:lnTo>
                        <a:lnTo>
                          <a:pt x="165" y="76"/>
                        </a:lnTo>
                        <a:lnTo>
                          <a:pt x="179" y="69"/>
                        </a:lnTo>
                        <a:lnTo>
                          <a:pt x="192" y="62"/>
                        </a:lnTo>
                        <a:lnTo>
                          <a:pt x="192" y="61"/>
                        </a:lnTo>
                        <a:lnTo>
                          <a:pt x="192" y="56"/>
                        </a:lnTo>
                        <a:lnTo>
                          <a:pt x="195" y="52"/>
                        </a:lnTo>
                        <a:lnTo>
                          <a:pt x="210" y="50"/>
                        </a:lnTo>
                        <a:lnTo>
                          <a:pt x="213" y="46"/>
                        </a:lnTo>
                        <a:lnTo>
                          <a:pt x="215" y="45"/>
                        </a:lnTo>
                        <a:lnTo>
                          <a:pt x="217" y="38"/>
                        </a:lnTo>
                        <a:lnTo>
                          <a:pt x="221" y="31"/>
                        </a:lnTo>
                        <a:lnTo>
                          <a:pt x="224" y="24"/>
                        </a:lnTo>
                        <a:lnTo>
                          <a:pt x="228" y="19"/>
                        </a:lnTo>
                        <a:lnTo>
                          <a:pt x="254" y="12"/>
                        </a:lnTo>
                        <a:lnTo>
                          <a:pt x="255" y="13"/>
                        </a:lnTo>
                        <a:lnTo>
                          <a:pt x="257" y="13"/>
                        </a:lnTo>
                        <a:lnTo>
                          <a:pt x="260" y="13"/>
                        </a:lnTo>
                        <a:lnTo>
                          <a:pt x="264" y="13"/>
                        </a:lnTo>
                        <a:lnTo>
                          <a:pt x="265" y="10"/>
                        </a:lnTo>
                        <a:lnTo>
                          <a:pt x="267" y="9"/>
                        </a:lnTo>
                        <a:lnTo>
                          <a:pt x="271" y="8"/>
                        </a:lnTo>
                        <a:lnTo>
                          <a:pt x="275" y="0"/>
                        </a:lnTo>
                        <a:lnTo>
                          <a:pt x="276" y="1"/>
                        </a:lnTo>
                        <a:lnTo>
                          <a:pt x="277" y="6"/>
                        </a:lnTo>
                        <a:lnTo>
                          <a:pt x="278" y="6"/>
                        </a:lnTo>
                        <a:lnTo>
                          <a:pt x="277" y="7"/>
                        </a:lnTo>
                        <a:lnTo>
                          <a:pt x="276" y="9"/>
                        </a:lnTo>
                        <a:lnTo>
                          <a:pt x="277" y="13"/>
                        </a:lnTo>
                        <a:lnTo>
                          <a:pt x="281" y="16"/>
                        </a:lnTo>
                        <a:lnTo>
                          <a:pt x="279" y="18"/>
                        </a:lnTo>
                        <a:lnTo>
                          <a:pt x="281" y="18"/>
                        </a:lnTo>
                        <a:lnTo>
                          <a:pt x="281" y="21"/>
                        </a:lnTo>
                        <a:lnTo>
                          <a:pt x="278" y="24"/>
                        </a:lnTo>
                        <a:lnTo>
                          <a:pt x="277" y="24"/>
                        </a:lnTo>
                        <a:lnTo>
                          <a:pt x="277" y="30"/>
                        </a:lnTo>
                        <a:lnTo>
                          <a:pt x="273" y="32"/>
                        </a:lnTo>
                        <a:lnTo>
                          <a:pt x="270" y="32"/>
                        </a:lnTo>
                        <a:lnTo>
                          <a:pt x="270" y="31"/>
                        </a:lnTo>
                        <a:lnTo>
                          <a:pt x="266" y="33"/>
                        </a:lnTo>
                        <a:lnTo>
                          <a:pt x="265" y="33"/>
                        </a:lnTo>
                        <a:lnTo>
                          <a:pt x="265" y="34"/>
                        </a:lnTo>
                        <a:lnTo>
                          <a:pt x="263" y="36"/>
                        </a:lnTo>
                        <a:lnTo>
                          <a:pt x="257" y="39"/>
                        </a:lnTo>
                        <a:lnTo>
                          <a:pt x="255" y="39"/>
                        </a:lnTo>
                        <a:lnTo>
                          <a:pt x="248" y="43"/>
                        </a:lnTo>
                        <a:lnTo>
                          <a:pt x="241" y="49"/>
                        </a:lnTo>
                        <a:lnTo>
                          <a:pt x="239" y="49"/>
                        </a:lnTo>
                        <a:lnTo>
                          <a:pt x="236" y="50"/>
                        </a:lnTo>
                        <a:lnTo>
                          <a:pt x="235" y="55"/>
                        </a:lnTo>
                        <a:lnTo>
                          <a:pt x="233" y="57"/>
                        </a:lnTo>
                        <a:lnTo>
                          <a:pt x="223" y="60"/>
                        </a:lnTo>
                        <a:lnTo>
                          <a:pt x="222" y="60"/>
                        </a:lnTo>
                        <a:lnTo>
                          <a:pt x="217" y="62"/>
                        </a:lnTo>
                        <a:lnTo>
                          <a:pt x="211" y="62"/>
                        </a:lnTo>
                        <a:lnTo>
                          <a:pt x="205" y="66"/>
                        </a:lnTo>
                        <a:lnTo>
                          <a:pt x="204" y="69"/>
                        </a:lnTo>
                        <a:lnTo>
                          <a:pt x="195" y="74"/>
                        </a:lnTo>
                        <a:lnTo>
                          <a:pt x="193" y="75"/>
                        </a:lnTo>
                        <a:lnTo>
                          <a:pt x="177" y="92"/>
                        </a:lnTo>
                        <a:lnTo>
                          <a:pt x="179" y="96"/>
                        </a:lnTo>
                        <a:lnTo>
                          <a:pt x="177" y="97"/>
                        </a:lnTo>
                        <a:lnTo>
                          <a:pt x="175" y="98"/>
                        </a:lnTo>
                        <a:lnTo>
                          <a:pt x="168" y="104"/>
                        </a:lnTo>
                        <a:lnTo>
                          <a:pt x="168" y="114"/>
                        </a:lnTo>
                        <a:lnTo>
                          <a:pt x="164" y="116"/>
                        </a:lnTo>
                        <a:lnTo>
                          <a:pt x="162" y="116"/>
                        </a:lnTo>
                        <a:lnTo>
                          <a:pt x="161" y="116"/>
                        </a:lnTo>
                        <a:lnTo>
                          <a:pt x="161" y="117"/>
                        </a:lnTo>
                        <a:lnTo>
                          <a:pt x="159" y="115"/>
                        </a:lnTo>
                        <a:lnTo>
                          <a:pt x="158" y="112"/>
                        </a:lnTo>
                        <a:lnTo>
                          <a:pt x="157" y="110"/>
                        </a:lnTo>
                        <a:lnTo>
                          <a:pt x="157" y="108"/>
                        </a:lnTo>
                        <a:lnTo>
                          <a:pt x="156" y="109"/>
                        </a:lnTo>
                        <a:lnTo>
                          <a:pt x="155" y="110"/>
                        </a:lnTo>
                        <a:lnTo>
                          <a:pt x="153" y="110"/>
                        </a:lnTo>
                        <a:lnTo>
                          <a:pt x="139" y="117"/>
                        </a:lnTo>
                        <a:lnTo>
                          <a:pt x="134" y="123"/>
                        </a:lnTo>
                        <a:lnTo>
                          <a:pt x="135" y="124"/>
                        </a:lnTo>
                        <a:lnTo>
                          <a:pt x="135" y="130"/>
                        </a:lnTo>
                        <a:lnTo>
                          <a:pt x="134" y="134"/>
                        </a:lnTo>
                        <a:lnTo>
                          <a:pt x="126" y="145"/>
                        </a:lnTo>
                        <a:lnTo>
                          <a:pt x="125" y="145"/>
                        </a:lnTo>
                        <a:lnTo>
                          <a:pt x="120" y="156"/>
                        </a:lnTo>
                        <a:lnTo>
                          <a:pt x="119" y="157"/>
                        </a:lnTo>
                        <a:lnTo>
                          <a:pt x="116" y="164"/>
                        </a:lnTo>
                        <a:lnTo>
                          <a:pt x="110" y="165"/>
                        </a:lnTo>
                        <a:lnTo>
                          <a:pt x="108" y="168"/>
                        </a:lnTo>
                        <a:lnTo>
                          <a:pt x="104" y="174"/>
                        </a:lnTo>
                        <a:lnTo>
                          <a:pt x="107" y="180"/>
                        </a:lnTo>
                        <a:lnTo>
                          <a:pt x="105" y="189"/>
                        </a:lnTo>
                        <a:lnTo>
                          <a:pt x="89" y="204"/>
                        </a:lnTo>
                        <a:lnTo>
                          <a:pt x="85" y="208"/>
                        </a:lnTo>
                        <a:lnTo>
                          <a:pt x="83" y="214"/>
                        </a:lnTo>
                        <a:lnTo>
                          <a:pt x="79" y="219"/>
                        </a:lnTo>
                        <a:lnTo>
                          <a:pt x="77" y="224"/>
                        </a:lnTo>
                        <a:lnTo>
                          <a:pt x="77" y="226"/>
                        </a:lnTo>
                        <a:lnTo>
                          <a:pt x="77" y="225"/>
                        </a:lnTo>
                        <a:lnTo>
                          <a:pt x="79" y="229"/>
                        </a:lnTo>
                        <a:lnTo>
                          <a:pt x="80" y="231"/>
                        </a:lnTo>
                        <a:lnTo>
                          <a:pt x="80" y="232"/>
                        </a:lnTo>
                        <a:lnTo>
                          <a:pt x="81" y="232"/>
                        </a:lnTo>
                        <a:lnTo>
                          <a:pt x="81" y="243"/>
                        </a:lnTo>
                        <a:lnTo>
                          <a:pt x="80" y="246"/>
                        </a:lnTo>
                        <a:lnTo>
                          <a:pt x="79" y="249"/>
                        </a:lnTo>
                        <a:lnTo>
                          <a:pt x="78" y="250"/>
                        </a:lnTo>
                        <a:lnTo>
                          <a:pt x="75" y="254"/>
                        </a:lnTo>
                        <a:lnTo>
                          <a:pt x="73" y="262"/>
                        </a:lnTo>
                        <a:lnTo>
                          <a:pt x="55" y="268"/>
                        </a:lnTo>
                        <a:lnTo>
                          <a:pt x="54" y="267"/>
                        </a:lnTo>
                        <a:lnTo>
                          <a:pt x="51" y="265"/>
                        </a:lnTo>
                        <a:lnTo>
                          <a:pt x="50" y="264"/>
                        </a:lnTo>
                        <a:lnTo>
                          <a:pt x="47" y="258"/>
                        </a:lnTo>
                        <a:lnTo>
                          <a:pt x="41" y="259"/>
                        </a:lnTo>
                        <a:lnTo>
                          <a:pt x="38" y="256"/>
                        </a:lnTo>
                        <a:lnTo>
                          <a:pt x="31" y="253"/>
                        </a:lnTo>
                        <a:lnTo>
                          <a:pt x="30" y="250"/>
                        </a:lnTo>
                        <a:lnTo>
                          <a:pt x="29" y="249"/>
                        </a:lnTo>
                        <a:lnTo>
                          <a:pt x="27" y="252"/>
                        </a:lnTo>
                        <a:lnTo>
                          <a:pt x="24" y="247"/>
                        </a:lnTo>
                        <a:lnTo>
                          <a:pt x="23" y="244"/>
                        </a:lnTo>
                        <a:lnTo>
                          <a:pt x="21" y="244"/>
                        </a:lnTo>
                        <a:lnTo>
                          <a:pt x="21" y="243"/>
                        </a:lnTo>
                        <a:lnTo>
                          <a:pt x="11" y="232"/>
                        </a:lnTo>
                        <a:lnTo>
                          <a:pt x="7" y="219"/>
                        </a:lnTo>
                        <a:lnTo>
                          <a:pt x="3" y="207"/>
                        </a:lnTo>
                        <a:lnTo>
                          <a:pt x="2" y="205"/>
                        </a:lnTo>
                        <a:lnTo>
                          <a:pt x="2" y="199"/>
                        </a:lnTo>
                        <a:lnTo>
                          <a:pt x="2" y="198"/>
                        </a:lnTo>
                        <a:lnTo>
                          <a:pt x="3" y="195"/>
                        </a:lnTo>
                        <a:lnTo>
                          <a:pt x="3" y="194"/>
                        </a:lnTo>
                        <a:lnTo>
                          <a:pt x="0" y="196"/>
                        </a:lnTo>
                        <a:lnTo>
                          <a:pt x="2" y="193"/>
                        </a:lnTo>
                        <a:lnTo>
                          <a:pt x="2" y="192"/>
                        </a:lnTo>
                        <a:lnTo>
                          <a:pt x="5" y="187"/>
                        </a:lnTo>
                        <a:lnTo>
                          <a:pt x="26" y="189"/>
                        </a:lnTo>
                        <a:lnTo>
                          <a:pt x="27" y="194"/>
                        </a:lnTo>
                        <a:lnTo>
                          <a:pt x="30" y="198"/>
                        </a:lnTo>
                        <a:lnTo>
                          <a:pt x="43" y="198"/>
                        </a:lnTo>
                        <a:lnTo>
                          <a:pt x="41" y="194"/>
                        </a:lnTo>
                        <a:lnTo>
                          <a:pt x="45" y="199"/>
                        </a:lnTo>
                        <a:lnTo>
                          <a:pt x="45" y="201"/>
                        </a:lnTo>
                        <a:lnTo>
                          <a:pt x="45" y="202"/>
                        </a:lnTo>
                        <a:lnTo>
                          <a:pt x="53" y="219"/>
                        </a:lnTo>
                        <a:lnTo>
                          <a:pt x="55" y="219"/>
                        </a:lnTo>
                        <a:lnTo>
                          <a:pt x="56" y="219"/>
                        </a:lnTo>
                        <a:lnTo>
                          <a:pt x="59" y="220"/>
                        </a:lnTo>
                        <a:lnTo>
                          <a:pt x="61" y="219"/>
                        </a:lnTo>
                        <a:lnTo>
                          <a:pt x="61" y="218"/>
                        </a:lnTo>
                        <a:lnTo>
                          <a:pt x="62" y="218"/>
                        </a:lnTo>
                        <a:lnTo>
                          <a:pt x="65" y="218"/>
                        </a:lnTo>
                        <a:lnTo>
                          <a:pt x="65" y="206"/>
                        </a:lnTo>
                        <a:lnTo>
                          <a:pt x="67" y="194"/>
                        </a:lnTo>
                        <a:lnTo>
                          <a:pt x="72" y="184"/>
                        </a:lnTo>
                        <a:lnTo>
                          <a:pt x="79" y="177"/>
                        </a:lnTo>
                        <a:lnTo>
                          <a:pt x="95" y="165"/>
                        </a:lnTo>
                        <a:lnTo>
                          <a:pt x="93" y="164"/>
                        </a:lnTo>
                        <a:lnTo>
                          <a:pt x="92" y="162"/>
                        </a:lnTo>
                        <a:lnTo>
                          <a:pt x="91" y="160"/>
                        </a:lnTo>
                        <a:lnTo>
                          <a:pt x="91" y="158"/>
                        </a:lnTo>
                        <a:lnTo>
                          <a:pt x="87" y="153"/>
                        </a:lnTo>
                        <a:lnTo>
                          <a:pt x="89" y="152"/>
                        </a:lnTo>
                        <a:lnTo>
                          <a:pt x="93" y="138"/>
                        </a:lnTo>
                        <a:lnTo>
                          <a:pt x="95" y="135"/>
                        </a:lnTo>
                        <a:lnTo>
                          <a:pt x="99" y="138"/>
                        </a:lnTo>
                        <a:lnTo>
                          <a:pt x="103" y="142"/>
                        </a:lnTo>
                        <a:lnTo>
                          <a:pt x="105" y="145"/>
                        </a:lnTo>
                        <a:lnTo>
                          <a:pt x="109" y="145"/>
                        </a:lnTo>
                        <a:lnTo>
                          <a:pt x="111" y="144"/>
                        </a:lnTo>
                        <a:lnTo>
                          <a:pt x="111" y="138"/>
                        </a:lnTo>
                        <a:lnTo>
                          <a:pt x="107" y="132"/>
                        </a:lnTo>
                        <a:lnTo>
                          <a:pt x="103" y="130"/>
                        </a:lnTo>
                        <a:lnTo>
                          <a:pt x="110" y="122"/>
                        </a:lnTo>
                        <a:lnTo>
                          <a:pt x="105" y="116"/>
                        </a:lnTo>
                        <a:lnTo>
                          <a:pt x="105" y="115"/>
                        </a:lnTo>
                        <a:lnTo>
                          <a:pt x="108" y="109"/>
                        </a:lnTo>
                        <a:lnTo>
                          <a:pt x="108" y="110"/>
                        </a:lnTo>
                        <a:lnTo>
                          <a:pt x="110" y="114"/>
                        </a:lnTo>
                        <a:lnTo>
                          <a:pt x="116" y="112"/>
                        </a:lnTo>
                        <a:lnTo>
                          <a:pt x="116" y="105"/>
                        </a:lnTo>
                        <a:lnTo>
                          <a:pt x="115" y="99"/>
                        </a:lnTo>
                        <a:lnTo>
                          <a:pt x="113" y="94"/>
                        </a:lnTo>
                        <a:lnTo>
                          <a:pt x="109" y="91"/>
                        </a:lnTo>
                        <a:close/>
                        <a:moveTo>
                          <a:pt x="49" y="240"/>
                        </a:moveTo>
                        <a:lnTo>
                          <a:pt x="51" y="238"/>
                        </a:lnTo>
                        <a:lnTo>
                          <a:pt x="56" y="231"/>
                        </a:lnTo>
                        <a:lnTo>
                          <a:pt x="54" y="229"/>
                        </a:lnTo>
                        <a:lnTo>
                          <a:pt x="31" y="237"/>
                        </a:lnTo>
                        <a:lnTo>
                          <a:pt x="30" y="237"/>
                        </a:lnTo>
                        <a:lnTo>
                          <a:pt x="49" y="240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53" name="Freeform 910"/>
                  <p:cNvSpPr/>
                  <p:nvPr/>
                </p:nvSpPr>
                <p:spPr>
                  <a:xfrm>
                    <a:off x="739" y="666"/>
                    <a:ext cx="9" cy="4"/>
                  </a:xfrm>
                  <a:custGeom>
                    <a:avLst/>
                    <a:gdLst>
                      <a:gd name="txL" fmla="*/ 0 w 26"/>
                      <a:gd name="txT" fmla="*/ 0 h 11"/>
                      <a:gd name="txR" fmla="*/ 26 w 26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" h="11">
                        <a:moveTo>
                          <a:pt x="21" y="9"/>
                        </a:moveTo>
                        <a:lnTo>
                          <a:pt x="19" y="11"/>
                        </a:lnTo>
                        <a:lnTo>
                          <a:pt x="0" y="8"/>
                        </a:lnTo>
                        <a:lnTo>
                          <a:pt x="1" y="8"/>
                        </a:lnTo>
                        <a:lnTo>
                          <a:pt x="24" y="0"/>
                        </a:lnTo>
                        <a:lnTo>
                          <a:pt x="26" y="2"/>
                        </a:lnTo>
                        <a:lnTo>
                          <a:pt x="21" y="9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54" name="Freeform 911"/>
                  <p:cNvSpPr/>
                  <p:nvPr/>
                </p:nvSpPr>
                <p:spPr>
                  <a:xfrm>
                    <a:off x="738" y="647"/>
                    <a:ext cx="6" cy="9"/>
                  </a:xfrm>
                  <a:custGeom>
                    <a:avLst/>
                    <a:gdLst>
                      <a:gd name="txL" fmla="*/ 0 w 17"/>
                      <a:gd name="txT" fmla="*/ 0 h 27"/>
                      <a:gd name="txR" fmla="*/ 17 w 17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" h="27">
                        <a:moveTo>
                          <a:pt x="9" y="0"/>
                        </a:moveTo>
                        <a:lnTo>
                          <a:pt x="11" y="1"/>
                        </a:lnTo>
                        <a:lnTo>
                          <a:pt x="13" y="3"/>
                        </a:lnTo>
                        <a:lnTo>
                          <a:pt x="13" y="6"/>
                        </a:lnTo>
                        <a:lnTo>
                          <a:pt x="11" y="10"/>
                        </a:lnTo>
                        <a:lnTo>
                          <a:pt x="11" y="13"/>
                        </a:lnTo>
                        <a:lnTo>
                          <a:pt x="11" y="18"/>
                        </a:lnTo>
                        <a:lnTo>
                          <a:pt x="15" y="23"/>
                        </a:lnTo>
                        <a:lnTo>
                          <a:pt x="17" y="27"/>
                        </a:lnTo>
                        <a:lnTo>
                          <a:pt x="4" y="27"/>
                        </a:lnTo>
                        <a:lnTo>
                          <a:pt x="1" y="23"/>
                        </a:lnTo>
                        <a:lnTo>
                          <a:pt x="0" y="18"/>
                        </a:lnTo>
                        <a:lnTo>
                          <a:pt x="1" y="6"/>
                        </a:lnTo>
                        <a:lnTo>
                          <a:pt x="1" y="5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55" name="Freeform 912"/>
                  <p:cNvSpPr/>
                  <p:nvPr/>
                </p:nvSpPr>
                <p:spPr>
                  <a:xfrm>
                    <a:off x="756" y="632"/>
                    <a:ext cx="10" cy="6"/>
                  </a:xfrm>
                  <a:custGeom>
                    <a:avLst/>
                    <a:gdLst>
                      <a:gd name="txL" fmla="*/ 0 w 30"/>
                      <a:gd name="txT" fmla="*/ 0 h 17"/>
                      <a:gd name="txR" fmla="*/ 30 w 30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17">
                        <a:moveTo>
                          <a:pt x="0" y="8"/>
                        </a:moveTo>
                        <a:lnTo>
                          <a:pt x="0" y="7"/>
                        </a:lnTo>
                        <a:lnTo>
                          <a:pt x="6" y="1"/>
                        </a:lnTo>
                        <a:lnTo>
                          <a:pt x="15" y="0"/>
                        </a:lnTo>
                        <a:lnTo>
                          <a:pt x="15" y="1"/>
                        </a:lnTo>
                        <a:lnTo>
                          <a:pt x="22" y="2"/>
                        </a:lnTo>
                        <a:lnTo>
                          <a:pt x="26" y="4"/>
                        </a:lnTo>
                        <a:lnTo>
                          <a:pt x="30" y="10"/>
                        </a:lnTo>
                        <a:lnTo>
                          <a:pt x="30" y="16"/>
                        </a:lnTo>
                        <a:lnTo>
                          <a:pt x="28" y="17"/>
                        </a:lnTo>
                        <a:lnTo>
                          <a:pt x="24" y="17"/>
                        </a:lnTo>
                        <a:lnTo>
                          <a:pt x="22" y="14"/>
                        </a:lnTo>
                        <a:lnTo>
                          <a:pt x="18" y="10"/>
                        </a:lnTo>
                        <a:lnTo>
                          <a:pt x="14" y="7"/>
                        </a:lnTo>
                        <a:lnTo>
                          <a:pt x="9" y="7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56" name="Freeform 913"/>
                  <p:cNvSpPr/>
                  <p:nvPr/>
                </p:nvSpPr>
                <p:spPr>
                  <a:xfrm>
                    <a:off x="730" y="656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DFCC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57" name="Freeform 914"/>
                  <p:cNvSpPr/>
                  <p:nvPr/>
                </p:nvSpPr>
                <p:spPr>
                  <a:xfrm>
                    <a:off x="811" y="588"/>
                    <a:ext cx="7" cy="6"/>
                  </a:xfrm>
                  <a:custGeom>
                    <a:avLst/>
                    <a:gdLst>
                      <a:gd name="txL" fmla="*/ 0 w 22"/>
                      <a:gd name="txT" fmla="*/ 0 h 18"/>
                      <a:gd name="txR" fmla="*/ 22 w 22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" h="18">
                        <a:moveTo>
                          <a:pt x="0" y="5"/>
                        </a:moveTo>
                        <a:lnTo>
                          <a:pt x="1" y="0"/>
                        </a:lnTo>
                        <a:lnTo>
                          <a:pt x="2" y="1"/>
                        </a:lnTo>
                        <a:lnTo>
                          <a:pt x="22" y="14"/>
                        </a:lnTo>
                        <a:lnTo>
                          <a:pt x="20" y="15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2" y="18"/>
                        </a:lnTo>
                        <a:lnTo>
                          <a:pt x="10" y="18"/>
                        </a:lnTo>
                        <a:lnTo>
                          <a:pt x="9" y="17"/>
                        </a:lnTo>
                        <a:lnTo>
                          <a:pt x="2" y="11"/>
                        </a:lnTo>
                        <a:lnTo>
                          <a:pt x="0" y="6"/>
                        </a:lnTo>
                        <a:lnTo>
                          <a:pt x="0" y="5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58" name="Freeform 915"/>
                  <p:cNvSpPr/>
                  <p:nvPr/>
                </p:nvSpPr>
                <p:spPr>
                  <a:xfrm>
                    <a:off x="810" y="606"/>
                    <a:ext cx="3" cy="2"/>
                  </a:xfrm>
                  <a:custGeom>
                    <a:avLst/>
                    <a:gdLst>
                      <a:gd name="txL" fmla="*/ 0 w 11"/>
                      <a:gd name="txT" fmla="*/ 0 h 4"/>
                      <a:gd name="txR" fmla="*/ 11 w 11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4">
                        <a:moveTo>
                          <a:pt x="8" y="0"/>
                        </a:moveTo>
                        <a:lnTo>
                          <a:pt x="11" y="0"/>
                        </a:lnTo>
                        <a:lnTo>
                          <a:pt x="0" y="4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FAE88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59" name="Freeform 916"/>
                  <p:cNvSpPr>
                    <a:spLocks noEditPoints="1"/>
                  </p:cNvSpPr>
                  <p:nvPr/>
                </p:nvSpPr>
                <p:spPr>
                  <a:xfrm>
                    <a:off x="789" y="619"/>
                    <a:ext cx="117" cy="123"/>
                  </a:xfrm>
                  <a:custGeom>
                    <a:avLst/>
                    <a:gdLst>
                      <a:gd name="txL" fmla="*/ 0 w 350"/>
                      <a:gd name="txT" fmla="*/ 0 h 370"/>
                      <a:gd name="txR" fmla="*/ 350 w 350"/>
                      <a:gd name="txB" fmla="*/ 370 h 37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0" h="370">
                        <a:moveTo>
                          <a:pt x="114" y="47"/>
                        </a:moveTo>
                        <a:lnTo>
                          <a:pt x="115" y="41"/>
                        </a:lnTo>
                        <a:lnTo>
                          <a:pt x="121" y="30"/>
                        </a:lnTo>
                        <a:lnTo>
                          <a:pt x="125" y="27"/>
                        </a:lnTo>
                        <a:lnTo>
                          <a:pt x="127" y="16"/>
                        </a:lnTo>
                        <a:lnTo>
                          <a:pt x="131" y="13"/>
                        </a:lnTo>
                        <a:lnTo>
                          <a:pt x="133" y="12"/>
                        </a:lnTo>
                        <a:lnTo>
                          <a:pt x="137" y="12"/>
                        </a:lnTo>
                        <a:lnTo>
                          <a:pt x="143" y="10"/>
                        </a:lnTo>
                        <a:lnTo>
                          <a:pt x="146" y="5"/>
                        </a:lnTo>
                        <a:lnTo>
                          <a:pt x="149" y="0"/>
                        </a:lnTo>
                        <a:lnTo>
                          <a:pt x="167" y="4"/>
                        </a:lnTo>
                        <a:lnTo>
                          <a:pt x="186" y="12"/>
                        </a:lnTo>
                        <a:lnTo>
                          <a:pt x="186" y="15"/>
                        </a:lnTo>
                        <a:lnTo>
                          <a:pt x="186" y="16"/>
                        </a:lnTo>
                        <a:lnTo>
                          <a:pt x="188" y="16"/>
                        </a:lnTo>
                        <a:lnTo>
                          <a:pt x="193" y="19"/>
                        </a:lnTo>
                        <a:lnTo>
                          <a:pt x="199" y="25"/>
                        </a:lnTo>
                        <a:lnTo>
                          <a:pt x="210" y="39"/>
                        </a:lnTo>
                        <a:lnTo>
                          <a:pt x="222" y="51"/>
                        </a:lnTo>
                        <a:lnTo>
                          <a:pt x="223" y="64"/>
                        </a:lnTo>
                        <a:lnTo>
                          <a:pt x="228" y="73"/>
                        </a:lnTo>
                        <a:lnTo>
                          <a:pt x="229" y="78"/>
                        </a:lnTo>
                        <a:lnTo>
                          <a:pt x="230" y="85"/>
                        </a:lnTo>
                        <a:lnTo>
                          <a:pt x="230" y="88"/>
                        </a:lnTo>
                        <a:lnTo>
                          <a:pt x="230" y="89"/>
                        </a:lnTo>
                        <a:lnTo>
                          <a:pt x="231" y="91"/>
                        </a:lnTo>
                        <a:lnTo>
                          <a:pt x="233" y="99"/>
                        </a:lnTo>
                        <a:lnTo>
                          <a:pt x="231" y="106"/>
                        </a:lnTo>
                        <a:lnTo>
                          <a:pt x="228" y="113"/>
                        </a:lnTo>
                        <a:lnTo>
                          <a:pt x="231" y="114"/>
                        </a:lnTo>
                        <a:lnTo>
                          <a:pt x="237" y="119"/>
                        </a:lnTo>
                        <a:lnTo>
                          <a:pt x="251" y="118"/>
                        </a:lnTo>
                        <a:lnTo>
                          <a:pt x="254" y="117"/>
                        </a:lnTo>
                        <a:lnTo>
                          <a:pt x="257" y="118"/>
                        </a:lnTo>
                        <a:lnTo>
                          <a:pt x="271" y="119"/>
                        </a:lnTo>
                        <a:lnTo>
                          <a:pt x="285" y="124"/>
                        </a:lnTo>
                        <a:lnTo>
                          <a:pt x="290" y="130"/>
                        </a:lnTo>
                        <a:lnTo>
                          <a:pt x="293" y="132"/>
                        </a:lnTo>
                        <a:lnTo>
                          <a:pt x="295" y="137"/>
                        </a:lnTo>
                        <a:lnTo>
                          <a:pt x="303" y="138"/>
                        </a:lnTo>
                        <a:lnTo>
                          <a:pt x="311" y="138"/>
                        </a:lnTo>
                        <a:lnTo>
                          <a:pt x="325" y="149"/>
                        </a:lnTo>
                        <a:lnTo>
                          <a:pt x="326" y="155"/>
                        </a:lnTo>
                        <a:lnTo>
                          <a:pt x="325" y="163"/>
                        </a:lnTo>
                        <a:lnTo>
                          <a:pt x="325" y="166"/>
                        </a:lnTo>
                        <a:lnTo>
                          <a:pt x="327" y="172"/>
                        </a:lnTo>
                        <a:lnTo>
                          <a:pt x="341" y="186"/>
                        </a:lnTo>
                        <a:lnTo>
                          <a:pt x="347" y="196"/>
                        </a:lnTo>
                        <a:lnTo>
                          <a:pt x="344" y="204"/>
                        </a:lnTo>
                        <a:lnTo>
                          <a:pt x="348" y="216"/>
                        </a:lnTo>
                        <a:lnTo>
                          <a:pt x="350" y="229"/>
                        </a:lnTo>
                        <a:lnTo>
                          <a:pt x="348" y="233"/>
                        </a:lnTo>
                        <a:lnTo>
                          <a:pt x="341" y="245"/>
                        </a:lnTo>
                        <a:lnTo>
                          <a:pt x="343" y="251"/>
                        </a:lnTo>
                        <a:lnTo>
                          <a:pt x="341" y="263"/>
                        </a:lnTo>
                        <a:lnTo>
                          <a:pt x="337" y="265"/>
                        </a:lnTo>
                        <a:lnTo>
                          <a:pt x="333" y="269"/>
                        </a:lnTo>
                        <a:lnTo>
                          <a:pt x="335" y="280"/>
                        </a:lnTo>
                        <a:lnTo>
                          <a:pt x="329" y="286"/>
                        </a:lnTo>
                        <a:lnTo>
                          <a:pt x="326" y="295"/>
                        </a:lnTo>
                        <a:lnTo>
                          <a:pt x="319" y="305"/>
                        </a:lnTo>
                        <a:lnTo>
                          <a:pt x="320" y="310"/>
                        </a:lnTo>
                        <a:lnTo>
                          <a:pt x="295" y="328"/>
                        </a:lnTo>
                        <a:lnTo>
                          <a:pt x="295" y="330"/>
                        </a:lnTo>
                        <a:lnTo>
                          <a:pt x="279" y="348"/>
                        </a:lnTo>
                        <a:lnTo>
                          <a:pt x="271" y="347"/>
                        </a:lnTo>
                        <a:lnTo>
                          <a:pt x="266" y="349"/>
                        </a:lnTo>
                        <a:lnTo>
                          <a:pt x="261" y="352"/>
                        </a:lnTo>
                        <a:lnTo>
                          <a:pt x="260" y="358"/>
                        </a:lnTo>
                        <a:lnTo>
                          <a:pt x="236" y="365"/>
                        </a:lnTo>
                        <a:lnTo>
                          <a:pt x="212" y="370"/>
                        </a:lnTo>
                        <a:lnTo>
                          <a:pt x="186" y="370"/>
                        </a:lnTo>
                        <a:lnTo>
                          <a:pt x="159" y="366"/>
                        </a:lnTo>
                        <a:lnTo>
                          <a:pt x="175" y="365"/>
                        </a:lnTo>
                        <a:lnTo>
                          <a:pt x="175" y="364"/>
                        </a:lnTo>
                        <a:lnTo>
                          <a:pt x="192" y="365"/>
                        </a:lnTo>
                        <a:lnTo>
                          <a:pt x="197" y="370"/>
                        </a:lnTo>
                        <a:lnTo>
                          <a:pt x="198" y="370"/>
                        </a:lnTo>
                        <a:lnTo>
                          <a:pt x="210" y="369"/>
                        </a:lnTo>
                        <a:lnTo>
                          <a:pt x="212" y="367"/>
                        </a:lnTo>
                        <a:lnTo>
                          <a:pt x="216" y="367"/>
                        </a:lnTo>
                        <a:lnTo>
                          <a:pt x="223" y="367"/>
                        </a:lnTo>
                        <a:lnTo>
                          <a:pt x="235" y="364"/>
                        </a:lnTo>
                        <a:lnTo>
                          <a:pt x="248" y="359"/>
                        </a:lnTo>
                        <a:lnTo>
                          <a:pt x="254" y="357"/>
                        </a:lnTo>
                        <a:lnTo>
                          <a:pt x="271" y="345"/>
                        </a:lnTo>
                        <a:lnTo>
                          <a:pt x="273" y="345"/>
                        </a:lnTo>
                        <a:lnTo>
                          <a:pt x="281" y="339"/>
                        </a:lnTo>
                        <a:lnTo>
                          <a:pt x="283" y="335"/>
                        </a:lnTo>
                        <a:lnTo>
                          <a:pt x="284" y="333"/>
                        </a:lnTo>
                        <a:lnTo>
                          <a:pt x="287" y="331"/>
                        </a:lnTo>
                        <a:lnTo>
                          <a:pt x="287" y="330"/>
                        </a:lnTo>
                        <a:lnTo>
                          <a:pt x="287" y="328"/>
                        </a:lnTo>
                        <a:lnTo>
                          <a:pt x="297" y="324"/>
                        </a:lnTo>
                        <a:lnTo>
                          <a:pt x="315" y="307"/>
                        </a:lnTo>
                        <a:lnTo>
                          <a:pt x="313" y="304"/>
                        </a:lnTo>
                        <a:lnTo>
                          <a:pt x="318" y="298"/>
                        </a:lnTo>
                        <a:lnTo>
                          <a:pt x="321" y="285"/>
                        </a:lnTo>
                        <a:lnTo>
                          <a:pt x="324" y="283"/>
                        </a:lnTo>
                        <a:lnTo>
                          <a:pt x="325" y="277"/>
                        </a:lnTo>
                        <a:lnTo>
                          <a:pt x="327" y="274"/>
                        </a:lnTo>
                        <a:lnTo>
                          <a:pt x="329" y="271"/>
                        </a:lnTo>
                        <a:lnTo>
                          <a:pt x="339" y="252"/>
                        </a:lnTo>
                        <a:lnTo>
                          <a:pt x="341" y="251"/>
                        </a:lnTo>
                        <a:lnTo>
                          <a:pt x="339" y="241"/>
                        </a:lnTo>
                        <a:lnTo>
                          <a:pt x="338" y="240"/>
                        </a:lnTo>
                        <a:lnTo>
                          <a:pt x="326" y="261"/>
                        </a:lnTo>
                        <a:lnTo>
                          <a:pt x="325" y="261"/>
                        </a:lnTo>
                        <a:lnTo>
                          <a:pt x="324" y="267"/>
                        </a:lnTo>
                        <a:lnTo>
                          <a:pt x="315" y="280"/>
                        </a:lnTo>
                        <a:lnTo>
                          <a:pt x="309" y="286"/>
                        </a:lnTo>
                        <a:lnTo>
                          <a:pt x="308" y="291"/>
                        </a:lnTo>
                        <a:lnTo>
                          <a:pt x="308" y="292"/>
                        </a:lnTo>
                        <a:lnTo>
                          <a:pt x="305" y="297"/>
                        </a:lnTo>
                        <a:lnTo>
                          <a:pt x="305" y="298"/>
                        </a:lnTo>
                        <a:lnTo>
                          <a:pt x="295" y="304"/>
                        </a:lnTo>
                        <a:lnTo>
                          <a:pt x="291" y="304"/>
                        </a:lnTo>
                        <a:lnTo>
                          <a:pt x="287" y="306"/>
                        </a:lnTo>
                        <a:lnTo>
                          <a:pt x="282" y="306"/>
                        </a:lnTo>
                        <a:lnTo>
                          <a:pt x="273" y="310"/>
                        </a:lnTo>
                        <a:lnTo>
                          <a:pt x="266" y="317"/>
                        </a:lnTo>
                        <a:lnTo>
                          <a:pt x="260" y="322"/>
                        </a:lnTo>
                        <a:lnTo>
                          <a:pt x="255" y="327"/>
                        </a:lnTo>
                        <a:lnTo>
                          <a:pt x="248" y="329"/>
                        </a:lnTo>
                        <a:lnTo>
                          <a:pt x="241" y="331"/>
                        </a:lnTo>
                        <a:lnTo>
                          <a:pt x="235" y="333"/>
                        </a:lnTo>
                        <a:lnTo>
                          <a:pt x="234" y="337"/>
                        </a:lnTo>
                        <a:lnTo>
                          <a:pt x="246" y="339"/>
                        </a:lnTo>
                        <a:lnTo>
                          <a:pt x="258" y="337"/>
                        </a:lnTo>
                        <a:lnTo>
                          <a:pt x="267" y="333"/>
                        </a:lnTo>
                        <a:lnTo>
                          <a:pt x="277" y="325"/>
                        </a:lnTo>
                        <a:lnTo>
                          <a:pt x="278" y="325"/>
                        </a:lnTo>
                        <a:lnTo>
                          <a:pt x="265" y="337"/>
                        </a:lnTo>
                        <a:lnTo>
                          <a:pt x="249" y="347"/>
                        </a:lnTo>
                        <a:lnTo>
                          <a:pt x="230" y="346"/>
                        </a:lnTo>
                        <a:lnTo>
                          <a:pt x="213" y="348"/>
                        </a:lnTo>
                        <a:lnTo>
                          <a:pt x="197" y="351"/>
                        </a:lnTo>
                        <a:lnTo>
                          <a:pt x="182" y="357"/>
                        </a:lnTo>
                        <a:lnTo>
                          <a:pt x="146" y="342"/>
                        </a:lnTo>
                        <a:lnTo>
                          <a:pt x="139" y="334"/>
                        </a:lnTo>
                        <a:lnTo>
                          <a:pt x="141" y="334"/>
                        </a:lnTo>
                        <a:lnTo>
                          <a:pt x="143" y="334"/>
                        </a:lnTo>
                        <a:lnTo>
                          <a:pt x="145" y="335"/>
                        </a:lnTo>
                        <a:lnTo>
                          <a:pt x="152" y="334"/>
                        </a:lnTo>
                        <a:lnTo>
                          <a:pt x="151" y="329"/>
                        </a:lnTo>
                        <a:lnTo>
                          <a:pt x="151" y="328"/>
                        </a:lnTo>
                        <a:lnTo>
                          <a:pt x="141" y="321"/>
                        </a:lnTo>
                        <a:lnTo>
                          <a:pt x="134" y="315"/>
                        </a:lnTo>
                        <a:lnTo>
                          <a:pt x="127" y="306"/>
                        </a:lnTo>
                        <a:lnTo>
                          <a:pt x="122" y="299"/>
                        </a:lnTo>
                        <a:lnTo>
                          <a:pt x="122" y="295"/>
                        </a:lnTo>
                        <a:lnTo>
                          <a:pt x="120" y="291"/>
                        </a:lnTo>
                        <a:lnTo>
                          <a:pt x="116" y="277"/>
                        </a:lnTo>
                        <a:lnTo>
                          <a:pt x="115" y="268"/>
                        </a:lnTo>
                        <a:lnTo>
                          <a:pt x="114" y="267"/>
                        </a:lnTo>
                        <a:lnTo>
                          <a:pt x="116" y="258"/>
                        </a:lnTo>
                        <a:lnTo>
                          <a:pt x="115" y="255"/>
                        </a:lnTo>
                        <a:lnTo>
                          <a:pt x="113" y="252"/>
                        </a:lnTo>
                        <a:lnTo>
                          <a:pt x="111" y="252"/>
                        </a:lnTo>
                        <a:lnTo>
                          <a:pt x="110" y="257"/>
                        </a:lnTo>
                        <a:lnTo>
                          <a:pt x="109" y="251"/>
                        </a:lnTo>
                        <a:lnTo>
                          <a:pt x="105" y="249"/>
                        </a:lnTo>
                        <a:lnTo>
                          <a:pt x="103" y="249"/>
                        </a:lnTo>
                        <a:lnTo>
                          <a:pt x="102" y="246"/>
                        </a:lnTo>
                        <a:lnTo>
                          <a:pt x="101" y="244"/>
                        </a:lnTo>
                        <a:lnTo>
                          <a:pt x="84" y="243"/>
                        </a:lnTo>
                        <a:lnTo>
                          <a:pt x="59" y="251"/>
                        </a:lnTo>
                        <a:lnTo>
                          <a:pt x="51" y="247"/>
                        </a:lnTo>
                        <a:lnTo>
                          <a:pt x="47" y="239"/>
                        </a:lnTo>
                        <a:lnTo>
                          <a:pt x="36" y="232"/>
                        </a:lnTo>
                        <a:lnTo>
                          <a:pt x="27" y="225"/>
                        </a:lnTo>
                        <a:lnTo>
                          <a:pt x="20" y="215"/>
                        </a:lnTo>
                        <a:lnTo>
                          <a:pt x="17" y="205"/>
                        </a:lnTo>
                        <a:lnTo>
                          <a:pt x="17" y="195"/>
                        </a:lnTo>
                        <a:lnTo>
                          <a:pt x="14" y="191"/>
                        </a:lnTo>
                        <a:lnTo>
                          <a:pt x="13" y="187"/>
                        </a:lnTo>
                        <a:lnTo>
                          <a:pt x="11" y="187"/>
                        </a:lnTo>
                        <a:lnTo>
                          <a:pt x="9" y="187"/>
                        </a:lnTo>
                        <a:lnTo>
                          <a:pt x="11" y="207"/>
                        </a:lnTo>
                        <a:lnTo>
                          <a:pt x="13" y="215"/>
                        </a:lnTo>
                        <a:lnTo>
                          <a:pt x="18" y="225"/>
                        </a:lnTo>
                        <a:lnTo>
                          <a:pt x="18" y="228"/>
                        </a:lnTo>
                        <a:lnTo>
                          <a:pt x="17" y="228"/>
                        </a:lnTo>
                        <a:lnTo>
                          <a:pt x="13" y="232"/>
                        </a:lnTo>
                        <a:lnTo>
                          <a:pt x="14" y="237"/>
                        </a:lnTo>
                        <a:lnTo>
                          <a:pt x="18" y="241"/>
                        </a:lnTo>
                        <a:lnTo>
                          <a:pt x="24" y="247"/>
                        </a:lnTo>
                        <a:lnTo>
                          <a:pt x="29" y="250"/>
                        </a:lnTo>
                        <a:lnTo>
                          <a:pt x="33" y="251"/>
                        </a:lnTo>
                        <a:lnTo>
                          <a:pt x="36" y="253"/>
                        </a:lnTo>
                        <a:lnTo>
                          <a:pt x="36" y="257"/>
                        </a:lnTo>
                        <a:lnTo>
                          <a:pt x="37" y="259"/>
                        </a:lnTo>
                        <a:lnTo>
                          <a:pt x="38" y="259"/>
                        </a:lnTo>
                        <a:lnTo>
                          <a:pt x="25" y="261"/>
                        </a:lnTo>
                        <a:lnTo>
                          <a:pt x="23" y="249"/>
                        </a:lnTo>
                        <a:lnTo>
                          <a:pt x="21" y="249"/>
                        </a:lnTo>
                        <a:lnTo>
                          <a:pt x="9" y="238"/>
                        </a:lnTo>
                        <a:lnTo>
                          <a:pt x="8" y="216"/>
                        </a:lnTo>
                        <a:lnTo>
                          <a:pt x="5" y="216"/>
                        </a:lnTo>
                        <a:lnTo>
                          <a:pt x="2" y="215"/>
                        </a:lnTo>
                        <a:lnTo>
                          <a:pt x="3" y="203"/>
                        </a:lnTo>
                        <a:lnTo>
                          <a:pt x="0" y="189"/>
                        </a:lnTo>
                        <a:lnTo>
                          <a:pt x="0" y="177"/>
                        </a:lnTo>
                        <a:lnTo>
                          <a:pt x="3" y="162"/>
                        </a:lnTo>
                        <a:lnTo>
                          <a:pt x="9" y="150"/>
                        </a:lnTo>
                        <a:lnTo>
                          <a:pt x="13" y="147"/>
                        </a:lnTo>
                        <a:lnTo>
                          <a:pt x="19" y="141"/>
                        </a:lnTo>
                        <a:lnTo>
                          <a:pt x="26" y="139"/>
                        </a:lnTo>
                        <a:lnTo>
                          <a:pt x="33" y="132"/>
                        </a:lnTo>
                        <a:lnTo>
                          <a:pt x="32" y="131"/>
                        </a:lnTo>
                        <a:lnTo>
                          <a:pt x="33" y="129"/>
                        </a:lnTo>
                        <a:lnTo>
                          <a:pt x="59" y="126"/>
                        </a:lnTo>
                        <a:lnTo>
                          <a:pt x="61" y="126"/>
                        </a:lnTo>
                        <a:lnTo>
                          <a:pt x="80" y="129"/>
                        </a:lnTo>
                        <a:lnTo>
                          <a:pt x="84" y="130"/>
                        </a:lnTo>
                        <a:lnTo>
                          <a:pt x="89" y="130"/>
                        </a:lnTo>
                        <a:lnTo>
                          <a:pt x="96" y="133"/>
                        </a:lnTo>
                        <a:lnTo>
                          <a:pt x="97" y="135"/>
                        </a:lnTo>
                        <a:lnTo>
                          <a:pt x="115" y="132"/>
                        </a:lnTo>
                        <a:lnTo>
                          <a:pt x="108" y="121"/>
                        </a:lnTo>
                        <a:lnTo>
                          <a:pt x="104" y="112"/>
                        </a:lnTo>
                        <a:lnTo>
                          <a:pt x="101" y="101"/>
                        </a:lnTo>
                        <a:lnTo>
                          <a:pt x="101" y="90"/>
                        </a:lnTo>
                        <a:lnTo>
                          <a:pt x="103" y="67"/>
                        </a:lnTo>
                        <a:lnTo>
                          <a:pt x="114" y="47"/>
                        </a:lnTo>
                        <a:close/>
                        <a:moveTo>
                          <a:pt x="110" y="53"/>
                        </a:moveTo>
                        <a:lnTo>
                          <a:pt x="110" y="54"/>
                        </a:lnTo>
                        <a:lnTo>
                          <a:pt x="107" y="65"/>
                        </a:lnTo>
                        <a:lnTo>
                          <a:pt x="105" y="77"/>
                        </a:lnTo>
                        <a:lnTo>
                          <a:pt x="105" y="101"/>
                        </a:lnTo>
                        <a:lnTo>
                          <a:pt x="105" y="109"/>
                        </a:lnTo>
                        <a:lnTo>
                          <a:pt x="105" y="111"/>
                        </a:lnTo>
                        <a:lnTo>
                          <a:pt x="110" y="120"/>
                        </a:lnTo>
                        <a:lnTo>
                          <a:pt x="117" y="136"/>
                        </a:lnTo>
                        <a:lnTo>
                          <a:pt x="123" y="142"/>
                        </a:lnTo>
                        <a:lnTo>
                          <a:pt x="133" y="147"/>
                        </a:lnTo>
                        <a:lnTo>
                          <a:pt x="135" y="145"/>
                        </a:lnTo>
                        <a:lnTo>
                          <a:pt x="139" y="145"/>
                        </a:lnTo>
                        <a:lnTo>
                          <a:pt x="140" y="143"/>
                        </a:lnTo>
                        <a:lnTo>
                          <a:pt x="141" y="141"/>
                        </a:lnTo>
                        <a:lnTo>
                          <a:pt x="140" y="139"/>
                        </a:lnTo>
                        <a:lnTo>
                          <a:pt x="139" y="138"/>
                        </a:lnTo>
                        <a:lnTo>
                          <a:pt x="138" y="138"/>
                        </a:lnTo>
                        <a:lnTo>
                          <a:pt x="143" y="136"/>
                        </a:lnTo>
                        <a:lnTo>
                          <a:pt x="144" y="135"/>
                        </a:lnTo>
                        <a:lnTo>
                          <a:pt x="144" y="131"/>
                        </a:lnTo>
                        <a:lnTo>
                          <a:pt x="143" y="127"/>
                        </a:lnTo>
                        <a:lnTo>
                          <a:pt x="140" y="126"/>
                        </a:lnTo>
                        <a:lnTo>
                          <a:pt x="132" y="121"/>
                        </a:lnTo>
                        <a:lnTo>
                          <a:pt x="131" y="117"/>
                        </a:lnTo>
                        <a:lnTo>
                          <a:pt x="131" y="115"/>
                        </a:lnTo>
                        <a:lnTo>
                          <a:pt x="123" y="109"/>
                        </a:lnTo>
                        <a:lnTo>
                          <a:pt x="121" y="101"/>
                        </a:lnTo>
                        <a:lnTo>
                          <a:pt x="120" y="100"/>
                        </a:lnTo>
                        <a:lnTo>
                          <a:pt x="127" y="51"/>
                        </a:lnTo>
                        <a:lnTo>
                          <a:pt x="128" y="48"/>
                        </a:lnTo>
                        <a:lnTo>
                          <a:pt x="128" y="46"/>
                        </a:lnTo>
                        <a:lnTo>
                          <a:pt x="127" y="45"/>
                        </a:lnTo>
                        <a:lnTo>
                          <a:pt x="129" y="37"/>
                        </a:lnTo>
                        <a:lnTo>
                          <a:pt x="129" y="30"/>
                        </a:lnTo>
                        <a:lnTo>
                          <a:pt x="128" y="30"/>
                        </a:lnTo>
                        <a:lnTo>
                          <a:pt x="120" y="51"/>
                        </a:lnTo>
                        <a:lnTo>
                          <a:pt x="116" y="48"/>
                        </a:lnTo>
                        <a:lnTo>
                          <a:pt x="110" y="53"/>
                        </a:lnTo>
                        <a:close/>
                        <a:moveTo>
                          <a:pt x="20" y="174"/>
                        </a:moveTo>
                        <a:lnTo>
                          <a:pt x="25" y="171"/>
                        </a:lnTo>
                        <a:lnTo>
                          <a:pt x="25" y="169"/>
                        </a:lnTo>
                        <a:lnTo>
                          <a:pt x="24" y="162"/>
                        </a:lnTo>
                        <a:lnTo>
                          <a:pt x="21" y="168"/>
                        </a:lnTo>
                        <a:lnTo>
                          <a:pt x="20" y="174"/>
                        </a:lnTo>
                        <a:close/>
                        <a:moveTo>
                          <a:pt x="21" y="173"/>
                        </a:moveTo>
                        <a:lnTo>
                          <a:pt x="19" y="174"/>
                        </a:lnTo>
                        <a:lnTo>
                          <a:pt x="19" y="177"/>
                        </a:lnTo>
                        <a:lnTo>
                          <a:pt x="21" y="173"/>
                        </a:lnTo>
                        <a:close/>
                        <a:moveTo>
                          <a:pt x="7" y="191"/>
                        </a:moveTo>
                        <a:lnTo>
                          <a:pt x="7" y="187"/>
                        </a:lnTo>
                        <a:lnTo>
                          <a:pt x="7" y="192"/>
                        </a:lnTo>
                        <a:lnTo>
                          <a:pt x="7" y="191"/>
                        </a:lnTo>
                        <a:close/>
                        <a:moveTo>
                          <a:pt x="117" y="255"/>
                        </a:moveTo>
                        <a:lnTo>
                          <a:pt x="117" y="256"/>
                        </a:lnTo>
                        <a:lnTo>
                          <a:pt x="117" y="255"/>
                        </a:lnTo>
                        <a:close/>
                        <a:moveTo>
                          <a:pt x="29" y="252"/>
                        </a:moveTo>
                        <a:lnTo>
                          <a:pt x="30" y="255"/>
                        </a:lnTo>
                        <a:lnTo>
                          <a:pt x="32" y="255"/>
                        </a:lnTo>
                        <a:lnTo>
                          <a:pt x="29" y="252"/>
                        </a:lnTo>
                        <a:close/>
                        <a:moveTo>
                          <a:pt x="209" y="54"/>
                        </a:moveTo>
                        <a:lnTo>
                          <a:pt x="210" y="54"/>
                        </a:lnTo>
                        <a:lnTo>
                          <a:pt x="207" y="51"/>
                        </a:lnTo>
                        <a:lnTo>
                          <a:pt x="209" y="54"/>
                        </a:lnTo>
                        <a:close/>
                        <a:moveTo>
                          <a:pt x="287" y="189"/>
                        </a:moveTo>
                        <a:lnTo>
                          <a:pt x="285" y="185"/>
                        </a:lnTo>
                        <a:lnTo>
                          <a:pt x="282" y="179"/>
                        </a:lnTo>
                        <a:lnTo>
                          <a:pt x="276" y="178"/>
                        </a:lnTo>
                        <a:lnTo>
                          <a:pt x="265" y="179"/>
                        </a:lnTo>
                        <a:lnTo>
                          <a:pt x="258" y="183"/>
                        </a:lnTo>
                        <a:lnTo>
                          <a:pt x="254" y="187"/>
                        </a:lnTo>
                        <a:lnTo>
                          <a:pt x="254" y="196"/>
                        </a:lnTo>
                        <a:lnTo>
                          <a:pt x="254" y="201"/>
                        </a:lnTo>
                        <a:lnTo>
                          <a:pt x="257" y="203"/>
                        </a:lnTo>
                        <a:lnTo>
                          <a:pt x="257" y="205"/>
                        </a:lnTo>
                        <a:lnTo>
                          <a:pt x="260" y="208"/>
                        </a:lnTo>
                        <a:lnTo>
                          <a:pt x="264" y="210"/>
                        </a:lnTo>
                        <a:lnTo>
                          <a:pt x="270" y="213"/>
                        </a:lnTo>
                        <a:lnTo>
                          <a:pt x="271" y="213"/>
                        </a:lnTo>
                        <a:lnTo>
                          <a:pt x="273" y="213"/>
                        </a:lnTo>
                        <a:lnTo>
                          <a:pt x="276" y="211"/>
                        </a:lnTo>
                        <a:lnTo>
                          <a:pt x="284" y="210"/>
                        </a:lnTo>
                        <a:lnTo>
                          <a:pt x="287" y="204"/>
                        </a:lnTo>
                        <a:lnTo>
                          <a:pt x="290" y="203"/>
                        </a:lnTo>
                        <a:lnTo>
                          <a:pt x="293" y="197"/>
                        </a:lnTo>
                        <a:lnTo>
                          <a:pt x="291" y="189"/>
                        </a:lnTo>
                        <a:lnTo>
                          <a:pt x="289" y="185"/>
                        </a:lnTo>
                        <a:lnTo>
                          <a:pt x="288" y="185"/>
                        </a:lnTo>
                        <a:lnTo>
                          <a:pt x="287" y="189"/>
                        </a:lnTo>
                        <a:close/>
                        <a:moveTo>
                          <a:pt x="342" y="216"/>
                        </a:moveTo>
                        <a:lnTo>
                          <a:pt x="341" y="219"/>
                        </a:lnTo>
                        <a:lnTo>
                          <a:pt x="342" y="225"/>
                        </a:lnTo>
                        <a:lnTo>
                          <a:pt x="343" y="223"/>
                        </a:lnTo>
                        <a:lnTo>
                          <a:pt x="342" y="216"/>
                        </a:lnTo>
                        <a:close/>
                        <a:moveTo>
                          <a:pt x="123" y="147"/>
                        </a:moveTo>
                        <a:lnTo>
                          <a:pt x="123" y="148"/>
                        </a:lnTo>
                        <a:lnTo>
                          <a:pt x="125" y="150"/>
                        </a:lnTo>
                        <a:lnTo>
                          <a:pt x="123" y="153"/>
                        </a:lnTo>
                        <a:lnTo>
                          <a:pt x="128" y="154"/>
                        </a:lnTo>
                        <a:lnTo>
                          <a:pt x="123" y="147"/>
                        </a:lnTo>
                        <a:close/>
                        <a:moveTo>
                          <a:pt x="180" y="265"/>
                        </a:moveTo>
                        <a:lnTo>
                          <a:pt x="179" y="263"/>
                        </a:lnTo>
                        <a:lnTo>
                          <a:pt x="175" y="262"/>
                        </a:lnTo>
                        <a:lnTo>
                          <a:pt x="169" y="267"/>
                        </a:lnTo>
                        <a:lnTo>
                          <a:pt x="163" y="269"/>
                        </a:lnTo>
                        <a:lnTo>
                          <a:pt x="162" y="275"/>
                        </a:lnTo>
                        <a:lnTo>
                          <a:pt x="161" y="277"/>
                        </a:lnTo>
                        <a:lnTo>
                          <a:pt x="161" y="279"/>
                        </a:lnTo>
                        <a:lnTo>
                          <a:pt x="155" y="280"/>
                        </a:lnTo>
                        <a:lnTo>
                          <a:pt x="153" y="285"/>
                        </a:lnTo>
                        <a:lnTo>
                          <a:pt x="157" y="289"/>
                        </a:lnTo>
                        <a:lnTo>
                          <a:pt x="159" y="292"/>
                        </a:lnTo>
                        <a:lnTo>
                          <a:pt x="171" y="294"/>
                        </a:lnTo>
                        <a:lnTo>
                          <a:pt x="176" y="294"/>
                        </a:lnTo>
                        <a:lnTo>
                          <a:pt x="182" y="294"/>
                        </a:lnTo>
                        <a:lnTo>
                          <a:pt x="192" y="289"/>
                        </a:lnTo>
                        <a:lnTo>
                          <a:pt x="201" y="280"/>
                        </a:lnTo>
                        <a:lnTo>
                          <a:pt x="201" y="271"/>
                        </a:lnTo>
                        <a:lnTo>
                          <a:pt x="199" y="269"/>
                        </a:lnTo>
                        <a:lnTo>
                          <a:pt x="197" y="274"/>
                        </a:lnTo>
                        <a:lnTo>
                          <a:pt x="197" y="269"/>
                        </a:lnTo>
                        <a:lnTo>
                          <a:pt x="191" y="264"/>
                        </a:lnTo>
                        <a:lnTo>
                          <a:pt x="187" y="262"/>
                        </a:lnTo>
                        <a:lnTo>
                          <a:pt x="180" y="265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60" name="Freeform 917"/>
                  <p:cNvSpPr>
                    <a:spLocks noEditPoints="1"/>
                  </p:cNvSpPr>
                  <p:nvPr/>
                </p:nvSpPr>
                <p:spPr>
                  <a:xfrm>
                    <a:off x="824" y="629"/>
                    <a:ext cx="13" cy="39"/>
                  </a:xfrm>
                  <a:custGeom>
                    <a:avLst/>
                    <a:gdLst>
                      <a:gd name="txL" fmla="*/ 0 w 39"/>
                      <a:gd name="txT" fmla="*/ 0 h 117"/>
                      <a:gd name="txR" fmla="*/ 39 w 39"/>
                      <a:gd name="txB" fmla="*/ 117 h 1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9" h="117">
                        <a:moveTo>
                          <a:pt x="5" y="24"/>
                        </a:moveTo>
                        <a:lnTo>
                          <a:pt x="5" y="23"/>
                        </a:lnTo>
                        <a:lnTo>
                          <a:pt x="11" y="18"/>
                        </a:lnTo>
                        <a:lnTo>
                          <a:pt x="15" y="21"/>
                        </a:lnTo>
                        <a:lnTo>
                          <a:pt x="23" y="0"/>
                        </a:lnTo>
                        <a:lnTo>
                          <a:pt x="24" y="0"/>
                        </a:lnTo>
                        <a:lnTo>
                          <a:pt x="24" y="7"/>
                        </a:lnTo>
                        <a:lnTo>
                          <a:pt x="22" y="15"/>
                        </a:lnTo>
                        <a:lnTo>
                          <a:pt x="23" y="16"/>
                        </a:lnTo>
                        <a:lnTo>
                          <a:pt x="23" y="18"/>
                        </a:lnTo>
                        <a:lnTo>
                          <a:pt x="22" y="21"/>
                        </a:lnTo>
                        <a:lnTo>
                          <a:pt x="15" y="70"/>
                        </a:lnTo>
                        <a:lnTo>
                          <a:pt x="16" y="71"/>
                        </a:lnTo>
                        <a:lnTo>
                          <a:pt x="18" y="79"/>
                        </a:lnTo>
                        <a:lnTo>
                          <a:pt x="26" y="85"/>
                        </a:lnTo>
                        <a:lnTo>
                          <a:pt x="26" y="87"/>
                        </a:lnTo>
                        <a:lnTo>
                          <a:pt x="27" y="91"/>
                        </a:lnTo>
                        <a:lnTo>
                          <a:pt x="35" y="96"/>
                        </a:lnTo>
                        <a:lnTo>
                          <a:pt x="38" y="97"/>
                        </a:lnTo>
                        <a:lnTo>
                          <a:pt x="39" y="101"/>
                        </a:lnTo>
                        <a:lnTo>
                          <a:pt x="39" y="105"/>
                        </a:lnTo>
                        <a:lnTo>
                          <a:pt x="38" y="106"/>
                        </a:lnTo>
                        <a:lnTo>
                          <a:pt x="33" y="108"/>
                        </a:lnTo>
                        <a:lnTo>
                          <a:pt x="34" y="108"/>
                        </a:lnTo>
                        <a:lnTo>
                          <a:pt x="35" y="109"/>
                        </a:lnTo>
                        <a:lnTo>
                          <a:pt x="36" y="111"/>
                        </a:lnTo>
                        <a:lnTo>
                          <a:pt x="35" y="113"/>
                        </a:lnTo>
                        <a:lnTo>
                          <a:pt x="34" y="115"/>
                        </a:lnTo>
                        <a:lnTo>
                          <a:pt x="30" y="115"/>
                        </a:lnTo>
                        <a:lnTo>
                          <a:pt x="28" y="117"/>
                        </a:lnTo>
                        <a:lnTo>
                          <a:pt x="18" y="112"/>
                        </a:lnTo>
                        <a:lnTo>
                          <a:pt x="12" y="106"/>
                        </a:lnTo>
                        <a:lnTo>
                          <a:pt x="5" y="90"/>
                        </a:lnTo>
                        <a:lnTo>
                          <a:pt x="0" y="81"/>
                        </a:lnTo>
                        <a:lnTo>
                          <a:pt x="0" y="79"/>
                        </a:lnTo>
                        <a:lnTo>
                          <a:pt x="0" y="71"/>
                        </a:lnTo>
                        <a:lnTo>
                          <a:pt x="0" y="47"/>
                        </a:lnTo>
                        <a:lnTo>
                          <a:pt x="2" y="35"/>
                        </a:lnTo>
                        <a:lnTo>
                          <a:pt x="5" y="24"/>
                        </a:lnTo>
                        <a:close/>
                        <a:moveTo>
                          <a:pt x="11" y="25"/>
                        </a:moveTo>
                        <a:lnTo>
                          <a:pt x="11" y="27"/>
                        </a:lnTo>
                        <a:lnTo>
                          <a:pt x="8" y="51"/>
                        </a:lnTo>
                        <a:lnTo>
                          <a:pt x="14" y="23"/>
                        </a:lnTo>
                        <a:lnTo>
                          <a:pt x="11" y="25"/>
                        </a:lnTo>
                        <a:close/>
                        <a:moveTo>
                          <a:pt x="18" y="94"/>
                        </a:moveTo>
                        <a:lnTo>
                          <a:pt x="21" y="96"/>
                        </a:lnTo>
                        <a:lnTo>
                          <a:pt x="18" y="94"/>
                        </a:lnTo>
                        <a:close/>
                      </a:path>
                    </a:pathLst>
                  </a:custGeom>
                  <a:solidFill>
                    <a:srgbClr val="ECECE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61" name="Freeform 918"/>
                  <p:cNvSpPr/>
                  <p:nvPr/>
                </p:nvSpPr>
                <p:spPr>
                  <a:xfrm>
                    <a:off x="827" y="636"/>
                    <a:ext cx="2" cy="10"/>
                  </a:xfrm>
                  <a:custGeom>
                    <a:avLst/>
                    <a:gdLst>
                      <a:gd name="txL" fmla="*/ 0 w 6"/>
                      <a:gd name="txT" fmla="*/ 0 h 28"/>
                      <a:gd name="txR" fmla="*/ 6 w 6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28">
                        <a:moveTo>
                          <a:pt x="3" y="4"/>
                        </a:moveTo>
                        <a:lnTo>
                          <a:pt x="3" y="2"/>
                        </a:lnTo>
                        <a:lnTo>
                          <a:pt x="6" y="0"/>
                        </a:lnTo>
                        <a:lnTo>
                          <a:pt x="0" y="28"/>
                        </a:lnTo>
                        <a:lnTo>
                          <a:pt x="3" y="4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62" name="Freeform 919"/>
                  <p:cNvSpPr/>
                  <p:nvPr/>
                </p:nvSpPr>
                <p:spPr>
                  <a:xfrm>
                    <a:off x="830" y="660"/>
                    <a:ext cx="1" cy="1"/>
                  </a:xfrm>
                  <a:custGeom>
                    <a:avLst/>
                    <a:gdLst>
                      <a:gd name="txL" fmla="*/ 0 w 3"/>
                      <a:gd name="txT" fmla="*/ 0 h 2"/>
                      <a:gd name="txR" fmla="*/ 3 w 3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2">
                        <a:moveTo>
                          <a:pt x="0" y="0"/>
                        </a:moveTo>
                        <a:lnTo>
                          <a:pt x="3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63" name="Freeform 920"/>
                  <p:cNvSpPr>
                    <a:spLocks noEditPoints="1"/>
                  </p:cNvSpPr>
                  <p:nvPr/>
                </p:nvSpPr>
                <p:spPr>
                  <a:xfrm>
                    <a:off x="874" y="678"/>
                    <a:ext cx="13" cy="12"/>
                  </a:xfrm>
                  <a:custGeom>
                    <a:avLst/>
                    <a:gdLst>
                      <a:gd name="txL" fmla="*/ 0 w 39"/>
                      <a:gd name="txT" fmla="*/ 0 h 35"/>
                      <a:gd name="txR" fmla="*/ 39 w 39"/>
                      <a:gd name="txB" fmla="*/ 35 h 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9" h="35">
                        <a:moveTo>
                          <a:pt x="31" y="7"/>
                        </a:moveTo>
                        <a:lnTo>
                          <a:pt x="33" y="11"/>
                        </a:lnTo>
                        <a:lnTo>
                          <a:pt x="34" y="7"/>
                        </a:lnTo>
                        <a:lnTo>
                          <a:pt x="35" y="7"/>
                        </a:lnTo>
                        <a:lnTo>
                          <a:pt x="37" y="11"/>
                        </a:lnTo>
                        <a:lnTo>
                          <a:pt x="39" y="19"/>
                        </a:lnTo>
                        <a:lnTo>
                          <a:pt x="36" y="25"/>
                        </a:lnTo>
                        <a:lnTo>
                          <a:pt x="33" y="26"/>
                        </a:lnTo>
                        <a:lnTo>
                          <a:pt x="30" y="32"/>
                        </a:lnTo>
                        <a:lnTo>
                          <a:pt x="22" y="33"/>
                        </a:lnTo>
                        <a:lnTo>
                          <a:pt x="19" y="35"/>
                        </a:lnTo>
                        <a:lnTo>
                          <a:pt x="17" y="35"/>
                        </a:lnTo>
                        <a:lnTo>
                          <a:pt x="12" y="32"/>
                        </a:lnTo>
                        <a:lnTo>
                          <a:pt x="6" y="30"/>
                        </a:lnTo>
                        <a:lnTo>
                          <a:pt x="3" y="27"/>
                        </a:lnTo>
                        <a:lnTo>
                          <a:pt x="3" y="25"/>
                        </a:lnTo>
                        <a:lnTo>
                          <a:pt x="0" y="23"/>
                        </a:lnTo>
                        <a:lnTo>
                          <a:pt x="0" y="18"/>
                        </a:lnTo>
                        <a:lnTo>
                          <a:pt x="0" y="9"/>
                        </a:lnTo>
                        <a:lnTo>
                          <a:pt x="4" y="5"/>
                        </a:lnTo>
                        <a:lnTo>
                          <a:pt x="11" y="1"/>
                        </a:lnTo>
                        <a:lnTo>
                          <a:pt x="22" y="0"/>
                        </a:lnTo>
                        <a:lnTo>
                          <a:pt x="28" y="1"/>
                        </a:lnTo>
                        <a:lnTo>
                          <a:pt x="31" y="7"/>
                        </a:lnTo>
                        <a:close/>
                        <a:moveTo>
                          <a:pt x="22" y="13"/>
                        </a:moveTo>
                        <a:lnTo>
                          <a:pt x="21" y="9"/>
                        </a:lnTo>
                        <a:lnTo>
                          <a:pt x="12" y="9"/>
                        </a:lnTo>
                        <a:lnTo>
                          <a:pt x="9" y="11"/>
                        </a:lnTo>
                        <a:lnTo>
                          <a:pt x="7" y="15"/>
                        </a:lnTo>
                        <a:lnTo>
                          <a:pt x="6" y="19"/>
                        </a:lnTo>
                        <a:lnTo>
                          <a:pt x="24" y="20"/>
                        </a:lnTo>
                        <a:lnTo>
                          <a:pt x="22" y="13"/>
                        </a:lnTo>
                        <a:close/>
                      </a:path>
                    </a:pathLst>
                  </a:custGeom>
                  <a:solidFill>
                    <a:srgbClr val="ECECE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64" name="Freeform 921"/>
                  <p:cNvSpPr>
                    <a:spLocks noEditPoints="1"/>
                  </p:cNvSpPr>
                  <p:nvPr/>
                </p:nvSpPr>
                <p:spPr>
                  <a:xfrm>
                    <a:off x="840" y="706"/>
                    <a:ext cx="16" cy="11"/>
                  </a:xfrm>
                  <a:custGeom>
                    <a:avLst/>
                    <a:gdLst>
                      <a:gd name="txL" fmla="*/ 0 w 48"/>
                      <a:gd name="txT" fmla="*/ 0 h 32"/>
                      <a:gd name="txR" fmla="*/ 48 w 48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8" h="32">
                        <a:moveTo>
                          <a:pt x="26" y="1"/>
                        </a:moveTo>
                        <a:lnTo>
                          <a:pt x="27" y="3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4" y="7"/>
                        </a:lnTo>
                        <a:lnTo>
                          <a:pt x="44" y="12"/>
                        </a:lnTo>
                        <a:lnTo>
                          <a:pt x="46" y="7"/>
                        </a:lnTo>
                        <a:lnTo>
                          <a:pt x="48" y="9"/>
                        </a:lnTo>
                        <a:lnTo>
                          <a:pt x="48" y="18"/>
                        </a:lnTo>
                        <a:lnTo>
                          <a:pt x="39" y="27"/>
                        </a:lnTo>
                        <a:lnTo>
                          <a:pt x="29" y="32"/>
                        </a:lnTo>
                        <a:lnTo>
                          <a:pt x="23" y="32"/>
                        </a:lnTo>
                        <a:lnTo>
                          <a:pt x="18" y="32"/>
                        </a:lnTo>
                        <a:lnTo>
                          <a:pt x="6" y="30"/>
                        </a:lnTo>
                        <a:lnTo>
                          <a:pt x="4" y="27"/>
                        </a:lnTo>
                        <a:lnTo>
                          <a:pt x="0" y="23"/>
                        </a:lnTo>
                        <a:lnTo>
                          <a:pt x="2" y="18"/>
                        </a:lnTo>
                        <a:lnTo>
                          <a:pt x="8" y="17"/>
                        </a:lnTo>
                        <a:lnTo>
                          <a:pt x="10" y="18"/>
                        </a:lnTo>
                        <a:lnTo>
                          <a:pt x="9" y="15"/>
                        </a:lnTo>
                        <a:lnTo>
                          <a:pt x="10" y="14"/>
                        </a:lnTo>
                        <a:lnTo>
                          <a:pt x="16" y="5"/>
                        </a:lnTo>
                        <a:lnTo>
                          <a:pt x="22" y="0"/>
                        </a:lnTo>
                        <a:lnTo>
                          <a:pt x="26" y="1"/>
                        </a:lnTo>
                        <a:close/>
                        <a:moveTo>
                          <a:pt x="36" y="18"/>
                        </a:moveTo>
                        <a:lnTo>
                          <a:pt x="38" y="17"/>
                        </a:lnTo>
                        <a:lnTo>
                          <a:pt x="38" y="12"/>
                        </a:lnTo>
                        <a:lnTo>
                          <a:pt x="36" y="8"/>
                        </a:lnTo>
                        <a:lnTo>
                          <a:pt x="32" y="5"/>
                        </a:lnTo>
                        <a:lnTo>
                          <a:pt x="20" y="11"/>
                        </a:lnTo>
                        <a:lnTo>
                          <a:pt x="18" y="13"/>
                        </a:lnTo>
                        <a:lnTo>
                          <a:pt x="18" y="20"/>
                        </a:lnTo>
                        <a:lnTo>
                          <a:pt x="36" y="18"/>
                        </a:lnTo>
                        <a:close/>
                      </a:path>
                    </a:pathLst>
                  </a:custGeom>
                  <a:solidFill>
                    <a:srgbClr val="ECECE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65" name="Freeform 922"/>
                  <p:cNvSpPr/>
                  <p:nvPr/>
                </p:nvSpPr>
                <p:spPr>
                  <a:xfrm>
                    <a:off x="851" y="708"/>
                    <a:ext cx="2" cy="4"/>
                  </a:xfrm>
                  <a:custGeom>
                    <a:avLst/>
                    <a:gdLst>
                      <a:gd name="txL" fmla="*/ 0 w 6"/>
                      <a:gd name="txT" fmla="*/ 0 h 13"/>
                      <a:gd name="txR" fmla="*/ 6 w 6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3">
                        <a:moveTo>
                          <a:pt x="4" y="13"/>
                        </a:moveTo>
                        <a:lnTo>
                          <a:pt x="3" y="6"/>
                        </a:lnTo>
                        <a:lnTo>
                          <a:pt x="0" y="0"/>
                        </a:lnTo>
                        <a:lnTo>
                          <a:pt x="4" y="3"/>
                        </a:lnTo>
                        <a:lnTo>
                          <a:pt x="6" y="7"/>
                        </a:lnTo>
                        <a:lnTo>
                          <a:pt x="6" y="12"/>
                        </a:lnTo>
                        <a:lnTo>
                          <a:pt x="4" y="13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66" name="Freeform 923"/>
                  <p:cNvSpPr>
                    <a:spLocks noEditPoints="1"/>
                  </p:cNvSpPr>
                  <p:nvPr/>
                </p:nvSpPr>
                <p:spPr>
                  <a:xfrm>
                    <a:off x="792" y="681"/>
                    <a:ext cx="111" cy="61"/>
                  </a:xfrm>
                  <a:custGeom>
                    <a:avLst/>
                    <a:gdLst>
                      <a:gd name="txL" fmla="*/ 0 w 332"/>
                      <a:gd name="txT" fmla="*/ 0 h 183"/>
                      <a:gd name="txR" fmla="*/ 332 w 332"/>
                      <a:gd name="txB" fmla="*/ 183 h 18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2" h="183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5" y="4"/>
                        </a:lnTo>
                        <a:lnTo>
                          <a:pt x="8" y="8"/>
                        </a:lnTo>
                        <a:lnTo>
                          <a:pt x="8" y="18"/>
                        </a:lnTo>
                        <a:lnTo>
                          <a:pt x="11" y="28"/>
                        </a:lnTo>
                        <a:lnTo>
                          <a:pt x="18" y="38"/>
                        </a:lnTo>
                        <a:lnTo>
                          <a:pt x="27" y="45"/>
                        </a:lnTo>
                        <a:lnTo>
                          <a:pt x="38" y="52"/>
                        </a:lnTo>
                        <a:lnTo>
                          <a:pt x="42" y="60"/>
                        </a:lnTo>
                        <a:lnTo>
                          <a:pt x="50" y="64"/>
                        </a:lnTo>
                        <a:lnTo>
                          <a:pt x="75" y="56"/>
                        </a:lnTo>
                        <a:lnTo>
                          <a:pt x="92" y="57"/>
                        </a:lnTo>
                        <a:lnTo>
                          <a:pt x="93" y="59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00" y="64"/>
                        </a:lnTo>
                        <a:lnTo>
                          <a:pt x="101" y="70"/>
                        </a:lnTo>
                        <a:lnTo>
                          <a:pt x="102" y="65"/>
                        </a:lnTo>
                        <a:lnTo>
                          <a:pt x="104" y="65"/>
                        </a:lnTo>
                        <a:lnTo>
                          <a:pt x="106" y="68"/>
                        </a:lnTo>
                        <a:lnTo>
                          <a:pt x="107" y="71"/>
                        </a:lnTo>
                        <a:lnTo>
                          <a:pt x="105" y="80"/>
                        </a:lnTo>
                        <a:lnTo>
                          <a:pt x="106" y="81"/>
                        </a:lnTo>
                        <a:lnTo>
                          <a:pt x="107" y="90"/>
                        </a:lnTo>
                        <a:lnTo>
                          <a:pt x="111" y="104"/>
                        </a:lnTo>
                        <a:lnTo>
                          <a:pt x="113" y="108"/>
                        </a:lnTo>
                        <a:lnTo>
                          <a:pt x="113" y="112"/>
                        </a:lnTo>
                        <a:lnTo>
                          <a:pt x="118" y="119"/>
                        </a:lnTo>
                        <a:lnTo>
                          <a:pt x="125" y="128"/>
                        </a:lnTo>
                        <a:lnTo>
                          <a:pt x="132" y="134"/>
                        </a:lnTo>
                        <a:lnTo>
                          <a:pt x="142" y="141"/>
                        </a:lnTo>
                        <a:lnTo>
                          <a:pt x="142" y="142"/>
                        </a:lnTo>
                        <a:lnTo>
                          <a:pt x="143" y="147"/>
                        </a:lnTo>
                        <a:lnTo>
                          <a:pt x="136" y="148"/>
                        </a:lnTo>
                        <a:lnTo>
                          <a:pt x="134" y="147"/>
                        </a:lnTo>
                        <a:lnTo>
                          <a:pt x="132" y="147"/>
                        </a:lnTo>
                        <a:lnTo>
                          <a:pt x="130" y="147"/>
                        </a:lnTo>
                        <a:lnTo>
                          <a:pt x="137" y="155"/>
                        </a:lnTo>
                        <a:lnTo>
                          <a:pt x="173" y="170"/>
                        </a:lnTo>
                        <a:lnTo>
                          <a:pt x="188" y="164"/>
                        </a:lnTo>
                        <a:lnTo>
                          <a:pt x="204" y="161"/>
                        </a:lnTo>
                        <a:lnTo>
                          <a:pt x="221" y="159"/>
                        </a:lnTo>
                        <a:lnTo>
                          <a:pt x="240" y="160"/>
                        </a:lnTo>
                        <a:lnTo>
                          <a:pt x="256" y="150"/>
                        </a:lnTo>
                        <a:lnTo>
                          <a:pt x="269" y="138"/>
                        </a:lnTo>
                        <a:lnTo>
                          <a:pt x="268" y="138"/>
                        </a:lnTo>
                        <a:lnTo>
                          <a:pt x="258" y="146"/>
                        </a:lnTo>
                        <a:lnTo>
                          <a:pt x="249" y="150"/>
                        </a:lnTo>
                        <a:lnTo>
                          <a:pt x="237" y="152"/>
                        </a:lnTo>
                        <a:lnTo>
                          <a:pt x="225" y="150"/>
                        </a:lnTo>
                        <a:lnTo>
                          <a:pt x="226" y="146"/>
                        </a:lnTo>
                        <a:lnTo>
                          <a:pt x="232" y="144"/>
                        </a:lnTo>
                        <a:lnTo>
                          <a:pt x="239" y="142"/>
                        </a:lnTo>
                        <a:lnTo>
                          <a:pt x="246" y="140"/>
                        </a:lnTo>
                        <a:lnTo>
                          <a:pt x="251" y="135"/>
                        </a:lnTo>
                        <a:lnTo>
                          <a:pt x="257" y="130"/>
                        </a:lnTo>
                        <a:lnTo>
                          <a:pt x="264" y="123"/>
                        </a:lnTo>
                        <a:lnTo>
                          <a:pt x="273" y="119"/>
                        </a:lnTo>
                        <a:lnTo>
                          <a:pt x="278" y="119"/>
                        </a:lnTo>
                        <a:lnTo>
                          <a:pt x="282" y="117"/>
                        </a:lnTo>
                        <a:lnTo>
                          <a:pt x="286" y="117"/>
                        </a:lnTo>
                        <a:lnTo>
                          <a:pt x="296" y="111"/>
                        </a:lnTo>
                        <a:lnTo>
                          <a:pt x="296" y="110"/>
                        </a:lnTo>
                        <a:lnTo>
                          <a:pt x="299" y="105"/>
                        </a:lnTo>
                        <a:lnTo>
                          <a:pt x="299" y="104"/>
                        </a:lnTo>
                        <a:lnTo>
                          <a:pt x="300" y="99"/>
                        </a:lnTo>
                        <a:lnTo>
                          <a:pt x="306" y="93"/>
                        </a:lnTo>
                        <a:lnTo>
                          <a:pt x="315" y="80"/>
                        </a:lnTo>
                        <a:lnTo>
                          <a:pt x="316" y="74"/>
                        </a:lnTo>
                        <a:lnTo>
                          <a:pt x="317" y="74"/>
                        </a:lnTo>
                        <a:lnTo>
                          <a:pt x="329" y="53"/>
                        </a:lnTo>
                        <a:lnTo>
                          <a:pt x="330" y="54"/>
                        </a:lnTo>
                        <a:lnTo>
                          <a:pt x="332" y="64"/>
                        </a:lnTo>
                        <a:lnTo>
                          <a:pt x="330" y="65"/>
                        </a:lnTo>
                        <a:lnTo>
                          <a:pt x="320" y="84"/>
                        </a:lnTo>
                        <a:lnTo>
                          <a:pt x="318" y="87"/>
                        </a:lnTo>
                        <a:lnTo>
                          <a:pt x="316" y="90"/>
                        </a:lnTo>
                        <a:lnTo>
                          <a:pt x="315" y="96"/>
                        </a:lnTo>
                        <a:lnTo>
                          <a:pt x="312" y="98"/>
                        </a:lnTo>
                        <a:lnTo>
                          <a:pt x="309" y="111"/>
                        </a:lnTo>
                        <a:lnTo>
                          <a:pt x="304" y="117"/>
                        </a:lnTo>
                        <a:lnTo>
                          <a:pt x="306" y="120"/>
                        </a:lnTo>
                        <a:lnTo>
                          <a:pt x="288" y="137"/>
                        </a:lnTo>
                        <a:lnTo>
                          <a:pt x="278" y="141"/>
                        </a:lnTo>
                        <a:lnTo>
                          <a:pt x="278" y="143"/>
                        </a:lnTo>
                        <a:lnTo>
                          <a:pt x="278" y="144"/>
                        </a:lnTo>
                        <a:lnTo>
                          <a:pt x="275" y="146"/>
                        </a:lnTo>
                        <a:lnTo>
                          <a:pt x="274" y="148"/>
                        </a:lnTo>
                        <a:lnTo>
                          <a:pt x="272" y="152"/>
                        </a:lnTo>
                        <a:lnTo>
                          <a:pt x="264" y="158"/>
                        </a:lnTo>
                        <a:lnTo>
                          <a:pt x="262" y="158"/>
                        </a:lnTo>
                        <a:lnTo>
                          <a:pt x="245" y="170"/>
                        </a:lnTo>
                        <a:lnTo>
                          <a:pt x="239" y="172"/>
                        </a:lnTo>
                        <a:lnTo>
                          <a:pt x="226" y="177"/>
                        </a:lnTo>
                        <a:lnTo>
                          <a:pt x="214" y="180"/>
                        </a:lnTo>
                        <a:lnTo>
                          <a:pt x="207" y="180"/>
                        </a:lnTo>
                        <a:lnTo>
                          <a:pt x="203" y="180"/>
                        </a:lnTo>
                        <a:lnTo>
                          <a:pt x="201" y="182"/>
                        </a:lnTo>
                        <a:lnTo>
                          <a:pt x="189" y="183"/>
                        </a:lnTo>
                        <a:lnTo>
                          <a:pt x="188" y="183"/>
                        </a:lnTo>
                        <a:lnTo>
                          <a:pt x="183" y="178"/>
                        </a:lnTo>
                        <a:lnTo>
                          <a:pt x="166" y="177"/>
                        </a:lnTo>
                        <a:lnTo>
                          <a:pt x="166" y="178"/>
                        </a:lnTo>
                        <a:lnTo>
                          <a:pt x="150" y="179"/>
                        </a:lnTo>
                        <a:lnTo>
                          <a:pt x="142" y="177"/>
                        </a:lnTo>
                        <a:lnTo>
                          <a:pt x="125" y="153"/>
                        </a:lnTo>
                        <a:lnTo>
                          <a:pt x="116" y="150"/>
                        </a:lnTo>
                        <a:lnTo>
                          <a:pt x="106" y="143"/>
                        </a:lnTo>
                        <a:lnTo>
                          <a:pt x="106" y="142"/>
                        </a:lnTo>
                        <a:lnTo>
                          <a:pt x="105" y="137"/>
                        </a:lnTo>
                        <a:lnTo>
                          <a:pt x="99" y="129"/>
                        </a:lnTo>
                        <a:lnTo>
                          <a:pt x="99" y="128"/>
                        </a:lnTo>
                        <a:lnTo>
                          <a:pt x="92" y="113"/>
                        </a:lnTo>
                        <a:lnTo>
                          <a:pt x="88" y="99"/>
                        </a:lnTo>
                        <a:lnTo>
                          <a:pt x="88" y="96"/>
                        </a:lnTo>
                        <a:lnTo>
                          <a:pt x="88" y="93"/>
                        </a:lnTo>
                        <a:lnTo>
                          <a:pt x="89" y="80"/>
                        </a:lnTo>
                        <a:lnTo>
                          <a:pt x="88" y="80"/>
                        </a:lnTo>
                        <a:lnTo>
                          <a:pt x="86" y="75"/>
                        </a:lnTo>
                        <a:lnTo>
                          <a:pt x="88" y="72"/>
                        </a:lnTo>
                        <a:lnTo>
                          <a:pt x="92" y="72"/>
                        </a:lnTo>
                        <a:lnTo>
                          <a:pt x="94" y="74"/>
                        </a:lnTo>
                        <a:lnTo>
                          <a:pt x="95" y="72"/>
                        </a:lnTo>
                        <a:lnTo>
                          <a:pt x="95" y="71"/>
                        </a:lnTo>
                        <a:lnTo>
                          <a:pt x="90" y="69"/>
                        </a:lnTo>
                        <a:lnTo>
                          <a:pt x="88" y="68"/>
                        </a:lnTo>
                        <a:lnTo>
                          <a:pt x="89" y="66"/>
                        </a:lnTo>
                        <a:lnTo>
                          <a:pt x="87" y="63"/>
                        </a:lnTo>
                        <a:lnTo>
                          <a:pt x="83" y="64"/>
                        </a:lnTo>
                        <a:lnTo>
                          <a:pt x="86" y="66"/>
                        </a:lnTo>
                        <a:lnTo>
                          <a:pt x="87" y="69"/>
                        </a:lnTo>
                        <a:lnTo>
                          <a:pt x="84" y="71"/>
                        </a:lnTo>
                        <a:lnTo>
                          <a:pt x="80" y="74"/>
                        </a:lnTo>
                        <a:lnTo>
                          <a:pt x="77" y="74"/>
                        </a:lnTo>
                        <a:lnTo>
                          <a:pt x="76" y="74"/>
                        </a:lnTo>
                        <a:lnTo>
                          <a:pt x="76" y="75"/>
                        </a:lnTo>
                        <a:lnTo>
                          <a:pt x="74" y="77"/>
                        </a:lnTo>
                        <a:lnTo>
                          <a:pt x="69" y="81"/>
                        </a:lnTo>
                        <a:lnTo>
                          <a:pt x="62" y="83"/>
                        </a:lnTo>
                        <a:lnTo>
                          <a:pt x="56" y="86"/>
                        </a:lnTo>
                        <a:lnTo>
                          <a:pt x="51" y="82"/>
                        </a:lnTo>
                        <a:lnTo>
                          <a:pt x="50" y="81"/>
                        </a:lnTo>
                        <a:lnTo>
                          <a:pt x="39" y="75"/>
                        </a:lnTo>
                        <a:lnTo>
                          <a:pt x="50" y="74"/>
                        </a:lnTo>
                        <a:lnTo>
                          <a:pt x="35" y="74"/>
                        </a:lnTo>
                        <a:lnTo>
                          <a:pt x="29" y="72"/>
                        </a:lnTo>
                        <a:lnTo>
                          <a:pt x="28" y="72"/>
                        </a:lnTo>
                        <a:lnTo>
                          <a:pt x="27" y="70"/>
                        </a:lnTo>
                        <a:lnTo>
                          <a:pt x="27" y="66"/>
                        </a:lnTo>
                        <a:lnTo>
                          <a:pt x="24" y="64"/>
                        </a:lnTo>
                        <a:lnTo>
                          <a:pt x="20" y="63"/>
                        </a:lnTo>
                        <a:lnTo>
                          <a:pt x="15" y="60"/>
                        </a:lnTo>
                        <a:lnTo>
                          <a:pt x="9" y="54"/>
                        </a:lnTo>
                        <a:lnTo>
                          <a:pt x="5" y="50"/>
                        </a:lnTo>
                        <a:lnTo>
                          <a:pt x="4" y="45"/>
                        </a:lnTo>
                        <a:lnTo>
                          <a:pt x="8" y="41"/>
                        </a:lnTo>
                        <a:lnTo>
                          <a:pt x="9" y="41"/>
                        </a:lnTo>
                        <a:lnTo>
                          <a:pt x="9" y="38"/>
                        </a:lnTo>
                        <a:lnTo>
                          <a:pt x="4" y="28"/>
                        </a:lnTo>
                        <a:lnTo>
                          <a:pt x="2" y="20"/>
                        </a:lnTo>
                        <a:lnTo>
                          <a:pt x="0" y="0"/>
                        </a:lnTo>
                        <a:close/>
                        <a:moveTo>
                          <a:pt x="112" y="130"/>
                        </a:moveTo>
                        <a:lnTo>
                          <a:pt x="113" y="131"/>
                        </a:lnTo>
                        <a:lnTo>
                          <a:pt x="104" y="111"/>
                        </a:lnTo>
                        <a:lnTo>
                          <a:pt x="100" y="106"/>
                        </a:lnTo>
                        <a:lnTo>
                          <a:pt x="100" y="113"/>
                        </a:lnTo>
                        <a:lnTo>
                          <a:pt x="112" y="130"/>
                        </a:lnTo>
                        <a:close/>
                      </a:path>
                    </a:pathLst>
                  </a:custGeom>
                  <a:solidFill>
                    <a:srgbClr val="ECECE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67" name="Freeform 924"/>
                  <p:cNvSpPr/>
                  <p:nvPr/>
                </p:nvSpPr>
                <p:spPr>
                  <a:xfrm>
                    <a:off x="826" y="716"/>
                    <a:ext cx="4" cy="9"/>
                  </a:xfrm>
                  <a:custGeom>
                    <a:avLst/>
                    <a:gdLst>
                      <a:gd name="txL" fmla="*/ 0 w 13"/>
                      <a:gd name="txT" fmla="*/ 0 h 25"/>
                      <a:gd name="txR" fmla="*/ 13 w 13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25">
                        <a:moveTo>
                          <a:pt x="13" y="25"/>
                        </a:moveTo>
                        <a:lnTo>
                          <a:pt x="12" y="24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4" y="5"/>
                        </a:lnTo>
                        <a:lnTo>
                          <a:pt x="13" y="25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68" name="Freeform 925"/>
                  <p:cNvSpPr/>
                  <p:nvPr/>
                </p:nvSpPr>
                <p:spPr>
                  <a:xfrm>
                    <a:off x="804" y="702"/>
                    <a:ext cx="20" cy="8"/>
                  </a:xfrm>
                  <a:custGeom>
                    <a:avLst/>
                    <a:gdLst>
                      <a:gd name="txL" fmla="*/ 0 w 60"/>
                      <a:gd name="txT" fmla="*/ 0 h 24"/>
                      <a:gd name="txR" fmla="*/ 60 w 60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" h="24">
                        <a:moveTo>
                          <a:pt x="52" y="6"/>
                        </a:moveTo>
                        <a:lnTo>
                          <a:pt x="51" y="3"/>
                        </a:lnTo>
                        <a:lnTo>
                          <a:pt x="48" y="1"/>
                        </a:lnTo>
                        <a:lnTo>
                          <a:pt x="52" y="0"/>
                        </a:lnTo>
                        <a:lnTo>
                          <a:pt x="54" y="3"/>
                        </a:lnTo>
                        <a:lnTo>
                          <a:pt x="53" y="5"/>
                        </a:lnTo>
                        <a:lnTo>
                          <a:pt x="55" y="6"/>
                        </a:lnTo>
                        <a:lnTo>
                          <a:pt x="60" y="8"/>
                        </a:lnTo>
                        <a:lnTo>
                          <a:pt x="60" y="9"/>
                        </a:lnTo>
                        <a:lnTo>
                          <a:pt x="59" y="11"/>
                        </a:lnTo>
                        <a:lnTo>
                          <a:pt x="57" y="9"/>
                        </a:lnTo>
                        <a:lnTo>
                          <a:pt x="57" y="8"/>
                        </a:lnTo>
                        <a:lnTo>
                          <a:pt x="55" y="8"/>
                        </a:lnTo>
                        <a:lnTo>
                          <a:pt x="53" y="8"/>
                        </a:lnTo>
                        <a:lnTo>
                          <a:pt x="36" y="23"/>
                        </a:lnTo>
                        <a:lnTo>
                          <a:pt x="22" y="24"/>
                        </a:lnTo>
                        <a:lnTo>
                          <a:pt x="18" y="23"/>
                        </a:lnTo>
                        <a:lnTo>
                          <a:pt x="0" y="11"/>
                        </a:lnTo>
                        <a:lnTo>
                          <a:pt x="15" y="11"/>
                        </a:lnTo>
                        <a:lnTo>
                          <a:pt x="4" y="12"/>
                        </a:lnTo>
                        <a:lnTo>
                          <a:pt x="15" y="18"/>
                        </a:lnTo>
                        <a:lnTo>
                          <a:pt x="16" y="19"/>
                        </a:lnTo>
                        <a:lnTo>
                          <a:pt x="21" y="23"/>
                        </a:lnTo>
                        <a:lnTo>
                          <a:pt x="27" y="20"/>
                        </a:lnTo>
                        <a:lnTo>
                          <a:pt x="34" y="18"/>
                        </a:lnTo>
                        <a:lnTo>
                          <a:pt x="39" y="14"/>
                        </a:lnTo>
                        <a:lnTo>
                          <a:pt x="41" y="12"/>
                        </a:lnTo>
                        <a:lnTo>
                          <a:pt x="41" y="11"/>
                        </a:lnTo>
                        <a:lnTo>
                          <a:pt x="42" y="11"/>
                        </a:lnTo>
                        <a:lnTo>
                          <a:pt x="45" y="11"/>
                        </a:lnTo>
                        <a:lnTo>
                          <a:pt x="49" y="8"/>
                        </a:lnTo>
                        <a:lnTo>
                          <a:pt x="52" y="6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69" name="Freeform 926"/>
                  <p:cNvSpPr/>
                  <p:nvPr/>
                </p:nvSpPr>
                <p:spPr>
                  <a:xfrm>
                    <a:off x="821" y="712"/>
                    <a:ext cx="4" cy="12"/>
                  </a:xfrm>
                  <a:custGeom>
                    <a:avLst/>
                    <a:gdLst>
                      <a:gd name="txL" fmla="*/ 0 w 12"/>
                      <a:gd name="txT" fmla="*/ 0 h 35"/>
                      <a:gd name="txR" fmla="*/ 12 w 12"/>
                      <a:gd name="txB" fmla="*/ 35 h 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35">
                        <a:moveTo>
                          <a:pt x="1" y="0"/>
                        </a:moveTo>
                        <a:lnTo>
                          <a:pt x="1" y="3"/>
                        </a:lnTo>
                        <a:lnTo>
                          <a:pt x="1" y="6"/>
                        </a:lnTo>
                        <a:lnTo>
                          <a:pt x="5" y="20"/>
                        </a:lnTo>
                        <a:lnTo>
                          <a:pt x="12" y="35"/>
                        </a:lnTo>
                        <a:lnTo>
                          <a:pt x="5" y="29"/>
                        </a:lnTo>
                        <a:lnTo>
                          <a:pt x="5" y="26"/>
                        </a:lnTo>
                        <a:lnTo>
                          <a:pt x="0" y="3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70" name="Freeform 927"/>
                  <p:cNvSpPr/>
                  <p:nvPr/>
                </p:nvSpPr>
                <p:spPr>
                  <a:xfrm>
                    <a:off x="825" y="724"/>
                    <a:ext cx="15" cy="16"/>
                  </a:xfrm>
                  <a:custGeom>
                    <a:avLst/>
                    <a:gdLst>
                      <a:gd name="txL" fmla="*/ 0 w 43"/>
                      <a:gd name="txT" fmla="*/ 0 h 48"/>
                      <a:gd name="txR" fmla="*/ 43 w 43"/>
                      <a:gd name="txB" fmla="*/ 48 h 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3" h="48">
                        <a:moveTo>
                          <a:pt x="17" y="21"/>
                        </a:moveTo>
                        <a:lnTo>
                          <a:pt x="26" y="24"/>
                        </a:lnTo>
                        <a:lnTo>
                          <a:pt x="43" y="48"/>
                        </a:lnTo>
                        <a:lnTo>
                          <a:pt x="35" y="44"/>
                        </a:lnTo>
                        <a:lnTo>
                          <a:pt x="32" y="38"/>
                        </a:lnTo>
                        <a:lnTo>
                          <a:pt x="29" y="33"/>
                        </a:lnTo>
                        <a:lnTo>
                          <a:pt x="23" y="30"/>
                        </a:lnTo>
                        <a:lnTo>
                          <a:pt x="14" y="29"/>
                        </a:lnTo>
                        <a:lnTo>
                          <a:pt x="15" y="26"/>
                        </a:lnTo>
                        <a:lnTo>
                          <a:pt x="3" y="19"/>
                        </a:lnTo>
                        <a:lnTo>
                          <a:pt x="3" y="7"/>
                        </a:lnTo>
                        <a:lnTo>
                          <a:pt x="1" y="3"/>
                        </a:lnTo>
                        <a:lnTo>
                          <a:pt x="0" y="0"/>
                        </a:lnTo>
                        <a:lnTo>
                          <a:pt x="6" y="8"/>
                        </a:lnTo>
                        <a:lnTo>
                          <a:pt x="7" y="13"/>
                        </a:lnTo>
                        <a:lnTo>
                          <a:pt x="7" y="14"/>
                        </a:lnTo>
                        <a:lnTo>
                          <a:pt x="17" y="2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71" name="Freeform 928"/>
                  <p:cNvSpPr/>
                  <p:nvPr/>
                </p:nvSpPr>
                <p:spPr>
                  <a:xfrm>
                    <a:off x="874" y="680"/>
                    <a:ext cx="10" cy="10"/>
                  </a:xfrm>
                  <a:custGeom>
                    <a:avLst/>
                    <a:gdLst>
                      <a:gd name="txL" fmla="*/ 0 w 28"/>
                      <a:gd name="txT" fmla="*/ 0 h 29"/>
                      <a:gd name="txR" fmla="*/ 28 w 28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29">
                        <a:moveTo>
                          <a:pt x="28" y="8"/>
                        </a:moveTo>
                        <a:lnTo>
                          <a:pt x="27" y="11"/>
                        </a:lnTo>
                        <a:lnTo>
                          <a:pt x="27" y="14"/>
                        </a:lnTo>
                        <a:lnTo>
                          <a:pt x="26" y="17"/>
                        </a:lnTo>
                        <a:lnTo>
                          <a:pt x="26" y="20"/>
                        </a:lnTo>
                        <a:lnTo>
                          <a:pt x="21" y="25"/>
                        </a:lnTo>
                        <a:lnTo>
                          <a:pt x="18" y="25"/>
                        </a:lnTo>
                        <a:lnTo>
                          <a:pt x="17" y="25"/>
                        </a:lnTo>
                        <a:lnTo>
                          <a:pt x="17" y="26"/>
                        </a:lnTo>
                        <a:lnTo>
                          <a:pt x="15" y="29"/>
                        </a:lnTo>
                        <a:lnTo>
                          <a:pt x="9" y="26"/>
                        </a:lnTo>
                        <a:lnTo>
                          <a:pt x="4" y="23"/>
                        </a:lnTo>
                        <a:lnTo>
                          <a:pt x="2" y="20"/>
                        </a:lnTo>
                        <a:lnTo>
                          <a:pt x="0" y="14"/>
                        </a:lnTo>
                        <a:lnTo>
                          <a:pt x="2" y="11"/>
                        </a:lnTo>
                        <a:lnTo>
                          <a:pt x="5" y="2"/>
                        </a:lnTo>
                        <a:lnTo>
                          <a:pt x="14" y="0"/>
                        </a:lnTo>
                        <a:lnTo>
                          <a:pt x="18" y="1"/>
                        </a:lnTo>
                        <a:lnTo>
                          <a:pt x="23" y="2"/>
                        </a:lnTo>
                        <a:lnTo>
                          <a:pt x="28" y="8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72" name="Freeform 929"/>
                  <p:cNvSpPr/>
                  <p:nvPr/>
                </p:nvSpPr>
                <p:spPr>
                  <a:xfrm>
                    <a:off x="843" y="707"/>
                    <a:ext cx="9" cy="9"/>
                  </a:xfrm>
                  <a:custGeom>
                    <a:avLst/>
                    <a:gdLst>
                      <a:gd name="txL" fmla="*/ 0 w 27"/>
                      <a:gd name="txT" fmla="*/ 0 h 28"/>
                      <a:gd name="txR" fmla="*/ 27 w 27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28">
                        <a:moveTo>
                          <a:pt x="13" y="0"/>
                        </a:moveTo>
                        <a:lnTo>
                          <a:pt x="18" y="1"/>
                        </a:lnTo>
                        <a:lnTo>
                          <a:pt x="24" y="3"/>
                        </a:lnTo>
                        <a:lnTo>
                          <a:pt x="27" y="9"/>
                        </a:lnTo>
                        <a:lnTo>
                          <a:pt x="27" y="11"/>
                        </a:lnTo>
                        <a:lnTo>
                          <a:pt x="27" y="15"/>
                        </a:lnTo>
                        <a:lnTo>
                          <a:pt x="26" y="17"/>
                        </a:lnTo>
                        <a:lnTo>
                          <a:pt x="26" y="21"/>
                        </a:lnTo>
                        <a:lnTo>
                          <a:pt x="24" y="22"/>
                        </a:lnTo>
                        <a:lnTo>
                          <a:pt x="21" y="24"/>
                        </a:lnTo>
                        <a:lnTo>
                          <a:pt x="19" y="24"/>
                        </a:lnTo>
                        <a:lnTo>
                          <a:pt x="18" y="24"/>
                        </a:lnTo>
                        <a:lnTo>
                          <a:pt x="18" y="25"/>
                        </a:lnTo>
                        <a:lnTo>
                          <a:pt x="15" y="28"/>
                        </a:lnTo>
                        <a:lnTo>
                          <a:pt x="9" y="27"/>
                        </a:lnTo>
                        <a:lnTo>
                          <a:pt x="4" y="23"/>
                        </a:lnTo>
                        <a:lnTo>
                          <a:pt x="2" y="21"/>
                        </a:lnTo>
                        <a:lnTo>
                          <a:pt x="0" y="13"/>
                        </a:lnTo>
                        <a:lnTo>
                          <a:pt x="1" y="11"/>
                        </a:lnTo>
                        <a:lnTo>
                          <a:pt x="4" y="3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73" name="Freeform 930"/>
                  <p:cNvSpPr/>
                  <p:nvPr/>
                </p:nvSpPr>
                <p:spPr>
                  <a:xfrm>
                    <a:off x="135" y="612"/>
                    <a:ext cx="33" cy="40"/>
                  </a:xfrm>
                  <a:custGeom>
                    <a:avLst/>
                    <a:gdLst>
                      <a:gd name="txL" fmla="*/ 0 w 100"/>
                      <a:gd name="txT" fmla="*/ 0 h 120"/>
                      <a:gd name="txR" fmla="*/ 100 w 100"/>
                      <a:gd name="txB" fmla="*/ 120 h 1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0" h="120">
                        <a:moveTo>
                          <a:pt x="87" y="67"/>
                        </a:moveTo>
                        <a:lnTo>
                          <a:pt x="83" y="62"/>
                        </a:lnTo>
                        <a:lnTo>
                          <a:pt x="72" y="47"/>
                        </a:lnTo>
                        <a:lnTo>
                          <a:pt x="60" y="33"/>
                        </a:lnTo>
                        <a:lnTo>
                          <a:pt x="36" y="15"/>
                        </a:lnTo>
                        <a:lnTo>
                          <a:pt x="22" y="7"/>
                        </a:lnTo>
                        <a:lnTo>
                          <a:pt x="8" y="1"/>
                        </a:ln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4" y="5"/>
                        </a:lnTo>
                        <a:lnTo>
                          <a:pt x="28" y="29"/>
                        </a:lnTo>
                        <a:lnTo>
                          <a:pt x="50" y="55"/>
                        </a:lnTo>
                        <a:lnTo>
                          <a:pt x="68" y="83"/>
                        </a:lnTo>
                        <a:lnTo>
                          <a:pt x="83" y="114"/>
                        </a:lnTo>
                        <a:lnTo>
                          <a:pt x="88" y="117"/>
                        </a:lnTo>
                        <a:lnTo>
                          <a:pt x="93" y="120"/>
                        </a:lnTo>
                        <a:lnTo>
                          <a:pt x="99" y="117"/>
                        </a:lnTo>
                        <a:lnTo>
                          <a:pt x="100" y="115"/>
                        </a:lnTo>
                        <a:lnTo>
                          <a:pt x="95" y="90"/>
                        </a:lnTo>
                        <a:lnTo>
                          <a:pt x="87" y="67"/>
                        </a:lnTo>
                        <a:close/>
                      </a:path>
                    </a:pathLst>
                  </a:custGeom>
                  <a:solidFill>
                    <a:srgbClr val="3A76B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74" name="Freeform 931"/>
                  <p:cNvSpPr>
                    <a:spLocks noEditPoints="1"/>
                  </p:cNvSpPr>
                  <p:nvPr/>
                </p:nvSpPr>
                <p:spPr>
                  <a:xfrm>
                    <a:off x="4" y="584"/>
                    <a:ext cx="177" cy="172"/>
                  </a:xfrm>
                  <a:custGeom>
                    <a:avLst/>
                    <a:gdLst>
                      <a:gd name="txL" fmla="*/ 0 w 530"/>
                      <a:gd name="txT" fmla="*/ 0 h 516"/>
                      <a:gd name="txR" fmla="*/ 530 w 530"/>
                      <a:gd name="txB" fmla="*/ 516 h 5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30" h="516">
                        <a:moveTo>
                          <a:pt x="452" y="118"/>
                        </a:moveTo>
                        <a:lnTo>
                          <a:pt x="464" y="132"/>
                        </a:lnTo>
                        <a:lnTo>
                          <a:pt x="475" y="147"/>
                        </a:lnTo>
                        <a:lnTo>
                          <a:pt x="467" y="118"/>
                        </a:lnTo>
                        <a:lnTo>
                          <a:pt x="456" y="103"/>
                        </a:lnTo>
                        <a:lnTo>
                          <a:pt x="436" y="79"/>
                        </a:lnTo>
                        <a:lnTo>
                          <a:pt x="415" y="58"/>
                        </a:lnTo>
                        <a:lnTo>
                          <a:pt x="392" y="39"/>
                        </a:lnTo>
                        <a:lnTo>
                          <a:pt x="368" y="24"/>
                        </a:lnTo>
                        <a:lnTo>
                          <a:pt x="364" y="24"/>
                        </a:lnTo>
                        <a:lnTo>
                          <a:pt x="362" y="22"/>
                        </a:lnTo>
                        <a:lnTo>
                          <a:pt x="349" y="14"/>
                        </a:lnTo>
                        <a:lnTo>
                          <a:pt x="337" y="8"/>
                        </a:lnTo>
                        <a:lnTo>
                          <a:pt x="323" y="2"/>
                        </a:lnTo>
                        <a:lnTo>
                          <a:pt x="310" y="0"/>
                        </a:lnTo>
                        <a:lnTo>
                          <a:pt x="306" y="2"/>
                        </a:lnTo>
                        <a:lnTo>
                          <a:pt x="300" y="4"/>
                        </a:lnTo>
                        <a:lnTo>
                          <a:pt x="296" y="10"/>
                        </a:lnTo>
                        <a:lnTo>
                          <a:pt x="253" y="50"/>
                        </a:lnTo>
                        <a:lnTo>
                          <a:pt x="210" y="75"/>
                        </a:lnTo>
                        <a:lnTo>
                          <a:pt x="174" y="105"/>
                        </a:lnTo>
                        <a:lnTo>
                          <a:pt x="86" y="159"/>
                        </a:lnTo>
                        <a:lnTo>
                          <a:pt x="94" y="156"/>
                        </a:lnTo>
                        <a:lnTo>
                          <a:pt x="101" y="156"/>
                        </a:lnTo>
                        <a:lnTo>
                          <a:pt x="102" y="157"/>
                        </a:lnTo>
                        <a:lnTo>
                          <a:pt x="101" y="157"/>
                        </a:lnTo>
                        <a:lnTo>
                          <a:pt x="94" y="158"/>
                        </a:lnTo>
                        <a:lnTo>
                          <a:pt x="71" y="177"/>
                        </a:lnTo>
                        <a:lnTo>
                          <a:pt x="52" y="200"/>
                        </a:lnTo>
                        <a:lnTo>
                          <a:pt x="46" y="206"/>
                        </a:lnTo>
                        <a:lnTo>
                          <a:pt x="29" y="235"/>
                        </a:lnTo>
                        <a:lnTo>
                          <a:pt x="17" y="267"/>
                        </a:lnTo>
                        <a:lnTo>
                          <a:pt x="7" y="289"/>
                        </a:lnTo>
                        <a:lnTo>
                          <a:pt x="6" y="290"/>
                        </a:lnTo>
                        <a:lnTo>
                          <a:pt x="4" y="292"/>
                        </a:lnTo>
                        <a:lnTo>
                          <a:pt x="0" y="337"/>
                        </a:lnTo>
                        <a:lnTo>
                          <a:pt x="0" y="340"/>
                        </a:lnTo>
                        <a:lnTo>
                          <a:pt x="0" y="360"/>
                        </a:lnTo>
                        <a:lnTo>
                          <a:pt x="4" y="381"/>
                        </a:lnTo>
                        <a:lnTo>
                          <a:pt x="10" y="400"/>
                        </a:lnTo>
                        <a:lnTo>
                          <a:pt x="13" y="410"/>
                        </a:lnTo>
                        <a:lnTo>
                          <a:pt x="19" y="421"/>
                        </a:lnTo>
                        <a:lnTo>
                          <a:pt x="20" y="422"/>
                        </a:lnTo>
                        <a:lnTo>
                          <a:pt x="8" y="388"/>
                        </a:lnTo>
                        <a:lnTo>
                          <a:pt x="5" y="372"/>
                        </a:lnTo>
                        <a:lnTo>
                          <a:pt x="4" y="356"/>
                        </a:lnTo>
                        <a:lnTo>
                          <a:pt x="7" y="333"/>
                        </a:lnTo>
                        <a:lnTo>
                          <a:pt x="11" y="332"/>
                        </a:lnTo>
                        <a:lnTo>
                          <a:pt x="13" y="342"/>
                        </a:lnTo>
                        <a:lnTo>
                          <a:pt x="13" y="345"/>
                        </a:lnTo>
                        <a:lnTo>
                          <a:pt x="28" y="379"/>
                        </a:lnTo>
                        <a:lnTo>
                          <a:pt x="34" y="402"/>
                        </a:lnTo>
                        <a:lnTo>
                          <a:pt x="41" y="402"/>
                        </a:lnTo>
                        <a:lnTo>
                          <a:pt x="48" y="405"/>
                        </a:lnTo>
                        <a:lnTo>
                          <a:pt x="54" y="411"/>
                        </a:lnTo>
                        <a:lnTo>
                          <a:pt x="61" y="420"/>
                        </a:lnTo>
                        <a:lnTo>
                          <a:pt x="66" y="434"/>
                        </a:lnTo>
                        <a:lnTo>
                          <a:pt x="73" y="447"/>
                        </a:lnTo>
                        <a:lnTo>
                          <a:pt x="89" y="471"/>
                        </a:lnTo>
                        <a:lnTo>
                          <a:pt x="97" y="481"/>
                        </a:lnTo>
                        <a:lnTo>
                          <a:pt x="108" y="489"/>
                        </a:lnTo>
                        <a:lnTo>
                          <a:pt x="131" y="504"/>
                        </a:lnTo>
                        <a:lnTo>
                          <a:pt x="142" y="507"/>
                        </a:lnTo>
                        <a:lnTo>
                          <a:pt x="155" y="511"/>
                        </a:lnTo>
                        <a:lnTo>
                          <a:pt x="168" y="513"/>
                        </a:lnTo>
                        <a:lnTo>
                          <a:pt x="184" y="516"/>
                        </a:lnTo>
                        <a:lnTo>
                          <a:pt x="198" y="514"/>
                        </a:lnTo>
                        <a:lnTo>
                          <a:pt x="215" y="513"/>
                        </a:lnTo>
                        <a:lnTo>
                          <a:pt x="250" y="508"/>
                        </a:lnTo>
                        <a:lnTo>
                          <a:pt x="259" y="505"/>
                        </a:lnTo>
                        <a:lnTo>
                          <a:pt x="269" y="500"/>
                        </a:lnTo>
                        <a:lnTo>
                          <a:pt x="277" y="493"/>
                        </a:lnTo>
                        <a:lnTo>
                          <a:pt x="287" y="486"/>
                        </a:lnTo>
                        <a:lnTo>
                          <a:pt x="310" y="457"/>
                        </a:lnTo>
                        <a:lnTo>
                          <a:pt x="332" y="428"/>
                        </a:lnTo>
                        <a:lnTo>
                          <a:pt x="350" y="397"/>
                        </a:lnTo>
                        <a:lnTo>
                          <a:pt x="368" y="366"/>
                        </a:lnTo>
                        <a:lnTo>
                          <a:pt x="373" y="363"/>
                        </a:lnTo>
                        <a:lnTo>
                          <a:pt x="380" y="362"/>
                        </a:lnTo>
                        <a:lnTo>
                          <a:pt x="385" y="367"/>
                        </a:lnTo>
                        <a:lnTo>
                          <a:pt x="389" y="366"/>
                        </a:lnTo>
                        <a:lnTo>
                          <a:pt x="398" y="374"/>
                        </a:lnTo>
                        <a:lnTo>
                          <a:pt x="410" y="356"/>
                        </a:lnTo>
                        <a:lnTo>
                          <a:pt x="410" y="355"/>
                        </a:lnTo>
                        <a:lnTo>
                          <a:pt x="416" y="358"/>
                        </a:lnTo>
                        <a:lnTo>
                          <a:pt x="421" y="355"/>
                        </a:lnTo>
                        <a:lnTo>
                          <a:pt x="430" y="369"/>
                        </a:lnTo>
                        <a:lnTo>
                          <a:pt x="431" y="372"/>
                        </a:lnTo>
                        <a:lnTo>
                          <a:pt x="433" y="375"/>
                        </a:lnTo>
                        <a:lnTo>
                          <a:pt x="438" y="382"/>
                        </a:lnTo>
                        <a:lnTo>
                          <a:pt x="440" y="387"/>
                        </a:lnTo>
                        <a:lnTo>
                          <a:pt x="442" y="390"/>
                        </a:lnTo>
                        <a:lnTo>
                          <a:pt x="444" y="393"/>
                        </a:lnTo>
                        <a:lnTo>
                          <a:pt x="448" y="403"/>
                        </a:lnTo>
                        <a:lnTo>
                          <a:pt x="452" y="416"/>
                        </a:lnTo>
                        <a:lnTo>
                          <a:pt x="460" y="427"/>
                        </a:lnTo>
                        <a:lnTo>
                          <a:pt x="511" y="442"/>
                        </a:lnTo>
                        <a:lnTo>
                          <a:pt x="515" y="433"/>
                        </a:lnTo>
                        <a:lnTo>
                          <a:pt x="516" y="428"/>
                        </a:lnTo>
                        <a:lnTo>
                          <a:pt x="518" y="424"/>
                        </a:lnTo>
                        <a:lnTo>
                          <a:pt x="518" y="418"/>
                        </a:lnTo>
                        <a:lnTo>
                          <a:pt x="520" y="414"/>
                        </a:lnTo>
                        <a:lnTo>
                          <a:pt x="522" y="404"/>
                        </a:lnTo>
                        <a:lnTo>
                          <a:pt x="520" y="390"/>
                        </a:lnTo>
                        <a:lnTo>
                          <a:pt x="515" y="375"/>
                        </a:lnTo>
                        <a:lnTo>
                          <a:pt x="514" y="372"/>
                        </a:lnTo>
                        <a:lnTo>
                          <a:pt x="515" y="366"/>
                        </a:lnTo>
                        <a:lnTo>
                          <a:pt x="518" y="364"/>
                        </a:lnTo>
                        <a:lnTo>
                          <a:pt x="520" y="368"/>
                        </a:lnTo>
                        <a:lnTo>
                          <a:pt x="520" y="369"/>
                        </a:lnTo>
                        <a:lnTo>
                          <a:pt x="523" y="372"/>
                        </a:lnTo>
                        <a:lnTo>
                          <a:pt x="530" y="385"/>
                        </a:lnTo>
                        <a:lnTo>
                          <a:pt x="530" y="381"/>
                        </a:lnTo>
                        <a:lnTo>
                          <a:pt x="506" y="301"/>
                        </a:lnTo>
                        <a:lnTo>
                          <a:pt x="505" y="296"/>
                        </a:lnTo>
                        <a:lnTo>
                          <a:pt x="502" y="254"/>
                        </a:lnTo>
                        <a:lnTo>
                          <a:pt x="509" y="232"/>
                        </a:lnTo>
                        <a:lnTo>
                          <a:pt x="509" y="230"/>
                        </a:lnTo>
                        <a:lnTo>
                          <a:pt x="508" y="229"/>
                        </a:lnTo>
                        <a:lnTo>
                          <a:pt x="509" y="228"/>
                        </a:lnTo>
                        <a:lnTo>
                          <a:pt x="510" y="226"/>
                        </a:lnTo>
                        <a:lnTo>
                          <a:pt x="512" y="223"/>
                        </a:lnTo>
                        <a:lnTo>
                          <a:pt x="512" y="211"/>
                        </a:lnTo>
                        <a:lnTo>
                          <a:pt x="510" y="199"/>
                        </a:lnTo>
                        <a:lnTo>
                          <a:pt x="499" y="178"/>
                        </a:lnTo>
                        <a:lnTo>
                          <a:pt x="492" y="169"/>
                        </a:lnTo>
                        <a:lnTo>
                          <a:pt x="485" y="162"/>
                        </a:lnTo>
                        <a:lnTo>
                          <a:pt x="492" y="180"/>
                        </a:lnTo>
                        <a:lnTo>
                          <a:pt x="494" y="189"/>
                        </a:lnTo>
                        <a:lnTo>
                          <a:pt x="496" y="201"/>
                        </a:lnTo>
                        <a:lnTo>
                          <a:pt x="494" y="206"/>
                        </a:lnTo>
                        <a:lnTo>
                          <a:pt x="493" y="208"/>
                        </a:lnTo>
                        <a:lnTo>
                          <a:pt x="493" y="212"/>
                        </a:lnTo>
                        <a:lnTo>
                          <a:pt x="491" y="213"/>
                        </a:lnTo>
                        <a:lnTo>
                          <a:pt x="490" y="216"/>
                        </a:lnTo>
                        <a:lnTo>
                          <a:pt x="486" y="220"/>
                        </a:lnTo>
                        <a:lnTo>
                          <a:pt x="473" y="220"/>
                        </a:lnTo>
                        <a:lnTo>
                          <a:pt x="476" y="232"/>
                        </a:lnTo>
                        <a:lnTo>
                          <a:pt x="478" y="247"/>
                        </a:lnTo>
                        <a:lnTo>
                          <a:pt x="478" y="250"/>
                        </a:lnTo>
                        <a:lnTo>
                          <a:pt x="475" y="259"/>
                        </a:lnTo>
                        <a:lnTo>
                          <a:pt x="473" y="267"/>
                        </a:lnTo>
                        <a:lnTo>
                          <a:pt x="469" y="274"/>
                        </a:lnTo>
                        <a:lnTo>
                          <a:pt x="467" y="282"/>
                        </a:lnTo>
                        <a:lnTo>
                          <a:pt x="464" y="282"/>
                        </a:lnTo>
                        <a:lnTo>
                          <a:pt x="463" y="282"/>
                        </a:lnTo>
                        <a:lnTo>
                          <a:pt x="463" y="283"/>
                        </a:lnTo>
                        <a:lnTo>
                          <a:pt x="461" y="285"/>
                        </a:lnTo>
                        <a:lnTo>
                          <a:pt x="456" y="290"/>
                        </a:lnTo>
                        <a:lnTo>
                          <a:pt x="449" y="292"/>
                        </a:lnTo>
                        <a:lnTo>
                          <a:pt x="443" y="295"/>
                        </a:lnTo>
                        <a:lnTo>
                          <a:pt x="445" y="271"/>
                        </a:lnTo>
                        <a:lnTo>
                          <a:pt x="451" y="249"/>
                        </a:lnTo>
                        <a:lnTo>
                          <a:pt x="467" y="210"/>
                        </a:lnTo>
                        <a:lnTo>
                          <a:pt x="468" y="210"/>
                        </a:lnTo>
                        <a:lnTo>
                          <a:pt x="464" y="193"/>
                        </a:lnTo>
                        <a:lnTo>
                          <a:pt x="461" y="187"/>
                        </a:lnTo>
                        <a:lnTo>
                          <a:pt x="462" y="181"/>
                        </a:lnTo>
                        <a:lnTo>
                          <a:pt x="452" y="169"/>
                        </a:lnTo>
                        <a:lnTo>
                          <a:pt x="444" y="160"/>
                        </a:lnTo>
                        <a:lnTo>
                          <a:pt x="434" y="141"/>
                        </a:lnTo>
                        <a:lnTo>
                          <a:pt x="424" y="126"/>
                        </a:lnTo>
                        <a:lnTo>
                          <a:pt x="418" y="117"/>
                        </a:lnTo>
                        <a:lnTo>
                          <a:pt x="414" y="110"/>
                        </a:lnTo>
                        <a:lnTo>
                          <a:pt x="379" y="90"/>
                        </a:lnTo>
                        <a:lnTo>
                          <a:pt x="362" y="79"/>
                        </a:lnTo>
                        <a:lnTo>
                          <a:pt x="348" y="68"/>
                        </a:lnTo>
                        <a:lnTo>
                          <a:pt x="320" y="42"/>
                        </a:lnTo>
                        <a:lnTo>
                          <a:pt x="307" y="27"/>
                        </a:lnTo>
                        <a:lnTo>
                          <a:pt x="296" y="14"/>
                        </a:lnTo>
                        <a:lnTo>
                          <a:pt x="296" y="10"/>
                        </a:lnTo>
                        <a:lnTo>
                          <a:pt x="301" y="10"/>
                        </a:lnTo>
                        <a:lnTo>
                          <a:pt x="323" y="19"/>
                        </a:lnTo>
                        <a:lnTo>
                          <a:pt x="344" y="30"/>
                        </a:lnTo>
                        <a:lnTo>
                          <a:pt x="364" y="40"/>
                        </a:lnTo>
                        <a:lnTo>
                          <a:pt x="384" y="54"/>
                        </a:lnTo>
                        <a:lnTo>
                          <a:pt x="402" y="67"/>
                        </a:lnTo>
                        <a:lnTo>
                          <a:pt x="420" y="82"/>
                        </a:lnTo>
                        <a:lnTo>
                          <a:pt x="436" y="99"/>
                        </a:lnTo>
                        <a:lnTo>
                          <a:pt x="452" y="118"/>
                        </a:lnTo>
                        <a:close/>
                        <a:moveTo>
                          <a:pt x="503" y="207"/>
                        </a:moveTo>
                        <a:lnTo>
                          <a:pt x="505" y="213"/>
                        </a:lnTo>
                        <a:lnTo>
                          <a:pt x="504" y="216"/>
                        </a:lnTo>
                        <a:lnTo>
                          <a:pt x="504" y="217"/>
                        </a:lnTo>
                        <a:lnTo>
                          <a:pt x="502" y="219"/>
                        </a:lnTo>
                        <a:lnTo>
                          <a:pt x="500" y="213"/>
                        </a:lnTo>
                        <a:lnTo>
                          <a:pt x="502" y="213"/>
                        </a:lnTo>
                        <a:lnTo>
                          <a:pt x="502" y="210"/>
                        </a:lnTo>
                        <a:lnTo>
                          <a:pt x="503" y="207"/>
                        </a:lnTo>
                        <a:close/>
                        <a:moveTo>
                          <a:pt x="497" y="396"/>
                        </a:moveTo>
                        <a:lnTo>
                          <a:pt x="497" y="399"/>
                        </a:lnTo>
                        <a:lnTo>
                          <a:pt x="482" y="398"/>
                        </a:lnTo>
                        <a:lnTo>
                          <a:pt x="470" y="397"/>
                        </a:lnTo>
                        <a:lnTo>
                          <a:pt x="460" y="393"/>
                        </a:lnTo>
                        <a:lnTo>
                          <a:pt x="451" y="390"/>
                        </a:lnTo>
                        <a:lnTo>
                          <a:pt x="443" y="382"/>
                        </a:lnTo>
                        <a:lnTo>
                          <a:pt x="437" y="375"/>
                        </a:lnTo>
                        <a:lnTo>
                          <a:pt x="432" y="366"/>
                        </a:lnTo>
                        <a:lnTo>
                          <a:pt x="431" y="356"/>
                        </a:lnTo>
                        <a:lnTo>
                          <a:pt x="432" y="355"/>
                        </a:lnTo>
                        <a:lnTo>
                          <a:pt x="450" y="361"/>
                        </a:lnTo>
                        <a:lnTo>
                          <a:pt x="468" y="370"/>
                        </a:lnTo>
                        <a:lnTo>
                          <a:pt x="484" y="381"/>
                        </a:lnTo>
                        <a:lnTo>
                          <a:pt x="497" y="396"/>
                        </a:lnTo>
                        <a:close/>
                        <a:moveTo>
                          <a:pt x="313" y="76"/>
                        </a:moveTo>
                        <a:lnTo>
                          <a:pt x="313" y="80"/>
                        </a:lnTo>
                        <a:lnTo>
                          <a:pt x="312" y="80"/>
                        </a:lnTo>
                        <a:lnTo>
                          <a:pt x="312" y="81"/>
                        </a:lnTo>
                        <a:lnTo>
                          <a:pt x="312" y="84"/>
                        </a:lnTo>
                        <a:lnTo>
                          <a:pt x="312" y="88"/>
                        </a:lnTo>
                        <a:lnTo>
                          <a:pt x="310" y="96"/>
                        </a:lnTo>
                        <a:lnTo>
                          <a:pt x="305" y="102"/>
                        </a:lnTo>
                        <a:lnTo>
                          <a:pt x="300" y="106"/>
                        </a:lnTo>
                        <a:lnTo>
                          <a:pt x="306" y="122"/>
                        </a:lnTo>
                        <a:lnTo>
                          <a:pt x="312" y="139"/>
                        </a:lnTo>
                        <a:lnTo>
                          <a:pt x="314" y="157"/>
                        </a:lnTo>
                        <a:lnTo>
                          <a:pt x="316" y="176"/>
                        </a:lnTo>
                        <a:lnTo>
                          <a:pt x="323" y="172"/>
                        </a:lnTo>
                        <a:lnTo>
                          <a:pt x="332" y="171"/>
                        </a:lnTo>
                        <a:lnTo>
                          <a:pt x="344" y="171"/>
                        </a:lnTo>
                        <a:lnTo>
                          <a:pt x="358" y="175"/>
                        </a:lnTo>
                        <a:lnTo>
                          <a:pt x="368" y="178"/>
                        </a:lnTo>
                        <a:lnTo>
                          <a:pt x="380" y="184"/>
                        </a:lnTo>
                        <a:lnTo>
                          <a:pt x="390" y="190"/>
                        </a:lnTo>
                        <a:lnTo>
                          <a:pt x="400" y="200"/>
                        </a:lnTo>
                        <a:lnTo>
                          <a:pt x="408" y="210"/>
                        </a:lnTo>
                        <a:lnTo>
                          <a:pt x="418" y="222"/>
                        </a:lnTo>
                        <a:lnTo>
                          <a:pt x="419" y="224"/>
                        </a:lnTo>
                        <a:lnTo>
                          <a:pt x="419" y="231"/>
                        </a:lnTo>
                        <a:lnTo>
                          <a:pt x="419" y="235"/>
                        </a:lnTo>
                        <a:lnTo>
                          <a:pt x="420" y="240"/>
                        </a:lnTo>
                        <a:lnTo>
                          <a:pt x="420" y="256"/>
                        </a:lnTo>
                        <a:lnTo>
                          <a:pt x="419" y="271"/>
                        </a:lnTo>
                        <a:lnTo>
                          <a:pt x="416" y="278"/>
                        </a:lnTo>
                        <a:lnTo>
                          <a:pt x="415" y="278"/>
                        </a:lnTo>
                        <a:lnTo>
                          <a:pt x="415" y="279"/>
                        </a:lnTo>
                        <a:lnTo>
                          <a:pt x="415" y="282"/>
                        </a:lnTo>
                        <a:lnTo>
                          <a:pt x="415" y="286"/>
                        </a:lnTo>
                        <a:lnTo>
                          <a:pt x="413" y="289"/>
                        </a:lnTo>
                        <a:lnTo>
                          <a:pt x="412" y="289"/>
                        </a:lnTo>
                        <a:lnTo>
                          <a:pt x="412" y="290"/>
                        </a:lnTo>
                        <a:lnTo>
                          <a:pt x="412" y="292"/>
                        </a:lnTo>
                        <a:lnTo>
                          <a:pt x="409" y="300"/>
                        </a:lnTo>
                        <a:lnTo>
                          <a:pt x="402" y="314"/>
                        </a:lnTo>
                        <a:lnTo>
                          <a:pt x="392" y="327"/>
                        </a:lnTo>
                        <a:lnTo>
                          <a:pt x="382" y="342"/>
                        </a:lnTo>
                        <a:lnTo>
                          <a:pt x="373" y="346"/>
                        </a:lnTo>
                        <a:lnTo>
                          <a:pt x="366" y="352"/>
                        </a:lnTo>
                        <a:lnTo>
                          <a:pt x="358" y="357"/>
                        </a:lnTo>
                        <a:lnTo>
                          <a:pt x="350" y="362"/>
                        </a:lnTo>
                        <a:lnTo>
                          <a:pt x="336" y="362"/>
                        </a:lnTo>
                        <a:lnTo>
                          <a:pt x="334" y="370"/>
                        </a:lnTo>
                        <a:lnTo>
                          <a:pt x="332" y="380"/>
                        </a:lnTo>
                        <a:lnTo>
                          <a:pt x="328" y="397"/>
                        </a:lnTo>
                        <a:lnTo>
                          <a:pt x="319" y="411"/>
                        </a:lnTo>
                        <a:lnTo>
                          <a:pt x="314" y="417"/>
                        </a:lnTo>
                        <a:lnTo>
                          <a:pt x="310" y="424"/>
                        </a:lnTo>
                        <a:lnTo>
                          <a:pt x="302" y="429"/>
                        </a:lnTo>
                        <a:lnTo>
                          <a:pt x="295" y="435"/>
                        </a:lnTo>
                        <a:lnTo>
                          <a:pt x="280" y="445"/>
                        </a:lnTo>
                        <a:lnTo>
                          <a:pt x="259" y="452"/>
                        </a:lnTo>
                        <a:lnTo>
                          <a:pt x="239" y="459"/>
                        </a:lnTo>
                        <a:lnTo>
                          <a:pt x="221" y="462"/>
                        </a:lnTo>
                        <a:lnTo>
                          <a:pt x="205" y="464"/>
                        </a:lnTo>
                        <a:lnTo>
                          <a:pt x="175" y="464"/>
                        </a:lnTo>
                        <a:lnTo>
                          <a:pt x="148" y="459"/>
                        </a:lnTo>
                        <a:lnTo>
                          <a:pt x="134" y="454"/>
                        </a:lnTo>
                        <a:lnTo>
                          <a:pt x="124" y="451"/>
                        </a:lnTo>
                        <a:lnTo>
                          <a:pt x="101" y="436"/>
                        </a:lnTo>
                        <a:lnTo>
                          <a:pt x="90" y="427"/>
                        </a:lnTo>
                        <a:lnTo>
                          <a:pt x="82" y="417"/>
                        </a:lnTo>
                        <a:lnTo>
                          <a:pt x="72" y="405"/>
                        </a:lnTo>
                        <a:lnTo>
                          <a:pt x="65" y="393"/>
                        </a:lnTo>
                        <a:lnTo>
                          <a:pt x="52" y="367"/>
                        </a:lnTo>
                        <a:lnTo>
                          <a:pt x="43" y="337"/>
                        </a:lnTo>
                        <a:lnTo>
                          <a:pt x="42" y="309"/>
                        </a:lnTo>
                        <a:lnTo>
                          <a:pt x="41" y="312"/>
                        </a:lnTo>
                        <a:lnTo>
                          <a:pt x="40" y="315"/>
                        </a:lnTo>
                        <a:lnTo>
                          <a:pt x="42" y="336"/>
                        </a:lnTo>
                        <a:lnTo>
                          <a:pt x="41" y="339"/>
                        </a:lnTo>
                        <a:lnTo>
                          <a:pt x="30" y="331"/>
                        </a:lnTo>
                        <a:lnTo>
                          <a:pt x="23" y="324"/>
                        </a:lnTo>
                        <a:lnTo>
                          <a:pt x="19" y="319"/>
                        </a:lnTo>
                        <a:lnTo>
                          <a:pt x="18" y="315"/>
                        </a:lnTo>
                        <a:lnTo>
                          <a:pt x="17" y="308"/>
                        </a:lnTo>
                        <a:lnTo>
                          <a:pt x="18" y="297"/>
                        </a:lnTo>
                        <a:lnTo>
                          <a:pt x="22" y="288"/>
                        </a:lnTo>
                        <a:lnTo>
                          <a:pt x="28" y="277"/>
                        </a:lnTo>
                        <a:lnTo>
                          <a:pt x="38" y="267"/>
                        </a:lnTo>
                        <a:lnTo>
                          <a:pt x="40" y="266"/>
                        </a:lnTo>
                        <a:lnTo>
                          <a:pt x="46" y="273"/>
                        </a:lnTo>
                        <a:lnTo>
                          <a:pt x="49" y="282"/>
                        </a:lnTo>
                        <a:lnTo>
                          <a:pt x="56" y="267"/>
                        </a:lnTo>
                        <a:lnTo>
                          <a:pt x="67" y="254"/>
                        </a:lnTo>
                        <a:lnTo>
                          <a:pt x="70" y="258"/>
                        </a:lnTo>
                        <a:lnTo>
                          <a:pt x="71" y="264"/>
                        </a:lnTo>
                        <a:lnTo>
                          <a:pt x="71" y="267"/>
                        </a:lnTo>
                        <a:lnTo>
                          <a:pt x="67" y="271"/>
                        </a:lnTo>
                        <a:lnTo>
                          <a:pt x="66" y="277"/>
                        </a:lnTo>
                        <a:lnTo>
                          <a:pt x="65" y="292"/>
                        </a:lnTo>
                        <a:lnTo>
                          <a:pt x="66" y="308"/>
                        </a:lnTo>
                        <a:lnTo>
                          <a:pt x="72" y="336"/>
                        </a:lnTo>
                        <a:lnTo>
                          <a:pt x="76" y="346"/>
                        </a:lnTo>
                        <a:lnTo>
                          <a:pt x="82" y="358"/>
                        </a:lnTo>
                        <a:lnTo>
                          <a:pt x="88" y="368"/>
                        </a:lnTo>
                        <a:lnTo>
                          <a:pt x="96" y="379"/>
                        </a:lnTo>
                        <a:lnTo>
                          <a:pt x="114" y="394"/>
                        </a:lnTo>
                        <a:lnTo>
                          <a:pt x="125" y="400"/>
                        </a:lnTo>
                        <a:lnTo>
                          <a:pt x="138" y="406"/>
                        </a:lnTo>
                        <a:lnTo>
                          <a:pt x="150" y="410"/>
                        </a:lnTo>
                        <a:lnTo>
                          <a:pt x="164" y="415"/>
                        </a:lnTo>
                        <a:lnTo>
                          <a:pt x="197" y="420"/>
                        </a:lnTo>
                        <a:lnTo>
                          <a:pt x="216" y="418"/>
                        </a:lnTo>
                        <a:lnTo>
                          <a:pt x="216" y="417"/>
                        </a:lnTo>
                        <a:lnTo>
                          <a:pt x="217" y="417"/>
                        </a:lnTo>
                        <a:lnTo>
                          <a:pt x="220" y="417"/>
                        </a:lnTo>
                        <a:lnTo>
                          <a:pt x="224" y="417"/>
                        </a:lnTo>
                        <a:lnTo>
                          <a:pt x="234" y="417"/>
                        </a:lnTo>
                        <a:lnTo>
                          <a:pt x="241" y="414"/>
                        </a:lnTo>
                        <a:lnTo>
                          <a:pt x="250" y="411"/>
                        </a:lnTo>
                        <a:lnTo>
                          <a:pt x="264" y="405"/>
                        </a:lnTo>
                        <a:lnTo>
                          <a:pt x="204" y="404"/>
                        </a:lnTo>
                        <a:lnTo>
                          <a:pt x="228" y="396"/>
                        </a:lnTo>
                        <a:lnTo>
                          <a:pt x="252" y="385"/>
                        </a:lnTo>
                        <a:lnTo>
                          <a:pt x="274" y="372"/>
                        </a:lnTo>
                        <a:lnTo>
                          <a:pt x="294" y="357"/>
                        </a:lnTo>
                        <a:lnTo>
                          <a:pt x="298" y="332"/>
                        </a:lnTo>
                        <a:lnTo>
                          <a:pt x="302" y="324"/>
                        </a:lnTo>
                        <a:lnTo>
                          <a:pt x="310" y="319"/>
                        </a:lnTo>
                        <a:lnTo>
                          <a:pt x="318" y="318"/>
                        </a:lnTo>
                        <a:lnTo>
                          <a:pt x="329" y="321"/>
                        </a:lnTo>
                        <a:lnTo>
                          <a:pt x="332" y="315"/>
                        </a:lnTo>
                        <a:lnTo>
                          <a:pt x="336" y="318"/>
                        </a:lnTo>
                        <a:lnTo>
                          <a:pt x="338" y="322"/>
                        </a:lnTo>
                        <a:lnTo>
                          <a:pt x="338" y="333"/>
                        </a:lnTo>
                        <a:lnTo>
                          <a:pt x="348" y="319"/>
                        </a:lnTo>
                        <a:lnTo>
                          <a:pt x="358" y="304"/>
                        </a:lnTo>
                        <a:lnTo>
                          <a:pt x="359" y="300"/>
                        </a:lnTo>
                        <a:lnTo>
                          <a:pt x="361" y="296"/>
                        </a:lnTo>
                        <a:lnTo>
                          <a:pt x="366" y="289"/>
                        </a:lnTo>
                        <a:lnTo>
                          <a:pt x="373" y="273"/>
                        </a:lnTo>
                        <a:lnTo>
                          <a:pt x="382" y="258"/>
                        </a:lnTo>
                        <a:lnTo>
                          <a:pt x="374" y="243"/>
                        </a:lnTo>
                        <a:lnTo>
                          <a:pt x="367" y="232"/>
                        </a:lnTo>
                        <a:lnTo>
                          <a:pt x="359" y="224"/>
                        </a:lnTo>
                        <a:lnTo>
                          <a:pt x="349" y="218"/>
                        </a:lnTo>
                        <a:lnTo>
                          <a:pt x="311" y="212"/>
                        </a:lnTo>
                        <a:lnTo>
                          <a:pt x="306" y="228"/>
                        </a:lnTo>
                        <a:lnTo>
                          <a:pt x="290" y="238"/>
                        </a:lnTo>
                        <a:lnTo>
                          <a:pt x="277" y="240"/>
                        </a:lnTo>
                        <a:lnTo>
                          <a:pt x="282" y="213"/>
                        </a:lnTo>
                        <a:lnTo>
                          <a:pt x="280" y="213"/>
                        </a:lnTo>
                        <a:lnTo>
                          <a:pt x="272" y="211"/>
                        </a:lnTo>
                        <a:lnTo>
                          <a:pt x="271" y="198"/>
                        </a:lnTo>
                        <a:lnTo>
                          <a:pt x="272" y="195"/>
                        </a:lnTo>
                        <a:lnTo>
                          <a:pt x="283" y="190"/>
                        </a:lnTo>
                        <a:lnTo>
                          <a:pt x="281" y="164"/>
                        </a:lnTo>
                        <a:lnTo>
                          <a:pt x="276" y="139"/>
                        </a:lnTo>
                        <a:lnTo>
                          <a:pt x="268" y="115"/>
                        </a:lnTo>
                        <a:lnTo>
                          <a:pt x="257" y="92"/>
                        </a:lnTo>
                        <a:lnTo>
                          <a:pt x="256" y="86"/>
                        </a:lnTo>
                        <a:lnTo>
                          <a:pt x="262" y="85"/>
                        </a:lnTo>
                        <a:lnTo>
                          <a:pt x="294" y="99"/>
                        </a:lnTo>
                        <a:lnTo>
                          <a:pt x="293" y="85"/>
                        </a:lnTo>
                        <a:lnTo>
                          <a:pt x="289" y="73"/>
                        </a:lnTo>
                        <a:lnTo>
                          <a:pt x="286" y="68"/>
                        </a:lnTo>
                        <a:lnTo>
                          <a:pt x="289" y="61"/>
                        </a:lnTo>
                        <a:lnTo>
                          <a:pt x="296" y="60"/>
                        </a:lnTo>
                        <a:lnTo>
                          <a:pt x="305" y="67"/>
                        </a:lnTo>
                        <a:lnTo>
                          <a:pt x="313" y="76"/>
                        </a:lnTo>
                        <a:close/>
                        <a:moveTo>
                          <a:pt x="361" y="124"/>
                        </a:moveTo>
                        <a:lnTo>
                          <a:pt x="361" y="123"/>
                        </a:lnTo>
                        <a:lnTo>
                          <a:pt x="379" y="127"/>
                        </a:lnTo>
                        <a:lnTo>
                          <a:pt x="386" y="130"/>
                        </a:lnTo>
                        <a:lnTo>
                          <a:pt x="394" y="136"/>
                        </a:lnTo>
                        <a:lnTo>
                          <a:pt x="404" y="150"/>
                        </a:lnTo>
                        <a:lnTo>
                          <a:pt x="413" y="168"/>
                        </a:lnTo>
                        <a:lnTo>
                          <a:pt x="412" y="172"/>
                        </a:lnTo>
                        <a:lnTo>
                          <a:pt x="397" y="168"/>
                        </a:lnTo>
                        <a:lnTo>
                          <a:pt x="386" y="164"/>
                        </a:lnTo>
                        <a:lnTo>
                          <a:pt x="377" y="158"/>
                        </a:lnTo>
                        <a:lnTo>
                          <a:pt x="371" y="153"/>
                        </a:lnTo>
                        <a:lnTo>
                          <a:pt x="365" y="146"/>
                        </a:lnTo>
                        <a:lnTo>
                          <a:pt x="362" y="140"/>
                        </a:lnTo>
                        <a:lnTo>
                          <a:pt x="360" y="132"/>
                        </a:lnTo>
                        <a:lnTo>
                          <a:pt x="361" y="124"/>
                        </a:lnTo>
                        <a:close/>
                        <a:moveTo>
                          <a:pt x="416" y="166"/>
                        </a:moveTo>
                        <a:lnTo>
                          <a:pt x="418" y="168"/>
                        </a:lnTo>
                        <a:lnTo>
                          <a:pt x="416" y="168"/>
                        </a:lnTo>
                        <a:lnTo>
                          <a:pt x="416" y="166"/>
                        </a:lnTo>
                        <a:close/>
                        <a:moveTo>
                          <a:pt x="251" y="482"/>
                        </a:moveTo>
                        <a:lnTo>
                          <a:pt x="250" y="484"/>
                        </a:lnTo>
                        <a:lnTo>
                          <a:pt x="223" y="489"/>
                        </a:lnTo>
                        <a:lnTo>
                          <a:pt x="197" y="490"/>
                        </a:lnTo>
                        <a:lnTo>
                          <a:pt x="172" y="488"/>
                        </a:lnTo>
                        <a:lnTo>
                          <a:pt x="148" y="481"/>
                        </a:lnTo>
                        <a:lnTo>
                          <a:pt x="233" y="465"/>
                        </a:lnTo>
                        <a:lnTo>
                          <a:pt x="242" y="464"/>
                        </a:lnTo>
                        <a:lnTo>
                          <a:pt x="248" y="468"/>
                        </a:lnTo>
                        <a:lnTo>
                          <a:pt x="251" y="474"/>
                        </a:lnTo>
                        <a:lnTo>
                          <a:pt x="251" y="482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75" name="Freeform 932"/>
                  <p:cNvSpPr/>
                  <p:nvPr/>
                </p:nvSpPr>
                <p:spPr>
                  <a:xfrm>
                    <a:off x="148" y="702"/>
                    <a:ext cx="22" cy="15"/>
                  </a:xfrm>
                  <a:custGeom>
                    <a:avLst/>
                    <a:gdLst>
                      <a:gd name="txL" fmla="*/ 0 w 66"/>
                      <a:gd name="txT" fmla="*/ 0 h 44"/>
                      <a:gd name="txR" fmla="*/ 66 w 66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44">
                        <a:moveTo>
                          <a:pt x="66" y="44"/>
                        </a:moveTo>
                        <a:lnTo>
                          <a:pt x="66" y="41"/>
                        </a:lnTo>
                        <a:lnTo>
                          <a:pt x="53" y="26"/>
                        </a:lnTo>
                        <a:lnTo>
                          <a:pt x="37" y="15"/>
                        </a:lnTo>
                        <a:lnTo>
                          <a:pt x="19" y="6"/>
                        </a:lnTo>
                        <a:lnTo>
                          <a:pt x="1" y="0"/>
                        </a:lnTo>
                        <a:lnTo>
                          <a:pt x="0" y="1"/>
                        </a:lnTo>
                        <a:lnTo>
                          <a:pt x="1" y="11"/>
                        </a:lnTo>
                        <a:lnTo>
                          <a:pt x="6" y="20"/>
                        </a:lnTo>
                        <a:lnTo>
                          <a:pt x="12" y="27"/>
                        </a:lnTo>
                        <a:lnTo>
                          <a:pt x="20" y="35"/>
                        </a:lnTo>
                        <a:lnTo>
                          <a:pt x="29" y="38"/>
                        </a:lnTo>
                        <a:lnTo>
                          <a:pt x="39" y="42"/>
                        </a:lnTo>
                        <a:lnTo>
                          <a:pt x="51" y="43"/>
                        </a:lnTo>
                        <a:lnTo>
                          <a:pt x="66" y="44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76" name="Freeform 933"/>
                  <p:cNvSpPr/>
                  <p:nvPr/>
                </p:nvSpPr>
                <p:spPr>
                  <a:xfrm>
                    <a:off x="99" y="604"/>
                    <a:ext cx="9" cy="16"/>
                  </a:xfrm>
                  <a:custGeom>
                    <a:avLst/>
                    <a:gdLst>
                      <a:gd name="txL" fmla="*/ 0 w 27"/>
                      <a:gd name="txT" fmla="*/ 0 h 50"/>
                      <a:gd name="txR" fmla="*/ 27 w 27"/>
                      <a:gd name="txB" fmla="*/ 50 h 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50">
                        <a:moveTo>
                          <a:pt x="27" y="20"/>
                        </a:moveTo>
                        <a:lnTo>
                          <a:pt x="27" y="16"/>
                        </a:lnTo>
                        <a:lnTo>
                          <a:pt x="19" y="7"/>
                        </a:lnTo>
                        <a:lnTo>
                          <a:pt x="10" y="0"/>
                        </a:lnTo>
                        <a:lnTo>
                          <a:pt x="3" y="1"/>
                        </a:lnTo>
                        <a:lnTo>
                          <a:pt x="0" y="8"/>
                        </a:lnTo>
                        <a:lnTo>
                          <a:pt x="3" y="13"/>
                        </a:lnTo>
                        <a:lnTo>
                          <a:pt x="7" y="25"/>
                        </a:lnTo>
                        <a:lnTo>
                          <a:pt x="8" y="39"/>
                        </a:lnTo>
                        <a:lnTo>
                          <a:pt x="6" y="50"/>
                        </a:lnTo>
                        <a:lnTo>
                          <a:pt x="14" y="46"/>
                        </a:lnTo>
                        <a:lnTo>
                          <a:pt x="19" y="42"/>
                        </a:lnTo>
                        <a:lnTo>
                          <a:pt x="24" y="36"/>
                        </a:lnTo>
                        <a:lnTo>
                          <a:pt x="26" y="28"/>
                        </a:lnTo>
                        <a:lnTo>
                          <a:pt x="26" y="24"/>
                        </a:lnTo>
                        <a:lnTo>
                          <a:pt x="26" y="21"/>
                        </a:lnTo>
                        <a:lnTo>
                          <a:pt x="26" y="20"/>
                        </a:lnTo>
                        <a:lnTo>
                          <a:pt x="27" y="20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77" name="Freeform 934"/>
                  <p:cNvSpPr/>
                  <p:nvPr/>
                </p:nvSpPr>
                <p:spPr>
                  <a:xfrm>
                    <a:off x="18" y="612"/>
                    <a:ext cx="126" cy="126"/>
                  </a:xfrm>
                  <a:custGeom>
                    <a:avLst/>
                    <a:gdLst>
                      <a:gd name="txL" fmla="*/ 0 w 378"/>
                      <a:gd name="txT" fmla="*/ 0 h 379"/>
                      <a:gd name="txR" fmla="*/ 378 w 378"/>
                      <a:gd name="txB" fmla="*/ 379 h 37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8" h="379">
                        <a:moveTo>
                          <a:pt x="258" y="21"/>
                        </a:moveTo>
                        <a:lnTo>
                          <a:pt x="250" y="25"/>
                        </a:lnTo>
                        <a:lnTo>
                          <a:pt x="252" y="14"/>
                        </a:lnTo>
                        <a:lnTo>
                          <a:pt x="220" y="0"/>
                        </a:lnTo>
                        <a:lnTo>
                          <a:pt x="214" y="1"/>
                        </a:lnTo>
                        <a:lnTo>
                          <a:pt x="215" y="7"/>
                        </a:lnTo>
                        <a:lnTo>
                          <a:pt x="226" y="30"/>
                        </a:lnTo>
                        <a:lnTo>
                          <a:pt x="234" y="54"/>
                        </a:lnTo>
                        <a:lnTo>
                          <a:pt x="239" y="79"/>
                        </a:lnTo>
                        <a:lnTo>
                          <a:pt x="241" y="105"/>
                        </a:lnTo>
                        <a:lnTo>
                          <a:pt x="265" y="97"/>
                        </a:lnTo>
                        <a:lnTo>
                          <a:pt x="290" y="92"/>
                        </a:lnTo>
                        <a:lnTo>
                          <a:pt x="305" y="93"/>
                        </a:lnTo>
                        <a:lnTo>
                          <a:pt x="320" y="99"/>
                        </a:lnTo>
                        <a:lnTo>
                          <a:pt x="335" y="105"/>
                        </a:lnTo>
                        <a:lnTo>
                          <a:pt x="349" y="116"/>
                        </a:lnTo>
                        <a:lnTo>
                          <a:pt x="353" y="120"/>
                        </a:lnTo>
                        <a:lnTo>
                          <a:pt x="356" y="126"/>
                        </a:lnTo>
                        <a:lnTo>
                          <a:pt x="359" y="135"/>
                        </a:lnTo>
                        <a:lnTo>
                          <a:pt x="358" y="139"/>
                        </a:lnTo>
                        <a:lnTo>
                          <a:pt x="307" y="133"/>
                        </a:lnTo>
                        <a:lnTo>
                          <a:pt x="317" y="139"/>
                        </a:lnTo>
                        <a:lnTo>
                          <a:pt x="325" y="147"/>
                        </a:lnTo>
                        <a:lnTo>
                          <a:pt x="332" y="158"/>
                        </a:lnTo>
                        <a:lnTo>
                          <a:pt x="340" y="173"/>
                        </a:lnTo>
                        <a:lnTo>
                          <a:pt x="331" y="188"/>
                        </a:lnTo>
                        <a:lnTo>
                          <a:pt x="324" y="204"/>
                        </a:lnTo>
                        <a:lnTo>
                          <a:pt x="319" y="211"/>
                        </a:lnTo>
                        <a:lnTo>
                          <a:pt x="317" y="215"/>
                        </a:lnTo>
                        <a:lnTo>
                          <a:pt x="316" y="219"/>
                        </a:lnTo>
                        <a:lnTo>
                          <a:pt x="306" y="234"/>
                        </a:lnTo>
                        <a:lnTo>
                          <a:pt x="296" y="248"/>
                        </a:lnTo>
                        <a:lnTo>
                          <a:pt x="295" y="252"/>
                        </a:lnTo>
                        <a:lnTo>
                          <a:pt x="295" y="255"/>
                        </a:lnTo>
                        <a:lnTo>
                          <a:pt x="287" y="267"/>
                        </a:lnTo>
                        <a:lnTo>
                          <a:pt x="280" y="278"/>
                        </a:lnTo>
                        <a:lnTo>
                          <a:pt x="270" y="288"/>
                        </a:lnTo>
                        <a:lnTo>
                          <a:pt x="262" y="297"/>
                        </a:lnTo>
                        <a:lnTo>
                          <a:pt x="252" y="305"/>
                        </a:lnTo>
                        <a:lnTo>
                          <a:pt x="242" y="311"/>
                        </a:lnTo>
                        <a:lnTo>
                          <a:pt x="232" y="315"/>
                        </a:lnTo>
                        <a:lnTo>
                          <a:pt x="222" y="320"/>
                        </a:lnTo>
                        <a:lnTo>
                          <a:pt x="208" y="326"/>
                        </a:lnTo>
                        <a:lnTo>
                          <a:pt x="199" y="329"/>
                        </a:lnTo>
                        <a:lnTo>
                          <a:pt x="192" y="332"/>
                        </a:lnTo>
                        <a:lnTo>
                          <a:pt x="182" y="332"/>
                        </a:lnTo>
                        <a:lnTo>
                          <a:pt x="178" y="332"/>
                        </a:lnTo>
                        <a:lnTo>
                          <a:pt x="175" y="332"/>
                        </a:lnTo>
                        <a:lnTo>
                          <a:pt x="174" y="332"/>
                        </a:lnTo>
                        <a:lnTo>
                          <a:pt x="174" y="333"/>
                        </a:lnTo>
                        <a:lnTo>
                          <a:pt x="155" y="335"/>
                        </a:lnTo>
                        <a:lnTo>
                          <a:pt x="122" y="330"/>
                        </a:lnTo>
                        <a:lnTo>
                          <a:pt x="108" y="325"/>
                        </a:lnTo>
                        <a:lnTo>
                          <a:pt x="96" y="321"/>
                        </a:lnTo>
                        <a:lnTo>
                          <a:pt x="83" y="315"/>
                        </a:lnTo>
                        <a:lnTo>
                          <a:pt x="72" y="309"/>
                        </a:lnTo>
                        <a:lnTo>
                          <a:pt x="54" y="294"/>
                        </a:lnTo>
                        <a:lnTo>
                          <a:pt x="46" y="283"/>
                        </a:lnTo>
                        <a:lnTo>
                          <a:pt x="40" y="273"/>
                        </a:lnTo>
                        <a:lnTo>
                          <a:pt x="34" y="261"/>
                        </a:lnTo>
                        <a:lnTo>
                          <a:pt x="30" y="251"/>
                        </a:lnTo>
                        <a:lnTo>
                          <a:pt x="24" y="223"/>
                        </a:lnTo>
                        <a:lnTo>
                          <a:pt x="23" y="207"/>
                        </a:lnTo>
                        <a:lnTo>
                          <a:pt x="24" y="192"/>
                        </a:lnTo>
                        <a:lnTo>
                          <a:pt x="25" y="186"/>
                        </a:lnTo>
                        <a:lnTo>
                          <a:pt x="29" y="182"/>
                        </a:lnTo>
                        <a:lnTo>
                          <a:pt x="29" y="179"/>
                        </a:lnTo>
                        <a:lnTo>
                          <a:pt x="28" y="173"/>
                        </a:lnTo>
                        <a:lnTo>
                          <a:pt x="25" y="169"/>
                        </a:lnTo>
                        <a:lnTo>
                          <a:pt x="14" y="182"/>
                        </a:lnTo>
                        <a:lnTo>
                          <a:pt x="7" y="197"/>
                        </a:lnTo>
                        <a:lnTo>
                          <a:pt x="7" y="201"/>
                        </a:lnTo>
                        <a:lnTo>
                          <a:pt x="6" y="209"/>
                        </a:lnTo>
                        <a:lnTo>
                          <a:pt x="4" y="216"/>
                        </a:lnTo>
                        <a:lnTo>
                          <a:pt x="0" y="224"/>
                        </a:lnTo>
                        <a:lnTo>
                          <a:pt x="1" y="252"/>
                        </a:lnTo>
                        <a:lnTo>
                          <a:pt x="10" y="282"/>
                        </a:lnTo>
                        <a:lnTo>
                          <a:pt x="23" y="308"/>
                        </a:lnTo>
                        <a:lnTo>
                          <a:pt x="30" y="320"/>
                        </a:lnTo>
                        <a:lnTo>
                          <a:pt x="40" y="332"/>
                        </a:lnTo>
                        <a:lnTo>
                          <a:pt x="48" y="342"/>
                        </a:lnTo>
                        <a:lnTo>
                          <a:pt x="59" y="351"/>
                        </a:lnTo>
                        <a:lnTo>
                          <a:pt x="82" y="366"/>
                        </a:lnTo>
                        <a:lnTo>
                          <a:pt x="92" y="369"/>
                        </a:lnTo>
                        <a:lnTo>
                          <a:pt x="106" y="374"/>
                        </a:lnTo>
                        <a:lnTo>
                          <a:pt x="133" y="379"/>
                        </a:lnTo>
                        <a:lnTo>
                          <a:pt x="163" y="379"/>
                        </a:lnTo>
                        <a:lnTo>
                          <a:pt x="179" y="377"/>
                        </a:lnTo>
                        <a:lnTo>
                          <a:pt x="197" y="374"/>
                        </a:lnTo>
                        <a:lnTo>
                          <a:pt x="217" y="367"/>
                        </a:lnTo>
                        <a:lnTo>
                          <a:pt x="238" y="360"/>
                        </a:lnTo>
                        <a:lnTo>
                          <a:pt x="253" y="350"/>
                        </a:lnTo>
                        <a:lnTo>
                          <a:pt x="260" y="344"/>
                        </a:lnTo>
                        <a:lnTo>
                          <a:pt x="268" y="339"/>
                        </a:lnTo>
                        <a:lnTo>
                          <a:pt x="272" y="332"/>
                        </a:lnTo>
                        <a:lnTo>
                          <a:pt x="277" y="326"/>
                        </a:lnTo>
                        <a:lnTo>
                          <a:pt x="286" y="312"/>
                        </a:lnTo>
                        <a:lnTo>
                          <a:pt x="290" y="295"/>
                        </a:lnTo>
                        <a:lnTo>
                          <a:pt x="292" y="285"/>
                        </a:lnTo>
                        <a:lnTo>
                          <a:pt x="294" y="277"/>
                        </a:lnTo>
                        <a:lnTo>
                          <a:pt x="308" y="277"/>
                        </a:lnTo>
                        <a:lnTo>
                          <a:pt x="316" y="272"/>
                        </a:lnTo>
                        <a:lnTo>
                          <a:pt x="324" y="267"/>
                        </a:lnTo>
                        <a:lnTo>
                          <a:pt x="331" y="261"/>
                        </a:lnTo>
                        <a:lnTo>
                          <a:pt x="340" y="257"/>
                        </a:lnTo>
                        <a:lnTo>
                          <a:pt x="350" y="242"/>
                        </a:lnTo>
                        <a:lnTo>
                          <a:pt x="360" y="229"/>
                        </a:lnTo>
                        <a:lnTo>
                          <a:pt x="367" y="215"/>
                        </a:lnTo>
                        <a:lnTo>
                          <a:pt x="370" y="207"/>
                        </a:lnTo>
                        <a:lnTo>
                          <a:pt x="370" y="205"/>
                        </a:lnTo>
                        <a:lnTo>
                          <a:pt x="370" y="204"/>
                        </a:lnTo>
                        <a:lnTo>
                          <a:pt x="371" y="204"/>
                        </a:lnTo>
                        <a:lnTo>
                          <a:pt x="373" y="201"/>
                        </a:lnTo>
                        <a:lnTo>
                          <a:pt x="373" y="197"/>
                        </a:lnTo>
                        <a:lnTo>
                          <a:pt x="373" y="194"/>
                        </a:lnTo>
                        <a:lnTo>
                          <a:pt x="373" y="193"/>
                        </a:lnTo>
                        <a:lnTo>
                          <a:pt x="374" y="193"/>
                        </a:lnTo>
                        <a:lnTo>
                          <a:pt x="377" y="186"/>
                        </a:lnTo>
                        <a:lnTo>
                          <a:pt x="378" y="171"/>
                        </a:lnTo>
                        <a:lnTo>
                          <a:pt x="378" y="155"/>
                        </a:lnTo>
                        <a:lnTo>
                          <a:pt x="377" y="150"/>
                        </a:lnTo>
                        <a:lnTo>
                          <a:pt x="377" y="146"/>
                        </a:lnTo>
                        <a:lnTo>
                          <a:pt x="377" y="139"/>
                        </a:lnTo>
                        <a:lnTo>
                          <a:pt x="376" y="137"/>
                        </a:lnTo>
                        <a:lnTo>
                          <a:pt x="366" y="125"/>
                        </a:lnTo>
                        <a:lnTo>
                          <a:pt x="358" y="115"/>
                        </a:lnTo>
                        <a:lnTo>
                          <a:pt x="348" y="105"/>
                        </a:lnTo>
                        <a:lnTo>
                          <a:pt x="338" y="99"/>
                        </a:lnTo>
                        <a:lnTo>
                          <a:pt x="326" y="93"/>
                        </a:lnTo>
                        <a:lnTo>
                          <a:pt x="316" y="90"/>
                        </a:lnTo>
                        <a:lnTo>
                          <a:pt x="302" y="86"/>
                        </a:lnTo>
                        <a:lnTo>
                          <a:pt x="290" y="86"/>
                        </a:lnTo>
                        <a:lnTo>
                          <a:pt x="281" y="87"/>
                        </a:lnTo>
                        <a:lnTo>
                          <a:pt x="274" y="91"/>
                        </a:lnTo>
                        <a:lnTo>
                          <a:pt x="272" y="72"/>
                        </a:lnTo>
                        <a:lnTo>
                          <a:pt x="270" y="54"/>
                        </a:lnTo>
                        <a:lnTo>
                          <a:pt x="264" y="37"/>
                        </a:lnTo>
                        <a:lnTo>
                          <a:pt x="258" y="21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78" name="Freeform 935"/>
                  <p:cNvSpPr/>
                  <p:nvPr/>
                </p:nvSpPr>
                <p:spPr>
                  <a:xfrm>
                    <a:off x="94" y="643"/>
                    <a:ext cx="44" cy="15"/>
                  </a:xfrm>
                  <a:custGeom>
                    <a:avLst/>
                    <a:gdLst>
                      <a:gd name="txL" fmla="*/ 0 w 130"/>
                      <a:gd name="txT" fmla="*/ 0 h 47"/>
                      <a:gd name="txR" fmla="*/ 130 w 130"/>
                      <a:gd name="txB" fmla="*/ 47 h 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0" h="47">
                        <a:moveTo>
                          <a:pt x="0" y="21"/>
                        </a:moveTo>
                        <a:lnTo>
                          <a:pt x="1" y="34"/>
                        </a:lnTo>
                        <a:lnTo>
                          <a:pt x="9" y="36"/>
                        </a:lnTo>
                        <a:lnTo>
                          <a:pt x="11" y="36"/>
                        </a:lnTo>
                        <a:lnTo>
                          <a:pt x="15" y="34"/>
                        </a:lnTo>
                        <a:lnTo>
                          <a:pt x="40" y="35"/>
                        </a:lnTo>
                        <a:lnTo>
                          <a:pt x="78" y="41"/>
                        </a:lnTo>
                        <a:lnTo>
                          <a:pt x="129" y="47"/>
                        </a:lnTo>
                        <a:lnTo>
                          <a:pt x="130" y="43"/>
                        </a:lnTo>
                        <a:lnTo>
                          <a:pt x="127" y="34"/>
                        </a:lnTo>
                        <a:lnTo>
                          <a:pt x="124" y="28"/>
                        </a:lnTo>
                        <a:lnTo>
                          <a:pt x="120" y="24"/>
                        </a:lnTo>
                        <a:lnTo>
                          <a:pt x="106" y="13"/>
                        </a:lnTo>
                        <a:lnTo>
                          <a:pt x="91" y="7"/>
                        </a:lnTo>
                        <a:lnTo>
                          <a:pt x="76" y="1"/>
                        </a:lnTo>
                        <a:lnTo>
                          <a:pt x="61" y="0"/>
                        </a:lnTo>
                        <a:lnTo>
                          <a:pt x="36" y="5"/>
                        </a:lnTo>
                        <a:lnTo>
                          <a:pt x="12" y="13"/>
                        </a:lnTo>
                        <a:lnTo>
                          <a:pt x="1" y="18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solidFill>
                    <a:srgbClr val="3A76B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79" name="Freeform 936"/>
                  <p:cNvSpPr/>
                  <p:nvPr/>
                </p:nvSpPr>
                <p:spPr>
                  <a:xfrm>
                    <a:off x="96" y="654"/>
                    <a:ext cx="12" cy="10"/>
                  </a:xfrm>
                  <a:custGeom>
                    <a:avLst/>
                    <a:gdLst>
                      <a:gd name="txL" fmla="*/ 0 w 34"/>
                      <a:gd name="txT" fmla="*/ 0 h 29"/>
                      <a:gd name="txR" fmla="*/ 34 w 34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" h="29">
                        <a:moveTo>
                          <a:pt x="9" y="0"/>
                        </a:moveTo>
                        <a:lnTo>
                          <a:pt x="5" y="2"/>
                        </a:lnTo>
                        <a:lnTo>
                          <a:pt x="0" y="29"/>
                        </a:lnTo>
                        <a:lnTo>
                          <a:pt x="13" y="27"/>
                        </a:lnTo>
                        <a:lnTo>
                          <a:pt x="29" y="17"/>
                        </a:lnTo>
                        <a:lnTo>
                          <a:pt x="34" y="1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80" name="Freeform 937"/>
                  <p:cNvSpPr/>
                  <p:nvPr/>
                </p:nvSpPr>
                <p:spPr>
                  <a:xfrm>
                    <a:off x="10" y="672"/>
                    <a:ext cx="10" cy="25"/>
                  </a:xfrm>
                  <a:custGeom>
                    <a:avLst/>
                    <a:gdLst>
                      <a:gd name="txL" fmla="*/ 0 w 32"/>
                      <a:gd name="txT" fmla="*/ 0 h 73"/>
                      <a:gd name="txR" fmla="*/ 32 w 32"/>
                      <a:gd name="txB" fmla="*/ 73 h 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" h="73">
                        <a:moveTo>
                          <a:pt x="23" y="0"/>
                        </a:moveTo>
                        <a:lnTo>
                          <a:pt x="21" y="1"/>
                        </a:lnTo>
                        <a:lnTo>
                          <a:pt x="11" y="11"/>
                        </a:lnTo>
                        <a:lnTo>
                          <a:pt x="5" y="22"/>
                        </a:lnTo>
                        <a:lnTo>
                          <a:pt x="1" y="31"/>
                        </a:lnTo>
                        <a:lnTo>
                          <a:pt x="0" y="42"/>
                        </a:lnTo>
                        <a:lnTo>
                          <a:pt x="1" y="49"/>
                        </a:lnTo>
                        <a:lnTo>
                          <a:pt x="2" y="53"/>
                        </a:lnTo>
                        <a:lnTo>
                          <a:pt x="6" y="58"/>
                        </a:lnTo>
                        <a:lnTo>
                          <a:pt x="13" y="65"/>
                        </a:lnTo>
                        <a:lnTo>
                          <a:pt x="24" y="73"/>
                        </a:lnTo>
                        <a:lnTo>
                          <a:pt x="25" y="70"/>
                        </a:lnTo>
                        <a:lnTo>
                          <a:pt x="23" y="49"/>
                        </a:lnTo>
                        <a:lnTo>
                          <a:pt x="24" y="46"/>
                        </a:lnTo>
                        <a:lnTo>
                          <a:pt x="25" y="43"/>
                        </a:lnTo>
                        <a:lnTo>
                          <a:pt x="29" y="35"/>
                        </a:lnTo>
                        <a:lnTo>
                          <a:pt x="31" y="28"/>
                        </a:lnTo>
                        <a:lnTo>
                          <a:pt x="32" y="20"/>
                        </a:lnTo>
                        <a:lnTo>
                          <a:pt x="32" y="16"/>
                        </a:lnTo>
                        <a:lnTo>
                          <a:pt x="29" y="7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81" name="Freeform 938"/>
                  <p:cNvSpPr/>
                  <p:nvPr/>
                </p:nvSpPr>
                <p:spPr>
                  <a:xfrm>
                    <a:off x="72" y="689"/>
                    <a:ext cx="45" cy="30"/>
                  </a:xfrm>
                  <a:custGeom>
                    <a:avLst/>
                    <a:gdLst>
                      <a:gd name="txL" fmla="*/ 0 w 134"/>
                      <a:gd name="txT" fmla="*/ 0 h 90"/>
                      <a:gd name="txR" fmla="*/ 134 w 134"/>
                      <a:gd name="txB" fmla="*/ 90 h 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4" h="90">
                        <a:moveTo>
                          <a:pt x="133" y="25"/>
                        </a:moveTo>
                        <a:lnTo>
                          <a:pt x="133" y="22"/>
                        </a:lnTo>
                        <a:lnTo>
                          <a:pt x="134" y="18"/>
                        </a:lnTo>
                        <a:lnTo>
                          <a:pt x="134" y="7"/>
                        </a:lnTo>
                        <a:lnTo>
                          <a:pt x="132" y="3"/>
                        </a:lnTo>
                        <a:lnTo>
                          <a:pt x="128" y="0"/>
                        </a:lnTo>
                        <a:lnTo>
                          <a:pt x="125" y="6"/>
                        </a:lnTo>
                        <a:lnTo>
                          <a:pt x="90" y="42"/>
                        </a:lnTo>
                        <a:lnTo>
                          <a:pt x="70" y="57"/>
                        </a:lnTo>
                        <a:lnTo>
                          <a:pt x="48" y="70"/>
                        </a:lnTo>
                        <a:lnTo>
                          <a:pt x="24" y="81"/>
                        </a:lnTo>
                        <a:lnTo>
                          <a:pt x="0" y="89"/>
                        </a:lnTo>
                        <a:lnTo>
                          <a:pt x="60" y="90"/>
                        </a:lnTo>
                        <a:lnTo>
                          <a:pt x="70" y="85"/>
                        </a:lnTo>
                        <a:lnTo>
                          <a:pt x="80" y="81"/>
                        </a:lnTo>
                        <a:lnTo>
                          <a:pt x="90" y="75"/>
                        </a:lnTo>
                        <a:lnTo>
                          <a:pt x="100" y="67"/>
                        </a:lnTo>
                        <a:lnTo>
                          <a:pt x="108" y="58"/>
                        </a:lnTo>
                        <a:lnTo>
                          <a:pt x="118" y="48"/>
                        </a:lnTo>
                        <a:lnTo>
                          <a:pt x="125" y="37"/>
                        </a:lnTo>
                        <a:lnTo>
                          <a:pt x="133" y="25"/>
                        </a:lnTo>
                        <a:close/>
                      </a:path>
                    </a:pathLst>
                  </a:custGeom>
                  <a:solidFill>
                    <a:srgbClr val="3A76B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82" name="Freeform 939"/>
                  <p:cNvSpPr/>
                  <p:nvPr/>
                </p:nvSpPr>
                <p:spPr>
                  <a:xfrm>
                    <a:off x="102" y="690"/>
                    <a:ext cx="12" cy="13"/>
                  </a:xfrm>
                  <a:custGeom>
                    <a:avLst/>
                    <a:gdLst>
                      <a:gd name="txL" fmla="*/ 0 w 35"/>
                      <a:gd name="txT" fmla="*/ 0 h 39"/>
                      <a:gd name="txR" fmla="*/ 35 w 35"/>
                      <a:gd name="txB" fmla="*/ 39 h 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39">
                        <a:moveTo>
                          <a:pt x="0" y="39"/>
                        </a:moveTo>
                        <a:lnTo>
                          <a:pt x="35" y="3"/>
                        </a:lnTo>
                        <a:lnTo>
                          <a:pt x="24" y="0"/>
                        </a:lnTo>
                        <a:lnTo>
                          <a:pt x="16" y="1"/>
                        </a:lnTo>
                        <a:lnTo>
                          <a:pt x="8" y="6"/>
                        </a:lnTo>
                        <a:lnTo>
                          <a:pt x="4" y="14"/>
                        </a:lnTo>
                        <a:lnTo>
                          <a:pt x="0" y="39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83" name="Freeform 940"/>
                  <p:cNvSpPr/>
                  <p:nvPr/>
                </p:nvSpPr>
                <p:spPr>
                  <a:xfrm>
                    <a:off x="124" y="625"/>
                    <a:ext cx="18" cy="16"/>
                  </a:xfrm>
                  <a:custGeom>
                    <a:avLst/>
                    <a:gdLst>
                      <a:gd name="txL" fmla="*/ 0 w 53"/>
                      <a:gd name="txT" fmla="*/ 0 h 49"/>
                      <a:gd name="txR" fmla="*/ 53 w 53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3" h="49">
                        <a:moveTo>
                          <a:pt x="1" y="0"/>
                        </a:moveTo>
                        <a:lnTo>
                          <a:pt x="1" y="1"/>
                        </a:lnTo>
                        <a:lnTo>
                          <a:pt x="0" y="9"/>
                        </a:lnTo>
                        <a:lnTo>
                          <a:pt x="2" y="17"/>
                        </a:lnTo>
                        <a:lnTo>
                          <a:pt x="5" y="23"/>
                        </a:lnTo>
                        <a:lnTo>
                          <a:pt x="11" y="30"/>
                        </a:lnTo>
                        <a:lnTo>
                          <a:pt x="17" y="35"/>
                        </a:lnTo>
                        <a:lnTo>
                          <a:pt x="26" y="41"/>
                        </a:lnTo>
                        <a:lnTo>
                          <a:pt x="37" y="45"/>
                        </a:lnTo>
                        <a:lnTo>
                          <a:pt x="52" y="49"/>
                        </a:lnTo>
                        <a:lnTo>
                          <a:pt x="53" y="45"/>
                        </a:lnTo>
                        <a:lnTo>
                          <a:pt x="44" y="27"/>
                        </a:lnTo>
                        <a:lnTo>
                          <a:pt x="34" y="13"/>
                        </a:lnTo>
                        <a:lnTo>
                          <a:pt x="26" y="7"/>
                        </a:lnTo>
                        <a:lnTo>
                          <a:pt x="19" y="4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84" name="Freeform 941"/>
                  <p:cNvSpPr/>
                  <p:nvPr/>
                </p:nvSpPr>
                <p:spPr>
                  <a:xfrm>
                    <a:off x="53" y="738"/>
                    <a:ext cx="35" cy="9"/>
                  </a:xfrm>
                  <a:custGeom>
                    <a:avLst/>
                    <a:gdLst>
                      <a:gd name="txL" fmla="*/ 0 w 103"/>
                      <a:gd name="txT" fmla="*/ 0 h 26"/>
                      <a:gd name="txR" fmla="*/ 103 w 103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3" h="26">
                        <a:moveTo>
                          <a:pt x="102" y="20"/>
                        </a:moveTo>
                        <a:lnTo>
                          <a:pt x="103" y="18"/>
                        </a:lnTo>
                        <a:lnTo>
                          <a:pt x="103" y="10"/>
                        </a:lnTo>
                        <a:lnTo>
                          <a:pt x="100" y="4"/>
                        </a:lnTo>
                        <a:lnTo>
                          <a:pt x="94" y="0"/>
                        </a:lnTo>
                        <a:lnTo>
                          <a:pt x="85" y="1"/>
                        </a:lnTo>
                        <a:lnTo>
                          <a:pt x="0" y="17"/>
                        </a:lnTo>
                        <a:lnTo>
                          <a:pt x="24" y="24"/>
                        </a:lnTo>
                        <a:lnTo>
                          <a:pt x="49" y="26"/>
                        </a:lnTo>
                        <a:lnTo>
                          <a:pt x="75" y="25"/>
                        </a:lnTo>
                        <a:lnTo>
                          <a:pt x="102" y="20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85" name="Freeform 942"/>
                  <p:cNvSpPr/>
                  <p:nvPr/>
                </p:nvSpPr>
                <p:spPr>
                  <a:xfrm>
                    <a:off x="103" y="587"/>
                    <a:ext cx="66" cy="70"/>
                  </a:xfrm>
                  <a:custGeom>
                    <a:avLst/>
                    <a:gdLst>
                      <a:gd name="txL" fmla="*/ 0 w 200"/>
                      <a:gd name="txT" fmla="*/ 0 h 210"/>
                      <a:gd name="txR" fmla="*/ 200 w 200"/>
                      <a:gd name="txB" fmla="*/ 210 h 2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0" h="210">
                        <a:moveTo>
                          <a:pt x="156" y="159"/>
                        </a:moveTo>
                        <a:lnTo>
                          <a:pt x="166" y="171"/>
                        </a:lnTo>
                        <a:lnTo>
                          <a:pt x="165" y="177"/>
                        </a:lnTo>
                        <a:lnTo>
                          <a:pt x="168" y="183"/>
                        </a:lnTo>
                        <a:lnTo>
                          <a:pt x="172" y="200"/>
                        </a:lnTo>
                        <a:lnTo>
                          <a:pt x="173" y="200"/>
                        </a:lnTo>
                        <a:lnTo>
                          <a:pt x="177" y="210"/>
                        </a:lnTo>
                        <a:lnTo>
                          <a:pt x="190" y="210"/>
                        </a:lnTo>
                        <a:lnTo>
                          <a:pt x="194" y="206"/>
                        </a:lnTo>
                        <a:lnTo>
                          <a:pt x="195" y="203"/>
                        </a:lnTo>
                        <a:lnTo>
                          <a:pt x="197" y="202"/>
                        </a:lnTo>
                        <a:lnTo>
                          <a:pt x="197" y="198"/>
                        </a:lnTo>
                        <a:lnTo>
                          <a:pt x="198" y="196"/>
                        </a:lnTo>
                        <a:lnTo>
                          <a:pt x="200" y="191"/>
                        </a:lnTo>
                        <a:lnTo>
                          <a:pt x="198" y="179"/>
                        </a:lnTo>
                        <a:lnTo>
                          <a:pt x="196" y="170"/>
                        </a:lnTo>
                        <a:lnTo>
                          <a:pt x="189" y="152"/>
                        </a:lnTo>
                        <a:lnTo>
                          <a:pt x="183" y="142"/>
                        </a:lnTo>
                        <a:lnTo>
                          <a:pt x="191" y="165"/>
                        </a:lnTo>
                        <a:lnTo>
                          <a:pt x="196" y="190"/>
                        </a:lnTo>
                        <a:lnTo>
                          <a:pt x="195" y="192"/>
                        </a:lnTo>
                        <a:lnTo>
                          <a:pt x="189" y="195"/>
                        </a:lnTo>
                        <a:lnTo>
                          <a:pt x="184" y="192"/>
                        </a:lnTo>
                        <a:lnTo>
                          <a:pt x="179" y="189"/>
                        </a:lnTo>
                        <a:lnTo>
                          <a:pt x="164" y="158"/>
                        </a:lnTo>
                        <a:lnTo>
                          <a:pt x="146" y="130"/>
                        </a:lnTo>
                        <a:lnTo>
                          <a:pt x="124" y="104"/>
                        </a:lnTo>
                        <a:lnTo>
                          <a:pt x="100" y="80"/>
                        </a:lnTo>
                        <a:lnTo>
                          <a:pt x="96" y="76"/>
                        </a:lnTo>
                        <a:lnTo>
                          <a:pt x="98" y="75"/>
                        </a:lnTo>
                        <a:lnTo>
                          <a:pt x="104" y="76"/>
                        </a:lnTo>
                        <a:lnTo>
                          <a:pt x="118" y="82"/>
                        </a:lnTo>
                        <a:lnTo>
                          <a:pt x="132" y="90"/>
                        </a:lnTo>
                        <a:lnTo>
                          <a:pt x="156" y="108"/>
                        </a:lnTo>
                        <a:lnTo>
                          <a:pt x="140" y="89"/>
                        </a:lnTo>
                        <a:lnTo>
                          <a:pt x="124" y="72"/>
                        </a:lnTo>
                        <a:lnTo>
                          <a:pt x="106" y="57"/>
                        </a:lnTo>
                        <a:lnTo>
                          <a:pt x="88" y="44"/>
                        </a:lnTo>
                        <a:lnTo>
                          <a:pt x="68" y="30"/>
                        </a:lnTo>
                        <a:lnTo>
                          <a:pt x="48" y="20"/>
                        </a:lnTo>
                        <a:lnTo>
                          <a:pt x="27" y="9"/>
                        </a:lnTo>
                        <a:lnTo>
                          <a:pt x="5" y="0"/>
                        </a:lnTo>
                        <a:lnTo>
                          <a:pt x="0" y="0"/>
                        </a:lnTo>
                        <a:lnTo>
                          <a:pt x="0" y="4"/>
                        </a:lnTo>
                        <a:lnTo>
                          <a:pt x="11" y="17"/>
                        </a:lnTo>
                        <a:lnTo>
                          <a:pt x="24" y="32"/>
                        </a:lnTo>
                        <a:lnTo>
                          <a:pt x="52" y="58"/>
                        </a:lnTo>
                        <a:lnTo>
                          <a:pt x="66" y="69"/>
                        </a:lnTo>
                        <a:lnTo>
                          <a:pt x="83" y="80"/>
                        </a:lnTo>
                        <a:lnTo>
                          <a:pt x="118" y="100"/>
                        </a:lnTo>
                        <a:lnTo>
                          <a:pt x="122" y="107"/>
                        </a:lnTo>
                        <a:lnTo>
                          <a:pt x="128" y="116"/>
                        </a:lnTo>
                        <a:lnTo>
                          <a:pt x="138" y="131"/>
                        </a:lnTo>
                        <a:lnTo>
                          <a:pt x="148" y="150"/>
                        </a:lnTo>
                        <a:lnTo>
                          <a:pt x="156" y="159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86" name="Freeform 943"/>
                  <p:cNvSpPr/>
                  <p:nvPr/>
                </p:nvSpPr>
                <p:spPr>
                  <a:xfrm>
                    <a:off x="152" y="654"/>
                    <a:ext cx="11" cy="28"/>
                  </a:xfrm>
                  <a:custGeom>
                    <a:avLst/>
                    <a:gdLst>
                      <a:gd name="txL" fmla="*/ 0 w 35"/>
                      <a:gd name="txT" fmla="*/ 0 h 85"/>
                      <a:gd name="txR" fmla="*/ 35 w 35"/>
                      <a:gd name="txB" fmla="*/ 85 h 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85">
                        <a:moveTo>
                          <a:pt x="30" y="10"/>
                        </a:moveTo>
                        <a:lnTo>
                          <a:pt x="26" y="0"/>
                        </a:lnTo>
                        <a:lnTo>
                          <a:pt x="25" y="0"/>
                        </a:lnTo>
                        <a:lnTo>
                          <a:pt x="24" y="0"/>
                        </a:lnTo>
                        <a:lnTo>
                          <a:pt x="8" y="39"/>
                        </a:lnTo>
                        <a:lnTo>
                          <a:pt x="2" y="61"/>
                        </a:lnTo>
                        <a:lnTo>
                          <a:pt x="0" y="85"/>
                        </a:lnTo>
                        <a:lnTo>
                          <a:pt x="6" y="82"/>
                        </a:lnTo>
                        <a:lnTo>
                          <a:pt x="13" y="80"/>
                        </a:lnTo>
                        <a:lnTo>
                          <a:pt x="18" y="75"/>
                        </a:lnTo>
                        <a:lnTo>
                          <a:pt x="20" y="73"/>
                        </a:lnTo>
                        <a:lnTo>
                          <a:pt x="20" y="72"/>
                        </a:lnTo>
                        <a:lnTo>
                          <a:pt x="21" y="72"/>
                        </a:lnTo>
                        <a:lnTo>
                          <a:pt x="24" y="72"/>
                        </a:lnTo>
                        <a:lnTo>
                          <a:pt x="26" y="64"/>
                        </a:lnTo>
                        <a:lnTo>
                          <a:pt x="30" y="57"/>
                        </a:lnTo>
                        <a:lnTo>
                          <a:pt x="32" y="49"/>
                        </a:lnTo>
                        <a:lnTo>
                          <a:pt x="35" y="40"/>
                        </a:lnTo>
                        <a:lnTo>
                          <a:pt x="35" y="37"/>
                        </a:lnTo>
                        <a:lnTo>
                          <a:pt x="33" y="22"/>
                        </a:lnTo>
                        <a:lnTo>
                          <a:pt x="30" y="10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87" name="Freeform 944"/>
                  <p:cNvSpPr/>
                  <p:nvPr/>
                </p:nvSpPr>
                <p:spPr>
                  <a:xfrm>
                    <a:off x="140" y="702"/>
                    <a:ext cx="42" cy="44"/>
                  </a:xfrm>
                  <a:custGeom>
                    <a:avLst/>
                    <a:gdLst>
                      <a:gd name="txL" fmla="*/ 0 w 127"/>
                      <a:gd name="txT" fmla="*/ 0 h 132"/>
                      <a:gd name="txR" fmla="*/ 127 w 127"/>
                      <a:gd name="txB" fmla="*/ 132 h 1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7" h="132">
                        <a:moveTo>
                          <a:pt x="116" y="17"/>
                        </a:moveTo>
                        <a:lnTo>
                          <a:pt x="113" y="14"/>
                        </a:lnTo>
                        <a:lnTo>
                          <a:pt x="113" y="13"/>
                        </a:lnTo>
                        <a:lnTo>
                          <a:pt x="111" y="9"/>
                        </a:lnTo>
                        <a:lnTo>
                          <a:pt x="108" y="11"/>
                        </a:lnTo>
                        <a:lnTo>
                          <a:pt x="107" y="17"/>
                        </a:lnTo>
                        <a:lnTo>
                          <a:pt x="108" y="20"/>
                        </a:lnTo>
                        <a:lnTo>
                          <a:pt x="113" y="35"/>
                        </a:lnTo>
                        <a:lnTo>
                          <a:pt x="115" y="49"/>
                        </a:lnTo>
                        <a:lnTo>
                          <a:pt x="113" y="59"/>
                        </a:lnTo>
                        <a:lnTo>
                          <a:pt x="111" y="63"/>
                        </a:lnTo>
                        <a:lnTo>
                          <a:pt x="111" y="69"/>
                        </a:lnTo>
                        <a:lnTo>
                          <a:pt x="109" y="73"/>
                        </a:lnTo>
                        <a:lnTo>
                          <a:pt x="108" y="78"/>
                        </a:lnTo>
                        <a:lnTo>
                          <a:pt x="104" y="87"/>
                        </a:lnTo>
                        <a:lnTo>
                          <a:pt x="53" y="72"/>
                        </a:lnTo>
                        <a:lnTo>
                          <a:pt x="45" y="61"/>
                        </a:lnTo>
                        <a:lnTo>
                          <a:pt x="41" y="48"/>
                        </a:lnTo>
                        <a:lnTo>
                          <a:pt x="37" y="38"/>
                        </a:lnTo>
                        <a:lnTo>
                          <a:pt x="35" y="35"/>
                        </a:lnTo>
                        <a:lnTo>
                          <a:pt x="33" y="32"/>
                        </a:lnTo>
                        <a:lnTo>
                          <a:pt x="31" y="27"/>
                        </a:lnTo>
                        <a:lnTo>
                          <a:pt x="26" y="20"/>
                        </a:lnTo>
                        <a:lnTo>
                          <a:pt x="24" y="17"/>
                        </a:lnTo>
                        <a:lnTo>
                          <a:pt x="23" y="14"/>
                        </a:lnTo>
                        <a:lnTo>
                          <a:pt x="14" y="0"/>
                        </a:lnTo>
                        <a:lnTo>
                          <a:pt x="9" y="3"/>
                        </a:lnTo>
                        <a:lnTo>
                          <a:pt x="8" y="7"/>
                        </a:lnTo>
                        <a:lnTo>
                          <a:pt x="5" y="19"/>
                        </a:lnTo>
                        <a:lnTo>
                          <a:pt x="3" y="32"/>
                        </a:lnTo>
                        <a:lnTo>
                          <a:pt x="3" y="44"/>
                        </a:lnTo>
                        <a:lnTo>
                          <a:pt x="6" y="57"/>
                        </a:lnTo>
                        <a:lnTo>
                          <a:pt x="0" y="69"/>
                        </a:lnTo>
                        <a:lnTo>
                          <a:pt x="12" y="80"/>
                        </a:lnTo>
                        <a:lnTo>
                          <a:pt x="13" y="86"/>
                        </a:lnTo>
                        <a:lnTo>
                          <a:pt x="36" y="101"/>
                        </a:lnTo>
                        <a:lnTo>
                          <a:pt x="48" y="107"/>
                        </a:lnTo>
                        <a:lnTo>
                          <a:pt x="62" y="111"/>
                        </a:lnTo>
                        <a:lnTo>
                          <a:pt x="68" y="113"/>
                        </a:lnTo>
                        <a:lnTo>
                          <a:pt x="71" y="115"/>
                        </a:lnTo>
                        <a:lnTo>
                          <a:pt x="72" y="120"/>
                        </a:lnTo>
                        <a:lnTo>
                          <a:pt x="71" y="122"/>
                        </a:lnTo>
                        <a:lnTo>
                          <a:pt x="71" y="126"/>
                        </a:lnTo>
                        <a:lnTo>
                          <a:pt x="68" y="128"/>
                        </a:lnTo>
                        <a:lnTo>
                          <a:pt x="71" y="128"/>
                        </a:lnTo>
                        <a:lnTo>
                          <a:pt x="72" y="132"/>
                        </a:lnTo>
                        <a:lnTo>
                          <a:pt x="74" y="132"/>
                        </a:lnTo>
                        <a:lnTo>
                          <a:pt x="75" y="132"/>
                        </a:lnTo>
                        <a:lnTo>
                          <a:pt x="78" y="131"/>
                        </a:lnTo>
                        <a:lnTo>
                          <a:pt x="90" y="123"/>
                        </a:lnTo>
                        <a:lnTo>
                          <a:pt x="101" y="115"/>
                        </a:lnTo>
                        <a:lnTo>
                          <a:pt x="105" y="108"/>
                        </a:lnTo>
                        <a:lnTo>
                          <a:pt x="110" y="102"/>
                        </a:lnTo>
                        <a:lnTo>
                          <a:pt x="114" y="95"/>
                        </a:lnTo>
                        <a:lnTo>
                          <a:pt x="119" y="89"/>
                        </a:lnTo>
                        <a:lnTo>
                          <a:pt x="119" y="84"/>
                        </a:lnTo>
                        <a:lnTo>
                          <a:pt x="119" y="81"/>
                        </a:lnTo>
                        <a:lnTo>
                          <a:pt x="119" y="80"/>
                        </a:lnTo>
                        <a:lnTo>
                          <a:pt x="120" y="80"/>
                        </a:lnTo>
                        <a:lnTo>
                          <a:pt x="122" y="73"/>
                        </a:lnTo>
                        <a:lnTo>
                          <a:pt x="126" y="56"/>
                        </a:lnTo>
                        <a:lnTo>
                          <a:pt x="126" y="54"/>
                        </a:lnTo>
                        <a:lnTo>
                          <a:pt x="127" y="49"/>
                        </a:lnTo>
                        <a:lnTo>
                          <a:pt x="123" y="30"/>
                        </a:lnTo>
                        <a:lnTo>
                          <a:pt x="116" y="17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88" name="Freeform 945"/>
                  <p:cNvSpPr/>
                  <p:nvPr/>
                </p:nvSpPr>
                <p:spPr>
                  <a:xfrm>
                    <a:off x="173" y="718"/>
                    <a:ext cx="9" cy="22"/>
                  </a:xfrm>
                  <a:custGeom>
                    <a:avLst/>
                    <a:gdLst>
                      <a:gd name="txL" fmla="*/ 0 w 26"/>
                      <a:gd name="txT" fmla="*/ 0 h 66"/>
                      <a:gd name="txR" fmla="*/ 26 w 26"/>
                      <a:gd name="txB" fmla="*/ 66 h 6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" h="66">
                        <a:moveTo>
                          <a:pt x="25" y="5"/>
                        </a:moveTo>
                        <a:lnTo>
                          <a:pt x="25" y="7"/>
                        </a:lnTo>
                        <a:lnTo>
                          <a:pt x="21" y="24"/>
                        </a:lnTo>
                        <a:lnTo>
                          <a:pt x="19" y="31"/>
                        </a:lnTo>
                        <a:lnTo>
                          <a:pt x="18" y="31"/>
                        </a:lnTo>
                        <a:lnTo>
                          <a:pt x="18" y="32"/>
                        </a:lnTo>
                        <a:lnTo>
                          <a:pt x="18" y="35"/>
                        </a:lnTo>
                        <a:lnTo>
                          <a:pt x="18" y="40"/>
                        </a:lnTo>
                        <a:lnTo>
                          <a:pt x="13" y="46"/>
                        </a:lnTo>
                        <a:lnTo>
                          <a:pt x="9" y="53"/>
                        </a:lnTo>
                        <a:lnTo>
                          <a:pt x="4" y="59"/>
                        </a:lnTo>
                        <a:lnTo>
                          <a:pt x="0" y="66"/>
                        </a:lnTo>
                        <a:lnTo>
                          <a:pt x="2" y="64"/>
                        </a:lnTo>
                        <a:lnTo>
                          <a:pt x="4" y="64"/>
                        </a:lnTo>
                        <a:lnTo>
                          <a:pt x="9" y="59"/>
                        </a:lnTo>
                        <a:lnTo>
                          <a:pt x="10" y="56"/>
                        </a:lnTo>
                        <a:lnTo>
                          <a:pt x="20" y="41"/>
                        </a:lnTo>
                        <a:lnTo>
                          <a:pt x="22" y="30"/>
                        </a:lnTo>
                        <a:lnTo>
                          <a:pt x="25" y="20"/>
                        </a:lnTo>
                        <a:lnTo>
                          <a:pt x="25" y="10"/>
                        </a:lnTo>
                        <a:lnTo>
                          <a:pt x="26" y="0"/>
                        </a:lnTo>
                        <a:lnTo>
                          <a:pt x="25" y="5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89" name="Freeform 946"/>
                  <p:cNvSpPr/>
                  <p:nvPr/>
                </p:nvSpPr>
                <p:spPr>
                  <a:xfrm>
                    <a:off x="5" y="694"/>
                    <a:ext cx="159" cy="73"/>
                  </a:xfrm>
                  <a:custGeom>
                    <a:avLst/>
                    <a:gdLst>
                      <a:gd name="txL" fmla="*/ 0 w 475"/>
                      <a:gd name="txT" fmla="*/ 0 h 217"/>
                      <a:gd name="txR" fmla="*/ 475 w 475"/>
                      <a:gd name="txB" fmla="*/ 217 h 2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5" h="217">
                        <a:moveTo>
                          <a:pt x="471" y="136"/>
                        </a:moveTo>
                        <a:lnTo>
                          <a:pt x="465" y="134"/>
                        </a:lnTo>
                        <a:lnTo>
                          <a:pt x="451" y="130"/>
                        </a:lnTo>
                        <a:lnTo>
                          <a:pt x="439" y="124"/>
                        </a:lnTo>
                        <a:lnTo>
                          <a:pt x="416" y="109"/>
                        </a:lnTo>
                        <a:lnTo>
                          <a:pt x="415" y="103"/>
                        </a:lnTo>
                        <a:lnTo>
                          <a:pt x="403" y="92"/>
                        </a:lnTo>
                        <a:lnTo>
                          <a:pt x="409" y="80"/>
                        </a:lnTo>
                        <a:lnTo>
                          <a:pt x="406" y="67"/>
                        </a:lnTo>
                        <a:lnTo>
                          <a:pt x="406" y="55"/>
                        </a:lnTo>
                        <a:lnTo>
                          <a:pt x="408" y="42"/>
                        </a:lnTo>
                        <a:lnTo>
                          <a:pt x="411" y="30"/>
                        </a:lnTo>
                        <a:lnTo>
                          <a:pt x="412" y="26"/>
                        </a:lnTo>
                        <a:lnTo>
                          <a:pt x="406" y="23"/>
                        </a:lnTo>
                        <a:lnTo>
                          <a:pt x="406" y="24"/>
                        </a:lnTo>
                        <a:lnTo>
                          <a:pt x="394" y="42"/>
                        </a:lnTo>
                        <a:lnTo>
                          <a:pt x="384" y="62"/>
                        </a:lnTo>
                        <a:lnTo>
                          <a:pt x="378" y="85"/>
                        </a:lnTo>
                        <a:lnTo>
                          <a:pt x="367" y="95"/>
                        </a:lnTo>
                        <a:lnTo>
                          <a:pt x="363" y="101"/>
                        </a:lnTo>
                        <a:lnTo>
                          <a:pt x="362" y="110"/>
                        </a:lnTo>
                        <a:lnTo>
                          <a:pt x="346" y="125"/>
                        </a:lnTo>
                        <a:lnTo>
                          <a:pt x="332" y="138"/>
                        </a:lnTo>
                        <a:lnTo>
                          <a:pt x="316" y="150"/>
                        </a:lnTo>
                        <a:lnTo>
                          <a:pt x="308" y="155"/>
                        </a:lnTo>
                        <a:lnTo>
                          <a:pt x="301" y="161"/>
                        </a:lnTo>
                        <a:lnTo>
                          <a:pt x="291" y="164"/>
                        </a:lnTo>
                        <a:lnTo>
                          <a:pt x="283" y="169"/>
                        </a:lnTo>
                        <a:lnTo>
                          <a:pt x="265" y="176"/>
                        </a:lnTo>
                        <a:lnTo>
                          <a:pt x="246" y="181"/>
                        </a:lnTo>
                        <a:lnTo>
                          <a:pt x="228" y="186"/>
                        </a:lnTo>
                        <a:lnTo>
                          <a:pt x="188" y="188"/>
                        </a:lnTo>
                        <a:lnTo>
                          <a:pt x="153" y="186"/>
                        </a:lnTo>
                        <a:lnTo>
                          <a:pt x="136" y="182"/>
                        </a:lnTo>
                        <a:lnTo>
                          <a:pt x="122" y="179"/>
                        </a:lnTo>
                        <a:lnTo>
                          <a:pt x="108" y="174"/>
                        </a:lnTo>
                        <a:lnTo>
                          <a:pt x="96" y="168"/>
                        </a:lnTo>
                        <a:lnTo>
                          <a:pt x="82" y="160"/>
                        </a:lnTo>
                        <a:lnTo>
                          <a:pt x="72" y="150"/>
                        </a:lnTo>
                        <a:lnTo>
                          <a:pt x="54" y="128"/>
                        </a:lnTo>
                        <a:lnTo>
                          <a:pt x="45" y="115"/>
                        </a:lnTo>
                        <a:lnTo>
                          <a:pt x="39" y="101"/>
                        </a:lnTo>
                        <a:lnTo>
                          <a:pt x="33" y="85"/>
                        </a:lnTo>
                        <a:lnTo>
                          <a:pt x="30" y="70"/>
                        </a:lnTo>
                        <a:lnTo>
                          <a:pt x="24" y="47"/>
                        </a:lnTo>
                        <a:lnTo>
                          <a:pt x="9" y="13"/>
                        </a:lnTo>
                        <a:lnTo>
                          <a:pt x="9" y="10"/>
                        </a:lnTo>
                        <a:lnTo>
                          <a:pt x="7" y="0"/>
                        </a:lnTo>
                        <a:lnTo>
                          <a:pt x="3" y="1"/>
                        </a:lnTo>
                        <a:lnTo>
                          <a:pt x="0" y="24"/>
                        </a:lnTo>
                        <a:lnTo>
                          <a:pt x="1" y="40"/>
                        </a:lnTo>
                        <a:lnTo>
                          <a:pt x="4" y="56"/>
                        </a:lnTo>
                        <a:lnTo>
                          <a:pt x="16" y="90"/>
                        </a:lnTo>
                        <a:lnTo>
                          <a:pt x="24" y="107"/>
                        </a:lnTo>
                        <a:lnTo>
                          <a:pt x="27" y="115"/>
                        </a:lnTo>
                        <a:lnTo>
                          <a:pt x="66" y="169"/>
                        </a:lnTo>
                        <a:lnTo>
                          <a:pt x="56" y="167"/>
                        </a:lnTo>
                        <a:lnTo>
                          <a:pt x="46" y="163"/>
                        </a:lnTo>
                        <a:lnTo>
                          <a:pt x="57" y="173"/>
                        </a:lnTo>
                        <a:lnTo>
                          <a:pt x="68" y="181"/>
                        </a:lnTo>
                        <a:lnTo>
                          <a:pt x="82" y="190"/>
                        </a:lnTo>
                        <a:lnTo>
                          <a:pt x="97" y="196"/>
                        </a:lnTo>
                        <a:lnTo>
                          <a:pt x="115" y="203"/>
                        </a:lnTo>
                        <a:lnTo>
                          <a:pt x="135" y="207"/>
                        </a:lnTo>
                        <a:lnTo>
                          <a:pt x="157" y="212"/>
                        </a:lnTo>
                        <a:lnTo>
                          <a:pt x="176" y="215"/>
                        </a:lnTo>
                        <a:lnTo>
                          <a:pt x="196" y="217"/>
                        </a:lnTo>
                        <a:lnTo>
                          <a:pt x="214" y="217"/>
                        </a:lnTo>
                        <a:lnTo>
                          <a:pt x="234" y="216"/>
                        </a:lnTo>
                        <a:lnTo>
                          <a:pt x="250" y="213"/>
                        </a:lnTo>
                        <a:lnTo>
                          <a:pt x="259" y="211"/>
                        </a:lnTo>
                        <a:lnTo>
                          <a:pt x="268" y="210"/>
                        </a:lnTo>
                        <a:lnTo>
                          <a:pt x="276" y="206"/>
                        </a:lnTo>
                        <a:lnTo>
                          <a:pt x="284" y="204"/>
                        </a:lnTo>
                        <a:lnTo>
                          <a:pt x="300" y="197"/>
                        </a:lnTo>
                        <a:lnTo>
                          <a:pt x="314" y="188"/>
                        </a:lnTo>
                        <a:lnTo>
                          <a:pt x="321" y="184"/>
                        </a:lnTo>
                        <a:lnTo>
                          <a:pt x="325" y="181"/>
                        </a:lnTo>
                        <a:lnTo>
                          <a:pt x="330" y="180"/>
                        </a:lnTo>
                        <a:lnTo>
                          <a:pt x="343" y="168"/>
                        </a:lnTo>
                        <a:lnTo>
                          <a:pt x="356" y="156"/>
                        </a:lnTo>
                        <a:lnTo>
                          <a:pt x="368" y="142"/>
                        </a:lnTo>
                        <a:lnTo>
                          <a:pt x="381" y="127"/>
                        </a:lnTo>
                        <a:lnTo>
                          <a:pt x="386" y="120"/>
                        </a:lnTo>
                        <a:lnTo>
                          <a:pt x="387" y="119"/>
                        </a:lnTo>
                        <a:lnTo>
                          <a:pt x="392" y="110"/>
                        </a:lnTo>
                        <a:lnTo>
                          <a:pt x="398" y="124"/>
                        </a:lnTo>
                        <a:lnTo>
                          <a:pt x="408" y="136"/>
                        </a:lnTo>
                        <a:lnTo>
                          <a:pt x="416" y="144"/>
                        </a:lnTo>
                        <a:lnTo>
                          <a:pt x="422" y="148"/>
                        </a:lnTo>
                        <a:lnTo>
                          <a:pt x="429" y="151"/>
                        </a:lnTo>
                        <a:lnTo>
                          <a:pt x="450" y="155"/>
                        </a:lnTo>
                        <a:lnTo>
                          <a:pt x="466" y="154"/>
                        </a:lnTo>
                        <a:lnTo>
                          <a:pt x="470" y="151"/>
                        </a:lnTo>
                        <a:lnTo>
                          <a:pt x="471" y="151"/>
                        </a:lnTo>
                        <a:lnTo>
                          <a:pt x="474" y="149"/>
                        </a:lnTo>
                        <a:lnTo>
                          <a:pt x="474" y="145"/>
                        </a:lnTo>
                        <a:lnTo>
                          <a:pt x="475" y="143"/>
                        </a:lnTo>
                        <a:lnTo>
                          <a:pt x="474" y="138"/>
                        </a:lnTo>
                        <a:lnTo>
                          <a:pt x="471" y="136"/>
                        </a:lnTo>
                        <a:close/>
                      </a:path>
                    </a:pathLst>
                  </a:custGeom>
                  <a:solidFill>
                    <a:srgbClr val="3A76B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90" name="Freeform 947"/>
                  <p:cNvSpPr/>
                  <p:nvPr/>
                </p:nvSpPr>
                <p:spPr>
                  <a:xfrm>
                    <a:off x="155" y="745"/>
                    <a:ext cx="9" cy="1"/>
                  </a:xfrm>
                  <a:custGeom>
                    <a:avLst/>
                    <a:gdLst>
                      <a:gd name="txL" fmla="*/ 0 w 27"/>
                      <a:gd name="txT" fmla="*/ 0 h 5"/>
                      <a:gd name="txR" fmla="*/ 27 w 27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5">
                        <a:moveTo>
                          <a:pt x="27" y="4"/>
                        </a:moveTo>
                        <a:lnTo>
                          <a:pt x="25" y="4"/>
                        </a:lnTo>
                        <a:lnTo>
                          <a:pt x="24" y="0"/>
                        </a:lnTo>
                        <a:lnTo>
                          <a:pt x="21" y="0"/>
                        </a:lnTo>
                        <a:lnTo>
                          <a:pt x="20" y="0"/>
                        </a:lnTo>
                        <a:lnTo>
                          <a:pt x="16" y="3"/>
                        </a:lnTo>
                        <a:lnTo>
                          <a:pt x="0" y="4"/>
                        </a:lnTo>
                        <a:lnTo>
                          <a:pt x="15" y="5"/>
                        </a:lnTo>
                        <a:lnTo>
                          <a:pt x="27" y="4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91" name="Freeform 948"/>
                  <p:cNvSpPr/>
                  <p:nvPr/>
                </p:nvSpPr>
                <p:spPr>
                  <a:xfrm>
                    <a:off x="166" y="743"/>
                    <a:ext cx="4" cy="3"/>
                  </a:xfrm>
                  <a:custGeom>
                    <a:avLst/>
                    <a:gdLst>
                      <a:gd name="txL" fmla="*/ 0 w 12"/>
                      <a:gd name="txT" fmla="*/ 0 h 8"/>
                      <a:gd name="txR" fmla="*/ 12 w 12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8">
                        <a:moveTo>
                          <a:pt x="0" y="8"/>
                        </a:moveTo>
                        <a:lnTo>
                          <a:pt x="8" y="4"/>
                        </a:lnTo>
                        <a:lnTo>
                          <a:pt x="12" y="0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92" name="Freeform 949"/>
                  <p:cNvSpPr/>
                  <p:nvPr/>
                </p:nvSpPr>
                <p:spPr>
                  <a:xfrm>
                    <a:off x="3" y="636"/>
                    <a:ext cx="35" cy="44"/>
                  </a:xfrm>
                  <a:custGeom>
                    <a:avLst/>
                    <a:gdLst>
                      <a:gd name="txL" fmla="*/ 0 w 106"/>
                      <a:gd name="txT" fmla="*/ 0 h 134"/>
                      <a:gd name="txR" fmla="*/ 106 w 106"/>
                      <a:gd name="txB" fmla="*/ 134 h 1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6" h="134">
                        <a:moveTo>
                          <a:pt x="98" y="2"/>
                        </a:moveTo>
                        <a:lnTo>
                          <a:pt x="105" y="1"/>
                        </a:lnTo>
                        <a:lnTo>
                          <a:pt x="106" y="1"/>
                        </a:lnTo>
                        <a:lnTo>
                          <a:pt x="105" y="0"/>
                        </a:lnTo>
                        <a:lnTo>
                          <a:pt x="98" y="0"/>
                        </a:lnTo>
                        <a:lnTo>
                          <a:pt x="90" y="3"/>
                        </a:lnTo>
                        <a:lnTo>
                          <a:pt x="72" y="12"/>
                        </a:lnTo>
                        <a:lnTo>
                          <a:pt x="58" y="22"/>
                        </a:lnTo>
                        <a:lnTo>
                          <a:pt x="45" y="34"/>
                        </a:lnTo>
                        <a:lnTo>
                          <a:pt x="34" y="50"/>
                        </a:lnTo>
                        <a:lnTo>
                          <a:pt x="24" y="60"/>
                        </a:lnTo>
                        <a:lnTo>
                          <a:pt x="17" y="72"/>
                        </a:lnTo>
                        <a:lnTo>
                          <a:pt x="4" y="99"/>
                        </a:lnTo>
                        <a:lnTo>
                          <a:pt x="0" y="130"/>
                        </a:lnTo>
                        <a:lnTo>
                          <a:pt x="2" y="130"/>
                        </a:lnTo>
                        <a:lnTo>
                          <a:pt x="4" y="133"/>
                        </a:lnTo>
                        <a:lnTo>
                          <a:pt x="10" y="134"/>
                        </a:lnTo>
                        <a:lnTo>
                          <a:pt x="11" y="133"/>
                        </a:lnTo>
                        <a:lnTo>
                          <a:pt x="21" y="111"/>
                        </a:lnTo>
                        <a:lnTo>
                          <a:pt x="33" y="79"/>
                        </a:lnTo>
                        <a:lnTo>
                          <a:pt x="50" y="50"/>
                        </a:lnTo>
                        <a:lnTo>
                          <a:pt x="56" y="44"/>
                        </a:lnTo>
                        <a:lnTo>
                          <a:pt x="75" y="21"/>
                        </a:lnTo>
                        <a:lnTo>
                          <a:pt x="98" y="2"/>
                        </a:lnTo>
                        <a:close/>
                      </a:path>
                    </a:pathLst>
                  </a:custGeom>
                  <a:solidFill>
                    <a:srgbClr val="7DABD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93" name="Freeform 950"/>
                  <p:cNvSpPr/>
                  <p:nvPr/>
                </p:nvSpPr>
                <p:spPr>
                  <a:xfrm>
                    <a:off x="0" y="680"/>
                    <a:ext cx="27" cy="71"/>
                  </a:xfrm>
                  <a:custGeom>
                    <a:avLst/>
                    <a:gdLst>
                      <a:gd name="txL" fmla="*/ 0 w 82"/>
                      <a:gd name="txT" fmla="*/ 0 h 212"/>
                      <a:gd name="txR" fmla="*/ 82 w 82"/>
                      <a:gd name="txB" fmla="*/ 212 h 2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2" h="212">
                        <a:moveTo>
                          <a:pt x="16" y="3"/>
                        </a:moveTo>
                        <a:lnTo>
                          <a:pt x="18" y="1"/>
                        </a:lnTo>
                        <a:lnTo>
                          <a:pt x="12" y="0"/>
                        </a:lnTo>
                        <a:lnTo>
                          <a:pt x="10" y="1"/>
                        </a:lnTo>
                        <a:lnTo>
                          <a:pt x="10" y="2"/>
                        </a:lnTo>
                        <a:lnTo>
                          <a:pt x="2" y="30"/>
                        </a:lnTo>
                        <a:lnTo>
                          <a:pt x="0" y="60"/>
                        </a:lnTo>
                        <a:lnTo>
                          <a:pt x="1" y="87"/>
                        </a:lnTo>
                        <a:lnTo>
                          <a:pt x="12" y="120"/>
                        </a:lnTo>
                        <a:lnTo>
                          <a:pt x="18" y="138"/>
                        </a:lnTo>
                        <a:lnTo>
                          <a:pt x="19" y="139"/>
                        </a:lnTo>
                        <a:lnTo>
                          <a:pt x="23" y="149"/>
                        </a:lnTo>
                        <a:lnTo>
                          <a:pt x="25" y="161"/>
                        </a:lnTo>
                        <a:lnTo>
                          <a:pt x="44" y="187"/>
                        </a:lnTo>
                        <a:lnTo>
                          <a:pt x="47" y="192"/>
                        </a:lnTo>
                        <a:lnTo>
                          <a:pt x="62" y="206"/>
                        </a:lnTo>
                        <a:lnTo>
                          <a:pt x="72" y="210"/>
                        </a:lnTo>
                        <a:lnTo>
                          <a:pt x="82" y="212"/>
                        </a:lnTo>
                        <a:lnTo>
                          <a:pt x="43" y="158"/>
                        </a:lnTo>
                        <a:lnTo>
                          <a:pt x="40" y="153"/>
                        </a:lnTo>
                        <a:lnTo>
                          <a:pt x="40" y="150"/>
                        </a:lnTo>
                        <a:lnTo>
                          <a:pt x="32" y="133"/>
                        </a:lnTo>
                        <a:lnTo>
                          <a:pt x="31" y="132"/>
                        </a:lnTo>
                        <a:lnTo>
                          <a:pt x="25" y="121"/>
                        </a:lnTo>
                        <a:lnTo>
                          <a:pt x="22" y="111"/>
                        </a:lnTo>
                        <a:lnTo>
                          <a:pt x="16" y="92"/>
                        </a:lnTo>
                        <a:lnTo>
                          <a:pt x="12" y="71"/>
                        </a:lnTo>
                        <a:lnTo>
                          <a:pt x="12" y="51"/>
                        </a:lnTo>
                        <a:lnTo>
                          <a:pt x="12" y="48"/>
                        </a:lnTo>
                        <a:lnTo>
                          <a:pt x="16" y="3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94" name="Freeform 951"/>
                  <p:cNvSpPr/>
                  <p:nvPr/>
                </p:nvSpPr>
                <p:spPr>
                  <a:xfrm>
                    <a:off x="0" y="679"/>
                    <a:ext cx="4" cy="21"/>
                  </a:xfrm>
                  <a:custGeom>
                    <a:avLst/>
                    <a:gdLst>
                      <a:gd name="txL" fmla="*/ 0 w 12"/>
                      <a:gd name="txT" fmla="*/ 0 h 63"/>
                      <a:gd name="txR" fmla="*/ 12 w 12"/>
                      <a:gd name="txB" fmla="*/ 63 h 6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63">
                        <a:moveTo>
                          <a:pt x="12" y="3"/>
                        </a:moveTo>
                        <a:lnTo>
                          <a:pt x="10" y="0"/>
                        </a:lnTo>
                        <a:lnTo>
                          <a:pt x="1" y="30"/>
                        </a:lnTo>
                        <a:lnTo>
                          <a:pt x="0" y="63"/>
                        </a:lnTo>
                        <a:lnTo>
                          <a:pt x="2" y="33"/>
                        </a:lnTo>
                        <a:lnTo>
                          <a:pt x="10" y="5"/>
                        </a:lnTo>
                        <a:lnTo>
                          <a:pt x="10" y="4"/>
                        </a:lnTo>
                        <a:lnTo>
                          <a:pt x="12" y="3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95" name="Freeform 952"/>
                  <p:cNvSpPr/>
                  <p:nvPr/>
                </p:nvSpPr>
                <p:spPr>
                  <a:xfrm>
                    <a:off x="4" y="720"/>
                    <a:ext cx="11" cy="22"/>
                  </a:xfrm>
                  <a:custGeom>
                    <a:avLst/>
                    <a:gdLst>
                      <a:gd name="txL" fmla="*/ 0 w 32"/>
                      <a:gd name="txT" fmla="*/ 0 h 67"/>
                      <a:gd name="txR" fmla="*/ 32 w 32"/>
                      <a:gd name="txB" fmla="*/ 67 h 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" h="67">
                        <a:moveTo>
                          <a:pt x="6" y="18"/>
                        </a:move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4" y="19"/>
                        </a:lnTo>
                        <a:lnTo>
                          <a:pt x="11" y="36"/>
                        </a:lnTo>
                        <a:lnTo>
                          <a:pt x="19" y="51"/>
                        </a:lnTo>
                        <a:lnTo>
                          <a:pt x="32" y="67"/>
                        </a:lnTo>
                        <a:lnTo>
                          <a:pt x="13" y="41"/>
                        </a:lnTo>
                        <a:lnTo>
                          <a:pt x="11" y="29"/>
                        </a:lnTo>
                        <a:lnTo>
                          <a:pt x="7" y="19"/>
                        </a:lnTo>
                        <a:lnTo>
                          <a:pt x="6" y="18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96" name="Freeform 953"/>
                  <p:cNvSpPr/>
                  <p:nvPr/>
                </p:nvSpPr>
                <p:spPr>
                  <a:xfrm>
                    <a:off x="13" y="730"/>
                    <a:ext cx="1" cy="3"/>
                  </a:xfrm>
                  <a:custGeom>
                    <a:avLst/>
                    <a:gdLst>
                      <a:gd name="txL" fmla="*/ 0 w 3"/>
                      <a:gd name="txT" fmla="*/ 0 h 8"/>
                      <a:gd name="txR" fmla="*/ 3 w 3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8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3" y="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97" name="Freeform 954"/>
                  <p:cNvSpPr/>
                  <p:nvPr/>
                </p:nvSpPr>
                <p:spPr>
                  <a:xfrm>
                    <a:off x="15" y="704"/>
                    <a:ext cx="122" cy="53"/>
                  </a:xfrm>
                  <a:custGeom>
                    <a:avLst/>
                    <a:gdLst>
                      <a:gd name="txL" fmla="*/ 0 w 364"/>
                      <a:gd name="txT" fmla="*/ 0 h 158"/>
                      <a:gd name="txR" fmla="*/ 364 w 364"/>
                      <a:gd name="txB" fmla="*/ 158 h 1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4" h="158">
                        <a:moveTo>
                          <a:pt x="27" y="58"/>
                        </a:moveTo>
                        <a:lnTo>
                          <a:pt x="20" y="49"/>
                        </a:lnTo>
                        <a:lnTo>
                          <a:pt x="14" y="43"/>
                        </a:lnTo>
                        <a:lnTo>
                          <a:pt x="7" y="40"/>
                        </a:lnTo>
                        <a:lnTo>
                          <a:pt x="0" y="40"/>
                        </a:lnTo>
                        <a:lnTo>
                          <a:pt x="3" y="55"/>
                        </a:lnTo>
                        <a:lnTo>
                          <a:pt x="9" y="71"/>
                        </a:lnTo>
                        <a:lnTo>
                          <a:pt x="15" y="85"/>
                        </a:lnTo>
                        <a:lnTo>
                          <a:pt x="24" y="98"/>
                        </a:lnTo>
                        <a:lnTo>
                          <a:pt x="42" y="120"/>
                        </a:lnTo>
                        <a:lnTo>
                          <a:pt x="52" y="130"/>
                        </a:lnTo>
                        <a:lnTo>
                          <a:pt x="66" y="138"/>
                        </a:lnTo>
                        <a:lnTo>
                          <a:pt x="78" y="144"/>
                        </a:lnTo>
                        <a:lnTo>
                          <a:pt x="92" y="149"/>
                        </a:lnTo>
                        <a:lnTo>
                          <a:pt x="106" y="152"/>
                        </a:lnTo>
                        <a:lnTo>
                          <a:pt x="123" y="156"/>
                        </a:lnTo>
                        <a:lnTo>
                          <a:pt x="158" y="158"/>
                        </a:lnTo>
                        <a:lnTo>
                          <a:pt x="198" y="156"/>
                        </a:lnTo>
                        <a:lnTo>
                          <a:pt x="216" y="151"/>
                        </a:lnTo>
                        <a:lnTo>
                          <a:pt x="235" y="146"/>
                        </a:lnTo>
                        <a:lnTo>
                          <a:pt x="253" y="139"/>
                        </a:lnTo>
                        <a:lnTo>
                          <a:pt x="261" y="134"/>
                        </a:lnTo>
                        <a:lnTo>
                          <a:pt x="271" y="131"/>
                        </a:lnTo>
                        <a:lnTo>
                          <a:pt x="278" y="125"/>
                        </a:lnTo>
                        <a:lnTo>
                          <a:pt x="286" y="120"/>
                        </a:lnTo>
                        <a:lnTo>
                          <a:pt x="302" y="108"/>
                        </a:lnTo>
                        <a:lnTo>
                          <a:pt x="316" y="95"/>
                        </a:lnTo>
                        <a:lnTo>
                          <a:pt x="332" y="80"/>
                        </a:lnTo>
                        <a:lnTo>
                          <a:pt x="333" y="71"/>
                        </a:lnTo>
                        <a:lnTo>
                          <a:pt x="337" y="65"/>
                        </a:lnTo>
                        <a:lnTo>
                          <a:pt x="348" y="55"/>
                        </a:lnTo>
                        <a:lnTo>
                          <a:pt x="354" y="32"/>
                        </a:lnTo>
                        <a:lnTo>
                          <a:pt x="364" y="12"/>
                        </a:lnTo>
                        <a:lnTo>
                          <a:pt x="355" y="4"/>
                        </a:lnTo>
                        <a:lnTo>
                          <a:pt x="351" y="5"/>
                        </a:lnTo>
                        <a:lnTo>
                          <a:pt x="346" y="0"/>
                        </a:lnTo>
                        <a:lnTo>
                          <a:pt x="339" y="1"/>
                        </a:lnTo>
                        <a:lnTo>
                          <a:pt x="334" y="4"/>
                        </a:lnTo>
                        <a:lnTo>
                          <a:pt x="316" y="35"/>
                        </a:lnTo>
                        <a:lnTo>
                          <a:pt x="298" y="66"/>
                        </a:lnTo>
                        <a:lnTo>
                          <a:pt x="276" y="95"/>
                        </a:lnTo>
                        <a:lnTo>
                          <a:pt x="253" y="124"/>
                        </a:lnTo>
                        <a:lnTo>
                          <a:pt x="243" y="131"/>
                        </a:lnTo>
                        <a:lnTo>
                          <a:pt x="235" y="138"/>
                        </a:lnTo>
                        <a:lnTo>
                          <a:pt x="225" y="143"/>
                        </a:lnTo>
                        <a:lnTo>
                          <a:pt x="216" y="146"/>
                        </a:lnTo>
                        <a:lnTo>
                          <a:pt x="181" y="151"/>
                        </a:lnTo>
                        <a:lnTo>
                          <a:pt x="164" y="152"/>
                        </a:lnTo>
                        <a:lnTo>
                          <a:pt x="150" y="154"/>
                        </a:lnTo>
                        <a:lnTo>
                          <a:pt x="134" y="151"/>
                        </a:lnTo>
                        <a:lnTo>
                          <a:pt x="121" y="149"/>
                        </a:lnTo>
                        <a:lnTo>
                          <a:pt x="108" y="145"/>
                        </a:lnTo>
                        <a:lnTo>
                          <a:pt x="97" y="142"/>
                        </a:lnTo>
                        <a:lnTo>
                          <a:pt x="74" y="127"/>
                        </a:lnTo>
                        <a:lnTo>
                          <a:pt x="63" y="119"/>
                        </a:lnTo>
                        <a:lnTo>
                          <a:pt x="55" y="109"/>
                        </a:lnTo>
                        <a:lnTo>
                          <a:pt x="39" y="85"/>
                        </a:lnTo>
                        <a:lnTo>
                          <a:pt x="32" y="72"/>
                        </a:lnTo>
                        <a:lnTo>
                          <a:pt x="27" y="58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98" name="Freeform 955"/>
                  <p:cNvSpPr/>
                  <p:nvPr/>
                </p:nvSpPr>
                <p:spPr>
                  <a:xfrm>
                    <a:off x="24" y="737"/>
                    <a:ext cx="108" cy="34"/>
                  </a:xfrm>
                  <a:custGeom>
                    <a:avLst/>
                    <a:gdLst>
                      <a:gd name="txL" fmla="*/ 0 w 324"/>
                      <a:gd name="txT" fmla="*/ 0 h 103"/>
                      <a:gd name="txR" fmla="*/ 324 w 324"/>
                      <a:gd name="txB" fmla="*/ 103 h 10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4" h="103">
                        <a:moveTo>
                          <a:pt x="319" y="9"/>
                        </a:moveTo>
                        <a:lnTo>
                          <a:pt x="324" y="0"/>
                        </a:lnTo>
                        <a:lnTo>
                          <a:pt x="311" y="15"/>
                        </a:lnTo>
                        <a:lnTo>
                          <a:pt x="299" y="29"/>
                        </a:lnTo>
                        <a:lnTo>
                          <a:pt x="286" y="41"/>
                        </a:lnTo>
                        <a:lnTo>
                          <a:pt x="273" y="53"/>
                        </a:lnTo>
                        <a:lnTo>
                          <a:pt x="268" y="54"/>
                        </a:lnTo>
                        <a:lnTo>
                          <a:pt x="264" y="57"/>
                        </a:lnTo>
                        <a:lnTo>
                          <a:pt x="257" y="61"/>
                        </a:lnTo>
                        <a:lnTo>
                          <a:pt x="243" y="70"/>
                        </a:lnTo>
                        <a:lnTo>
                          <a:pt x="227" y="77"/>
                        </a:lnTo>
                        <a:lnTo>
                          <a:pt x="219" y="79"/>
                        </a:lnTo>
                        <a:lnTo>
                          <a:pt x="211" y="83"/>
                        </a:lnTo>
                        <a:lnTo>
                          <a:pt x="202" y="84"/>
                        </a:lnTo>
                        <a:lnTo>
                          <a:pt x="193" y="86"/>
                        </a:lnTo>
                        <a:lnTo>
                          <a:pt x="177" y="89"/>
                        </a:lnTo>
                        <a:lnTo>
                          <a:pt x="157" y="90"/>
                        </a:lnTo>
                        <a:lnTo>
                          <a:pt x="139" y="90"/>
                        </a:lnTo>
                        <a:lnTo>
                          <a:pt x="119" y="88"/>
                        </a:lnTo>
                        <a:lnTo>
                          <a:pt x="100" y="85"/>
                        </a:lnTo>
                        <a:lnTo>
                          <a:pt x="78" y="80"/>
                        </a:lnTo>
                        <a:lnTo>
                          <a:pt x="58" y="76"/>
                        </a:lnTo>
                        <a:lnTo>
                          <a:pt x="40" y="69"/>
                        </a:lnTo>
                        <a:lnTo>
                          <a:pt x="25" y="63"/>
                        </a:lnTo>
                        <a:lnTo>
                          <a:pt x="11" y="54"/>
                        </a:lnTo>
                        <a:lnTo>
                          <a:pt x="0" y="46"/>
                        </a:lnTo>
                        <a:lnTo>
                          <a:pt x="11" y="58"/>
                        </a:lnTo>
                        <a:lnTo>
                          <a:pt x="25" y="70"/>
                        </a:lnTo>
                        <a:lnTo>
                          <a:pt x="41" y="80"/>
                        </a:lnTo>
                        <a:lnTo>
                          <a:pt x="61" y="90"/>
                        </a:lnTo>
                        <a:lnTo>
                          <a:pt x="76" y="95"/>
                        </a:lnTo>
                        <a:lnTo>
                          <a:pt x="91" y="98"/>
                        </a:lnTo>
                        <a:lnTo>
                          <a:pt x="123" y="103"/>
                        </a:lnTo>
                        <a:lnTo>
                          <a:pt x="137" y="103"/>
                        </a:lnTo>
                        <a:lnTo>
                          <a:pt x="154" y="102"/>
                        </a:lnTo>
                        <a:lnTo>
                          <a:pt x="187" y="97"/>
                        </a:lnTo>
                        <a:lnTo>
                          <a:pt x="207" y="90"/>
                        </a:lnTo>
                        <a:lnTo>
                          <a:pt x="226" y="83"/>
                        </a:lnTo>
                        <a:lnTo>
                          <a:pt x="243" y="73"/>
                        </a:lnTo>
                        <a:lnTo>
                          <a:pt x="261" y="64"/>
                        </a:lnTo>
                        <a:lnTo>
                          <a:pt x="276" y="52"/>
                        </a:lnTo>
                        <a:lnTo>
                          <a:pt x="283" y="45"/>
                        </a:lnTo>
                        <a:lnTo>
                          <a:pt x="285" y="42"/>
                        </a:lnTo>
                        <a:lnTo>
                          <a:pt x="287" y="41"/>
                        </a:lnTo>
                        <a:lnTo>
                          <a:pt x="292" y="39"/>
                        </a:lnTo>
                        <a:lnTo>
                          <a:pt x="305" y="24"/>
                        </a:lnTo>
                        <a:lnTo>
                          <a:pt x="319" y="9"/>
                        </a:lnTo>
                        <a:close/>
                      </a:path>
                    </a:pathLst>
                  </a:custGeom>
                  <a:solidFill>
                    <a:srgbClr val="4886C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399" name="Freeform 956"/>
                  <p:cNvSpPr/>
                  <p:nvPr/>
                </p:nvSpPr>
                <p:spPr>
                  <a:xfrm>
                    <a:off x="144" y="742"/>
                    <a:ext cx="2" cy="2"/>
                  </a:xfrm>
                  <a:custGeom>
                    <a:avLst/>
                    <a:gdLst>
                      <a:gd name="txL" fmla="*/ 0 w 6"/>
                      <a:gd name="txT" fmla="*/ 0 h 4"/>
                      <a:gd name="txR" fmla="*/ 6 w 6"/>
                      <a:gd name="txB" fmla="*/ 4 h 4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6" h="4">
                        <a:moveTo>
                          <a:pt x="6" y="4"/>
                        </a:move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6" y="4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00" name="Freeform 957"/>
                  <p:cNvSpPr/>
                  <p:nvPr/>
                </p:nvSpPr>
                <p:spPr>
                  <a:xfrm>
                    <a:off x="134" y="731"/>
                    <a:ext cx="7" cy="9"/>
                  </a:xfrm>
                  <a:custGeom>
                    <a:avLst/>
                    <a:gdLst>
                      <a:gd name="txL" fmla="*/ 0 w 21"/>
                      <a:gd name="txT" fmla="*/ 0 h 26"/>
                      <a:gd name="txR" fmla="*/ 21 w 21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" h="26">
                        <a:moveTo>
                          <a:pt x="5" y="0"/>
                        </a:moveTo>
                        <a:lnTo>
                          <a:pt x="0" y="9"/>
                        </a:lnTo>
                        <a:lnTo>
                          <a:pt x="21" y="26"/>
                        </a:lnTo>
                        <a:lnTo>
                          <a:pt x="11" y="14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6699C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01" name="Freeform 958"/>
                  <p:cNvSpPr>
                    <a:spLocks noEditPoints="1"/>
                  </p:cNvSpPr>
                  <p:nvPr/>
                </p:nvSpPr>
                <p:spPr>
                  <a:xfrm>
                    <a:off x="101" y="566"/>
                    <a:ext cx="93" cy="85"/>
                  </a:xfrm>
                  <a:custGeom>
                    <a:avLst/>
                    <a:gdLst>
                      <a:gd name="txL" fmla="*/ 0 w 281"/>
                      <a:gd name="txT" fmla="*/ 0 h 254"/>
                      <a:gd name="txR" fmla="*/ 281 w 281"/>
                      <a:gd name="txB" fmla="*/ 254 h 2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1" h="254">
                        <a:moveTo>
                          <a:pt x="167" y="41"/>
                        </a:moveTo>
                        <a:lnTo>
                          <a:pt x="165" y="34"/>
                        </a:lnTo>
                        <a:lnTo>
                          <a:pt x="160" y="31"/>
                        </a:lnTo>
                        <a:lnTo>
                          <a:pt x="156" y="32"/>
                        </a:lnTo>
                        <a:lnTo>
                          <a:pt x="148" y="23"/>
                        </a:lnTo>
                        <a:lnTo>
                          <a:pt x="143" y="24"/>
                        </a:lnTo>
                        <a:lnTo>
                          <a:pt x="142" y="24"/>
                        </a:lnTo>
                        <a:lnTo>
                          <a:pt x="140" y="23"/>
                        </a:lnTo>
                        <a:lnTo>
                          <a:pt x="130" y="13"/>
                        </a:lnTo>
                        <a:lnTo>
                          <a:pt x="120" y="11"/>
                        </a:lnTo>
                        <a:lnTo>
                          <a:pt x="113" y="7"/>
                        </a:lnTo>
                        <a:lnTo>
                          <a:pt x="88" y="4"/>
                        </a:lnTo>
                        <a:lnTo>
                          <a:pt x="87" y="4"/>
                        </a:lnTo>
                        <a:lnTo>
                          <a:pt x="86" y="4"/>
                        </a:lnTo>
                        <a:lnTo>
                          <a:pt x="84" y="4"/>
                        </a:lnTo>
                        <a:lnTo>
                          <a:pt x="82" y="4"/>
                        </a:lnTo>
                        <a:lnTo>
                          <a:pt x="50" y="0"/>
                        </a:lnTo>
                        <a:lnTo>
                          <a:pt x="46" y="2"/>
                        </a:lnTo>
                        <a:lnTo>
                          <a:pt x="40" y="0"/>
                        </a:lnTo>
                        <a:lnTo>
                          <a:pt x="28" y="6"/>
                        </a:lnTo>
                        <a:lnTo>
                          <a:pt x="26" y="10"/>
                        </a:lnTo>
                        <a:lnTo>
                          <a:pt x="14" y="13"/>
                        </a:lnTo>
                        <a:lnTo>
                          <a:pt x="12" y="19"/>
                        </a:lnTo>
                        <a:lnTo>
                          <a:pt x="11" y="29"/>
                        </a:lnTo>
                        <a:lnTo>
                          <a:pt x="4" y="31"/>
                        </a:lnTo>
                        <a:lnTo>
                          <a:pt x="2" y="36"/>
                        </a:lnTo>
                        <a:lnTo>
                          <a:pt x="0" y="41"/>
                        </a:lnTo>
                        <a:lnTo>
                          <a:pt x="0" y="44"/>
                        </a:lnTo>
                        <a:lnTo>
                          <a:pt x="3" y="50"/>
                        </a:lnTo>
                        <a:lnTo>
                          <a:pt x="4" y="48"/>
                        </a:lnTo>
                        <a:lnTo>
                          <a:pt x="4" y="47"/>
                        </a:lnTo>
                        <a:lnTo>
                          <a:pt x="5" y="47"/>
                        </a:lnTo>
                        <a:lnTo>
                          <a:pt x="5" y="43"/>
                        </a:lnTo>
                        <a:lnTo>
                          <a:pt x="6" y="41"/>
                        </a:lnTo>
                        <a:lnTo>
                          <a:pt x="5" y="40"/>
                        </a:lnTo>
                        <a:lnTo>
                          <a:pt x="6" y="40"/>
                        </a:lnTo>
                        <a:lnTo>
                          <a:pt x="8" y="35"/>
                        </a:lnTo>
                        <a:lnTo>
                          <a:pt x="9" y="34"/>
                        </a:lnTo>
                        <a:lnTo>
                          <a:pt x="12" y="42"/>
                        </a:lnTo>
                        <a:lnTo>
                          <a:pt x="16" y="43"/>
                        </a:lnTo>
                        <a:lnTo>
                          <a:pt x="36" y="30"/>
                        </a:lnTo>
                        <a:lnTo>
                          <a:pt x="38" y="29"/>
                        </a:lnTo>
                        <a:lnTo>
                          <a:pt x="39" y="34"/>
                        </a:lnTo>
                        <a:lnTo>
                          <a:pt x="40" y="34"/>
                        </a:lnTo>
                        <a:lnTo>
                          <a:pt x="40" y="36"/>
                        </a:lnTo>
                        <a:lnTo>
                          <a:pt x="39" y="35"/>
                        </a:lnTo>
                        <a:lnTo>
                          <a:pt x="36" y="40"/>
                        </a:lnTo>
                        <a:lnTo>
                          <a:pt x="29" y="46"/>
                        </a:lnTo>
                        <a:lnTo>
                          <a:pt x="56" y="53"/>
                        </a:lnTo>
                        <a:lnTo>
                          <a:pt x="59" y="58"/>
                        </a:lnTo>
                        <a:lnTo>
                          <a:pt x="62" y="65"/>
                        </a:lnTo>
                        <a:lnTo>
                          <a:pt x="66" y="72"/>
                        </a:lnTo>
                        <a:lnTo>
                          <a:pt x="69" y="79"/>
                        </a:lnTo>
                        <a:lnTo>
                          <a:pt x="70" y="80"/>
                        </a:lnTo>
                        <a:lnTo>
                          <a:pt x="74" y="84"/>
                        </a:lnTo>
                        <a:lnTo>
                          <a:pt x="88" y="86"/>
                        </a:lnTo>
                        <a:lnTo>
                          <a:pt x="92" y="90"/>
                        </a:lnTo>
                        <a:lnTo>
                          <a:pt x="92" y="95"/>
                        </a:lnTo>
                        <a:lnTo>
                          <a:pt x="92" y="96"/>
                        </a:lnTo>
                        <a:lnTo>
                          <a:pt x="104" y="103"/>
                        </a:lnTo>
                        <a:lnTo>
                          <a:pt x="118" y="110"/>
                        </a:lnTo>
                        <a:lnTo>
                          <a:pt x="120" y="112"/>
                        </a:lnTo>
                        <a:lnTo>
                          <a:pt x="123" y="120"/>
                        </a:lnTo>
                        <a:lnTo>
                          <a:pt x="123" y="121"/>
                        </a:lnTo>
                        <a:lnTo>
                          <a:pt x="128" y="120"/>
                        </a:lnTo>
                        <a:lnTo>
                          <a:pt x="134" y="118"/>
                        </a:lnTo>
                        <a:lnTo>
                          <a:pt x="135" y="115"/>
                        </a:lnTo>
                        <a:lnTo>
                          <a:pt x="137" y="114"/>
                        </a:lnTo>
                        <a:lnTo>
                          <a:pt x="142" y="109"/>
                        </a:lnTo>
                        <a:lnTo>
                          <a:pt x="149" y="108"/>
                        </a:lnTo>
                        <a:lnTo>
                          <a:pt x="158" y="110"/>
                        </a:lnTo>
                        <a:lnTo>
                          <a:pt x="164" y="114"/>
                        </a:lnTo>
                        <a:lnTo>
                          <a:pt x="171" y="121"/>
                        </a:lnTo>
                        <a:lnTo>
                          <a:pt x="174" y="125"/>
                        </a:lnTo>
                        <a:lnTo>
                          <a:pt x="179" y="121"/>
                        </a:lnTo>
                        <a:lnTo>
                          <a:pt x="186" y="120"/>
                        </a:lnTo>
                        <a:lnTo>
                          <a:pt x="189" y="119"/>
                        </a:lnTo>
                        <a:lnTo>
                          <a:pt x="190" y="121"/>
                        </a:lnTo>
                        <a:lnTo>
                          <a:pt x="189" y="126"/>
                        </a:lnTo>
                        <a:lnTo>
                          <a:pt x="184" y="131"/>
                        </a:lnTo>
                        <a:lnTo>
                          <a:pt x="178" y="136"/>
                        </a:lnTo>
                        <a:lnTo>
                          <a:pt x="177" y="137"/>
                        </a:lnTo>
                        <a:lnTo>
                          <a:pt x="176" y="143"/>
                        </a:lnTo>
                        <a:lnTo>
                          <a:pt x="178" y="149"/>
                        </a:lnTo>
                        <a:lnTo>
                          <a:pt x="178" y="150"/>
                        </a:lnTo>
                        <a:lnTo>
                          <a:pt x="173" y="156"/>
                        </a:lnTo>
                        <a:lnTo>
                          <a:pt x="180" y="164"/>
                        </a:lnTo>
                        <a:lnTo>
                          <a:pt x="188" y="163"/>
                        </a:lnTo>
                        <a:lnTo>
                          <a:pt x="188" y="162"/>
                        </a:lnTo>
                        <a:lnTo>
                          <a:pt x="195" y="163"/>
                        </a:lnTo>
                        <a:lnTo>
                          <a:pt x="202" y="169"/>
                        </a:lnTo>
                        <a:lnTo>
                          <a:pt x="202" y="170"/>
                        </a:lnTo>
                        <a:lnTo>
                          <a:pt x="194" y="169"/>
                        </a:lnTo>
                        <a:lnTo>
                          <a:pt x="189" y="169"/>
                        </a:lnTo>
                        <a:lnTo>
                          <a:pt x="190" y="172"/>
                        </a:lnTo>
                        <a:lnTo>
                          <a:pt x="195" y="186"/>
                        </a:lnTo>
                        <a:lnTo>
                          <a:pt x="196" y="187"/>
                        </a:lnTo>
                        <a:lnTo>
                          <a:pt x="192" y="192"/>
                        </a:lnTo>
                        <a:lnTo>
                          <a:pt x="192" y="194"/>
                        </a:lnTo>
                        <a:lnTo>
                          <a:pt x="191" y="196"/>
                        </a:lnTo>
                        <a:lnTo>
                          <a:pt x="190" y="198"/>
                        </a:lnTo>
                        <a:lnTo>
                          <a:pt x="189" y="199"/>
                        </a:lnTo>
                        <a:lnTo>
                          <a:pt x="196" y="204"/>
                        </a:lnTo>
                        <a:lnTo>
                          <a:pt x="203" y="211"/>
                        </a:lnTo>
                        <a:lnTo>
                          <a:pt x="209" y="218"/>
                        </a:lnTo>
                        <a:lnTo>
                          <a:pt x="216" y="228"/>
                        </a:lnTo>
                        <a:lnTo>
                          <a:pt x="219" y="240"/>
                        </a:lnTo>
                        <a:lnTo>
                          <a:pt x="219" y="252"/>
                        </a:lnTo>
                        <a:lnTo>
                          <a:pt x="224" y="254"/>
                        </a:lnTo>
                        <a:lnTo>
                          <a:pt x="231" y="253"/>
                        </a:lnTo>
                        <a:lnTo>
                          <a:pt x="238" y="236"/>
                        </a:lnTo>
                        <a:lnTo>
                          <a:pt x="238" y="235"/>
                        </a:lnTo>
                        <a:lnTo>
                          <a:pt x="238" y="233"/>
                        </a:lnTo>
                        <a:lnTo>
                          <a:pt x="243" y="228"/>
                        </a:lnTo>
                        <a:lnTo>
                          <a:pt x="246" y="223"/>
                        </a:lnTo>
                        <a:lnTo>
                          <a:pt x="246" y="218"/>
                        </a:lnTo>
                        <a:lnTo>
                          <a:pt x="246" y="215"/>
                        </a:lnTo>
                        <a:lnTo>
                          <a:pt x="244" y="211"/>
                        </a:lnTo>
                        <a:lnTo>
                          <a:pt x="244" y="208"/>
                        </a:lnTo>
                        <a:lnTo>
                          <a:pt x="246" y="206"/>
                        </a:lnTo>
                        <a:lnTo>
                          <a:pt x="249" y="205"/>
                        </a:lnTo>
                        <a:lnTo>
                          <a:pt x="256" y="210"/>
                        </a:lnTo>
                        <a:lnTo>
                          <a:pt x="257" y="211"/>
                        </a:lnTo>
                        <a:lnTo>
                          <a:pt x="257" y="223"/>
                        </a:lnTo>
                        <a:lnTo>
                          <a:pt x="279" y="221"/>
                        </a:lnTo>
                        <a:lnTo>
                          <a:pt x="281" y="216"/>
                        </a:lnTo>
                        <a:lnTo>
                          <a:pt x="281" y="215"/>
                        </a:lnTo>
                        <a:lnTo>
                          <a:pt x="275" y="208"/>
                        </a:lnTo>
                        <a:lnTo>
                          <a:pt x="278" y="199"/>
                        </a:lnTo>
                        <a:lnTo>
                          <a:pt x="278" y="198"/>
                        </a:lnTo>
                        <a:lnTo>
                          <a:pt x="274" y="186"/>
                        </a:lnTo>
                        <a:lnTo>
                          <a:pt x="273" y="185"/>
                        </a:lnTo>
                        <a:lnTo>
                          <a:pt x="272" y="179"/>
                        </a:lnTo>
                        <a:lnTo>
                          <a:pt x="272" y="173"/>
                        </a:lnTo>
                        <a:lnTo>
                          <a:pt x="272" y="164"/>
                        </a:lnTo>
                        <a:lnTo>
                          <a:pt x="258" y="151"/>
                        </a:lnTo>
                        <a:lnTo>
                          <a:pt x="254" y="146"/>
                        </a:lnTo>
                        <a:lnTo>
                          <a:pt x="254" y="132"/>
                        </a:lnTo>
                        <a:lnTo>
                          <a:pt x="252" y="130"/>
                        </a:lnTo>
                        <a:lnTo>
                          <a:pt x="249" y="124"/>
                        </a:lnTo>
                        <a:lnTo>
                          <a:pt x="246" y="120"/>
                        </a:lnTo>
                        <a:lnTo>
                          <a:pt x="242" y="116"/>
                        </a:lnTo>
                        <a:lnTo>
                          <a:pt x="238" y="115"/>
                        </a:lnTo>
                        <a:lnTo>
                          <a:pt x="236" y="114"/>
                        </a:lnTo>
                        <a:lnTo>
                          <a:pt x="233" y="113"/>
                        </a:lnTo>
                        <a:lnTo>
                          <a:pt x="228" y="104"/>
                        </a:lnTo>
                        <a:lnTo>
                          <a:pt x="225" y="102"/>
                        </a:lnTo>
                        <a:lnTo>
                          <a:pt x="222" y="102"/>
                        </a:lnTo>
                        <a:lnTo>
                          <a:pt x="221" y="101"/>
                        </a:lnTo>
                        <a:lnTo>
                          <a:pt x="219" y="97"/>
                        </a:lnTo>
                        <a:lnTo>
                          <a:pt x="221" y="94"/>
                        </a:lnTo>
                        <a:lnTo>
                          <a:pt x="218" y="86"/>
                        </a:lnTo>
                        <a:lnTo>
                          <a:pt x="216" y="84"/>
                        </a:lnTo>
                        <a:lnTo>
                          <a:pt x="216" y="83"/>
                        </a:lnTo>
                        <a:lnTo>
                          <a:pt x="214" y="80"/>
                        </a:lnTo>
                        <a:lnTo>
                          <a:pt x="209" y="73"/>
                        </a:lnTo>
                        <a:lnTo>
                          <a:pt x="204" y="70"/>
                        </a:lnTo>
                        <a:lnTo>
                          <a:pt x="204" y="68"/>
                        </a:lnTo>
                        <a:lnTo>
                          <a:pt x="204" y="66"/>
                        </a:lnTo>
                        <a:lnTo>
                          <a:pt x="198" y="60"/>
                        </a:lnTo>
                        <a:lnTo>
                          <a:pt x="167" y="43"/>
                        </a:lnTo>
                        <a:lnTo>
                          <a:pt x="167" y="41"/>
                        </a:lnTo>
                        <a:close/>
                        <a:moveTo>
                          <a:pt x="164" y="55"/>
                        </a:moveTo>
                        <a:lnTo>
                          <a:pt x="166" y="56"/>
                        </a:lnTo>
                        <a:lnTo>
                          <a:pt x="170" y="72"/>
                        </a:lnTo>
                        <a:lnTo>
                          <a:pt x="170" y="74"/>
                        </a:lnTo>
                        <a:lnTo>
                          <a:pt x="172" y="78"/>
                        </a:lnTo>
                        <a:lnTo>
                          <a:pt x="173" y="79"/>
                        </a:lnTo>
                        <a:lnTo>
                          <a:pt x="166" y="78"/>
                        </a:lnTo>
                        <a:lnTo>
                          <a:pt x="161" y="73"/>
                        </a:lnTo>
                        <a:lnTo>
                          <a:pt x="158" y="62"/>
                        </a:lnTo>
                        <a:lnTo>
                          <a:pt x="161" y="54"/>
                        </a:lnTo>
                        <a:lnTo>
                          <a:pt x="164" y="55"/>
                        </a:lnTo>
                        <a:close/>
                        <a:moveTo>
                          <a:pt x="194" y="83"/>
                        </a:moveTo>
                        <a:lnTo>
                          <a:pt x="191" y="80"/>
                        </a:lnTo>
                        <a:lnTo>
                          <a:pt x="186" y="82"/>
                        </a:lnTo>
                        <a:lnTo>
                          <a:pt x="182" y="80"/>
                        </a:lnTo>
                        <a:lnTo>
                          <a:pt x="182" y="78"/>
                        </a:lnTo>
                        <a:lnTo>
                          <a:pt x="182" y="76"/>
                        </a:lnTo>
                        <a:lnTo>
                          <a:pt x="186" y="72"/>
                        </a:lnTo>
                        <a:lnTo>
                          <a:pt x="192" y="71"/>
                        </a:lnTo>
                        <a:lnTo>
                          <a:pt x="198" y="72"/>
                        </a:lnTo>
                        <a:lnTo>
                          <a:pt x="204" y="77"/>
                        </a:lnTo>
                        <a:lnTo>
                          <a:pt x="208" y="82"/>
                        </a:lnTo>
                        <a:lnTo>
                          <a:pt x="209" y="90"/>
                        </a:lnTo>
                        <a:lnTo>
                          <a:pt x="209" y="91"/>
                        </a:lnTo>
                        <a:lnTo>
                          <a:pt x="204" y="89"/>
                        </a:lnTo>
                        <a:lnTo>
                          <a:pt x="202" y="88"/>
                        </a:lnTo>
                        <a:lnTo>
                          <a:pt x="201" y="88"/>
                        </a:lnTo>
                        <a:lnTo>
                          <a:pt x="194" y="83"/>
                        </a:lnTo>
                        <a:close/>
                        <a:moveTo>
                          <a:pt x="194" y="104"/>
                        </a:moveTo>
                        <a:lnTo>
                          <a:pt x="192" y="100"/>
                        </a:lnTo>
                        <a:lnTo>
                          <a:pt x="195" y="96"/>
                        </a:lnTo>
                        <a:lnTo>
                          <a:pt x="197" y="96"/>
                        </a:lnTo>
                        <a:lnTo>
                          <a:pt x="201" y="100"/>
                        </a:lnTo>
                        <a:lnTo>
                          <a:pt x="202" y="108"/>
                        </a:lnTo>
                        <a:lnTo>
                          <a:pt x="202" y="109"/>
                        </a:lnTo>
                        <a:lnTo>
                          <a:pt x="200" y="113"/>
                        </a:lnTo>
                        <a:lnTo>
                          <a:pt x="198" y="115"/>
                        </a:lnTo>
                        <a:lnTo>
                          <a:pt x="191" y="116"/>
                        </a:lnTo>
                        <a:lnTo>
                          <a:pt x="185" y="116"/>
                        </a:lnTo>
                        <a:lnTo>
                          <a:pt x="177" y="112"/>
                        </a:lnTo>
                        <a:lnTo>
                          <a:pt x="183" y="106"/>
                        </a:lnTo>
                        <a:lnTo>
                          <a:pt x="194" y="104"/>
                        </a:lnTo>
                        <a:close/>
                        <a:moveTo>
                          <a:pt x="240" y="155"/>
                        </a:moveTo>
                        <a:lnTo>
                          <a:pt x="244" y="157"/>
                        </a:lnTo>
                        <a:lnTo>
                          <a:pt x="243" y="144"/>
                        </a:lnTo>
                        <a:lnTo>
                          <a:pt x="244" y="143"/>
                        </a:lnTo>
                        <a:lnTo>
                          <a:pt x="250" y="149"/>
                        </a:lnTo>
                        <a:lnTo>
                          <a:pt x="254" y="157"/>
                        </a:lnTo>
                        <a:lnTo>
                          <a:pt x="255" y="166"/>
                        </a:lnTo>
                        <a:lnTo>
                          <a:pt x="254" y="176"/>
                        </a:lnTo>
                        <a:lnTo>
                          <a:pt x="254" y="178"/>
                        </a:lnTo>
                        <a:lnTo>
                          <a:pt x="245" y="178"/>
                        </a:lnTo>
                        <a:lnTo>
                          <a:pt x="245" y="176"/>
                        </a:lnTo>
                        <a:lnTo>
                          <a:pt x="240" y="182"/>
                        </a:lnTo>
                        <a:lnTo>
                          <a:pt x="239" y="184"/>
                        </a:lnTo>
                        <a:lnTo>
                          <a:pt x="236" y="182"/>
                        </a:lnTo>
                        <a:lnTo>
                          <a:pt x="234" y="179"/>
                        </a:lnTo>
                        <a:lnTo>
                          <a:pt x="240" y="156"/>
                        </a:lnTo>
                        <a:lnTo>
                          <a:pt x="240" y="155"/>
                        </a:lnTo>
                        <a:close/>
                        <a:moveTo>
                          <a:pt x="202" y="140"/>
                        </a:moveTo>
                        <a:lnTo>
                          <a:pt x="209" y="148"/>
                        </a:lnTo>
                        <a:lnTo>
                          <a:pt x="210" y="150"/>
                        </a:lnTo>
                        <a:lnTo>
                          <a:pt x="214" y="162"/>
                        </a:lnTo>
                        <a:lnTo>
                          <a:pt x="215" y="176"/>
                        </a:lnTo>
                        <a:lnTo>
                          <a:pt x="213" y="180"/>
                        </a:lnTo>
                        <a:lnTo>
                          <a:pt x="207" y="170"/>
                        </a:lnTo>
                        <a:lnTo>
                          <a:pt x="203" y="162"/>
                        </a:lnTo>
                        <a:lnTo>
                          <a:pt x="201" y="151"/>
                        </a:lnTo>
                        <a:lnTo>
                          <a:pt x="201" y="142"/>
                        </a:lnTo>
                        <a:lnTo>
                          <a:pt x="202" y="140"/>
                        </a:lnTo>
                        <a:close/>
                        <a:moveTo>
                          <a:pt x="210" y="199"/>
                        </a:moveTo>
                        <a:lnTo>
                          <a:pt x="212" y="198"/>
                        </a:lnTo>
                        <a:lnTo>
                          <a:pt x="239" y="214"/>
                        </a:lnTo>
                        <a:lnTo>
                          <a:pt x="228" y="215"/>
                        </a:lnTo>
                        <a:lnTo>
                          <a:pt x="220" y="214"/>
                        </a:lnTo>
                        <a:lnTo>
                          <a:pt x="214" y="208"/>
                        </a:lnTo>
                        <a:lnTo>
                          <a:pt x="210" y="199"/>
                        </a:lnTo>
                        <a:close/>
                        <a:moveTo>
                          <a:pt x="108" y="13"/>
                        </a:moveTo>
                        <a:lnTo>
                          <a:pt x="114" y="13"/>
                        </a:lnTo>
                        <a:lnTo>
                          <a:pt x="122" y="16"/>
                        </a:lnTo>
                        <a:lnTo>
                          <a:pt x="126" y="19"/>
                        </a:lnTo>
                        <a:lnTo>
                          <a:pt x="132" y="25"/>
                        </a:lnTo>
                        <a:lnTo>
                          <a:pt x="131" y="25"/>
                        </a:lnTo>
                        <a:lnTo>
                          <a:pt x="122" y="24"/>
                        </a:lnTo>
                        <a:lnTo>
                          <a:pt x="116" y="22"/>
                        </a:lnTo>
                        <a:lnTo>
                          <a:pt x="110" y="18"/>
                        </a:lnTo>
                        <a:lnTo>
                          <a:pt x="107" y="13"/>
                        </a:lnTo>
                        <a:lnTo>
                          <a:pt x="108" y="13"/>
                        </a:lnTo>
                        <a:close/>
                        <a:moveTo>
                          <a:pt x="132" y="52"/>
                        </a:moveTo>
                        <a:lnTo>
                          <a:pt x="130" y="47"/>
                        </a:lnTo>
                        <a:lnTo>
                          <a:pt x="129" y="46"/>
                        </a:lnTo>
                        <a:lnTo>
                          <a:pt x="131" y="42"/>
                        </a:lnTo>
                        <a:lnTo>
                          <a:pt x="134" y="41"/>
                        </a:lnTo>
                        <a:lnTo>
                          <a:pt x="140" y="41"/>
                        </a:lnTo>
                        <a:lnTo>
                          <a:pt x="146" y="44"/>
                        </a:lnTo>
                        <a:lnTo>
                          <a:pt x="149" y="48"/>
                        </a:lnTo>
                        <a:lnTo>
                          <a:pt x="153" y="55"/>
                        </a:lnTo>
                        <a:lnTo>
                          <a:pt x="153" y="56"/>
                        </a:lnTo>
                        <a:lnTo>
                          <a:pt x="146" y="58"/>
                        </a:lnTo>
                        <a:lnTo>
                          <a:pt x="142" y="53"/>
                        </a:lnTo>
                        <a:lnTo>
                          <a:pt x="132" y="52"/>
                        </a:lnTo>
                        <a:close/>
                        <a:moveTo>
                          <a:pt x="78" y="28"/>
                        </a:moveTo>
                        <a:lnTo>
                          <a:pt x="80" y="28"/>
                        </a:lnTo>
                        <a:lnTo>
                          <a:pt x="77" y="26"/>
                        </a:lnTo>
                        <a:lnTo>
                          <a:pt x="76" y="24"/>
                        </a:lnTo>
                        <a:lnTo>
                          <a:pt x="75" y="24"/>
                        </a:lnTo>
                        <a:lnTo>
                          <a:pt x="74" y="23"/>
                        </a:lnTo>
                        <a:lnTo>
                          <a:pt x="62" y="23"/>
                        </a:lnTo>
                        <a:lnTo>
                          <a:pt x="56" y="29"/>
                        </a:lnTo>
                        <a:lnTo>
                          <a:pt x="48" y="30"/>
                        </a:lnTo>
                        <a:lnTo>
                          <a:pt x="47" y="28"/>
                        </a:lnTo>
                        <a:lnTo>
                          <a:pt x="47" y="25"/>
                        </a:lnTo>
                        <a:lnTo>
                          <a:pt x="53" y="18"/>
                        </a:lnTo>
                        <a:lnTo>
                          <a:pt x="62" y="13"/>
                        </a:lnTo>
                        <a:lnTo>
                          <a:pt x="74" y="14"/>
                        </a:lnTo>
                        <a:lnTo>
                          <a:pt x="75" y="14"/>
                        </a:lnTo>
                        <a:lnTo>
                          <a:pt x="78" y="18"/>
                        </a:lnTo>
                        <a:lnTo>
                          <a:pt x="80" y="22"/>
                        </a:lnTo>
                        <a:lnTo>
                          <a:pt x="81" y="26"/>
                        </a:lnTo>
                        <a:lnTo>
                          <a:pt x="86" y="28"/>
                        </a:lnTo>
                        <a:lnTo>
                          <a:pt x="92" y="31"/>
                        </a:lnTo>
                        <a:lnTo>
                          <a:pt x="92" y="32"/>
                        </a:lnTo>
                        <a:lnTo>
                          <a:pt x="92" y="34"/>
                        </a:lnTo>
                        <a:lnTo>
                          <a:pt x="90" y="35"/>
                        </a:lnTo>
                        <a:lnTo>
                          <a:pt x="89" y="36"/>
                        </a:lnTo>
                        <a:lnTo>
                          <a:pt x="77" y="35"/>
                        </a:lnTo>
                        <a:lnTo>
                          <a:pt x="69" y="47"/>
                        </a:lnTo>
                        <a:lnTo>
                          <a:pt x="68" y="47"/>
                        </a:lnTo>
                        <a:lnTo>
                          <a:pt x="66" y="46"/>
                        </a:lnTo>
                        <a:lnTo>
                          <a:pt x="65" y="41"/>
                        </a:lnTo>
                        <a:lnTo>
                          <a:pt x="65" y="40"/>
                        </a:lnTo>
                        <a:lnTo>
                          <a:pt x="70" y="31"/>
                        </a:lnTo>
                        <a:lnTo>
                          <a:pt x="78" y="28"/>
                        </a:lnTo>
                        <a:close/>
                        <a:moveTo>
                          <a:pt x="81" y="50"/>
                        </a:moveTo>
                        <a:lnTo>
                          <a:pt x="80" y="49"/>
                        </a:lnTo>
                        <a:lnTo>
                          <a:pt x="82" y="47"/>
                        </a:lnTo>
                        <a:lnTo>
                          <a:pt x="84" y="46"/>
                        </a:lnTo>
                        <a:lnTo>
                          <a:pt x="93" y="48"/>
                        </a:lnTo>
                        <a:lnTo>
                          <a:pt x="101" y="54"/>
                        </a:lnTo>
                        <a:lnTo>
                          <a:pt x="107" y="60"/>
                        </a:lnTo>
                        <a:lnTo>
                          <a:pt x="112" y="70"/>
                        </a:lnTo>
                        <a:lnTo>
                          <a:pt x="112" y="71"/>
                        </a:lnTo>
                        <a:lnTo>
                          <a:pt x="106" y="73"/>
                        </a:lnTo>
                        <a:lnTo>
                          <a:pt x="94" y="60"/>
                        </a:lnTo>
                        <a:lnTo>
                          <a:pt x="87" y="54"/>
                        </a:lnTo>
                        <a:lnTo>
                          <a:pt x="81" y="50"/>
                        </a:lnTo>
                        <a:close/>
                        <a:moveTo>
                          <a:pt x="101" y="91"/>
                        </a:moveTo>
                        <a:lnTo>
                          <a:pt x="100" y="89"/>
                        </a:lnTo>
                        <a:lnTo>
                          <a:pt x="101" y="83"/>
                        </a:lnTo>
                        <a:lnTo>
                          <a:pt x="105" y="79"/>
                        </a:lnTo>
                        <a:lnTo>
                          <a:pt x="113" y="76"/>
                        </a:lnTo>
                        <a:lnTo>
                          <a:pt x="118" y="77"/>
                        </a:lnTo>
                        <a:lnTo>
                          <a:pt x="120" y="77"/>
                        </a:lnTo>
                        <a:lnTo>
                          <a:pt x="125" y="82"/>
                        </a:lnTo>
                        <a:lnTo>
                          <a:pt x="125" y="88"/>
                        </a:lnTo>
                        <a:lnTo>
                          <a:pt x="122" y="89"/>
                        </a:lnTo>
                        <a:lnTo>
                          <a:pt x="119" y="88"/>
                        </a:lnTo>
                        <a:lnTo>
                          <a:pt x="117" y="85"/>
                        </a:lnTo>
                        <a:lnTo>
                          <a:pt x="111" y="89"/>
                        </a:lnTo>
                        <a:lnTo>
                          <a:pt x="111" y="90"/>
                        </a:lnTo>
                        <a:lnTo>
                          <a:pt x="111" y="94"/>
                        </a:lnTo>
                        <a:lnTo>
                          <a:pt x="107" y="96"/>
                        </a:lnTo>
                        <a:lnTo>
                          <a:pt x="101" y="91"/>
                        </a:lnTo>
                        <a:close/>
                        <a:moveTo>
                          <a:pt x="117" y="97"/>
                        </a:moveTo>
                        <a:lnTo>
                          <a:pt x="118" y="95"/>
                        </a:lnTo>
                        <a:lnTo>
                          <a:pt x="126" y="91"/>
                        </a:lnTo>
                        <a:lnTo>
                          <a:pt x="129" y="95"/>
                        </a:lnTo>
                        <a:lnTo>
                          <a:pt x="129" y="97"/>
                        </a:lnTo>
                        <a:lnTo>
                          <a:pt x="128" y="101"/>
                        </a:lnTo>
                        <a:lnTo>
                          <a:pt x="132" y="108"/>
                        </a:lnTo>
                        <a:lnTo>
                          <a:pt x="132" y="109"/>
                        </a:lnTo>
                        <a:lnTo>
                          <a:pt x="123" y="110"/>
                        </a:lnTo>
                        <a:lnTo>
                          <a:pt x="118" y="103"/>
                        </a:lnTo>
                        <a:lnTo>
                          <a:pt x="117" y="97"/>
                        </a:lnTo>
                        <a:close/>
                      </a:path>
                    </a:pathLst>
                  </a:custGeom>
                  <a:solidFill>
                    <a:srgbClr val="FDFCC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02" name="Freeform 959"/>
                  <p:cNvSpPr/>
                  <p:nvPr/>
                </p:nvSpPr>
                <p:spPr>
                  <a:xfrm>
                    <a:off x="153" y="584"/>
                    <a:ext cx="5" cy="9"/>
                  </a:xfrm>
                  <a:custGeom>
                    <a:avLst/>
                    <a:gdLst>
                      <a:gd name="txL" fmla="*/ 0 w 15"/>
                      <a:gd name="txT" fmla="*/ 0 h 25"/>
                      <a:gd name="txR" fmla="*/ 15 w 15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25">
                        <a:moveTo>
                          <a:pt x="8" y="2"/>
                        </a:moveTo>
                        <a:lnTo>
                          <a:pt x="6" y="1"/>
                        </a:lnTo>
                        <a:lnTo>
                          <a:pt x="3" y="0"/>
                        </a:lnTo>
                        <a:lnTo>
                          <a:pt x="0" y="8"/>
                        </a:lnTo>
                        <a:lnTo>
                          <a:pt x="3" y="19"/>
                        </a:lnTo>
                        <a:lnTo>
                          <a:pt x="8" y="24"/>
                        </a:lnTo>
                        <a:lnTo>
                          <a:pt x="15" y="25"/>
                        </a:lnTo>
                        <a:lnTo>
                          <a:pt x="14" y="24"/>
                        </a:lnTo>
                        <a:lnTo>
                          <a:pt x="12" y="20"/>
                        </a:lnTo>
                        <a:lnTo>
                          <a:pt x="12" y="18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03" name="Freeform 960"/>
                  <p:cNvSpPr/>
                  <p:nvPr/>
                </p:nvSpPr>
                <p:spPr>
                  <a:xfrm>
                    <a:off x="161" y="590"/>
                    <a:ext cx="9" cy="7"/>
                  </a:xfrm>
                  <a:custGeom>
                    <a:avLst/>
                    <a:gdLst>
                      <a:gd name="txL" fmla="*/ 0 w 27"/>
                      <a:gd name="txT" fmla="*/ 0 h 20"/>
                      <a:gd name="txR" fmla="*/ 27 w 27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20">
                        <a:moveTo>
                          <a:pt x="9" y="9"/>
                        </a:moveTo>
                        <a:lnTo>
                          <a:pt x="12" y="12"/>
                        </a:lnTo>
                        <a:lnTo>
                          <a:pt x="19" y="17"/>
                        </a:lnTo>
                        <a:lnTo>
                          <a:pt x="20" y="17"/>
                        </a:lnTo>
                        <a:lnTo>
                          <a:pt x="22" y="18"/>
                        </a:lnTo>
                        <a:lnTo>
                          <a:pt x="27" y="20"/>
                        </a:lnTo>
                        <a:lnTo>
                          <a:pt x="27" y="19"/>
                        </a:lnTo>
                        <a:lnTo>
                          <a:pt x="26" y="11"/>
                        </a:lnTo>
                        <a:lnTo>
                          <a:pt x="22" y="6"/>
                        </a:lnTo>
                        <a:lnTo>
                          <a:pt x="16" y="1"/>
                        </a:lnTo>
                        <a:lnTo>
                          <a:pt x="10" y="0"/>
                        </a:lnTo>
                        <a:lnTo>
                          <a:pt x="4" y="1"/>
                        </a:lnTo>
                        <a:lnTo>
                          <a:pt x="0" y="5"/>
                        </a:lnTo>
                        <a:lnTo>
                          <a:pt x="0" y="7"/>
                        </a:lnTo>
                        <a:lnTo>
                          <a:pt x="0" y="9"/>
                        </a:lnTo>
                        <a:lnTo>
                          <a:pt x="4" y="11"/>
                        </a:lnTo>
                        <a:lnTo>
                          <a:pt x="9" y="9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04" name="Freeform 961"/>
                  <p:cNvSpPr/>
                  <p:nvPr/>
                </p:nvSpPr>
                <p:spPr>
                  <a:xfrm>
                    <a:off x="160" y="598"/>
                    <a:ext cx="8" cy="7"/>
                  </a:xfrm>
                  <a:custGeom>
                    <a:avLst/>
                    <a:gdLst>
                      <a:gd name="txL" fmla="*/ 0 w 25"/>
                      <a:gd name="txT" fmla="*/ 0 h 20"/>
                      <a:gd name="txR" fmla="*/ 25 w 25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20">
                        <a:moveTo>
                          <a:pt x="18" y="0"/>
                        </a:moveTo>
                        <a:lnTo>
                          <a:pt x="15" y="4"/>
                        </a:lnTo>
                        <a:lnTo>
                          <a:pt x="17" y="8"/>
                        </a:lnTo>
                        <a:lnTo>
                          <a:pt x="6" y="10"/>
                        </a:lnTo>
                        <a:lnTo>
                          <a:pt x="0" y="16"/>
                        </a:lnTo>
                        <a:lnTo>
                          <a:pt x="8" y="20"/>
                        </a:lnTo>
                        <a:lnTo>
                          <a:pt x="14" y="20"/>
                        </a:lnTo>
                        <a:lnTo>
                          <a:pt x="21" y="19"/>
                        </a:lnTo>
                        <a:lnTo>
                          <a:pt x="23" y="17"/>
                        </a:lnTo>
                        <a:lnTo>
                          <a:pt x="25" y="13"/>
                        </a:lnTo>
                        <a:lnTo>
                          <a:pt x="25" y="12"/>
                        </a:lnTo>
                        <a:lnTo>
                          <a:pt x="24" y="4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05" name="Freeform 962"/>
                  <p:cNvSpPr/>
                  <p:nvPr/>
                </p:nvSpPr>
                <p:spPr>
                  <a:xfrm>
                    <a:off x="179" y="618"/>
                    <a:ext cx="4" cy="10"/>
                  </a:xfrm>
                  <a:custGeom>
                    <a:avLst/>
                    <a:gdLst>
                      <a:gd name="txL" fmla="*/ 0 w 12"/>
                      <a:gd name="txT" fmla="*/ 0 h 29"/>
                      <a:gd name="txR" fmla="*/ 12 w 12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29">
                        <a:moveTo>
                          <a:pt x="10" y="2"/>
                        </a:moveTo>
                        <a:lnTo>
                          <a:pt x="6" y="0"/>
                        </a:lnTo>
                        <a:lnTo>
                          <a:pt x="6" y="1"/>
                        </a:lnTo>
                        <a:lnTo>
                          <a:pt x="0" y="24"/>
                        </a:lnTo>
                        <a:lnTo>
                          <a:pt x="2" y="27"/>
                        </a:lnTo>
                        <a:lnTo>
                          <a:pt x="5" y="29"/>
                        </a:lnTo>
                        <a:lnTo>
                          <a:pt x="6" y="27"/>
                        </a:lnTo>
                        <a:lnTo>
                          <a:pt x="11" y="21"/>
                        </a:lnTo>
                        <a:lnTo>
                          <a:pt x="12" y="15"/>
                        </a:lnTo>
                        <a:lnTo>
                          <a:pt x="12" y="11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06" name="Freeform 963"/>
                  <p:cNvSpPr/>
                  <p:nvPr/>
                </p:nvSpPr>
                <p:spPr>
                  <a:xfrm>
                    <a:off x="182" y="614"/>
                    <a:ext cx="4" cy="12"/>
                  </a:xfrm>
                  <a:custGeom>
                    <a:avLst/>
                    <a:gdLst>
                      <a:gd name="txL" fmla="*/ 0 w 12"/>
                      <a:gd name="txT" fmla="*/ 0 h 35"/>
                      <a:gd name="txR" fmla="*/ 12 w 12"/>
                      <a:gd name="txB" fmla="*/ 35 h 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35">
                        <a:moveTo>
                          <a:pt x="1" y="0"/>
                        </a:moveTo>
                        <a:lnTo>
                          <a:pt x="0" y="1"/>
                        </a:lnTo>
                        <a:lnTo>
                          <a:pt x="1" y="14"/>
                        </a:lnTo>
                        <a:lnTo>
                          <a:pt x="3" y="23"/>
                        </a:lnTo>
                        <a:lnTo>
                          <a:pt x="3" y="27"/>
                        </a:lnTo>
                        <a:lnTo>
                          <a:pt x="2" y="33"/>
                        </a:lnTo>
                        <a:lnTo>
                          <a:pt x="2" y="35"/>
                        </a:lnTo>
                        <a:lnTo>
                          <a:pt x="11" y="35"/>
                        </a:lnTo>
                        <a:lnTo>
                          <a:pt x="11" y="33"/>
                        </a:lnTo>
                        <a:lnTo>
                          <a:pt x="12" y="23"/>
                        </a:lnTo>
                        <a:lnTo>
                          <a:pt x="11" y="14"/>
                        </a:lnTo>
                        <a:lnTo>
                          <a:pt x="7" y="6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07" name="Freeform 964"/>
                  <p:cNvSpPr/>
                  <p:nvPr/>
                </p:nvSpPr>
                <p:spPr>
                  <a:xfrm>
                    <a:off x="168" y="613"/>
                    <a:ext cx="4" cy="13"/>
                  </a:xfrm>
                  <a:custGeom>
                    <a:avLst/>
                    <a:gdLst>
                      <a:gd name="txL" fmla="*/ 0 w 14"/>
                      <a:gd name="txT" fmla="*/ 0 h 40"/>
                      <a:gd name="txR" fmla="*/ 14 w 14"/>
                      <a:gd name="txB" fmla="*/ 40 h 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40">
                        <a:moveTo>
                          <a:pt x="8" y="8"/>
                        </a:moveTo>
                        <a:lnTo>
                          <a:pt x="1" y="0"/>
                        </a:lnTo>
                        <a:lnTo>
                          <a:pt x="0" y="2"/>
                        </a:lnTo>
                        <a:lnTo>
                          <a:pt x="0" y="11"/>
                        </a:lnTo>
                        <a:lnTo>
                          <a:pt x="2" y="22"/>
                        </a:lnTo>
                        <a:lnTo>
                          <a:pt x="6" y="30"/>
                        </a:lnTo>
                        <a:lnTo>
                          <a:pt x="12" y="40"/>
                        </a:lnTo>
                        <a:lnTo>
                          <a:pt x="14" y="36"/>
                        </a:lnTo>
                        <a:lnTo>
                          <a:pt x="13" y="22"/>
                        </a:lnTo>
                        <a:lnTo>
                          <a:pt x="9" y="10"/>
                        </a:lnTo>
                        <a:lnTo>
                          <a:pt x="8" y="8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08" name="Freeform 965"/>
                  <p:cNvSpPr/>
                  <p:nvPr/>
                </p:nvSpPr>
                <p:spPr>
                  <a:xfrm>
                    <a:off x="171" y="632"/>
                    <a:ext cx="9" cy="6"/>
                  </a:xfrm>
                  <a:custGeom>
                    <a:avLst/>
                    <a:gdLst>
                      <a:gd name="txL" fmla="*/ 0 w 29"/>
                      <a:gd name="txT" fmla="*/ 0 h 17"/>
                      <a:gd name="txR" fmla="*/ 29 w 29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" h="17">
                        <a:moveTo>
                          <a:pt x="2" y="0"/>
                        </a:moveTo>
                        <a:lnTo>
                          <a:pt x="0" y="1"/>
                        </a:lnTo>
                        <a:lnTo>
                          <a:pt x="4" y="10"/>
                        </a:lnTo>
                        <a:lnTo>
                          <a:pt x="10" y="16"/>
                        </a:lnTo>
                        <a:lnTo>
                          <a:pt x="18" y="17"/>
                        </a:lnTo>
                        <a:lnTo>
                          <a:pt x="29" y="1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09" name="Freeform 966"/>
                  <p:cNvSpPr/>
                  <p:nvPr/>
                </p:nvSpPr>
                <p:spPr>
                  <a:xfrm>
                    <a:off x="136" y="571"/>
                    <a:ext cx="9" cy="4"/>
                  </a:xfrm>
                  <a:custGeom>
                    <a:avLst/>
                    <a:gdLst>
                      <a:gd name="txL" fmla="*/ 0 w 25"/>
                      <a:gd name="txT" fmla="*/ 0 h 12"/>
                      <a:gd name="txR" fmla="*/ 25 w 25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12">
                        <a:moveTo>
                          <a:pt x="25" y="12"/>
                        </a:moveTo>
                        <a:lnTo>
                          <a:pt x="19" y="6"/>
                        </a:lnTo>
                        <a:lnTo>
                          <a:pt x="15" y="3"/>
                        </a:lnTo>
                        <a:lnTo>
                          <a:pt x="7" y="0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3" y="5"/>
                        </a:lnTo>
                        <a:lnTo>
                          <a:pt x="9" y="9"/>
                        </a:lnTo>
                        <a:lnTo>
                          <a:pt x="15" y="11"/>
                        </a:lnTo>
                        <a:lnTo>
                          <a:pt x="24" y="12"/>
                        </a:lnTo>
                        <a:lnTo>
                          <a:pt x="25" y="12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10" name="Freeform 967"/>
                  <p:cNvSpPr/>
                  <p:nvPr/>
                </p:nvSpPr>
                <p:spPr>
                  <a:xfrm>
                    <a:off x="144" y="580"/>
                    <a:ext cx="8" cy="6"/>
                  </a:xfrm>
                  <a:custGeom>
                    <a:avLst/>
                    <a:gdLst>
                      <a:gd name="txL" fmla="*/ 0 w 24"/>
                      <a:gd name="txT" fmla="*/ 0 h 17"/>
                      <a:gd name="txR" fmla="*/ 24 w 24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" h="17">
                        <a:moveTo>
                          <a:pt x="1" y="6"/>
                        </a:moveTo>
                        <a:lnTo>
                          <a:pt x="3" y="11"/>
                        </a:lnTo>
                        <a:lnTo>
                          <a:pt x="13" y="12"/>
                        </a:lnTo>
                        <a:lnTo>
                          <a:pt x="17" y="17"/>
                        </a:lnTo>
                        <a:lnTo>
                          <a:pt x="24" y="15"/>
                        </a:lnTo>
                        <a:lnTo>
                          <a:pt x="24" y="14"/>
                        </a:lnTo>
                        <a:lnTo>
                          <a:pt x="20" y="7"/>
                        </a:lnTo>
                        <a:lnTo>
                          <a:pt x="17" y="3"/>
                        </a:lnTo>
                        <a:lnTo>
                          <a:pt x="11" y="0"/>
                        </a:lnTo>
                        <a:lnTo>
                          <a:pt x="5" y="0"/>
                        </a:lnTo>
                        <a:lnTo>
                          <a:pt x="2" y="1"/>
                        </a:lnTo>
                        <a:lnTo>
                          <a:pt x="0" y="5"/>
                        </a:lnTo>
                        <a:lnTo>
                          <a:pt x="1" y="6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11" name="Freeform 968"/>
                  <p:cNvSpPr/>
                  <p:nvPr/>
                </p:nvSpPr>
                <p:spPr>
                  <a:xfrm>
                    <a:off x="122" y="575"/>
                    <a:ext cx="9" cy="7"/>
                  </a:xfrm>
                  <a:custGeom>
                    <a:avLst/>
                    <a:gdLst>
                      <a:gd name="txL" fmla="*/ 0 w 27"/>
                      <a:gd name="txT" fmla="*/ 0 h 21"/>
                      <a:gd name="txR" fmla="*/ 27 w 27"/>
                      <a:gd name="txB" fmla="*/ 21 h 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21">
                        <a:moveTo>
                          <a:pt x="15" y="2"/>
                        </a:moveTo>
                        <a:lnTo>
                          <a:pt x="13" y="2"/>
                        </a:lnTo>
                        <a:lnTo>
                          <a:pt x="5" y="5"/>
                        </a:lnTo>
                        <a:lnTo>
                          <a:pt x="0" y="14"/>
                        </a:lnTo>
                        <a:lnTo>
                          <a:pt x="0" y="15"/>
                        </a:lnTo>
                        <a:lnTo>
                          <a:pt x="1" y="20"/>
                        </a:lnTo>
                        <a:lnTo>
                          <a:pt x="3" y="21"/>
                        </a:lnTo>
                        <a:lnTo>
                          <a:pt x="4" y="21"/>
                        </a:lnTo>
                        <a:lnTo>
                          <a:pt x="12" y="9"/>
                        </a:lnTo>
                        <a:lnTo>
                          <a:pt x="24" y="10"/>
                        </a:lnTo>
                        <a:lnTo>
                          <a:pt x="25" y="9"/>
                        </a:lnTo>
                        <a:lnTo>
                          <a:pt x="27" y="8"/>
                        </a:lnTo>
                        <a:lnTo>
                          <a:pt x="27" y="6"/>
                        </a:lnTo>
                        <a:lnTo>
                          <a:pt x="27" y="5"/>
                        </a:lnTo>
                        <a:lnTo>
                          <a:pt x="21" y="2"/>
                        </a:lnTo>
                        <a:lnTo>
                          <a:pt x="16" y="0"/>
                        </a:lnTo>
                        <a:lnTo>
                          <a:pt x="15" y="2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12" name="Freeform 969"/>
                  <p:cNvSpPr/>
                  <p:nvPr/>
                </p:nvSpPr>
                <p:spPr>
                  <a:xfrm>
                    <a:off x="116" y="571"/>
                    <a:ext cx="12" cy="5"/>
                  </a:xfrm>
                  <a:custGeom>
                    <a:avLst/>
                    <a:gdLst>
                      <a:gd name="txL" fmla="*/ 0 w 34"/>
                      <a:gd name="txT" fmla="*/ 0 h 17"/>
                      <a:gd name="txR" fmla="*/ 34 w 34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" h="17">
                        <a:moveTo>
                          <a:pt x="34" y="13"/>
                        </a:moveTo>
                        <a:lnTo>
                          <a:pt x="33" y="9"/>
                        </a:lnTo>
                        <a:lnTo>
                          <a:pt x="31" y="5"/>
                        </a:lnTo>
                        <a:lnTo>
                          <a:pt x="28" y="1"/>
                        </a:lnTo>
                        <a:lnTo>
                          <a:pt x="27" y="1"/>
                        </a:lnTo>
                        <a:lnTo>
                          <a:pt x="15" y="0"/>
                        </a:lnTo>
                        <a:lnTo>
                          <a:pt x="6" y="5"/>
                        </a:lnTo>
                        <a:lnTo>
                          <a:pt x="0" y="12"/>
                        </a:lnTo>
                        <a:lnTo>
                          <a:pt x="0" y="15"/>
                        </a:lnTo>
                        <a:lnTo>
                          <a:pt x="1" y="17"/>
                        </a:lnTo>
                        <a:lnTo>
                          <a:pt x="9" y="16"/>
                        </a:lnTo>
                        <a:lnTo>
                          <a:pt x="15" y="10"/>
                        </a:lnTo>
                        <a:lnTo>
                          <a:pt x="27" y="10"/>
                        </a:lnTo>
                        <a:lnTo>
                          <a:pt x="28" y="11"/>
                        </a:lnTo>
                        <a:lnTo>
                          <a:pt x="29" y="11"/>
                        </a:lnTo>
                        <a:lnTo>
                          <a:pt x="30" y="13"/>
                        </a:lnTo>
                        <a:lnTo>
                          <a:pt x="33" y="15"/>
                        </a:lnTo>
                        <a:lnTo>
                          <a:pt x="34" y="13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13" name="Freeform 970"/>
                  <p:cNvSpPr/>
                  <p:nvPr/>
                </p:nvSpPr>
                <p:spPr>
                  <a:xfrm>
                    <a:off x="127" y="582"/>
                    <a:ext cx="11" cy="9"/>
                  </a:xfrm>
                  <a:custGeom>
                    <a:avLst/>
                    <a:gdLst>
                      <a:gd name="txL" fmla="*/ 0 w 32"/>
                      <a:gd name="txT" fmla="*/ 0 h 27"/>
                      <a:gd name="txR" fmla="*/ 32 w 32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" h="27">
                        <a:moveTo>
                          <a:pt x="0" y="3"/>
                        </a:moveTo>
                        <a:lnTo>
                          <a:pt x="1" y="4"/>
                        </a:lnTo>
                        <a:lnTo>
                          <a:pt x="7" y="8"/>
                        </a:lnTo>
                        <a:lnTo>
                          <a:pt x="14" y="14"/>
                        </a:lnTo>
                        <a:lnTo>
                          <a:pt x="26" y="27"/>
                        </a:lnTo>
                        <a:lnTo>
                          <a:pt x="32" y="25"/>
                        </a:lnTo>
                        <a:lnTo>
                          <a:pt x="32" y="24"/>
                        </a:lnTo>
                        <a:lnTo>
                          <a:pt x="27" y="14"/>
                        </a:lnTo>
                        <a:lnTo>
                          <a:pt x="21" y="8"/>
                        </a:lnTo>
                        <a:lnTo>
                          <a:pt x="13" y="2"/>
                        </a:lnTo>
                        <a:lnTo>
                          <a:pt x="4" y="0"/>
                        </a:lnTo>
                        <a:lnTo>
                          <a:pt x="2" y="1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14" name="Freeform 971"/>
                  <p:cNvSpPr/>
                  <p:nvPr/>
                </p:nvSpPr>
                <p:spPr>
                  <a:xfrm>
                    <a:off x="134" y="592"/>
                    <a:ext cx="8" cy="6"/>
                  </a:xfrm>
                  <a:custGeom>
                    <a:avLst/>
                    <a:gdLst>
                      <a:gd name="txL" fmla="*/ 0 w 25"/>
                      <a:gd name="txT" fmla="*/ 0 h 20"/>
                      <a:gd name="txR" fmla="*/ 25 w 25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20">
                        <a:moveTo>
                          <a:pt x="0" y="13"/>
                        </a:moveTo>
                        <a:lnTo>
                          <a:pt x="1" y="15"/>
                        </a:lnTo>
                        <a:lnTo>
                          <a:pt x="7" y="20"/>
                        </a:lnTo>
                        <a:lnTo>
                          <a:pt x="11" y="18"/>
                        </a:lnTo>
                        <a:lnTo>
                          <a:pt x="11" y="14"/>
                        </a:lnTo>
                        <a:lnTo>
                          <a:pt x="11" y="13"/>
                        </a:lnTo>
                        <a:lnTo>
                          <a:pt x="17" y="9"/>
                        </a:lnTo>
                        <a:lnTo>
                          <a:pt x="19" y="12"/>
                        </a:lnTo>
                        <a:lnTo>
                          <a:pt x="22" y="13"/>
                        </a:lnTo>
                        <a:lnTo>
                          <a:pt x="25" y="12"/>
                        </a:lnTo>
                        <a:lnTo>
                          <a:pt x="25" y="6"/>
                        </a:lnTo>
                        <a:lnTo>
                          <a:pt x="20" y="1"/>
                        </a:lnTo>
                        <a:lnTo>
                          <a:pt x="18" y="1"/>
                        </a:lnTo>
                        <a:lnTo>
                          <a:pt x="13" y="0"/>
                        </a:lnTo>
                        <a:lnTo>
                          <a:pt x="5" y="3"/>
                        </a:lnTo>
                        <a:lnTo>
                          <a:pt x="1" y="7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15" name="Freeform 972"/>
                  <p:cNvSpPr/>
                  <p:nvPr/>
                </p:nvSpPr>
                <p:spPr>
                  <a:xfrm>
                    <a:off x="140" y="597"/>
                    <a:ext cx="5" cy="6"/>
                  </a:xfrm>
                  <a:custGeom>
                    <a:avLst/>
                    <a:gdLst>
                      <a:gd name="txL" fmla="*/ 0 w 15"/>
                      <a:gd name="txT" fmla="*/ 0 h 19"/>
                      <a:gd name="txR" fmla="*/ 15 w 15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19">
                        <a:moveTo>
                          <a:pt x="1" y="4"/>
                        </a:moveTo>
                        <a:lnTo>
                          <a:pt x="0" y="6"/>
                        </a:lnTo>
                        <a:lnTo>
                          <a:pt x="1" y="12"/>
                        </a:lnTo>
                        <a:lnTo>
                          <a:pt x="6" y="19"/>
                        </a:lnTo>
                        <a:lnTo>
                          <a:pt x="15" y="18"/>
                        </a:lnTo>
                        <a:lnTo>
                          <a:pt x="15" y="17"/>
                        </a:lnTo>
                        <a:lnTo>
                          <a:pt x="11" y="10"/>
                        </a:lnTo>
                        <a:lnTo>
                          <a:pt x="12" y="6"/>
                        </a:lnTo>
                        <a:lnTo>
                          <a:pt x="12" y="4"/>
                        </a:lnTo>
                        <a:lnTo>
                          <a:pt x="9" y="0"/>
                        </a:lnTo>
                        <a:lnTo>
                          <a:pt x="1" y="4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16" name="Freeform 973"/>
                  <p:cNvSpPr>
                    <a:spLocks noEditPoints="1"/>
                  </p:cNvSpPr>
                  <p:nvPr/>
                </p:nvSpPr>
                <p:spPr>
                  <a:xfrm>
                    <a:off x="102" y="578"/>
                    <a:ext cx="93" cy="89"/>
                  </a:xfrm>
                  <a:custGeom>
                    <a:avLst/>
                    <a:gdLst>
                      <a:gd name="txL" fmla="*/ 0 w 281"/>
                      <a:gd name="txT" fmla="*/ 0 h 268"/>
                      <a:gd name="txR" fmla="*/ 281 w 281"/>
                      <a:gd name="txB" fmla="*/ 268 h 2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1" h="268">
                        <a:moveTo>
                          <a:pt x="171" y="91"/>
                        </a:moveTo>
                        <a:lnTo>
                          <a:pt x="168" y="87"/>
                        </a:lnTo>
                        <a:lnTo>
                          <a:pt x="161" y="80"/>
                        </a:lnTo>
                        <a:lnTo>
                          <a:pt x="155" y="76"/>
                        </a:lnTo>
                        <a:lnTo>
                          <a:pt x="146" y="74"/>
                        </a:lnTo>
                        <a:lnTo>
                          <a:pt x="139" y="75"/>
                        </a:lnTo>
                        <a:lnTo>
                          <a:pt x="134" y="80"/>
                        </a:lnTo>
                        <a:lnTo>
                          <a:pt x="132" y="81"/>
                        </a:lnTo>
                        <a:lnTo>
                          <a:pt x="131" y="84"/>
                        </a:lnTo>
                        <a:lnTo>
                          <a:pt x="125" y="86"/>
                        </a:lnTo>
                        <a:lnTo>
                          <a:pt x="120" y="87"/>
                        </a:lnTo>
                        <a:lnTo>
                          <a:pt x="120" y="86"/>
                        </a:lnTo>
                        <a:lnTo>
                          <a:pt x="117" y="78"/>
                        </a:lnTo>
                        <a:lnTo>
                          <a:pt x="115" y="76"/>
                        </a:lnTo>
                        <a:lnTo>
                          <a:pt x="101" y="69"/>
                        </a:lnTo>
                        <a:lnTo>
                          <a:pt x="89" y="62"/>
                        </a:lnTo>
                        <a:lnTo>
                          <a:pt x="89" y="61"/>
                        </a:lnTo>
                        <a:lnTo>
                          <a:pt x="89" y="56"/>
                        </a:lnTo>
                        <a:lnTo>
                          <a:pt x="85" y="52"/>
                        </a:lnTo>
                        <a:lnTo>
                          <a:pt x="71" y="50"/>
                        </a:lnTo>
                        <a:lnTo>
                          <a:pt x="67" y="46"/>
                        </a:lnTo>
                        <a:lnTo>
                          <a:pt x="66" y="45"/>
                        </a:lnTo>
                        <a:lnTo>
                          <a:pt x="63" y="38"/>
                        </a:lnTo>
                        <a:lnTo>
                          <a:pt x="59" y="31"/>
                        </a:lnTo>
                        <a:lnTo>
                          <a:pt x="56" y="24"/>
                        </a:lnTo>
                        <a:lnTo>
                          <a:pt x="53" y="19"/>
                        </a:lnTo>
                        <a:lnTo>
                          <a:pt x="26" y="12"/>
                        </a:lnTo>
                        <a:lnTo>
                          <a:pt x="25" y="13"/>
                        </a:lnTo>
                        <a:lnTo>
                          <a:pt x="24" y="13"/>
                        </a:lnTo>
                        <a:lnTo>
                          <a:pt x="15" y="13"/>
                        </a:lnTo>
                        <a:lnTo>
                          <a:pt x="13" y="10"/>
                        </a:lnTo>
                        <a:lnTo>
                          <a:pt x="13" y="9"/>
                        </a:lnTo>
                        <a:lnTo>
                          <a:pt x="9" y="8"/>
                        </a:lnTo>
                        <a:lnTo>
                          <a:pt x="6" y="0"/>
                        </a:lnTo>
                        <a:lnTo>
                          <a:pt x="5" y="1"/>
                        </a:lnTo>
                        <a:lnTo>
                          <a:pt x="3" y="6"/>
                        </a:lnTo>
                        <a:lnTo>
                          <a:pt x="2" y="6"/>
                        </a:lnTo>
                        <a:lnTo>
                          <a:pt x="3" y="7"/>
                        </a:lnTo>
                        <a:lnTo>
                          <a:pt x="2" y="9"/>
                        </a:lnTo>
                        <a:lnTo>
                          <a:pt x="2" y="13"/>
                        </a:lnTo>
                        <a:lnTo>
                          <a:pt x="1" y="13"/>
                        </a:lnTo>
                        <a:lnTo>
                          <a:pt x="1" y="14"/>
                        </a:lnTo>
                        <a:lnTo>
                          <a:pt x="0" y="16"/>
                        </a:lnTo>
                        <a:lnTo>
                          <a:pt x="1" y="18"/>
                        </a:lnTo>
                        <a:lnTo>
                          <a:pt x="0" y="18"/>
                        </a:lnTo>
                        <a:lnTo>
                          <a:pt x="0" y="21"/>
                        </a:lnTo>
                        <a:lnTo>
                          <a:pt x="2" y="24"/>
                        </a:lnTo>
                        <a:lnTo>
                          <a:pt x="3" y="24"/>
                        </a:lnTo>
                        <a:lnTo>
                          <a:pt x="3" y="30"/>
                        </a:lnTo>
                        <a:lnTo>
                          <a:pt x="7" y="32"/>
                        </a:lnTo>
                        <a:lnTo>
                          <a:pt x="11" y="32"/>
                        </a:lnTo>
                        <a:lnTo>
                          <a:pt x="11" y="31"/>
                        </a:lnTo>
                        <a:lnTo>
                          <a:pt x="14" y="33"/>
                        </a:lnTo>
                        <a:lnTo>
                          <a:pt x="15" y="33"/>
                        </a:lnTo>
                        <a:lnTo>
                          <a:pt x="15" y="34"/>
                        </a:lnTo>
                        <a:lnTo>
                          <a:pt x="18" y="36"/>
                        </a:lnTo>
                        <a:lnTo>
                          <a:pt x="24" y="39"/>
                        </a:lnTo>
                        <a:lnTo>
                          <a:pt x="25" y="39"/>
                        </a:lnTo>
                        <a:lnTo>
                          <a:pt x="32" y="43"/>
                        </a:lnTo>
                        <a:lnTo>
                          <a:pt x="39" y="49"/>
                        </a:lnTo>
                        <a:lnTo>
                          <a:pt x="42" y="49"/>
                        </a:lnTo>
                        <a:lnTo>
                          <a:pt x="44" y="50"/>
                        </a:lnTo>
                        <a:lnTo>
                          <a:pt x="45" y="55"/>
                        </a:lnTo>
                        <a:lnTo>
                          <a:pt x="48" y="57"/>
                        </a:lnTo>
                        <a:lnTo>
                          <a:pt x="57" y="60"/>
                        </a:lnTo>
                        <a:lnTo>
                          <a:pt x="59" y="60"/>
                        </a:lnTo>
                        <a:lnTo>
                          <a:pt x="63" y="62"/>
                        </a:lnTo>
                        <a:lnTo>
                          <a:pt x="69" y="62"/>
                        </a:lnTo>
                        <a:lnTo>
                          <a:pt x="75" y="66"/>
                        </a:lnTo>
                        <a:lnTo>
                          <a:pt x="77" y="69"/>
                        </a:lnTo>
                        <a:lnTo>
                          <a:pt x="85" y="74"/>
                        </a:lnTo>
                        <a:lnTo>
                          <a:pt x="87" y="75"/>
                        </a:lnTo>
                        <a:lnTo>
                          <a:pt x="103" y="92"/>
                        </a:lnTo>
                        <a:lnTo>
                          <a:pt x="102" y="96"/>
                        </a:lnTo>
                        <a:lnTo>
                          <a:pt x="103" y="97"/>
                        </a:lnTo>
                        <a:lnTo>
                          <a:pt x="105" y="98"/>
                        </a:lnTo>
                        <a:lnTo>
                          <a:pt x="113" y="104"/>
                        </a:lnTo>
                        <a:lnTo>
                          <a:pt x="113" y="114"/>
                        </a:lnTo>
                        <a:lnTo>
                          <a:pt x="115" y="116"/>
                        </a:lnTo>
                        <a:lnTo>
                          <a:pt x="120" y="117"/>
                        </a:lnTo>
                        <a:lnTo>
                          <a:pt x="121" y="115"/>
                        </a:lnTo>
                        <a:lnTo>
                          <a:pt x="122" y="112"/>
                        </a:lnTo>
                        <a:lnTo>
                          <a:pt x="123" y="110"/>
                        </a:lnTo>
                        <a:lnTo>
                          <a:pt x="123" y="108"/>
                        </a:lnTo>
                        <a:lnTo>
                          <a:pt x="125" y="109"/>
                        </a:lnTo>
                        <a:lnTo>
                          <a:pt x="126" y="110"/>
                        </a:lnTo>
                        <a:lnTo>
                          <a:pt x="127" y="110"/>
                        </a:lnTo>
                        <a:lnTo>
                          <a:pt x="141" y="117"/>
                        </a:lnTo>
                        <a:lnTo>
                          <a:pt x="146" y="123"/>
                        </a:lnTo>
                        <a:lnTo>
                          <a:pt x="145" y="124"/>
                        </a:lnTo>
                        <a:lnTo>
                          <a:pt x="145" y="130"/>
                        </a:lnTo>
                        <a:lnTo>
                          <a:pt x="146" y="134"/>
                        </a:lnTo>
                        <a:lnTo>
                          <a:pt x="155" y="145"/>
                        </a:lnTo>
                        <a:lnTo>
                          <a:pt x="156" y="145"/>
                        </a:lnTo>
                        <a:lnTo>
                          <a:pt x="161" y="156"/>
                        </a:lnTo>
                        <a:lnTo>
                          <a:pt x="162" y="157"/>
                        </a:lnTo>
                        <a:lnTo>
                          <a:pt x="165" y="164"/>
                        </a:lnTo>
                        <a:lnTo>
                          <a:pt x="170" y="165"/>
                        </a:lnTo>
                        <a:lnTo>
                          <a:pt x="173" y="168"/>
                        </a:lnTo>
                        <a:lnTo>
                          <a:pt x="176" y="174"/>
                        </a:lnTo>
                        <a:lnTo>
                          <a:pt x="174" y="180"/>
                        </a:lnTo>
                        <a:lnTo>
                          <a:pt x="175" y="189"/>
                        </a:lnTo>
                        <a:lnTo>
                          <a:pt x="192" y="204"/>
                        </a:lnTo>
                        <a:lnTo>
                          <a:pt x="197" y="214"/>
                        </a:lnTo>
                        <a:lnTo>
                          <a:pt x="204" y="224"/>
                        </a:lnTo>
                        <a:lnTo>
                          <a:pt x="204" y="226"/>
                        </a:lnTo>
                        <a:lnTo>
                          <a:pt x="201" y="225"/>
                        </a:lnTo>
                        <a:lnTo>
                          <a:pt x="201" y="229"/>
                        </a:lnTo>
                        <a:lnTo>
                          <a:pt x="200" y="231"/>
                        </a:lnTo>
                        <a:lnTo>
                          <a:pt x="200" y="232"/>
                        </a:lnTo>
                        <a:lnTo>
                          <a:pt x="199" y="232"/>
                        </a:lnTo>
                        <a:lnTo>
                          <a:pt x="199" y="243"/>
                        </a:lnTo>
                        <a:lnTo>
                          <a:pt x="200" y="246"/>
                        </a:lnTo>
                        <a:lnTo>
                          <a:pt x="201" y="249"/>
                        </a:lnTo>
                        <a:lnTo>
                          <a:pt x="203" y="250"/>
                        </a:lnTo>
                        <a:lnTo>
                          <a:pt x="205" y="254"/>
                        </a:lnTo>
                        <a:lnTo>
                          <a:pt x="207" y="262"/>
                        </a:lnTo>
                        <a:lnTo>
                          <a:pt x="225" y="268"/>
                        </a:lnTo>
                        <a:lnTo>
                          <a:pt x="227" y="267"/>
                        </a:lnTo>
                        <a:lnTo>
                          <a:pt x="229" y="265"/>
                        </a:lnTo>
                        <a:lnTo>
                          <a:pt x="230" y="264"/>
                        </a:lnTo>
                        <a:lnTo>
                          <a:pt x="234" y="258"/>
                        </a:lnTo>
                        <a:lnTo>
                          <a:pt x="240" y="259"/>
                        </a:lnTo>
                        <a:lnTo>
                          <a:pt x="242" y="256"/>
                        </a:lnTo>
                        <a:lnTo>
                          <a:pt x="249" y="253"/>
                        </a:lnTo>
                        <a:lnTo>
                          <a:pt x="251" y="250"/>
                        </a:lnTo>
                        <a:lnTo>
                          <a:pt x="252" y="249"/>
                        </a:lnTo>
                        <a:lnTo>
                          <a:pt x="254" y="252"/>
                        </a:lnTo>
                        <a:lnTo>
                          <a:pt x="257" y="247"/>
                        </a:lnTo>
                        <a:lnTo>
                          <a:pt x="258" y="244"/>
                        </a:lnTo>
                        <a:lnTo>
                          <a:pt x="259" y="244"/>
                        </a:lnTo>
                        <a:lnTo>
                          <a:pt x="259" y="243"/>
                        </a:lnTo>
                        <a:lnTo>
                          <a:pt x="270" y="232"/>
                        </a:lnTo>
                        <a:lnTo>
                          <a:pt x="271" y="219"/>
                        </a:lnTo>
                        <a:lnTo>
                          <a:pt x="277" y="207"/>
                        </a:lnTo>
                        <a:lnTo>
                          <a:pt x="278" y="205"/>
                        </a:lnTo>
                        <a:lnTo>
                          <a:pt x="278" y="199"/>
                        </a:lnTo>
                        <a:lnTo>
                          <a:pt x="278" y="198"/>
                        </a:lnTo>
                        <a:lnTo>
                          <a:pt x="277" y="195"/>
                        </a:lnTo>
                        <a:lnTo>
                          <a:pt x="277" y="194"/>
                        </a:lnTo>
                        <a:lnTo>
                          <a:pt x="281" y="196"/>
                        </a:lnTo>
                        <a:lnTo>
                          <a:pt x="278" y="193"/>
                        </a:lnTo>
                        <a:lnTo>
                          <a:pt x="278" y="192"/>
                        </a:lnTo>
                        <a:lnTo>
                          <a:pt x="276" y="187"/>
                        </a:lnTo>
                        <a:lnTo>
                          <a:pt x="254" y="189"/>
                        </a:lnTo>
                        <a:lnTo>
                          <a:pt x="253" y="194"/>
                        </a:lnTo>
                        <a:lnTo>
                          <a:pt x="251" y="198"/>
                        </a:lnTo>
                        <a:lnTo>
                          <a:pt x="237" y="198"/>
                        </a:lnTo>
                        <a:lnTo>
                          <a:pt x="240" y="194"/>
                        </a:lnTo>
                        <a:lnTo>
                          <a:pt x="235" y="199"/>
                        </a:lnTo>
                        <a:lnTo>
                          <a:pt x="235" y="201"/>
                        </a:lnTo>
                        <a:lnTo>
                          <a:pt x="235" y="202"/>
                        </a:lnTo>
                        <a:lnTo>
                          <a:pt x="228" y="219"/>
                        </a:lnTo>
                        <a:lnTo>
                          <a:pt x="221" y="220"/>
                        </a:lnTo>
                        <a:lnTo>
                          <a:pt x="216" y="218"/>
                        </a:lnTo>
                        <a:lnTo>
                          <a:pt x="216" y="206"/>
                        </a:lnTo>
                        <a:lnTo>
                          <a:pt x="213" y="194"/>
                        </a:lnTo>
                        <a:lnTo>
                          <a:pt x="206" y="184"/>
                        </a:lnTo>
                        <a:lnTo>
                          <a:pt x="200" y="177"/>
                        </a:lnTo>
                        <a:lnTo>
                          <a:pt x="193" y="170"/>
                        </a:lnTo>
                        <a:lnTo>
                          <a:pt x="186" y="165"/>
                        </a:lnTo>
                        <a:lnTo>
                          <a:pt x="187" y="164"/>
                        </a:lnTo>
                        <a:lnTo>
                          <a:pt x="188" y="162"/>
                        </a:lnTo>
                        <a:lnTo>
                          <a:pt x="189" y="160"/>
                        </a:lnTo>
                        <a:lnTo>
                          <a:pt x="189" y="158"/>
                        </a:lnTo>
                        <a:lnTo>
                          <a:pt x="193" y="153"/>
                        </a:lnTo>
                        <a:lnTo>
                          <a:pt x="192" y="152"/>
                        </a:lnTo>
                        <a:lnTo>
                          <a:pt x="187" y="138"/>
                        </a:lnTo>
                        <a:lnTo>
                          <a:pt x="186" y="135"/>
                        </a:lnTo>
                        <a:lnTo>
                          <a:pt x="180" y="138"/>
                        </a:lnTo>
                        <a:lnTo>
                          <a:pt x="177" y="142"/>
                        </a:lnTo>
                        <a:lnTo>
                          <a:pt x="175" y="144"/>
                        </a:lnTo>
                        <a:lnTo>
                          <a:pt x="174" y="144"/>
                        </a:lnTo>
                        <a:lnTo>
                          <a:pt x="174" y="145"/>
                        </a:lnTo>
                        <a:lnTo>
                          <a:pt x="171" y="145"/>
                        </a:lnTo>
                        <a:lnTo>
                          <a:pt x="169" y="144"/>
                        </a:lnTo>
                        <a:lnTo>
                          <a:pt x="169" y="138"/>
                        </a:lnTo>
                        <a:lnTo>
                          <a:pt x="173" y="132"/>
                        </a:lnTo>
                        <a:lnTo>
                          <a:pt x="177" y="130"/>
                        </a:lnTo>
                        <a:lnTo>
                          <a:pt x="170" y="122"/>
                        </a:lnTo>
                        <a:lnTo>
                          <a:pt x="175" y="116"/>
                        </a:lnTo>
                        <a:lnTo>
                          <a:pt x="175" y="115"/>
                        </a:lnTo>
                        <a:lnTo>
                          <a:pt x="173" y="109"/>
                        </a:lnTo>
                        <a:lnTo>
                          <a:pt x="173" y="110"/>
                        </a:lnTo>
                        <a:lnTo>
                          <a:pt x="170" y="114"/>
                        </a:lnTo>
                        <a:lnTo>
                          <a:pt x="165" y="112"/>
                        </a:lnTo>
                        <a:lnTo>
                          <a:pt x="164" y="99"/>
                        </a:lnTo>
                        <a:lnTo>
                          <a:pt x="171" y="91"/>
                        </a:lnTo>
                        <a:close/>
                        <a:moveTo>
                          <a:pt x="231" y="240"/>
                        </a:moveTo>
                        <a:lnTo>
                          <a:pt x="229" y="238"/>
                        </a:lnTo>
                        <a:lnTo>
                          <a:pt x="224" y="231"/>
                        </a:lnTo>
                        <a:lnTo>
                          <a:pt x="227" y="229"/>
                        </a:lnTo>
                        <a:lnTo>
                          <a:pt x="249" y="237"/>
                        </a:lnTo>
                        <a:lnTo>
                          <a:pt x="251" y="237"/>
                        </a:lnTo>
                        <a:lnTo>
                          <a:pt x="231" y="240"/>
                        </a:lnTo>
                        <a:close/>
                      </a:path>
                    </a:pathLst>
                  </a:custGeom>
                  <a:solidFill>
                    <a:srgbClr val="FBF3A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17" name="Freeform 974"/>
                  <p:cNvSpPr/>
                  <p:nvPr/>
                </p:nvSpPr>
                <p:spPr>
                  <a:xfrm>
                    <a:off x="176" y="654"/>
                    <a:ext cx="9" cy="4"/>
                  </a:xfrm>
                  <a:custGeom>
                    <a:avLst/>
                    <a:gdLst>
                      <a:gd name="txL" fmla="*/ 0 w 27"/>
                      <a:gd name="txT" fmla="*/ 0 h 11"/>
                      <a:gd name="txR" fmla="*/ 27 w 27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11">
                        <a:moveTo>
                          <a:pt x="5" y="9"/>
                        </a:moveTo>
                        <a:lnTo>
                          <a:pt x="7" y="11"/>
                        </a:lnTo>
                        <a:lnTo>
                          <a:pt x="27" y="8"/>
                        </a:lnTo>
                        <a:lnTo>
                          <a:pt x="25" y="8"/>
                        </a:lnTo>
                        <a:lnTo>
                          <a:pt x="3" y="0"/>
                        </a:lnTo>
                        <a:lnTo>
                          <a:pt x="0" y="2"/>
                        </a:lnTo>
                        <a:lnTo>
                          <a:pt x="5" y="9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18" name="Freeform 975"/>
                  <p:cNvSpPr/>
                  <p:nvPr/>
                </p:nvSpPr>
                <p:spPr>
                  <a:xfrm>
                    <a:off x="156" y="606"/>
                    <a:ext cx="8" cy="10"/>
                  </a:xfrm>
                  <a:custGeom>
                    <a:avLst/>
                    <a:gdLst>
                      <a:gd name="txL" fmla="*/ 0 w 23"/>
                      <a:gd name="txT" fmla="*/ 0 h 29"/>
                      <a:gd name="txR" fmla="*/ 23 w 23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29">
                        <a:moveTo>
                          <a:pt x="19" y="1"/>
                        </a:moveTo>
                        <a:lnTo>
                          <a:pt x="12" y="2"/>
                        </a:lnTo>
                        <a:lnTo>
                          <a:pt x="7" y="6"/>
                        </a:lnTo>
                        <a:lnTo>
                          <a:pt x="0" y="14"/>
                        </a:lnTo>
                        <a:lnTo>
                          <a:pt x="1" y="27"/>
                        </a:lnTo>
                        <a:lnTo>
                          <a:pt x="6" y="29"/>
                        </a:lnTo>
                        <a:lnTo>
                          <a:pt x="9" y="25"/>
                        </a:lnTo>
                        <a:lnTo>
                          <a:pt x="9" y="24"/>
                        </a:lnTo>
                        <a:lnTo>
                          <a:pt x="10" y="18"/>
                        </a:lnTo>
                        <a:lnTo>
                          <a:pt x="11" y="17"/>
                        </a:lnTo>
                        <a:lnTo>
                          <a:pt x="17" y="12"/>
                        </a:lnTo>
                        <a:lnTo>
                          <a:pt x="22" y="7"/>
                        </a:lnTo>
                        <a:lnTo>
                          <a:pt x="23" y="2"/>
                        </a:lnTo>
                        <a:lnTo>
                          <a:pt x="22" y="0"/>
                        </a:lnTo>
                        <a:lnTo>
                          <a:pt x="19" y="1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19" name="Freeform 976"/>
                  <p:cNvSpPr/>
                  <p:nvPr/>
                </p:nvSpPr>
                <p:spPr>
                  <a:xfrm>
                    <a:off x="181" y="635"/>
                    <a:ext cx="5" cy="9"/>
                  </a:xfrm>
                  <a:custGeom>
                    <a:avLst/>
                    <a:gdLst>
                      <a:gd name="txL" fmla="*/ 0 w 17"/>
                      <a:gd name="txT" fmla="*/ 0 h 27"/>
                      <a:gd name="txR" fmla="*/ 17 w 17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" h="27">
                        <a:moveTo>
                          <a:pt x="9" y="0"/>
                        </a:moveTo>
                        <a:lnTo>
                          <a:pt x="6" y="1"/>
                        </a:lnTo>
                        <a:lnTo>
                          <a:pt x="4" y="3"/>
                        </a:lnTo>
                        <a:lnTo>
                          <a:pt x="4" y="6"/>
                        </a:lnTo>
                        <a:lnTo>
                          <a:pt x="6" y="10"/>
                        </a:lnTo>
                        <a:lnTo>
                          <a:pt x="6" y="13"/>
                        </a:lnTo>
                        <a:lnTo>
                          <a:pt x="6" y="18"/>
                        </a:lnTo>
                        <a:lnTo>
                          <a:pt x="3" y="23"/>
                        </a:lnTo>
                        <a:lnTo>
                          <a:pt x="0" y="27"/>
                        </a:lnTo>
                        <a:lnTo>
                          <a:pt x="14" y="27"/>
                        </a:lnTo>
                        <a:lnTo>
                          <a:pt x="16" y="23"/>
                        </a:lnTo>
                        <a:lnTo>
                          <a:pt x="17" y="18"/>
                        </a:lnTo>
                        <a:lnTo>
                          <a:pt x="17" y="6"/>
                        </a:lnTo>
                        <a:lnTo>
                          <a:pt x="16" y="5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20" name="Freeform 977"/>
                  <p:cNvSpPr/>
                  <p:nvPr/>
                </p:nvSpPr>
                <p:spPr>
                  <a:xfrm>
                    <a:off x="158" y="620"/>
                    <a:ext cx="10" cy="6"/>
                  </a:xfrm>
                  <a:custGeom>
                    <a:avLst/>
                    <a:gdLst>
                      <a:gd name="txL" fmla="*/ 0 w 30"/>
                      <a:gd name="txT" fmla="*/ 0 h 17"/>
                      <a:gd name="txR" fmla="*/ 30 w 30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17">
                        <a:moveTo>
                          <a:pt x="30" y="8"/>
                        </a:moveTo>
                        <a:lnTo>
                          <a:pt x="30" y="7"/>
                        </a:lnTo>
                        <a:lnTo>
                          <a:pt x="23" y="1"/>
                        </a:lnTo>
                        <a:lnTo>
                          <a:pt x="16" y="0"/>
                        </a:lnTo>
                        <a:lnTo>
                          <a:pt x="16" y="1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2" y="17"/>
                        </a:lnTo>
                        <a:lnTo>
                          <a:pt x="5" y="17"/>
                        </a:lnTo>
                        <a:lnTo>
                          <a:pt x="5" y="16"/>
                        </a:lnTo>
                        <a:lnTo>
                          <a:pt x="6" y="16"/>
                        </a:lnTo>
                        <a:lnTo>
                          <a:pt x="8" y="14"/>
                        </a:lnTo>
                        <a:lnTo>
                          <a:pt x="11" y="10"/>
                        </a:lnTo>
                        <a:lnTo>
                          <a:pt x="17" y="7"/>
                        </a:lnTo>
                        <a:lnTo>
                          <a:pt x="22" y="7"/>
                        </a:lnTo>
                        <a:lnTo>
                          <a:pt x="30" y="8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21" name="Freeform 978"/>
                  <p:cNvSpPr/>
                  <p:nvPr/>
                </p:nvSpPr>
                <p:spPr>
                  <a:xfrm>
                    <a:off x="194" y="644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DFCC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22" name="Freeform 979"/>
                  <p:cNvSpPr/>
                  <p:nvPr/>
                </p:nvSpPr>
                <p:spPr>
                  <a:xfrm>
                    <a:off x="106" y="576"/>
                    <a:ext cx="8" cy="6"/>
                  </a:xfrm>
                  <a:custGeom>
                    <a:avLst/>
                    <a:gdLst>
                      <a:gd name="txL" fmla="*/ 0 w 23"/>
                      <a:gd name="txT" fmla="*/ 0 h 18"/>
                      <a:gd name="txR" fmla="*/ 23 w 23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18">
                        <a:moveTo>
                          <a:pt x="23" y="5"/>
                        </a:moveTo>
                        <a:lnTo>
                          <a:pt x="22" y="0"/>
                        </a:lnTo>
                        <a:lnTo>
                          <a:pt x="20" y="1"/>
                        </a:lnTo>
                        <a:lnTo>
                          <a:pt x="0" y="14"/>
                        </a:lnTo>
                        <a:lnTo>
                          <a:pt x="0" y="15"/>
                        </a:lnTo>
                        <a:lnTo>
                          <a:pt x="2" y="18"/>
                        </a:lnTo>
                        <a:lnTo>
                          <a:pt x="11" y="18"/>
                        </a:lnTo>
                        <a:lnTo>
                          <a:pt x="12" y="18"/>
                        </a:lnTo>
                        <a:lnTo>
                          <a:pt x="13" y="17"/>
                        </a:lnTo>
                        <a:lnTo>
                          <a:pt x="20" y="11"/>
                        </a:lnTo>
                        <a:lnTo>
                          <a:pt x="23" y="6"/>
                        </a:lnTo>
                        <a:lnTo>
                          <a:pt x="23" y="5"/>
                        </a:lnTo>
                        <a:close/>
                      </a:path>
                    </a:pathLst>
                  </a:custGeom>
                  <a:solidFill>
                    <a:srgbClr val="FEFDF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23" name="Freeform 980"/>
                  <p:cNvSpPr/>
                  <p:nvPr/>
                </p:nvSpPr>
                <p:spPr>
                  <a:xfrm>
                    <a:off x="111" y="594"/>
                    <a:ext cx="4" cy="2"/>
                  </a:xfrm>
                  <a:custGeom>
                    <a:avLst/>
                    <a:gdLst>
                      <a:gd name="txL" fmla="*/ 0 w 10"/>
                      <a:gd name="txT" fmla="*/ 0 h 4"/>
                      <a:gd name="txR" fmla="*/ 10 w 10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" h="4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10" y="4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AE88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24" name="Freeform 981"/>
                  <p:cNvSpPr>
                    <a:spLocks noEditPoints="1"/>
                  </p:cNvSpPr>
                  <p:nvPr/>
                </p:nvSpPr>
                <p:spPr>
                  <a:xfrm>
                    <a:off x="18" y="607"/>
                    <a:ext cx="117" cy="123"/>
                  </a:xfrm>
                  <a:custGeom>
                    <a:avLst/>
                    <a:gdLst>
                      <a:gd name="txL" fmla="*/ 0 w 349"/>
                      <a:gd name="txT" fmla="*/ 0 h 370"/>
                      <a:gd name="txR" fmla="*/ 349 w 349"/>
                      <a:gd name="txB" fmla="*/ 370 h 37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9" h="370">
                        <a:moveTo>
                          <a:pt x="237" y="47"/>
                        </a:moveTo>
                        <a:lnTo>
                          <a:pt x="235" y="41"/>
                        </a:lnTo>
                        <a:lnTo>
                          <a:pt x="229" y="30"/>
                        </a:lnTo>
                        <a:lnTo>
                          <a:pt x="226" y="27"/>
                        </a:lnTo>
                        <a:lnTo>
                          <a:pt x="223" y="16"/>
                        </a:lnTo>
                        <a:lnTo>
                          <a:pt x="220" y="14"/>
                        </a:lnTo>
                        <a:lnTo>
                          <a:pt x="211" y="12"/>
                        </a:lnTo>
                        <a:lnTo>
                          <a:pt x="207" y="10"/>
                        </a:lnTo>
                        <a:lnTo>
                          <a:pt x="203" y="5"/>
                        </a:lnTo>
                        <a:lnTo>
                          <a:pt x="202" y="0"/>
                        </a:lnTo>
                        <a:lnTo>
                          <a:pt x="183" y="4"/>
                        </a:lnTo>
                        <a:lnTo>
                          <a:pt x="165" y="12"/>
                        </a:lnTo>
                        <a:lnTo>
                          <a:pt x="165" y="15"/>
                        </a:lnTo>
                        <a:lnTo>
                          <a:pt x="165" y="16"/>
                        </a:lnTo>
                        <a:lnTo>
                          <a:pt x="162" y="16"/>
                        </a:lnTo>
                        <a:lnTo>
                          <a:pt x="149" y="26"/>
                        </a:lnTo>
                        <a:lnTo>
                          <a:pt x="141" y="39"/>
                        </a:lnTo>
                        <a:lnTo>
                          <a:pt x="129" y="51"/>
                        </a:lnTo>
                        <a:lnTo>
                          <a:pt x="127" y="64"/>
                        </a:lnTo>
                        <a:lnTo>
                          <a:pt x="123" y="74"/>
                        </a:lnTo>
                        <a:lnTo>
                          <a:pt x="119" y="78"/>
                        </a:lnTo>
                        <a:lnTo>
                          <a:pt x="120" y="86"/>
                        </a:lnTo>
                        <a:lnTo>
                          <a:pt x="117" y="92"/>
                        </a:lnTo>
                        <a:lnTo>
                          <a:pt x="117" y="99"/>
                        </a:lnTo>
                        <a:lnTo>
                          <a:pt x="123" y="113"/>
                        </a:lnTo>
                        <a:lnTo>
                          <a:pt x="119" y="114"/>
                        </a:lnTo>
                        <a:lnTo>
                          <a:pt x="113" y="119"/>
                        </a:lnTo>
                        <a:lnTo>
                          <a:pt x="100" y="118"/>
                        </a:lnTo>
                        <a:lnTo>
                          <a:pt x="96" y="117"/>
                        </a:lnTo>
                        <a:lnTo>
                          <a:pt x="94" y="118"/>
                        </a:lnTo>
                        <a:lnTo>
                          <a:pt x="79" y="119"/>
                        </a:lnTo>
                        <a:lnTo>
                          <a:pt x="65" y="124"/>
                        </a:lnTo>
                        <a:lnTo>
                          <a:pt x="60" y="130"/>
                        </a:lnTo>
                        <a:lnTo>
                          <a:pt x="57" y="132"/>
                        </a:lnTo>
                        <a:lnTo>
                          <a:pt x="55" y="137"/>
                        </a:lnTo>
                        <a:lnTo>
                          <a:pt x="47" y="138"/>
                        </a:lnTo>
                        <a:lnTo>
                          <a:pt x="40" y="138"/>
                        </a:lnTo>
                        <a:lnTo>
                          <a:pt x="25" y="149"/>
                        </a:lnTo>
                        <a:lnTo>
                          <a:pt x="24" y="155"/>
                        </a:lnTo>
                        <a:lnTo>
                          <a:pt x="25" y="164"/>
                        </a:lnTo>
                        <a:lnTo>
                          <a:pt x="25" y="166"/>
                        </a:lnTo>
                        <a:lnTo>
                          <a:pt x="23" y="172"/>
                        </a:lnTo>
                        <a:lnTo>
                          <a:pt x="10" y="186"/>
                        </a:lnTo>
                        <a:lnTo>
                          <a:pt x="4" y="196"/>
                        </a:lnTo>
                        <a:lnTo>
                          <a:pt x="6" y="204"/>
                        </a:lnTo>
                        <a:lnTo>
                          <a:pt x="1" y="216"/>
                        </a:lnTo>
                        <a:lnTo>
                          <a:pt x="0" y="230"/>
                        </a:lnTo>
                        <a:lnTo>
                          <a:pt x="3" y="233"/>
                        </a:lnTo>
                        <a:lnTo>
                          <a:pt x="10" y="245"/>
                        </a:lnTo>
                        <a:lnTo>
                          <a:pt x="7" y="251"/>
                        </a:lnTo>
                        <a:lnTo>
                          <a:pt x="10" y="263"/>
                        </a:lnTo>
                        <a:lnTo>
                          <a:pt x="13" y="266"/>
                        </a:lnTo>
                        <a:lnTo>
                          <a:pt x="17" y="269"/>
                        </a:lnTo>
                        <a:lnTo>
                          <a:pt x="16" y="280"/>
                        </a:lnTo>
                        <a:lnTo>
                          <a:pt x="22" y="286"/>
                        </a:lnTo>
                        <a:lnTo>
                          <a:pt x="24" y="296"/>
                        </a:lnTo>
                        <a:lnTo>
                          <a:pt x="31" y="305"/>
                        </a:lnTo>
                        <a:lnTo>
                          <a:pt x="30" y="310"/>
                        </a:lnTo>
                        <a:lnTo>
                          <a:pt x="55" y="328"/>
                        </a:lnTo>
                        <a:lnTo>
                          <a:pt x="55" y="330"/>
                        </a:lnTo>
                        <a:lnTo>
                          <a:pt x="71" y="348"/>
                        </a:lnTo>
                        <a:lnTo>
                          <a:pt x="77" y="347"/>
                        </a:lnTo>
                        <a:lnTo>
                          <a:pt x="83" y="350"/>
                        </a:lnTo>
                        <a:lnTo>
                          <a:pt x="87" y="352"/>
                        </a:lnTo>
                        <a:lnTo>
                          <a:pt x="90" y="358"/>
                        </a:lnTo>
                        <a:lnTo>
                          <a:pt x="112" y="365"/>
                        </a:lnTo>
                        <a:lnTo>
                          <a:pt x="137" y="370"/>
                        </a:lnTo>
                        <a:lnTo>
                          <a:pt x="162" y="370"/>
                        </a:lnTo>
                        <a:lnTo>
                          <a:pt x="191" y="366"/>
                        </a:lnTo>
                        <a:lnTo>
                          <a:pt x="175" y="365"/>
                        </a:lnTo>
                        <a:lnTo>
                          <a:pt x="175" y="364"/>
                        </a:lnTo>
                        <a:lnTo>
                          <a:pt x="159" y="365"/>
                        </a:lnTo>
                        <a:lnTo>
                          <a:pt x="154" y="370"/>
                        </a:lnTo>
                        <a:lnTo>
                          <a:pt x="153" y="370"/>
                        </a:lnTo>
                        <a:lnTo>
                          <a:pt x="138" y="369"/>
                        </a:lnTo>
                        <a:lnTo>
                          <a:pt x="125" y="368"/>
                        </a:lnTo>
                        <a:lnTo>
                          <a:pt x="113" y="364"/>
                        </a:lnTo>
                        <a:lnTo>
                          <a:pt x="102" y="359"/>
                        </a:lnTo>
                        <a:lnTo>
                          <a:pt x="96" y="357"/>
                        </a:lnTo>
                        <a:lnTo>
                          <a:pt x="79" y="345"/>
                        </a:lnTo>
                        <a:lnTo>
                          <a:pt x="77" y="345"/>
                        </a:lnTo>
                        <a:lnTo>
                          <a:pt x="69" y="339"/>
                        </a:lnTo>
                        <a:lnTo>
                          <a:pt x="64" y="332"/>
                        </a:lnTo>
                        <a:lnTo>
                          <a:pt x="64" y="330"/>
                        </a:lnTo>
                        <a:lnTo>
                          <a:pt x="64" y="328"/>
                        </a:lnTo>
                        <a:lnTo>
                          <a:pt x="53" y="324"/>
                        </a:lnTo>
                        <a:lnTo>
                          <a:pt x="35" y="308"/>
                        </a:lnTo>
                        <a:lnTo>
                          <a:pt x="37" y="304"/>
                        </a:lnTo>
                        <a:lnTo>
                          <a:pt x="33" y="298"/>
                        </a:lnTo>
                        <a:lnTo>
                          <a:pt x="29" y="285"/>
                        </a:lnTo>
                        <a:lnTo>
                          <a:pt x="27" y="284"/>
                        </a:lnTo>
                        <a:lnTo>
                          <a:pt x="25" y="278"/>
                        </a:lnTo>
                        <a:lnTo>
                          <a:pt x="23" y="274"/>
                        </a:lnTo>
                        <a:lnTo>
                          <a:pt x="22" y="272"/>
                        </a:lnTo>
                        <a:lnTo>
                          <a:pt x="11" y="252"/>
                        </a:lnTo>
                        <a:lnTo>
                          <a:pt x="10" y="251"/>
                        </a:lnTo>
                        <a:lnTo>
                          <a:pt x="11" y="242"/>
                        </a:lnTo>
                        <a:lnTo>
                          <a:pt x="12" y="240"/>
                        </a:lnTo>
                        <a:lnTo>
                          <a:pt x="24" y="261"/>
                        </a:lnTo>
                        <a:lnTo>
                          <a:pt x="25" y="261"/>
                        </a:lnTo>
                        <a:lnTo>
                          <a:pt x="27" y="267"/>
                        </a:lnTo>
                        <a:lnTo>
                          <a:pt x="35" y="280"/>
                        </a:lnTo>
                        <a:lnTo>
                          <a:pt x="41" y="286"/>
                        </a:lnTo>
                        <a:lnTo>
                          <a:pt x="42" y="291"/>
                        </a:lnTo>
                        <a:lnTo>
                          <a:pt x="42" y="292"/>
                        </a:lnTo>
                        <a:lnTo>
                          <a:pt x="46" y="297"/>
                        </a:lnTo>
                        <a:lnTo>
                          <a:pt x="46" y="298"/>
                        </a:lnTo>
                        <a:lnTo>
                          <a:pt x="55" y="304"/>
                        </a:lnTo>
                        <a:lnTo>
                          <a:pt x="59" y="304"/>
                        </a:lnTo>
                        <a:lnTo>
                          <a:pt x="64" y="306"/>
                        </a:lnTo>
                        <a:lnTo>
                          <a:pt x="69" y="306"/>
                        </a:lnTo>
                        <a:lnTo>
                          <a:pt x="76" y="310"/>
                        </a:lnTo>
                        <a:lnTo>
                          <a:pt x="79" y="312"/>
                        </a:lnTo>
                        <a:lnTo>
                          <a:pt x="84" y="317"/>
                        </a:lnTo>
                        <a:lnTo>
                          <a:pt x="88" y="322"/>
                        </a:lnTo>
                        <a:lnTo>
                          <a:pt x="94" y="327"/>
                        </a:lnTo>
                        <a:lnTo>
                          <a:pt x="109" y="332"/>
                        </a:lnTo>
                        <a:lnTo>
                          <a:pt x="113" y="333"/>
                        </a:lnTo>
                        <a:lnTo>
                          <a:pt x="114" y="334"/>
                        </a:lnTo>
                        <a:lnTo>
                          <a:pt x="117" y="338"/>
                        </a:lnTo>
                        <a:lnTo>
                          <a:pt x="103" y="339"/>
                        </a:lnTo>
                        <a:lnTo>
                          <a:pt x="93" y="338"/>
                        </a:lnTo>
                        <a:lnTo>
                          <a:pt x="82" y="333"/>
                        </a:lnTo>
                        <a:lnTo>
                          <a:pt x="73" y="326"/>
                        </a:lnTo>
                        <a:lnTo>
                          <a:pt x="72" y="326"/>
                        </a:lnTo>
                        <a:lnTo>
                          <a:pt x="85" y="338"/>
                        </a:lnTo>
                        <a:lnTo>
                          <a:pt x="101" y="347"/>
                        </a:lnTo>
                        <a:lnTo>
                          <a:pt x="118" y="346"/>
                        </a:lnTo>
                        <a:lnTo>
                          <a:pt x="136" y="348"/>
                        </a:lnTo>
                        <a:lnTo>
                          <a:pt x="151" y="351"/>
                        </a:lnTo>
                        <a:lnTo>
                          <a:pt x="168" y="357"/>
                        </a:lnTo>
                        <a:lnTo>
                          <a:pt x="204" y="342"/>
                        </a:lnTo>
                        <a:lnTo>
                          <a:pt x="211" y="334"/>
                        </a:lnTo>
                        <a:lnTo>
                          <a:pt x="204" y="335"/>
                        </a:lnTo>
                        <a:lnTo>
                          <a:pt x="198" y="334"/>
                        </a:lnTo>
                        <a:lnTo>
                          <a:pt x="199" y="329"/>
                        </a:lnTo>
                        <a:lnTo>
                          <a:pt x="199" y="328"/>
                        </a:lnTo>
                        <a:lnTo>
                          <a:pt x="208" y="321"/>
                        </a:lnTo>
                        <a:lnTo>
                          <a:pt x="209" y="318"/>
                        </a:lnTo>
                        <a:lnTo>
                          <a:pt x="211" y="317"/>
                        </a:lnTo>
                        <a:lnTo>
                          <a:pt x="216" y="315"/>
                        </a:lnTo>
                        <a:lnTo>
                          <a:pt x="219" y="310"/>
                        </a:lnTo>
                        <a:lnTo>
                          <a:pt x="220" y="308"/>
                        </a:lnTo>
                        <a:lnTo>
                          <a:pt x="222" y="306"/>
                        </a:lnTo>
                        <a:lnTo>
                          <a:pt x="228" y="299"/>
                        </a:lnTo>
                        <a:lnTo>
                          <a:pt x="228" y="296"/>
                        </a:lnTo>
                        <a:lnTo>
                          <a:pt x="231" y="291"/>
                        </a:lnTo>
                        <a:lnTo>
                          <a:pt x="234" y="278"/>
                        </a:lnTo>
                        <a:lnTo>
                          <a:pt x="235" y="268"/>
                        </a:lnTo>
                        <a:lnTo>
                          <a:pt x="237" y="267"/>
                        </a:lnTo>
                        <a:lnTo>
                          <a:pt x="233" y="258"/>
                        </a:lnTo>
                        <a:lnTo>
                          <a:pt x="238" y="252"/>
                        </a:lnTo>
                        <a:lnTo>
                          <a:pt x="239" y="252"/>
                        </a:lnTo>
                        <a:lnTo>
                          <a:pt x="240" y="257"/>
                        </a:lnTo>
                        <a:lnTo>
                          <a:pt x="241" y="251"/>
                        </a:lnTo>
                        <a:lnTo>
                          <a:pt x="245" y="249"/>
                        </a:lnTo>
                        <a:lnTo>
                          <a:pt x="247" y="249"/>
                        </a:lnTo>
                        <a:lnTo>
                          <a:pt x="249" y="246"/>
                        </a:lnTo>
                        <a:lnTo>
                          <a:pt x="250" y="244"/>
                        </a:lnTo>
                        <a:lnTo>
                          <a:pt x="267" y="243"/>
                        </a:lnTo>
                        <a:lnTo>
                          <a:pt x="292" y="251"/>
                        </a:lnTo>
                        <a:lnTo>
                          <a:pt x="299" y="248"/>
                        </a:lnTo>
                        <a:lnTo>
                          <a:pt x="304" y="239"/>
                        </a:lnTo>
                        <a:lnTo>
                          <a:pt x="313" y="232"/>
                        </a:lnTo>
                        <a:lnTo>
                          <a:pt x="322" y="225"/>
                        </a:lnTo>
                        <a:lnTo>
                          <a:pt x="328" y="215"/>
                        </a:lnTo>
                        <a:lnTo>
                          <a:pt x="334" y="206"/>
                        </a:lnTo>
                        <a:lnTo>
                          <a:pt x="334" y="195"/>
                        </a:lnTo>
                        <a:lnTo>
                          <a:pt x="336" y="191"/>
                        </a:lnTo>
                        <a:lnTo>
                          <a:pt x="336" y="188"/>
                        </a:lnTo>
                        <a:lnTo>
                          <a:pt x="340" y="188"/>
                        </a:lnTo>
                        <a:lnTo>
                          <a:pt x="341" y="188"/>
                        </a:lnTo>
                        <a:lnTo>
                          <a:pt x="341" y="197"/>
                        </a:lnTo>
                        <a:lnTo>
                          <a:pt x="340" y="207"/>
                        </a:lnTo>
                        <a:lnTo>
                          <a:pt x="337" y="210"/>
                        </a:lnTo>
                        <a:lnTo>
                          <a:pt x="336" y="215"/>
                        </a:lnTo>
                        <a:lnTo>
                          <a:pt x="333" y="225"/>
                        </a:lnTo>
                        <a:lnTo>
                          <a:pt x="333" y="228"/>
                        </a:lnTo>
                        <a:lnTo>
                          <a:pt x="334" y="228"/>
                        </a:lnTo>
                        <a:lnTo>
                          <a:pt x="335" y="232"/>
                        </a:lnTo>
                        <a:lnTo>
                          <a:pt x="334" y="237"/>
                        </a:lnTo>
                        <a:lnTo>
                          <a:pt x="330" y="242"/>
                        </a:lnTo>
                        <a:lnTo>
                          <a:pt x="327" y="248"/>
                        </a:lnTo>
                        <a:lnTo>
                          <a:pt x="322" y="250"/>
                        </a:lnTo>
                        <a:lnTo>
                          <a:pt x="317" y="251"/>
                        </a:lnTo>
                        <a:lnTo>
                          <a:pt x="315" y="254"/>
                        </a:lnTo>
                        <a:lnTo>
                          <a:pt x="315" y="257"/>
                        </a:lnTo>
                        <a:lnTo>
                          <a:pt x="313" y="260"/>
                        </a:lnTo>
                        <a:lnTo>
                          <a:pt x="312" y="260"/>
                        </a:lnTo>
                        <a:lnTo>
                          <a:pt x="325" y="261"/>
                        </a:lnTo>
                        <a:lnTo>
                          <a:pt x="328" y="249"/>
                        </a:lnTo>
                        <a:lnTo>
                          <a:pt x="329" y="249"/>
                        </a:lnTo>
                        <a:lnTo>
                          <a:pt x="341" y="238"/>
                        </a:lnTo>
                        <a:lnTo>
                          <a:pt x="342" y="216"/>
                        </a:lnTo>
                        <a:lnTo>
                          <a:pt x="346" y="216"/>
                        </a:lnTo>
                        <a:lnTo>
                          <a:pt x="348" y="215"/>
                        </a:lnTo>
                        <a:lnTo>
                          <a:pt x="347" y="203"/>
                        </a:lnTo>
                        <a:lnTo>
                          <a:pt x="348" y="189"/>
                        </a:lnTo>
                        <a:lnTo>
                          <a:pt x="349" y="177"/>
                        </a:lnTo>
                        <a:lnTo>
                          <a:pt x="346" y="162"/>
                        </a:lnTo>
                        <a:lnTo>
                          <a:pt x="341" y="150"/>
                        </a:lnTo>
                        <a:lnTo>
                          <a:pt x="337" y="147"/>
                        </a:lnTo>
                        <a:lnTo>
                          <a:pt x="330" y="141"/>
                        </a:lnTo>
                        <a:lnTo>
                          <a:pt x="324" y="140"/>
                        </a:lnTo>
                        <a:lnTo>
                          <a:pt x="317" y="132"/>
                        </a:lnTo>
                        <a:lnTo>
                          <a:pt x="318" y="131"/>
                        </a:lnTo>
                        <a:lnTo>
                          <a:pt x="317" y="129"/>
                        </a:lnTo>
                        <a:lnTo>
                          <a:pt x="292" y="126"/>
                        </a:lnTo>
                        <a:lnTo>
                          <a:pt x="289" y="126"/>
                        </a:lnTo>
                        <a:lnTo>
                          <a:pt x="270" y="129"/>
                        </a:lnTo>
                        <a:lnTo>
                          <a:pt x="267" y="130"/>
                        </a:lnTo>
                        <a:lnTo>
                          <a:pt x="262" y="130"/>
                        </a:lnTo>
                        <a:lnTo>
                          <a:pt x="255" y="134"/>
                        </a:lnTo>
                        <a:lnTo>
                          <a:pt x="255" y="135"/>
                        </a:lnTo>
                        <a:lnTo>
                          <a:pt x="235" y="132"/>
                        </a:lnTo>
                        <a:lnTo>
                          <a:pt x="238" y="126"/>
                        </a:lnTo>
                        <a:lnTo>
                          <a:pt x="241" y="122"/>
                        </a:lnTo>
                        <a:lnTo>
                          <a:pt x="246" y="112"/>
                        </a:lnTo>
                        <a:lnTo>
                          <a:pt x="249" y="101"/>
                        </a:lnTo>
                        <a:lnTo>
                          <a:pt x="249" y="95"/>
                        </a:lnTo>
                        <a:lnTo>
                          <a:pt x="250" y="90"/>
                        </a:lnTo>
                        <a:lnTo>
                          <a:pt x="249" y="78"/>
                        </a:lnTo>
                        <a:lnTo>
                          <a:pt x="246" y="68"/>
                        </a:lnTo>
                        <a:lnTo>
                          <a:pt x="237" y="47"/>
                        </a:lnTo>
                        <a:close/>
                        <a:moveTo>
                          <a:pt x="240" y="53"/>
                        </a:moveTo>
                        <a:lnTo>
                          <a:pt x="240" y="54"/>
                        </a:lnTo>
                        <a:lnTo>
                          <a:pt x="243" y="65"/>
                        </a:lnTo>
                        <a:lnTo>
                          <a:pt x="245" y="77"/>
                        </a:lnTo>
                        <a:lnTo>
                          <a:pt x="245" y="101"/>
                        </a:lnTo>
                        <a:lnTo>
                          <a:pt x="245" y="110"/>
                        </a:lnTo>
                        <a:lnTo>
                          <a:pt x="245" y="111"/>
                        </a:lnTo>
                        <a:lnTo>
                          <a:pt x="240" y="120"/>
                        </a:lnTo>
                        <a:lnTo>
                          <a:pt x="233" y="136"/>
                        </a:lnTo>
                        <a:lnTo>
                          <a:pt x="227" y="142"/>
                        </a:lnTo>
                        <a:lnTo>
                          <a:pt x="217" y="147"/>
                        </a:lnTo>
                        <a:lnTo>
                          <a:pt x="213" y="146"/>
                        </a:lnTo>
                        <a:lnTo>
                          <a:pt x="210" y="146"/>
                        </a:lnTo>
                        <a:lnTo>
                          <a:pt x="209" y="141"/>
                        </a:lnTo>
                        <a:lnTo>
                          <a:pt x="210" y="140"/>
                        </a:lnTo>
                        <a:lnTo>
                          <a:pt x="211" y="138"/>
                        </a:lnTo>
                        <a:lnTo>
                          <a:pt x="213" y="138"/>
                        </a:lnTo>
                        <a:lnTo>
                          <a:pt x="208" y="136"/>
                        </a:lnTo>
                        <a:lnTo>
                          <a:pt x="207" y="135"/>
                        </a:lnTo>
                        <a:lnTo>
                          <a:pt x="207" y="131"/>
                        </a:lnTo>
                        <a:lnTo>
                          <a:pt x="208" y="128"/>
                        </a:lnTo>
                        <a:lnTo>
                          <a:pt x="210" y="126"/>
                        </a:lnTo>
                        <a:lnTo>
                          <a:pt x="219" y="122"/>
                        </a:lnTo>
                        <a:lnTo>
                          <a:pt x="220" y="117"/>
                        </a:lnTo>
                        <a:lnTo>
                          <a:pt x="220" y="116"/>
                        </a:lnTo>
                        <a:lnTo>
                          <a:pt x="227" y="110"/>
                        </a:lnTo>
                        <a:lnTo>
                          <a:pt x="229" y="101"/>
                        </a:lnTo>
                        <a:lnTo>
                          <a:pt x="231" y="100"/>
                        </a:lnTo>
                        <a:lnTo>
                          <a:pt x="223" y="51"/>
                        </a:lnTo>
                        <a:lnTo>
                          <a:pt x="222" y="48"/>
                        </a:lnTo>
                        <a:lnTo>
                          <a:pt x="222" y="46"/>
                        </a:lnTo>
                        <a:lnTo>
                          <a:pt x="223" y="45"/>
                        </a:lnTo>
                        <a:lnTo>
                          <a:pt x="220" y="38"/>
                        </a:lnTo>
                        <a:lnTo>
                          <a:pt x="221" y="30"/>
                        </a:lnTo>
                        <a:lnTo>
                          <a:pt x="222" y="30"/>
                        </a:lnTo>
                        <a:lnTo>
                          <a:pt x="231" y="51"/>
                        </a:lnTo>
                        <a:lnTo>
                          <a:pt x="234" y="48"/>
                        </a:lnTo>
                        <a:lnTo>
                          <a:pt x="240" y="53"/>
                        </a:lnTo>
                        <a:close/>
                        <a:moveTo>
                          <a:pt x="330" y="174"/>
                        </a:moveTo>
                        <a:lnTo>
                          <a:pt x="325" y="171"/>
                        </a:lnTo>
                        <a:lnTo>
                          <a:pt x="325" y="170"/>
                        </a:lnTo>
                        <a:lnTo>
                          <a:pt x="327" y="162"/>
                        </a:lnTo>
                        <a:lnTo>
                          <a:pt x="329" y="168"/>
                        </a:lnTo>
                        <a:lnTo>
                          <a:pt x="330" y="174"/>
                        </a:lnTo>
                        <a:close/>
                        <a:moveTo>
                          <a:pt x="329" y="173"/>
                        </a:moveTo>
                        <a:lnTo>
                          <a:pt x="331" y="174"/>
                        </a:lnTo>
                        <a:lnTo>
                          <a:pt x="331" y="177"/>
                        </a:lnTo>
                        <a:lnTo>
                          <a:pt x="329" y="173"/>
                        </a:lnTo>
                        <a:close/>
                        <a:moveTo>
                          <a:pt x="343" y="191"/>
                        </a:moveTo>
                        <a:lnTo>
                          <a:pt x="343" y="188"/>
                        </a:lnTo>
                        <a:lnTo>
                          <a:pt x="343" y="192"/>
                        </a:lnTo>
                        <a:lnTo>
                          <a:pt x="343" y="191"/>
                        </a:lnTo>
                        <a:close/>
                        <a:moveTo>
                          <a:pt x="233" y="255"/>
                        </a:moveTo>
                        <a:lnTo>
                          <a:pt x="233" y="256"/>
                        </a:lnTo>
                        <a:lnTo>
                          <a:pt x="233" y="255"/>
                        </a:lnTo>
                        <a:close/>
                        <a:moveTo>
                          <a:pt x="322" y="252"/>
                        </a:moveTo>
                        <a:lnTo>
                          <a:pt x="321" y="255"/>
                        </a:lnTo>
                        <a:lnTo>
                          <a:pt x="318" y="255"/>
                        </a:lnTo>
                        <a:lnTo>
                          <a:pt x="322" y="252"/>
                        </a:lnTo>
                        <a:close/>
                        <a:moveTo>
                          <a:pt x="142" y="54"/>
                        </a:moveTo>
                        <a:lnTo>
                          <a:pt x="141" y="54"/>
                        </a:lnTo>
                        <a:lnTo>
                          <a:pt x="143" y="51"/>
                        </a:lnTo>
                        <a:lnTo>
                          <a:pt x="142" y="54"/>
                        </a:lnTo>
                        <a:close/>
                        <a:moveTo>
                          <a:pt x="64" y="189"/>
                        </a:moveTo>
                        <a:lnTo>
                          <a:pt x="65" y="185"/>
                        </a:lnTo>
                        <a:lnTo>
                          <a:pt x="69" y="179"/>
                        </a:lnTo>
                        <a:lnTo>
                          <a:pt x="75" y="178"/>
                        </a:lnTo>
                        <a:lnTo>
                          <a:pt x="83" y="179"/>
                        </a:lnTo>
                        <a:lnTo>
                          <a:pt x="90" y="183"/>
                        </a:lnTo>
                        <a:lnTo>
                          <a:pt x="94" y="188"/>
                        </a:lnTo>
                        <a:lnTo>
                          <a:pt x="96" y="196"/>
                        </a:lnTo>
                        <a:lnTo>
                          <a:pt x="96" y="201"/>
                        </a:lnTo>
                        <a:lnTo>
                          <a:pt x="94" y="203"/>
                        </a:lnTo>
                        <a:lnTo>
                          <a:pt x="94" y="206"/>
                        </a:lnTo>
                        <a:lnTo>
                          <a:pt x="90" y="208"/>
                        </a:lnTo>
                        <a:lnTo>
                          <a:pt x="87" y="210"/>
                        </a:lnTo>
                        <a:lnTo>
                          <a:pt x="81" y="213"/>
                        </a:lnTo>
                        <a:lnTo>
                          <a:pt x="79" y="213"/>
                        </a:lnTo>
                        <a:lnTo>
                          <a:pt x="77" y="213"/>
                        </a:lnTo>
                        <a:lnTo>
                          <a:pt x="75" y="212"/>
                        </a:lnTo>
                        <a:lnTo>
                          <a:pt x="66" y="210"/>
                        </a:lnTo>
                        <a:lnTo>
                          <a:pt x="64" y="204"/>
                        </a:lnTo>
                        <a:lnTo>
                          <a:pt x="60" y="203"/>
                        </a:lnTo>
                        <a:lnTo>
                          <a:pt x="58" y="197"/>
                        </a:lnTo>
                        <a:lnTo>
                          <a:pt x="58" y="189"/>
                        </a:lnTo>
                        <a:lnTo>
                          <a:pt x="61" y="185"/>
                        </a:lnTo>
                        <a:lnTo>
                          <a:pt x="63" y="185"/>
                        </a:lnTo>
                        <a:lnTo>
                          <a:pt x="64" y="189"/>
                        </a:lnTo>
                        <a:close/>
                        <a:moveTo>
                          <a:pt x="9" y="216"/>
                        </a:moveTo>
                        <a:lnTo>
                          <a:pt x="10" y="219"/>
                        </a:lnTo>
                        <a:lnTo>
                          <a:pt x="9" y="225"/>
                        </a:lnTo>
                        <a:lnTo>
                          <a:pt x="7" y="224"/>
                        </a:lnTo>
                        <a:lnTo>
                          <a:pt x="9" y="216"/>
                        </a:lnTo>
                        <a:close/>
                        <a:moveTo>
                          <a:pt x="227" y="147"/>
                        </a:moveTo>
                        <a:lnTo>
                          <a:pt x="227" y="148"/>
                        </a:lnTo>
                        <a:lnTo>
                          <a:pt x="226" y="150"/>
                        </a:lnTo>
                        <a:lnTo>
                          <a:pt x="227" y="153"/>
                        </a:lnTo>
                        <a:lnTo>
                          <a:pt x="222" y="154"/>
                        </a:lnTo>
                        <a:lnTo>
                          <a:pt x="227" y="147"/>
                        </a:lnTo>
                        <a:close/>
                        <a:moveTo>
                          <a:pt x="171" y="266"/>
                        </a:moveTo>
                        <a:lnTo>
                          <a:pt x="172" y="263"/>
                        </a:lnTo>
                        <a:lnTo>
                          <a:pt x="175" y="262"/>
                        </a:lnTo>
                        <a:lnTo>
                          <a:pt x="178" y="263"/>
                        </a:lnTo>
                        <a:lnTo>
                          <a:pt x="181" y="267"/>
                        </a:lnTo>
                        <a:lnTo>
                          <a:pt x="183" y="267"/>
                        </a:lnTo>
                        <a:lnTo>
                          <a:pt x="185" y="269"/>
                        </a:lnTo>
                        <a:lnTo>
                          <a:pt x="189" y="275"/>
                        </a:lnTo>
                        <a:lnTo>
                          <a:pt x="190" y="278"/>
                        </a:lnTo>
                        <a:lnTo>
                          <a:pt x="190" y="279"/>
                        </a:lnTo>
                        <a:lnTo>
                          <a:pt x="192" y="278"/>
                        </a:lnTo>
                        <a:lnTo>
                          <a:pt x="196" y="280"/>
                        </a:lnTo>
                        <a:lnTo>
                          <a:pt x="196" y="285"/>
                        </a:lnTo>
                        <a:lnTo>
                          <a:pt x="193" y="290"/>
                        </a:lnTo>
                        <a:lnTo>
                          <a:pt x="191" y="292"/>
                        </a:lnTo>
                        <a:lnTo>
                          <a:pt x="178" y="294"/>
                        </a:lnTo>
                        <a:lnTo>
                          <a:pt x="167" y="294"/>
                        </a:lnTo>
                        <a:lnTo>
                          <a:pt x="156" y="290"/>
                        </a:lnTo>
                        <a:lnTo>
                          <a:pt x="149" y="280"/>
                        </a:lnTo>
                        <a:lnTo>
                          <a:pt x="149" y="272"/>
                        </a:lnTo>
                        <a:lnTo>
                          <a:pt x="151" y="269"/>
                        </a:lnTo>
                        <a:lnTo>
                          <a:pt x="154" y="274"/>
                        </a:lnTo>
                        <a:lnTo>
                          <a:pt x="154" y="269"/>
                        </a:lnTo>
                        <a:lnTo>
                          <a:pt x="160" y="264"/>
                        </a:lnTo>
                        <a:lnTo>
                          <a:pt x="163" y="262"/>
                        </a:lnTo>
                        <a:lnTo>
                          <a:pt x="171" y="266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25" name="Freeform 982"/>
                  <p:cNvSpPr>
                    <a:spLocks noEditPoints="1"/>
                  </p:cNvSpPr>
                  <p:nvPr/>
                </p:nvSpPr>
                <p:spPr>
                  <a:xfrm>
                    <a:off x="87" y="617"/>
                    <a:ext cx="13" cy="39"/>
                  </a:xfrm>
                  <a:custGeom>
                    <a:avLst/>
                    <a:gdLst>
                      <a:gd name="txL" fmla="*/ 0 w 38"/>
                      <a:gd name="txT" fmla="*/ 0 h 117"/>
                      <a:gd name="txR" fmla="*/ 38 w 38"/>
                      <a:gd name="txB" fmla="*/ 117 h 1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8" h="117">
                        <a:moveTo>
                          <a:pt x="33" y="24"/>
                        </a:moveTo>
                        <a:lnTo>
                          <a:pt x="33" y="23"/>
                        </a:lnTo>
                        <a:lnTo>
                          <a:pt x="27" y="18"/>
                        </a:lnTo>
                        <a:lnTo>
                          <a:pt x="24" y="21"/>
                        </a:lnTo>
                        <a:lnTo>
                          <a:pt x="15" y="0"/>
                        </a:lnTo>
                        <a:lnTo>
                          <a:pt x="14" y="0"/>
                        </a:lnTo>
                        <a:lnTo>
                          <a:pt x="13" y="8"/>
                        </a:lnTo>
                        <a:lnTo>
                          <a:pt x="16" y="15"/>
                        </a:lnTo>
                        <a:lnTo>
                          <a:pt x="15" y="16"/>
                        </a:lnTo>
                        <a:lnTo>
                          <a:pt x="15" y="18"/>
                        </a:lnTo>
                        <a:lnTo>
                          <a:pt x="16" y="21"/>
                        </a:lnTo>
                        <a:lnTo>
                          <a:pt x="24" y="70"/>
                        </a:lnTo>
                        <a:lnTo>
                          <a:pt x="22" y="71"/>
                        </a:lnTo>
                        <a:lnTo>
                          <a:pt x="20" y="80"/>
                        </a:lnTo>
                        <a:lnTo>
                          <a:pt x="13" y="86"/>
                        </a:lnTo>
                        <a:lnTo>
                          <a:pt x="13" y="87"/>
                        </a:lnTo>
                        <a:lnTo>
                          <a:pt x="12" y="92"/>
                        </a:lnTo>
                        <a:lnTo>
                          <a:pt x="3" y="96"/>
                        </a:lnTo>
                        <a:lnTo>
                          <a:pt x="1" y="98"/>
                        </a:lnTo>
                        <a:lnTo>
                          <a:pt x="0" y="101"/>
                        </a:lnTo>
                        <a:lnTo>
                          <a:pt x="0" y="105"/>
                        </a:lnTo>
                        <a:lnTo>
                          <a:pt x="1" y="106"/>
                        </a:lnTo>
                        <a:lnTo>
                          <a:pt x="6" y="108"/>
                        </a:lnTo>
                        <a:lnTo>
                          <a:pt x="4" y="108"/>
                        </a:lnTo>
                        <a:lnTo>
                          <a:pt x="3" y="110"/>
                        </a:lnTo>
                        <a:lnTo>
                          <a:pt x="2" y="111"/>
                        </a:lnTo>
                        <a:lnTo>
                          <a:pt x="3" y="116"/>
                        </a:lnTo>
                        <a:lnTo>
                          <a:pt x="6" y="116"/>
                        </a:lnTo>
                        <a:lnTo>
                          <a:pt x="10" y="117"/>
                        </a:lnTo>
                        <a:lnTo>
                          <a:pt x="20" y="112"/>
                        </a:lnTo>
                        <a:lnTo>
                          <a:pt x="26" y="106"/>
                        </a:lnTo>
                        <a:lnTo>
                          <a:pt x="33" y="90"/>
                        </a:lnTo>
                        <a:lnTo>
                          <a:pt x="38" y="81"/>
                        </a:lnTo>
                        <a:lnTo>
                          <a:pt x="38" y="80"/>
                        </a:lnTo>
                        <a:lnTo>
                          <a:pt x="38" y="71"/>
                        </a:lnTo>
                        <a:lnTo>
                          <a:pt x="38" y="47"/>
                        </a:lnTo>
                        <a:lnTo>
                          <a:pt x="36" y="35"/>
                        </a:lnTo>
                        <a:lnTo>
                          <a:pt x="33" y="24"/>
                        </a:lnTo>
                        <a:close/>
                        <a:moveTo>
                          <a:pt x="27" y="26"/>
                        </a:moveTo>
                        <a:lnTo>
                          <a:pt x="27" y="27"/>
                        </a:lnTo>
                        <a:lnTo>
                          <a:pt x="31" y="51"/>
                        </a:lnTo>
                        <a:lnTo>
                          <a:pt x="25" y="23"/>
                        </a:lnTo>
                        <a:lnTo>
                          <a:pt x="27" y="26"/>
                        </a:lnTo>
                        <a:close/>
                        <a:moveTo>
                          <a:pt x="20" y="94"/>
                        </a:moveTo>
                        <a:lnTo>
                          <a:pt x="18" y="96"/>
                        </a:lnTo>
                        <a:lnTo>
                          <a:pt x="20" y="94"/>
                        </a:lnTo>
                        <a:close/>
                      </a:path>
                    </a:pathLst>
                  </a:custGeom>
                  <a:solidFill>
                    <a:srgbClr val="ECECE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26" name="Freeform 983"/>
                  <p:cNvSpPr/>
                  <p:nvPr/>
                </p:nvSpPr>
                <p:spPr>
                  <a:xfrm>
                    <a:off x="96" y="625"/>
                    <a:ext cx="2" cy="9"/>
                  </a:xfrm>
                  <a:custGeom>
                    <a:avLst/>
                    <a:gdLst>
                      <a:gd name="txL" fmla="*/ 0 w 6"/>
                      <a:gd name="txT" fmla="*/ 0 h 28"/>
                      <a:gd name="txR" fmla="*/ 6 w 6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28">
                        <a:moveTo>
                          <a:pt x="2" y="4"/>
                        </a:moveTo>
                        <a:lnTo>
                          <a:pt x="2" y="3"/>
                        </a:lnTo>
                        <a:lnTo>
                          <a:pt x="0" y="0"/>
                        </a:lnTo>
                        <a:lnTo>
                          <a:pt x="6" y="28"/>
                        </a:lnTo>
                        <a:lnTo>
                          <a:pt x="2" y="4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27" name="Freeform 984"/>
                  <p:cNvSpPr/>
                  <p:nvPr/>
                </p:nvSpPr>
                <p:spPr>
                  <a:xfrm>
                    <a:off x="93" y="648"/>
                    <a:ext cx="1" cy="1"/>
                  </a:xfrm>
                  <a:custGeom>
                    <a:avLst/>
                    <a:gdLst>
                      <a:gd name="txL" fmla="*/ 0 w 2"/>
                      <a:gd name="txT" fmla="*/ 0 h 2"/>
                      <a:gd name="txR" fmla="*/ 2 w 2"/>
                      <a:gd name="txB" fmla="*/ 2 h 2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2">
                        <a:moveTo>
                          <a:pt x="2" y="0"/>
                        </a:moveTo>
                        <a:lnTo>
                          <a:pt x="0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28" name="Freeform 985"/>
                  <p:cNvSpPr>
                    <a:spLocks noEditPoints="1"/>
                  </p:cNvSpPr>
                  <p:nvPr/>
                </p:nvSpPr>
                <p:spPr>
                  <a:xfrm>
                    <a:off x="38" y="666"/>
                    <a:ext cx="12" cy="12"/>
                  </a:xfrm>
                  <a:custGeom>
                    <a:avLst/>
                    <a:gdLst>
                      <a:gd name="txL" fmla="*/ 0 w 38"/>
                      <a:gd name="txT" fmla="*/ 0 h 35"/>
                      <a:gd name="txR" fmla="*/ 38 w 38"/>
                      <a:gd name="txB" fmla="*/ 35 h 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8" h="35">
                        <a:moveTo>
                          <a:pt x="7" y="7"/>
                        </a:moveTo>
                        <a:lnTo>
                          <a:pt x="6" y="11"/>
                        </a:lnTo>
                        <a:lnTo>
                          <a:pt x="5" y="7"/>
                        </a:lnTo>
                        <a:lnTo>
                          <a:pt x="3" y="7"/>
                        </a:lnTo>
                        <a:lnTo>
                          <a:pt x="0" y="11"/>
                        </a:lnTo>
                        <a:lnTo>
                          <a:pt x="0" y="19"/>
                        </a:lnTo>
                        <a:lnTo>
                          <a:pt x="2" y="25"/>
                        </a:lnTo>
                        <a:lnTo>
                          <a:pt x="6" y="26"/>
                        </a:lnTo>
                        <a:lnTo>
                          <a:pt x="8" y="32"/>
                        </a:lnTo>
                        <a:lnTo>
                          <a:pt x="17" y="34"/>
                        </a:lnTo>
                        <a:lnTo>
                          <a:pt x="19" y="35"/>
                        </a:lnTo>
                        <a:lnTo>
                          <a:pt x="21" y="35"/>
                        </a:lnTo>
                        <a:lnTo>
                          <a:pt x="26" y="32"/>
                        </a:lnTo>
                        <a:lnTo>
                          <a:pt x="32" y="30"/>
                        </a:lnTo>
                        <a:lnTo>
                          <a:pt x="36" y="28"/>
                        </a:lnTo>
                        <a:lnTo>
                          <a:pt x="36" y="25"/>
                        </a:lnTo>
                        <a:lnTo>
                          <a:pt x="38" y="23"/>
                        </a:lnTo>
                        <a:lnTo>
                          <a:pt x="38" y="18"/>
                        </a:lnTo>
                        <a:lnTo>
                          <a:pt x="36" y="10"/>
                        </a:lnTo>
                        <a:lnTo>
                          <a:pt x="32" y="5"/>
                        </a:lnTo>
                        <a:lnTo>
                          <a:pt x="25" y="1"/>
                        </a:lnTo>
                        <a:lnTo>
                          <a:pt x="17" y="0"/>
                        </a:lnTo>
                        <a:lnTo>
                          <a:pt x="11" y="1"/>
                        </a:lnTo>
                        <a:lnTo>
                          <a:pt x="7" y="7"/>
                        </a:lnTo>
                        <a:close/>
                        <a:moveTo>
                          <a:pt x="17" y="13"/>
                        </a:moveTo>
                        <a:lnTo>
                          <a:pt x="18" y="10"/>
                        </a:lnTo>
                        <a:lnTo>
                          <a:pt x="26" y="10"/>
                        </a:lnTo>
                        <a:lnTo>
                          <a:pt x="30" y="11"/>
                        </a:lnTo>
                        <a:lnTo>
                          <a:pt x="31" y="16"/>
                        </a:lnTo>
                        <a:lnTo>
                          <a:pt x="32" y="19"/>
                        </a:lnTo>
                        <a:lnTo>
                          <a:pt x="14" y="20"/>
                        </a:lnTo>
                        <a:lnTo>
                          <a:pt x="17" y="13"/>
                        </a:lnTo>
                        <a:close/>
                      </a:path>
                    </a:pathLst>
                  </a:custGeom>
                  <a:solidFill>
                    <a:srgbClr val="ECECE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29" name="Freeform 986"/>
                  <p:cNvSpPr>
                    <a:spLocks noEditPoints="1"/>
                  </p:cNvSpPr>
                  <p:nvPr/>
                </p:nvSpPr>
                <p:spPr>
                  <a:xfrm>
                    <a:off x="68" y="694"/>
                    <a:ext cx="16" cy="11"/>
                  </a:xfrm>
                  <a:custGeom>
                    <a:avLst/>
                    <a:gdLst>
                      <a:gd name="txL" fmla="*/ 0 w 47"/>
                      <a:gd name="txT" fmla="*/ 0 h 32"/>
                      <a:gd name="txR" fmla="*/ 47 w 47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" h="32">
                        <a:moveTo>
                          <a:pt x="23" y="1"/>
                        </a:moveTo>
                        <a:lnTo>
                          <a:pt x="22" y="4"/>
                        </a:lnTo>
                        <a:lnTo>
                          <a:pt x="14" y="0"/>
                        </a:lnTo>
                        <a:lnTo>
                          <a:pt x="11" y="2"/>
                        </a:lnTo>
                        <a:lnTo>
                          <a:pt x="5" y="7"/>
                        </a:lnTo>
                        <a:lnTo>
                          <a:pt x="5" y="12"/>
                        </a:lnTo>
                        <a:lnTo>
                          <a:pt x="2" y="7"/>
                        </a:lnTo>
                        <a:lnTo>
                          <a:pt x="0" y="10"/>
                        </a:lnTo>
                        <a:lnTo>
                          <a:pt x="0" y="18"/>
                        </a:lnTo>
                        <a:lnTo>
                          <a:pt x="7" y="28"/>
                        </a:lnTo>
                        <a:lnTo>
                          <a:pt x="18" y="32"/>
                        </a:lnTo>
                        <a:lnTo>
                          <a:pt x="29" y="32"/>
                        </a:lnTo>
                        <a:lnTo>
                          <a:pt x="42" y="30"/>
                        </a:lnTo>
                        <a:lnTo>
                          <a:pt x="44" y="28"/>
                        </a:lnTo>
                        <a:lnTo>
                          <a:pt x="47" y="23"/>
                        </a:lnTo>
                        <a:lnTo>
                          <a:pt x="47" y="18"/>
                        </a:lnTo>
                        <a:lnTo>
                          <a:pt x="43" y="16"/>
                        </a:lnTo>
                        <a:lnTo>
                          <a:pt x="41" y="17"/>
                        </a:lnTo>
                        <a:lnTo>
                          <a:pt x="38" y="18"/>
                        </a:lnTo>
                        <a:lnTo>
                          <a:pt x="40" y="16"/>
                        </a:lnTo>
                        <a:lnTo>
                          <a:pt x="38" y="14"/>
                        </a:lnTo>
                        <a:lnTo>
                          <a:pt x="32" y="5"/>
                        </a:lnTo>
                        <a:lnTo>
                          <a:pt x="29" y="1"/>
                        </a:lnTo>
                        <a:lnTo>
                          <a:pt x="26" y="0"/>
                        </a:lnTo>
                        <a:lnTo>
                          <a:pt x="23" y="1"/>
                        </a:lnTo>
                        <a:close/>
                        <a:moveTo>
                          <a:pt x="12" y="18"/>
                        </a:moveTo>
                        <a:lnTo>
                          <a:pt x="11" y="17"/>
                        </a:lnTo>
                        <a:lnTo>
                          <a:pt x="11" y="8"/>
                        </a:lnTo>
                        <a:lnTo>
                          <a:pt x="17" y="5"/>
                        </a:lnTo>
                        <a:lnTo>
                          <a:pt x="29" y="11"/>
                        </a:lnTo>
                        <a:lnTo>
                          <a:pt x="30" y="13"/>
                        </a:lnTo>
                        <a:lnTo>
                          <a:pt x="30" y="20"/>
                        </a:lnTo>
                        <a:lnTo>
                          <a:pt x="12" y="18"/>
                        </a:lnTo>
                        <a:close/>
                      </a:path>
                    </a:pathLst>
                  </a:custGeom>
                  <a:solidFill>
                    <a:srgbClr val="ECECE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30" name="Freeform 987"/>
                  <p:cNvSpPr/>
                  <p:nvPr/>
                </p:nvSpPr>
                <p:spPr>
                  <a:xfrm>
                    <a:off x="72" y="696"/>
                    <a:ext cx="2" cy="4"/>
                  </a:xfrm>
                  <a:custGeom>
                    <a:avLst/>
                    <a:gdLst>
                      <a:gd name="txL" fmla="*/ 0 w 6"/>
                      <a:gd name="txT" fmla="*/ 0 h 13"/>
                      <a:gd name="txR" fmla="*/ 6 w 6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3">
                        <a:moveTo>
                          <a:pt x="1" y="13"/>
                        </a:moveTo>
                        <a:lnTo>
                          <a:pt x="2" y="6"/>
                        </a:lnTo>
                        <a:lnTo>
                          <a:pt x="6" y="0"/>
                        </a:lnTo>
                        <a:lnTo>
                          <a:pt x="0" y="3"/>
                        </a:lnTo>
                        <a:lnTo>
                          <a:pt x="0" y="12"/>
                        </a:lnTo>
                        <a:lnTo>
                          <a:pt x="1" y="13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31" name="Freeform 988"/>
                  <p:cNvSpPr>
                    <a:spLocks noEditPoints="1"/>
                  </p:cNvSpPr>
                  <p:nvPr/>
                </p:nvSpPr>
                <p:spPr>
                  <a:xfrm>
                    <a:off x="22" y="670"/>
                    <a:ext cx="110" cy="60"/>
                  </a:xfrm>
                  <a:custGeom>
                    <a:avLst/>
                    <a:gdLst>
                      <a:gd name="txL" fmla="*/ 0 w 331"/>
                      <a:gd name="txT" fmla="*/ 0 h 182"/>
                      <a:gd name="txR" fmla="*/ 331 w 331"/>
                      <a:gd name="txB" fmla="*/ 182 h 18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1" h="182">
                        <a:moveTo>
                          <a:pt x="331" y="0"/>
                        </a:moveTo>
                        <a:lnTo>
                          <a:pt x="330" y="0"/>
                        </a:lnTo>
                        <a:lnTo>
                          <a:pt x="326" y="0"/>
                        </a:lnTo>
                        <a:lnTo>
                          <a:pt x="326" y="3"/>
                        </a:lnTo>
                        <a:lnTo>
                          <a:pt x="324" y="7"/>
                        </a:lnTo>
                        <a:lnTo>
                          <a:pt x="324" y="18"/>
                        </a:lnTo>
                        <a:lnTo>
                          <a:pt x="318" y="27"/>
                        </a:lnTo>
                        <a:lnTo>
                          <a:pt x="312" y="37"/>
                        </a:lnTo>
                        <a:lnTo>
                          <a:pt x="303" y="44"/>
                        </a:lnTo>
                        <a:lnTo>
                          <a:pt x="294" y="51"/>
                        </a:lnTo>
                        <a:lnTo>
                          <a:pt x="289" y="60"/>
                        </a:lnTo>
                        <a:lnTo>
                          <a:pt x="282" y="63"/>
                        </a:lnTo>
                        <a:lnTo>
                          <a:pt x="257" y="55"/>
                        </a:lnTo>
                        <a:lnTo>
                          <a:pt x="240" y="56"/>
                        </a:lnTo>
                        <a:lnTo>
                          <a:pt x="239" y="58"/>
                        </a:lnTo>
                        <a:lnTo>
                          <a:pt x="237" y="61"/>
                        </a:lnTo>
                        <a:lnTo>
                          <a:pt x="235" y="61"/>
                        </a:lnTo>
                        <a:lnTo>
                          <a:pt x="231" y="63"/>
                        </a:lnTo>
                        <a:lnTo>
                          <a:pt x="230" y="69"/>
                        </a:lnTo>
                        <a:lnTo>
                          <a:pt x="229" y="64"/>
                        </a:lnTo>
                        <a:lnTo>
                          <a:pt x="228" y="64"/>
                        </a:lnTo>
                        <a:lnTo>
                          <a:pt x="223" y="70"/>
                        </a:lnTo>
                        <a:lnTo>
                          <a:pt x="227" y="79"/>
                        </a:lnTo>
                        <a:lnTo>
                          <a:pt x="225" y="80"/>
                        </a:lnTo>
                        <a:lnTo>
                          <a:pt x="224" y="90"/>
                        </a:lnTo>
                        <a:lnTo>
                          <a:pt x="221" y="103"/>
                        </a:lnTo>
                        <a:lnTo>
                          <a:pt x="218" y="108"/>
                        </a:lnTo>
                        <a:lnTo>
                          <a:pt x="218" y="111"/>
                        </a:lnTo>
                        <a:lnTo>
                          <a:pt x="212" y="118"/>
                        </a:lnTo>
                        <a:lnTo>
                          <a:pt x="210" y="120"/>
                        </a:lnTo>
                        <a:lnTo>
                          <a:pt x="209" y="122"/>
                        </a:lnTo>
                        <a:lnTo>
                          <a:pt x="206" y="127"/>
                        </a:lnTo>
                        <a:lnTo>
                          <a:pt x="201" y="129"/>
                        </a:lnTo>
                        <a:lnTo>
                          <a:pt x="199" y="130"/>
                        </a:lnTo>
                        <a:lnTo>
                          <a:pt x="198" y="133"/>
                        </a:lnTo>
                        <a:lnTo>
                          <a:pt x="189" y="140"/>
                        </a:lnTo>
                        <a:lnTo>
                          <a:pt x="189" y="141"/>
                        </a:lnTo>
                        <a:lnTo>
                          <a:pt x="188" y="146"/>
                        </a:lnTo>
                        <a:lnTo>
                          <a:pt x="194" y="147"/>
                        </a:lnTo>
                        <a:lnTo>
                          <a:pt x="201" y="146"/>
                        </a:lnTo>
                        <a:lnTo>
                          <a:pt x="194" y="154"/>
                        </a:lnTo>
                        <a:lnTo>
                          <a:pt x="158" y="169"/>
                        </a:lnTo>
                        <a:lnTo>
                          <a:pt x="141" y="163"/>
                        </a:lnTo>
                        <a:lnTo>
                          <a:pt x="126" y="160"/>
                        </a:lnTo>
                        <a:lnTo>
                          <a:pt x="108" y="158"/>
                        </a:lnTo>
                        <a:lnTo>
                          <a:pt x="91" y="159"/>
                        </a:lnTo>
                        <a:lnTo>
                          <a:pt x="75" y="150"/>
                        </a:lnTo>
                        <a:lnTo>
                          <a:pt x="62" y="138"/>
                        </a:lnTo>
                        <a:lnTo>
                          <a:pt x="63" y="138"/>
                        </a:lnTo>
                        <a:lnTo>
                          <a:pt x="72" y="145"/>
                        </a:lnTo>
                        <a:lnTo>
                          <a:pt x="83" y="150"/>
                        </a:lnTo>
                        <a:lnTo>
                          <a:pt x="93" y="151"/>
                        </a:lnTo>
                        <a:lnTo>
                          <a:pt x="107" y="150"/>
                        </a:lnTo>
                        <a:lnTo>
                          <a:pt x="104" y="146"/>
                        </a:lnTo>
                        <a:lnTo>
                          <a:pt x="103" y="145"/>
                        </a:lnTo>
                        <a:lnTo>
                          <a:pt x="99" y="144"/>
                        </a:lnTo>
                        <a:lnTo>
                          <a:pt x="84" y="139"/>
                        </a:lnTo>
                        <a:lnTo>
                          <a:pt x="78" y="134"/>
                        </a:lnTo>
                        <a:lnTo>
                          <a:pt x="74" y="129"/>
                        </a:lnTo>
                        <a:lnTo>
                          <a:pt x="69" y="124"/>
                        </a:lnTo>
                        <a:lnTo>
                          <a:pt x="66" y="122"/>
                        </a:lnTo>
                        <a:lnTo>
                          <a:pt x="59" y="118"/>
                        </a:lnTo>
                        <a:lnTo>
                          <a:pt x="54" y="118"/>
                        </a:lnTo>
                        <a:lnTo>
                          <a:pt x="49" y="116"/>
                        </a:lnTo>
                        <a:lnTo>
                          <a:pt x="45" y="116"/>
                        </a:lnTo>
                        <a:lnTo>
                          <a:pt x="36" y="110"/>
                        </a:lnTo>
                        <a:lnTo>
                          <a:pt x="36" y="109"/>
                        </a:lnTo>
                        <a:lnTo>
                          <a:pt x="32" y="104"/>
                        </a:lnTo>
                        <a:lnTo>
                          <a:pt x="32" y="103"/>
                        </a:lnTo>
                        <a:lnTo>
                          <a:pt x="31" y="98"/>
                        </a:lnTo>
                        <a:lnTo>
                          <a:pt x="25" y="92"/>
                        </a:lnTo>
                        <a:lnTo>
                          <a:pt x="17" y="79"/>
                        </a:lnTo>
                        <a:lnTo>
                          <a:pt x="15" y="73"/>
                        </a:lnTo>
                        <a:lnTo>
                          <a:pt x="14" y="73"/>
                        </a:lnTo>
                        <a:lnTo>
                          <a:pt x="2" y="52"/>
                        </a:lnTo>
                        <a:lnTo>
                          <a:pt x="1" y="54"/>
                        </a:lnTo>
                        <a:lnTo>
                          <a:pt x="0" y="63"/>
                        </a:lnTo>
                        <a:lnTo>
                          <a:pt x="1" y="64"/>
                        </a:lnTo>
                        <a:lnTo>
                          <a:pt x="12" y="84"/>
                        </a:lnTo>
                        <a:lnTo>
                          <a:pt x="13" y="86"/>
                        </a:lnTo>
                        <a:lnTo>
                          <a:pt x="15" y="90"/>
                        </a:lnTo>
                        <a:lnTo>
                          <a:pt x="17" y="96"/>
                        </a:lnTo>
                        <a:lnTo>
                          <a:pt x="19" y="97"/>
                        </a:lnTo>
                        <a:lnTo>
                          <a:pt x="23" y="110"/>
                        </a:lnTo>
                        <a:lnTo>
                          <a:pt x="27" y="116"/>
                        </a:lnTo>
                        <a:lnTo>
                          <a:pt x="25" y="120"/>
                        </a:lnTo>
                        <a:lnTo>
                          <a:pt x="43" y="136"/>
                        </a:lnTo>
                        <a:lnTo>
                          <a:pt x="54" y="140"/>
                        </a:lnTo>
                        <a:lnTo>
                          <a:pt x="54" y="142"/>
                        </a:lnTo>
                        <a:lnTo>
                          <a:pt x="54" y="144"/>
                        </a:lnTo>
                        <a:lnTo>
                          <a:pt x="59" y="151"/>
                        </a:lnTo>
                        <a:lnTo>
                          <a:pt x="67" y="157"/>
                        </a:lnTo>
                        <a:lnTo>
                          <a:pt x="69" y="157"/>
                        </a:lnTo>
                        <a:lnTo>
                          <a:pt x="86" y="169"/>
                        </a:lnTo>
                        <a:lnTo>
                          <a:pt x="92" y="171"/>
                        </a:lnTo>
                        <a:lnTo>
                          <a:pt x="103" y="176"/>
                        </a:lnTo>
                        <a:lnTo>
                          <a:pt x="115" y="180"/>
                        </a:lnTo>
                        <a:lnTo>
                          <a:pt x="128" y="181"/>
                        </a:lnTo>
                        <a:lnTo>
                          <a:pt x="143" y="182"/>
                        </a:lnTo>
                        <a:lnTo>
                          <a:pt x="144" y="182"/>
                        </a:lnTo>
                        <a:lnTo>
                          <a:pt x="149" y="177"/>
                        </a:lnTo>
                        <a:lnTo>
                          <a:pt x="165" y="176"/>
                        </a:lnTo>
                        <a:lnTo>
                          <a:pt x="165" y="177"/>
                        </a:lnTo>
                        <a:lnTo>
                          <a:pt x="181" y="178"/>
                        </a:lnTo>
                        <a:lnTo>
                          <a:pt x="189" y="176"/>
                        </a:lnTo>
                        <a:lnTo>
                          <a:pt x="206" y="152"/>
                        </a:lnTo>
                        <a:lnTo>
                          <a:pt x="216" y="150"/>
                        </a:lnTo>
                        <a:lnTo>
                          <a:pt x="225" y="142"/>
                        </a:lnTo>
                        <a:lnTo>
                          <a:pt x="225" y="141"/>
                        </a:lnTo>
                        <a:lnTo>
                          <a:pt x="227" y="136"/>
                        </a:lnTo>
                        <a:lnTo>
                          <a:pt x="233" y="128"/>
                        </a:lnTo>
                        <a:lnTo>
                          <a:pt x="233" y="127"/>
                        </a:lnTo>
                        <a:lnTo>
                          <a:pt x="239" y="112"/>
                        </a:lnTo>
                        <a:lnTo>
                          <a:pt x="245" y="98"/>
                        </a:lnTo>
                        <a:lnTo>
                          <a:pt x="243" y="96"/>
                        </a:lnTo>
                        <a:lnTo>
                          <a:pt x="243" y="92"/>
                        </a:lnTo>
                        <a:lnTo>
                          <a:pt x="242" y="79"/>
                        </a:lnTo>
                        <a:lnTo>
                          <a:pt x="243" y="79"/>
                        </a:lnTo>
                        <a:lnTo>
                          <a:pt x="246" y="74"/>
                        </a:lnTo>
                        <a:lnTo>
                          <a:pt x="243" y="72"/>
                        </a:lnTo>
                        <a:lnTo>
                          <a:pt x="240" y="72"/>
                        </a:lnTo>
                        <a:lnTo>
                          <a:pt x="237" y="73"/>
                        </a:lnTo>
                        <a:lnTo>
                          <a:pt x="236" y="72"/>
                        </a:lnTo>
                        <a:lnTo>
                          <a:pt x="236" y="70"/>
                        </a:lnTo>
                        <a:lnTo>
                          <a:pt x="241" y="68"/>
                        </a:lnTo>
                        <a:lnTo>
                          <a:pt x="243" y="67"/>
                        </a:lnTo>
                        <a:lnTo>
                          <a:pt x="242" y="66"/>
                        </a:lnTo>
                        <a:lnTo>
                          <a:pt x="245" y="62"/>
                        </a:lnTo>
                        <a:lnTo>
                          <a:pt x="248" y="63"/>
                        </a:lnTo>
                        <a:lnTo>
                          <a:pt x="245" y="68"/>
                        </a:lnTo>
                        <a:lnTo>
                          <a:pt x="247" y="70"/>
                        </a:lnTo>
                        <a:lnTo>
                          <a:pt x="252" y="73"/>
                        </a:lnTo>
                        <a:lnTo>
                          <a:pt x="255" y="76"/>
                        </a:lnTo>
                        <a:lnTo>
                          <a:pt x="261" y="80"/>
                        </a:lnTo>
                        <a:lnTo>
                          <a:pt x="267" y="82"/>
                        </a:lnTo>
                        <a:lnTo>
                          <a:pt x="276" y="85"/>
                        </a:lnTo>
                        <a:lnTo>
                          <a:pt x="281" y="81"/>
                        </a:lnTo>
                        <a:lnTo>
                          <a:pt x="282" y="80"/>
                        </a:lnTo>
                        <a:lnTo>
                          <a:pt x="293" y="74"/>
                        </a:lnTo>
                        <a:lnTo>
                          <a:pt x="282" y="73"/>
                        </a:lnTo>
                        <a:lnTo>
                          <a:pt x="296" y="73"/>
                        </a:lnTo>
                        <a:lnTo>
                          <a:pt x="302" y="72"/>
                        </a:lnTo>
                        <a:lnTo>
                          <a:pt x="303" y="72"/>
                        </a:lnTo>
                        <a:lnTo>
                          <a:pt x="305" y="69"/>
                        </a:lnTo>
                        <a:lnTo>
                          <a:pt x="305" y="66"/>
                        </a:lnTo>
                        <a:lnTo>
                          <a:pt x="307" y="63"/>
                        </a:lnTo>
                        <a:lnTo>
                          <a:pt x="312" y="62"/>
                        </a:lnTo>
                        <a:lnTo>
                          <a:pt x="317" y="60"/>
                        </a:lnTo>
                        <a:lnTo>
                          <a:pt x="320" y="54"/>
                        </a:lnTo>
                        <a:lnTo>
                          <a:pt x="324" y="49"/>
                        </a:lnTo>
                        <a:lnTo>
                          <a:pt x="325" y="44"/>
                        </a:lnTo>
                        <a:lnTo>
                          <a:pt x="324" y="40"/>
                        </a:lnTo>
                        <a:lnTo>
                          <a:pt x="323" y="40"/>
                        </a:lnTo>
                        <a:lnTo>
                          <a:pt x="323" y="37"/>
                        </a:lnTo>
                        <a:lnTo>
                          <a:pt x="326" y="27"/>
                        </a:lnTo>
                        <a:lnTo>
                          <a:pt x="327" y="22"/>
                        </a:lnTo>
                        <a:lnTo>
                          <a:pt x="330" y="19"/>
                        </a:lnTo>
                        <a:lnTo>
                          <a:pt x="331" y="9"/>
                        </a:lnTo>
                        <a:lnTo>
                          <a:pt x="331" y="0"/>
                        </a:lnTo>
                        <a:close/>
                        <a:moveTo>
                          <a:pt x="219" y="129"/>
                        </a:moveTo>
                        <a:lnTo>
                          <a:pt x="218" y="130"/>
                        </a:lnTo>
                        <a:lnTo>
                          <a:pt x="228" y="110"/>
                        </a:lnTo>
                        <a:lnTo>
                          <a:pt x="231" y="105"/>
                        </a:lnTo>
                        <a:lnTo>
                          <a:pt x="231" y="112"/>
                        </a:lnTo>
                        <a:lnTo>
                          <a:pt x="219" y="129"/>
                        </a:lnTo>
                        <a:close/>
                      </a:path>
                    </a:pathLst>
                  </a:custGeom>
                  <a:solidFill>
                    <a:srgbClr val="ECECE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32" name="Freeform 989"/>
                  <p:cNvSpPr/>
                  <p:nvPr/>
                </p:nvSpPr>
                <p:spPr>
                  <a:xfrm>
                    <a:off x="94" y="705"/>
                    <a:ext cx="5" cy="8"/>
                  </a:xfrm>
                  <a:custGeom>
                    <a:avLst/>
                    <a:gdLst>
                      <a:gd name="txL" fmla="*/ 0 w 13"/>
                      <a:gd name="txT" fmla="*/ 0 h 25"/>
                      <a:gd name="txR" fmla="*/ 13 w 13"/>
                      <a:gd name="txB" fmla="*/ 25 h 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25">
                        <a:moveTo>
                          <a:pt x="0" y="25"/>
                        </a:moveTo>
                        <a:lnTo>
                          <a:pt x="1" y="24"/>
                        </a:lnTo>
                        <a:lnTo>
                          <a:pt x="13" y="7"/>
                        </a:lnTo>
                        <a:lnTo>
                          <a:pt x="13" y="0"/>
                        </a:lnTo>
                        <a:lnTo>
                          <a:pt x="10" y="5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33" name="Freeform 990"/>
                  <p:cNvSpPr/>
                  <p:nvPr/>
                </p:nvSpPr>
                <p:spPr>
                  <a:xfrm>
                    <a:off x="100" y="690"/>
                    <a:ext cx="20" cy="8"/>
                  </a:xfrm>
                  <a:custGeom>
                    <a:avLst/>
                    <a:gdLst>
                      <a:gd name="txL" fmla="*/ 0 w 60"/>
                      <a:gd name="txT" fmla="*/ 0 h 24"/>
                      <a:gd name="txR" fmla="*/ 60 w 60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" h="24">
                        <a:moveTo>
                          <a:pt x="9" y="6"/>
                        </a:moveTo>
                        <a:lnTo>
                          <a:pt x="12" y="1"/>
                        </a:lnTo>
                        <a:lnTo>
                          <a:pt x="9" y="0"/>
                        </a:lnTo>
                        <a:lnTo>
                          <a:pt x="6" y="4"/>
                        </a:lnTo>
                        <a:lnTo>
                          <a:pt x="7" y="5"/>
                        </a:lnTo>
                        <a:lnTo>
                          <a:pt x="5" y="6"/>
                        </a:lnTo>
                        <a:lnTo>
                          <a:pt x="0" y="8"/>
                        </a:lnTo>
                        <a:lnTo>
                          <a:pt x="0" y="10"/>
                        </a:lnTo>
                        <a:lnTo>
                          <a:pt x="1" y="11"/>
                        </a:lnTo>
                        <a:lnTo>
                          <a:pt x="4" y="10"/>
                        </a:lnTo>
                        <a:lnTo>
                          <a:pt x="4" y="8"/>
                        </a:lnTo>
                        <a:lnTo>
                          <a:pt x="5" y="8"/>
                        </a:lnTo>
                        <a:lnTo>
                          <a:pt x="9" y="8"/>
                        </a:lnTo>
                        <a:lnTo>
                          <a:pt x="24" y="23"/>
                        </a:lnTo>
                        <a:lnTo>
                          <a:pt x="39" y="24"/>
                        </a:lnTo>
                        <a:lnTo>
                          <a:pt x="42" y="23"/>
                        </a:lnTo>
                        <a:lnTo>
                          <a:pt x="60" y="11"/>
                        </a:lnTo>
                        <a:lnTo>
                          <a:pt x="46" y="11"/>
                        </a:lnTo>
                        <a:lnTo>
                          <a:pt x="57" y="12"/>
                        </a:lnTo>
                        <a:lnTo>
                          <a:pt x="46" y="18"/>
                        </a:lnTo>
                        <a:lnTo>
                          <a:pt x="45" y="19"/>
                        </a:lnTo>
                        <a:lnTo>
                          <a:pt x="40" y="23"/>
                        </a:lnTo>
                        <a:lnTo>
                          <a:pt x="31" y="20"/>
                        </a:lnTo>
                        <a:lnTo>
                          <a:pt x="25" y="18"/>
                        </a:lnTo>
                        <a:lnTo>
                          <a:pt x="19" y="14"/>
                        </a:lnTo>
                        <a:lnTo>
                          <a:pt x="16" y="11"/>
                        </a:lnTo>
                        <a:lnTo>
                          <a:pt x="11" y="8"/>
                        </a:ln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34" name="Freeform 991"/>
                  <p:cNvSpPr/>
                  <p:nvPr/>
                </p:nvSpPr>
                <p:spPr>
                  <a:xfrm>
                    <a:off x="99" y="700"/>
                    <a:ext cx="4" cy="12"/>
                  </a:xfrm>
                  <a:custGeom>
                    <a:avLst/>
                    <a:gdLst>
                      <a:gd name="txL" fmla="*/ 0 w 12"/>
                      <a:gd name="txT" fmla="*/ 0 h 35"/>
                      <a:gd name="txR" fmla="*/ 12 w 12"/>
                      <a:gd name="txB" fmla="*/ 35 h 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35">
                        <a:moveTo>
                          <a:pt x="10" y="0"/>
                        </a:moveTo>
                        <a:lnTo>
                          <a:pt x="10" y="4"/>
                        </a:lnTo>
                        <a:lnTo>
                          <a:pt x="12" y="6"/>
                        </a:lnTo>
                        <a:lnTo>
                          <a:pt x="6" y="20"/>
                        </a:lnTo>
                        <a:lnTo>
                          <a:pt x="0" y="35"/>
                        </a:lnTo>
                        <a:lnTo>
                          <a:pt x="7" y="29"/>
                        </a:lnTo>
                        <a:lnTo>
                          <a:pt x="7" y="26"/>
                        </a:lnTo>
                        <a:lnTo>
                          <a:pt x="12" y="4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35" name="Freeform 992"/>
                  <p:cNvSpPr/>
                  <p:nvPr/>
                </p:nvSpPr>
                <p:spPr>
                  <a:xfrm>
                    <a:off x="85" y="712"/>
                    <a:ext cx="14" cy="16"/>
                  </a:xfrm>
                  <a:custGeom>
                    <a:avLst/>
                    <a:gdLst>
                      <a:gd name="txL" fmla="*/ 0 w 44"/>
                      <a:gd name="txT" fmla="*/ 0 h 48"/>
                      <a:gd name="txR" fmla="*/ 44 w 44"/>
                      <a:gd name="txB" fmla="*/ 48 h 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" h="48">
                        <a:moveTo>
                          <a:pt x="27" y="22"/>
                        </a:moveTo>
                        <a:lnTo>
                          <a:pt x="17" y="24"/>
                        </a:lnTo>
                        <a:lnTo>
                          <a:pt x="0" y="48"/>
                        </a:lnTo>
                        <a:lnTo>
                          <a:pt x="9" y="44"/>
                        </a:lnTo>
                        <a:lnTo>
                          <a:pt x="10" y="38"/>
                        </a:lnTo>
                        <a:lnTo>
                          <a:pt x="14" y="34"/>
                        </a:lnTo>
                        <a:lnTo>
                          <a:pt x="20" y="30"/>
                        </a:lnTo>
                        <a:lnTo>
                          <a:pt x="29" y="29"/>
                        </a:lnTo>
                        <a:lnTo>
                          <a:pt x="28" y="26"/>
                        </a:lnTo>
                        <a:lnTo>
                          <a:pt x="40" y="19"/>
                        </a:lnTo>
                        <a:lnTo>
                          <a:pt x="40" y="7"/>
                        </a:lnTo>
                        <a:lnTo>
                          <a:pt x="42" y="4"/>
                        </a:lnTo>
                        <a:lnTo>
                          <a:pt x="44" y="0"/>
                        </a:lnTo>
                        <a:lnTo>
                          <a:pt x="38" y="8"/>
                        </a:lnTo>
                        <a:lnTo>
                          <a:pt x="36" y="13"/>
                        </a:lnTo>
                        <a:lnTo>
                          <a:pt x="36" y="14"/>
                        </a:lnTo>
                        <a:lnTo>
                          <a:pt x="27" y="22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36" name="Freeform 993"/>
                  <p:cNvSpPr/>
                  <p:nvPr/>
                </p:nvSpPr>
                <p:spPr>
                  <a:xfrm>
                    <a:off x="40" y="668"/>
                    <a:ext cx="10" cy="10"/>
                  </a:xfrm>
                  <a:custGeom>
                    <a:avLst/>
                    <a:gdLst>
                      <a:gd name="txL" fmla="*/ 0 w 29"/>
                      <a:gd name="txT" fmla="*/ 0 h 29"/>
                      <a:gd name="txR" fmla="*/ 29 w 29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" h="29">
                        <a:moveTo>
                          <a:pt x="1" y="8"/>
                        </a:moveTo>
                        <a:lnTo>
                          <a:pt x="0" y="14"/>
                        </a:lnTo>
                        <a:lnTo>
                          <a:pt x="0" y="17"/>
                        </a:lnTo>
                        <a:lnTo>
                          <a:pt x="3" y="20"/>
                        </a:lnTo>
                        <a:lnTo>
                          <a:pt x="6" y="25"/>
                        </a:lnTo>
                        <a:lnTo>
                          <a:pt x="15" y="29"/>
                        </a:lnTo>
                        <a:lnTo>
                          <a:pt x="21" y="26"/>
                        </a:lnTo>
                        <a:lnTo>
                          <a:pt x="23" y="23"/>
                        </a:lnTo>
                        <a:lnTo>
                          <a:pt x="27" y="20"/>
                        </a:lnTo>
                        <a:lnTo>
                          <a:pt x="27" y="18"/>
                        </a:lnTo>
                        <a:lnTo>
                          <a:pt x="27" y="17"/>
                        </a:lnTo>
                        <a:lnTo>
                          <a:pt x="28" y="17"/>
                        </a:lnTo>
                        <a:lnTo>
                          <a:pt x="29" y="14"/>
                        </a:lnTo>
                        <a:lnTo>
                          <a:pt x="28" y="11"/>
                        </a:lnTo>
                        <a:lnTo>
                          <a:pt x="23" y="2"/>
                        </a:lnTo>
                        <a:lnTo>
                          <a:pt x="19" y="0"/>
                        </a:lnTo>
                        <a:lnTo>
                          <a:pt x="16" y="0"/>
                        </a:lnTo>
                        <a:lnTo>
                          <a:pt x="11" y="1"/>
                        </a:lnTo>
                        <a:lnTo>
                          <a:pt x="5" y="2"/>
                        </a:lnTo>
                        <a:lnTo>
                          <a:pt x="1" y="8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37" name="Freeform 994"/>
                  <p:cNvSpPr/>
                  <p:nvPr/>
                </p:nvSpPr>
                <p:spPr>
                  <a:xfrm>
                    <a:off x="72" y="695"/>
                    <a:ext cx="10" cy="9"/>
                  </a:xfrm>
                  <a:custGeom>
                    <a:avLst/>
                    <a:gdLst>
                      <a:gd name="txL" fmla="*/ 0 w 29"/>
                      <a:gd name="txT" fmla="*/ 0 h 28"/>
                      <a:gd name="txR" fmla="*/ 29 w 29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" h="28">
                        <a:moveTo>
                          <a:pt x="16" y="0"/>
                        </a:moveTo>
                        <a:lnTo>
                          <a:pt x="11" y="2"/>
                        </a:lnTo>
                        <a:lnTo>
                          <a:pt x="5" y="3"/>
                        </a:lnTo>
                        <a:lnTo>
                          <a:pt x="1" y="9"/>
                        </a:lnTo>
                        <a:lnTo>
                          <a:pt x="0" y="15"/>
                        </a:lnTo>
                        <a:lnTo>
                          <a:pt x="1" y="21"/>
                        </a:lnTo>
                        <a:lnTo>
                          <a:pt x="5" y="24"/>
                        </a:lnTo>
                        <a:lnTo>
                          <a:pt x="13" y="28"/>
                        </a:lnTo>
                        <a:lnTo>
                          <a:pt x="19" y="27"/>
                        </a:lnTo>
                        <a:lnTo>
                          <a:pt x="22" y="23"/>
                        </a:lnTo>
                        <a:lnTo>
                          <a:pt x="25" y="21"/>
                        </a:lnTo>
                        <a:lnTo>
                          <a:pt x="29" y="14"/>
                        </a:lnTo>
                        <a:lnTo>
                          <a:pt x="28" y="11"/>
                        </a:lnTo>
                        <a:lnTo>
                          <a:pt x="23" y="3"/>
                        </a:lnTo>
                        <a:lnTo>
                          <a:pt x="19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38" name="Freeform 995"/>
                  <p:cNvSpPr>
                    <a:spLocks noEditPoints="1"/>
                  </p:cNvSpPr>
                  <p:nvPr/>
                </p:nvSpPr>
                <p:spPr>
                  <a:xfrm>
                    <a:off x="100" y="444"/>
                    <a:ext cx="177" cy="250"/>
                  </a:xfrm>
                  <a:custGeom>
                    <a:avLst/>
                    <a:gdLst>
                      <a:gd name="txL" fmla="*/ 0 w 531"/>
                      <a:gd name="txT" fmla="*/ 0 h 750"/>
                      <a:gd name="txR" fmla="*/ 531 w 531"/>
                      <a:gd name="txB" fmla="*/ 750 h 7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31" h="750">
                        <a:moveTo>
                          <a:pt x="519" y="170"/>
                        </a:moveTo>
                        <a:lnTo>
                          <a:pt x="487" y="139"/>
                        </a:lnTo>
                        <a:lnTo>
                          <a:pt x="417" y="230"/>
                        </a:lnTo>
                        <a:lnTo>
                          <a:pt x="414" y="228"/>
                        </a:lnTo>
                        <a:lnTo>
                          <a:pt x="412" y="232"/>
                        </a:lnTo>
                        <a:lnTo>
                          <a:pt x="372" y="294"/>
                        </a:lnTo>
                        <a:lnTo>
                          <a:pt x="337" y="356"/>
                        </a:lnTo>
                        <a:lnTo>
                          <a:pt x="303" y="418"/>
                        </a:lnTo>
                        <a:lnTo>
                          <a:pt x="271" y="483"/>
                        </a:lnTo>
                        <a:lnTo>
                          <a:pt x="265" y="465"/>
                        </a:lnTo>
                        <a:lnTo>
                          <a:pt x="268" y="458"/>
                        </a:lnTo>
                        <a:lnTo>
                          <a:pt x="265" y="456"/>
                        </a:lnTo>
                        <a:lnTo>
                          <a:pt x="251" y="433"/>
                        </a:lnTo>
                        <a:lnTo>
                          <a:pt x="237" y="414"/>
                        </a:lnTo>
                        <a:lnTo>
                          <a:pt x="220" y="394"/>
                        </a:lnTo>
                        <a:lnTo>
                          <a:pt x="202" y="379"/>
                        </a:lnTo>
                        <a:lnTo>
                          <a:pt x="181" y="363"/>
                        </a:lnTo>
                        <a:lnTo>
                          <a:pt x="161" y="351"/>
                        </a:lnTo>
                        <a:lnTo>
                          <a:pt x="138" y="339"/>
                        </a:lnTo>
                        <a:lnTo>
                          <a:pt x="115" y="331"/>
                        </a:lnTo>
                        <a:lnTo>
                          <a:pt x="127" y="316"/>
                        </a:lnTo>
                        <a:lnTo>
                          <a:pt x="150" y="283"/>
                        </a:lnTo>
                        <a:lnTo>
                          <a:pt x="174" y="250"/>
                        </a:lnTo>
                        <a:lnTo>
                          <a:pt x="197" y="217"/>
                        </a:lnTo>
                        <a:lnTo>
                          <a:pt x="221" y="184"/>
                        </a:lnTo>
                        <a:lnTo>
                          <a:pt x="267" y="117"/>
                        </a:lnTo>
                        <a:lnTo>
                          <a:pt x="288" y="84"/>
                        </a:lnTo>
                        <a:lnTo>
                          <a:pt x="299" y="67"/>
                        </a:lnTo>
                        <a:lnTo>
                          <a:pt x="311" y="51"/>
                        </a:lnTo>
                        <a:lnTo>
                          <a:pt x="321" y="35"/>
                        </a:lnTo>
                        <a:lnTo>
                          <a:pt x="328" y="30"/>
                        </a:lnTo>
                        <a:lnTo>
                          <a:pt x="329" y="27"/>
                        </a:lnTo>
                        <a:lnTo>
                          <a:pt x="342" y="9"/>
                        </a:lnTo>
                        <a:lnTo>
                          <a:pt x="324" y="0"/>
                        </a:lnTo>
                        <a:lnTo>
                          <a:pt x="322" y="1"/>
                        </a:lnTo>
                        <a:lnTo>
                          <a:pt x="321" y="5"/>
                        </a:lnTo>
                        <a:lnTo>
                          <a:pt x="319" y="7"/>
                        </a:lnTo>
                        <a:lnTo>
                          <a:pt x="285" y="53"/>
                        </a:lnTo>
                        <a:lnTo>
                          <a:pt x="256" y="102"/>
                        </a:lnTo>
                        <a:lnTo>
                          <a:pt x="190" y="182"/>
                        </a:lnTo>
                        <a:lnTo>
                          <a:pt x="154" y="232"/>
                        </a:lnTo>
                        <a:lnTo>
                          <a:pt x="93" y="327"/>
                        </a:lnTo>
                        <a:lnTo>
                          <a:pt x="91" y="327"/>
                        </a:lnTo>
                        <a:lnTo>
                          <a:pt x="93" y="328"/>
                        </a:lnTo>
                        <a:lnTo>
                          <a:pt x="113" y="342"/>
                        </a:lnTo>
                        <a:lnTo>
                          <a:pt x="114" y="342"/>
                        </a:lnTo>
                        <a:lnTo>
                          <a:pt x="117" y="343"/>
                        </a:lnTo>
                        <a:lnTo>
                          <a:pt x="120" y="345"/>
                        </a:lnTo>
                        <a:lnTo>
                          <a:pt x="124" y="348"/>
                        </a:lnTo>
                        <a:lnTo>
                          <a:pt x="124" y="346"/>
                        </a:lnTo>
                        <a:lnTo>
                          <a:pt x="121" y="345"/>
                        </a:lnTo>
                        <a:lnTo>
                          <a:pt x="120" y="345"/>
                        </a:lnTo>
                        <a:lnTo>
                          <a:pt x="97" y="331"/>
                        </a:lnTo>
                        <a:lnTo>
                          <a:pt x="121" y="342"/>
                        </a:lnTo>
                        <a:lnTo>
                          <a:pt x="144" y="355"/>
                        </a:lnTo>
                        <a:lnTo>
                          <a:pt x="166" y="368"/>
                        </a:lnTo>
                        <a:lnTo>
                          <a:pt x="186" y="384"/>
                        </a:lnTo>
                        <a:lnTo>
                          <a:pt x="204" y="399"/>
                        </a:lnTo>
                        <a:lnTo>
                          <a:pt x="221" y="417"/>
                        </a:lnTo>
                        <a:lnTo>
                          <a:pt x="250" y="457"/>
                        </a:lnTo>
                        <a:lnTo>
                          <a:pt x="249" y="457"/>
                        </a:lnTo>
                        <a:lnTo>
                          <a:pt x="249" y="459"/>
                        </a:lnTo>
                        <a:lnTo>
                          <a:pt x="247" y="468"/>
                        </a:lnTo>
                        <a:lnTo>
                          <a:pt x="244" y="478"/>
                        </a:lnTo>
                        <a:lnTo>
                          <a:pt x="239" y="495"/>
                        </a:lnTo>
                        <a:lnTo>
                          <a:pt x="232" y="511"/>
                        </a:lnTo>
                        <a:lnTo>
                          <a:pt x="226" y="525"/>
                        </a:lnTo>
                        <a:lnTo>
                          <a:pt x="217" y="537"/>
                        </a:lnTo>
                        <a:lnTo>
                          <a:pt x="210" y="548"/>
                        </a:lnTo>
                        <a:lnTo>
                          <a:pt x="185" y="570"/>
                        </a:lnTo>
                        <a:lnTo>
                          <a:pt x="166" y="560"/>
                        </a:lnTo>
                        <a:lnTo>
                          <a:pt x="157" y="555"/>
                        </a:lnTo>
                        <a:lnTo>
                          <a:pt x="151" y="552"/>
                        </a:lnTo>
                        <a:lnTo>
                          <a:pt x="131" y="523"/>
                        </a:lnTo>
                        <a:lnTo>
                          <a:pt x="121" y="519"/>
                        </a:lnTo>
                        <a:lnTo>
                          <a:pt x="114" y="516"/>
                        </a:lnTo>
                        <a:lnTo>
                          <a:pt x="107" y="511"/>
                        </a:lnTo>
                        <a:lnTo>
                          <a:pt x="102" y="507"/>
                        </a:lnTo>
                        <a:lnTo>
                          <a:pt x="96" y="500"/>
                        </a:lnTo>
                        <a:lnTo>
                          <a:pt x="93" y="494"/>
                        </a:lnTo>
                        <a:lnTo>
                          <a:pt x="87" y="478"/>
                        </a:lnTo>
                        <a:lnTo>
                          <a:pt x="33" y="440"/>
                        </a:lnTo>
                        <a:lnTo>
                          <a:pt x="11" y="430"/>
                        </a:lnTo>
                        <a:lnTo>
                          <a:pt x="5" y="433"/>
                        </a:lnTo>
                        <a:lnTo>
                          <a:pt x="1" y="434"/>
                        </a:lnTo>
                        <a:lnTo>
                          <a:pt x="0" y="439"/>
                        </a:lnTo>
                        <a:lnTo>
                          <a:pt x="1" y="446"/>
                        </a:lnTo>
                        <a:lnTo>
                          <a:pt x="6" y="453"/>
                        </a:lnTo>
                        <a:lnTo>
                          <a:pt x="154" y="584"/>
                        </a:lnTo>
                        <a:lnTo>
                          <a:pt x="161" y="589"/>
                        </a:lnTo>
                        <a:lnTo>
                          <a:pt x="162" y="589"/>
                        </a:lnTo>
                        <a:lnTo>
                          <a:pt x="165" y="590"/>
                        </a:lnTo>
                        <a:lnTo>
                          <a:pt x="169" y="592"/>
                        </a:lnTo>
                        <a:lnTo>
                          <a:pt x="177" y="595"/>
                        </a:lnTo>
                        <a:lnTo>
                          <a:pt x="186" y="596"/>
                        </a:lnTo>
                        <a:lnTo>
                          <a:pt x="193" y="595"/>
                        </a:lnTo>
                        <a:lnTo>
                          <a:pt x="202" y="592"/>
                        </a:lnTo>
                        <a:lnTo>
                          <a:pt x="219" y="583"/>
                        </a:lnTo>
                        <a:lnTo>
                          <a:pt x="229" y="573"/>
                        </a:lnTo>
                        <a:lnTo>
                          <a:pt x="219" y="592"/>
                        </a:lnTo>
                        <a:lnTo>
                          <a:pt x="208" y="612"/>
                        </a:lnTo>
                        <a:lnTo>
                          <a:pt x="201" y="620"/>
                        </a:lnTo>
                        <a:lnTo>
                          <a:pt x="195" y="630"/>
                        </a:lnTo>
                        <a:lnTo>
                          <a:pt x="187" y="638"/>
                        </a:lnTo>
                        <a:lnTo>
                          <a:pt x="181" y="648"/>
                        </a:lnTo>
                        <a:lnTo>
                          <a:pt x="168" y="664"/>
                        </a:lnTo>
                        <a:lnTo>
                          <a:pt x="163" y="673"/>
                        </a:lnTo>
                        <a:lnTo>
                          <a:pt x="162" y="682"/>
                        </a:lnTo>
                        <a:lnTo>
                          <a:pt x="142" y="667"/>
                        </a:lnTo>
                        <a:lnTo>
                          <a:pt x="125" y="650"/>
                        </a:lnTo>
                        <a:lnTo>
                          <a:pt x="105" y="627"/>
                        </a:lnTo>
                        <a:lnTo>
                          <a:pt x="83" y="608"/>
                        </a:lnTo>
                        <a:lnTo>
                          <a:pt x="59" y="590"/>
                        </a:lnTo>
                        <a:lnTo>
                          <a:pt x="35" y="577"/>
                        </a:lnTo>
                        <a:lnTo>
                          <a:pt x="31" y="577"/>
                        </a:lnTo>
                        <a:lnTo>
                          <a:pt x="41" y="592"/>
                        </a:lnTo>
                        <a:lnTo>
                          <a:pt x="53" y="609"/>
                        </a:lnTo>
                        <a:lnTo>
                          <a:pt x="78" y="640"/>
                        </a:lnTo>
                        <a:lnTo>
                          <a:pt x="106" y="668"/>
                        </a:lnTo>
                        <a:lnTo>
                          <a:pt x="136" y="696"/>
                        </a:lnTo>
                        <a:lnTo>
                          <a:pt x="136" y="698"/>
                        </a:lnTo>
                        <a:lnTo>
                          <a:pt x="138" y="700"/>
                        </a:lnTo>
                        <a:lnTo>
                          <a:pt x="139" y="703"/>
                        </a:lnTo>
                        <a:lnTo>
                          <a:pt x="147" y="706"/>
                        </a:lnTo>
                        <a:lnTo>
                          <a:pt x="149" y="708"/>
                        </a:lnTo>
                        <a:lnTo>
                          <a:pt x="151" y="710"/>
                        </a:lnTo>
                        <a:lnTo>
                          <a:pt x="162" y="724"/>
                        </a:lnTo>
                        <a:lnTo>
                          <a:pt x="169" y="732"/>
                        </a:lnTo>
                        <a:lnTo>
                          <a:pt x="173" y="734"/>
                        </a:lnTo>
                        <a:lnTo>
                          <a:pt x="178" y="738"/>
                        </a:lnTo>
                        <a:lnTo>
                          <a:pt x="195" y="745"/>
                        </a:lnTo>
                        <a:lnTo>
                          <a:pt x="209" y="750"/>
                        </a:lnTo>
                        <a:lnTo>
                          <a:pt x="223" y="747"/>
                        </a:lnTo>
                        <a:lnTo>
                          <a:pt x="228" y="746"/>
                        </a:lnTo>
                        <a:lnTo>
                          <a:pt x="231" y="744"/>
                        </a:lnTo>
                        <a:lnTo>
                          <a:pt x="231" y="742"/>
                        </a:lnTo>
                        <a:lnTo>
                          <a:pt x="232" y="742"/>
                        </a:lnTo>
                        <a:lnTo>
                          <a:pt x="234" y="742"/>
                        </a:lnTo>
                        <a:lnTo>
                          <a:pt x="239" y="736"/>
                        </a:lnTo>
                        <a:lnTo>
                          <a:pt x="246" y="728"/>
                        </a:lnTo>
                        <a:lnTo>
                          <a:pt x="233" y="739"/>
                        </a:lnTo>
                        <a:lnTo>
                          <a:pt x="216" y="742"/>
                        </a:lnTo>
                        <a:lnTo>
                          <a:pt x="201" y="733"/>
                        </a:lnTo>
                        <a:lnTo>
                          <a:pt x="190" y="720"/>
                        </a:lnTo>
                        <a:lnTo>
                          <a:pt x="202" y="718"/>
                        </a:lnTo>
                        <a:lnTo>
                          <a:pt x="216" y="724"/>
                        </a:lnTo>
                        <a:lnTo>
                          <a:pt x="228" y="711"/>
                        </a:lnTo>
                        <a:lnTo>
                          <a:pt x="233" y="704"/>
                        </a:lnTo>
                        <a:lnTo>
                          <a:pt x="235" y="700"/>
                        </a:lnTo>
                        <a:lnTo>
                          <a:pt x="239" y="698"/>
                        </a:lnTo>
                        <a:lnTo>
                          <a:pt x="240" y="693"/>
                        </a:lnTo>
                        <a:lnTo>
                          <a:pt x="243" y="690"/>
                        </a:lnTo>
                        <a:lnTo>
                          <a:pt x="247" y="682"/>
                        </a:lnTo>
                        <a:lnTo>
                          <a:pt x="255" y="667"/>
                        </a:lnTo>
                        <a:lnTo>
                          <a:pt x="259" y="649"/>
                        </a:lnTo>
                        <a:lnTo>
                          <a:pt x="263" y="632"/>
                        </a:lnTo>
                        <a:lnTo>
                          <a:pt x="265" y="613"/>
                        </a:lnTo>
                        <a:lnTo>
                          <a:pt x="267" y="594"/>
                        </a:lnTo>
                        <a:lnTo>
                          <a:pt x="275" y="558"/>
                        </a:lnTo>
                        <a:lnTo>
                          <a:pt x="288" y="523"/>
                        </a:lnTo>
                        <a:lnTo>
                          <a:pt x="288" y="519"/>
                        </a:lnTo>
                        <a:lnTo>
                          <a:pt x="289" y="517"/>
                        </a:lnTo>
                        <a:lnTo>
                          <a:pt x="313" y="469"/>
                        </a:lnTo>
                        <a:lnTo>
                          <a:pt x="315" y="468"/>
                        </a:lnTo>
                        <a:lnTo>
                          <a:pt x="349" y="402"/>
                        </a:lnTo>
                        <a:lnTo>
                          <a:pt x="389" y="338"/>
                        </a:lnTo>
                        <a:lnTo>
                          <a:pt x="430" y="276"/>
                        </a:lnTo>
                        <a:lnTo>
                          <a:pt x="474" y="217"/>
                        </a:lnTo>
                        <a:lnTo>
                          <a:pt x="487" y="200"/>
                        </a:lnTo>
                        <a:lnTo>
                          <a:pt x="491" y="195"/>
                        </a:lnTo>
                        <a:lnTo>
                          <a:pt x="497" y="195"/>
                        </a:lnTo>
                        <a:lnTo>
                          <a:pt x="311" y="525"/>
                        </a:lnTo>
                        <a:lnTo>
                          <a:pt x="281" y="642"/>
                        </a:lnTo>
                        <a:lnTo>
                          <a:pt x="286" y="624"/>
                        </a:lnTo>
                        <a:lnTo>
                          <a:pt x="316" y="547"/>
                        </a:lnTo>
                        <a:lnTo>
                          <a:pt x="334" y="508"/>
                        </a:lnTo>
                        <a:lnTo>
                          <a:pt x="355" y="471"/>
                        </a:lnTo>
                        <a:lnTo>
                          <a:pt x="377" y="432"/>
                        </a:lnTo>
                        <a:lnTo>
                          <a:pt x="402" y="393"/>
                        </a:lnTo>
                        <a:lnTo>
                          <a:pt x="426" y="345"/>
                        </a:lnTo>
                        <a:lnTo>
                          <a:pt x="437" y="324"/>
                        </a:lnTo>
                        <a:lnTo>
                          <a:pt x="449" y="304"/>
                        </a:lnTo>
                        <a:lnTo>
                          <a:pt x="459" y="285"/>
                        </a:lnTo>
                        <a:lnTo>
                          <a:pt x="469" y="270"/>
                        </a:lnTo>
                        <a:lnTo>
                          <a:pt x="478" y="255"/>
                        </a:lnTo>
                        <a:lnTo>
                          <a:pt x="487" y="243"/>
                        </a:lnTo>
                        <a:lnTo>
                          <a:pt x="509" y="207"/>
                        </a:lnTo>
                        <a:lnTo>
                          <a:pt x="509" y="206"/>
                        </a:lnTo>
                        <a:lnTo>
                          <a:pt x="509" y="205"/>
                        </a:lnTo>
                        <a:lnTo>
                          <a:pt x="511" y="204"/>
                        </a:lnTo>
                        <a:lnTo>
                          <a:pt x="531" y="183"/>
                        </a:lnTo>
                        <a:lnTo>
                          <a:pt x="523" y="175"/>
                        </a:lnTo>
                        <a:lnTo>
                          <a:pt x="517" y="181"/>
                        </a:lnTo>
                        <a:lnTo>
                          <a:pt x="513" y="182"/>
                        </a:lnTo>
                        <a:lnTo>
                          <a:pt x="519" y="170"/>
                        </a:lnTo>
                        <a:close/>
                        <a:moveTo>
                          <a:pt x="253" y="488"/>
                        </a:moveTo>
                        <a:lnTo>
                          <a:pt x="255" y="488"/>
                        </a:lnTo>
                        <a:lnTo>
                          <a:pt x="253" y="493"/>
                        </a:lnTo>
                        <a:lnTo>
                          <a:pt x="253" y="499"/>
                        </a:lnTo>
                        <a:lnTo>
                          <a:pt x="252" y="511"/>
                        </a:lnTo>
                        <a:lnTo>
                          <a:pt x="250" y="516"/>
                        </a:lnTo>
                        <a:lnTo>
                          <a:pt x="249" y="518"/>
                        </a:lnTo>
                        <a:lnTo>
                          <a:pt x="249" y="522"/>
                        </a:lnTo>
                        <a:lnTo>
                          <a:pt x="244" y="532"/>
                        </a:lnTo>
                        <a:lnTo>
                          <a:pt x="237" y="541"/>
                        </a:lnTo>
                        <a:lnTo>
                          <a:pt x="229" y="550"/>
                        </a:lnTo>
                        <a:lnTo>
                          <a:pt x="220" y="558"/>
                        </a:lnTo>
                        <a:lnTo>
                          <a:pt x="210" y="566"/>
                        </a:lnTo>
                        <a:lnTo>
                          <a:pt x="207" y="566"/>
                        </a:lnTo>
                        <a:lnTo>
                          <a:pt x="253" y="488"/>
                        </a:lnTo>
                        <a:close/>
                        <a:moveTo>
                          <a:pt x="222" y="696"/>
                        </a:moveTo>
                        <a:lnTo>
                          <a:pt x="221" y="698"/>
                        </a:lnTo>
                        <a:lnTo>
                          <a:pt x="219" y="698"/>
                        </a:lnTo>
                        <a:lnTo>
                          <a:pt x="217" y="698"/>
                        </a:lnTo>
                        <a:lnTo>
                          <a:pt x="217" y="699"/>
                        </a:lnTo>
                        <a:lnTo>
                          <a:pt x="215" y="700"/>
                        </a:lnTo>
                        <a:lnTo>
                          <a:pt x="209" y="699"/>
                        </a:lnTo>
                        <a:lnTo>
                          <a:pt x="197" y="690"/>
                        </a:lnTo>
                        <a:lnTo>
                          <a:pt x="191" y="681"/>
                        </a:lnTo>
                        <a:lnTo>
                          <a:pt x="189" y="672"/>
                        </a:lnTo>
                        <a:lnTo>
                          <a:pt x="191" y="662"/>
                        </a:lnTo>
                        <a:lnTo>
                          <a:pt x="193" y="661"/>
                        </a:lnTo>
                        <a:lnTo>
                          <a:pt x="204" y="667"/>
                        </a:lnTo>
                        <a:lnTo>
                          <a:pt x="213" y="675"/>
                        </a:lnTo>
                        <a:lnTo>
                          <a:pt x="219" y="684"/>
                        </a:lnTo>
                        <a:lnTo>
                          <a:pt x="222" y="696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39" name="Freeform 996"/>
                  <p:cNvSpPr/>
                  <p:nvPr/>
                </p:nvSpPr>
                <p:spPr>
                  <a:xfrm>
                    <a:off x="169" y="606"/>
                    <a:ext cx="16" cy="26"/>
                  </a:xfrm>
                  <a:custGeom>
                    <a:avLst/>
                    <a:gdLst>
                      <a:gd name="txL" fmla="*/ 0 w 48"/>
                      <a:gd name="txT" fmla="*/ 0 h 78"/>
                      <a:gd name="txR" fmla="*/ 48 w 48"/>
                      <a:gd name="txB" fmla="*/ 78 h 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8" h="78">
                        <a:moveTo>
                          <a:pt x="48" y="0"/>
                        </a:moveTo>
                        <a:lnTo>
                          <a:pt x="46" y="0"/>
                        </a:lnTo>
                        <a:lnTo>
                          <a:pt x="0" y="78"/>
                        </a:lnTo>
                        <a:lnTo>
                          <a:pt x="3" y="78"/>
                        </a:lnTo>
                        <a:lnTo>
                          <a:pt x="13" y="70"/>
                        </a:lnTo>
                        <a:lnTo>
                          <a:pt x="22" y="62"/>
                        </a:lnTo>
                        <a:lnTo>
                          <a:pt x="30" y="53"/>
                        </a:lnTo>
                        <a:lnTo>
                          <a:pt x="37" y="44"/>
                        </a:lnTo>
                        <a:lnTo>
                          <a:pt x="42" y="34"/>
                        </a:lnTo>
                        <a:lnTo>
                          <a:pt x="42" y="30"/>
                        </a:lnTo>
                        <a:lnTo>
                          <a:pt x="43" y="28"/>
                        </a:lnTo>
                        <a:lnTo>
                          <a:pt x="45" y="23"/>
                        </a:lnTo>
                        <a:lnTo>
                          <a:pt x="46" y="11"/>
                        </a:lnTo>
                        <a:lnTo>
                          <a:pt x="46" y="5"/>
                        </a:lnTo>
                        <a:lnTo>
                          <a:pt x="48" y="0"/>
                        </a:lnTo>
                        <a:close/>
                      </a:path>
                    </a:pathLst>
                  </a:custGeom>
                  <a:solidFill>
                    <a:srgbClr val="5C55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40" name="Freeform 997"/>
                  <p:cNvSpPr/>
                  <p:nvPr/>
                </p:nvSpPr>
                <p:spPr>
                  <a:xfrm>
                    <a:off x="163" y="664"/>
                    <a:ext cx="11" cy="13"/>
                  </a:xfrm>
                  <a:custGeom>
                    <a:avLst/>
                    <a:gdLst>
                      <a:gd name="txL" fmla="*/ 0 w 33"/>
                      <a:gd name="txT" fmla="*/ 0 h 39"/>
                      <a:gd name="txR" fmla="*/ 33 w 33"/>
                      <a:gd name="txB" fmla="*/ 39 h 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39">
                        <a:moveTo>
                          <a:pt x="32" y="37"/>
                        </a:moveTo>
                        <a:lnTo>
                          <a:pt x="33" y="35"/>
                        </a:lnTo>
                        <a:lnTo>
                          <a:pt x="30" y="23"/>
                        </a:lnTo>
                        <a:lnTo>
                          <a:pt x="24" y="14"/>
                        </a:lnTo>
                        <a:lnTo>
                          <a:pt x="15" y="6"/>
                        </a:lnTo>
                        <a:lnTo>
                          <a:pt x="4" y="0"/>
                        </a:lnTo>
                        <a:lnTo>
                          <a:pt x="2" y="1"/>
                        </a:lnTo>
                        <a:lnTo>
                          <a:pt x="0" y="11"/>
                        </a:lnTo>
                        <a:lnTo>
                          <a:pt x="2" y="20"/>
                        </a:lnTo>
                        <a:lnTo>
                          <a:pt x="8" y="29"/>
                        </a:lnTo>
                        <a:lnTo>
                          <a:pt x="20" y="38"/>
                        </a:lnTo>
                        <a:lnTo>
                          <a:pt x="26" y="39"/>
                        </a:lnTo>
                        <a:lnTo>
                          <a:pt x="28" y="38"/>
                        </a:lnTo>
                        <a:lnTo>
                          <a:pt x="28" y="37"/>
                        </a:lnTo>
                        <a:lnTo>
                          <a:pt x="30" y="37"/>
                        </a:lnTo>
                        <a:lnTo>
                          <a:pt x="32" y="37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41" name="Freeform 998"/>
                  <p:cNvSpPr/>
                  <p:nvPr/>
                </p:nvSpPr>
                <p:spPr>
                  <a:xfrm>
                    <a:off x="271" y="500"/>
                    <a:ext cx="4" cy="4"/>
                  </a:xfrm>
                  <a:custGeom>
                    <a:avLst/>
                    <a:gdLst>
                      <a:gd name="txL" fmla="*/ 0 w 10"/>
                      <a:gd name="txT" fmla="*/ 0 h 12"/>
                      <a:gd name="txR" fmla="*/ 10 w 10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" h="12">
                        <a:moveTo>
                          <a:pt x="0" y="12"/>
                        </a:moveTo>
                        <a:lnTo>
                          <a:pt x="4" y="11"/>
                        </a:lnTo>
                        <a:lnTo>
                          <a:pt x="10" y="5"/>
                        </a:lnTo>
                        <a:lnTo>
                          <a:pt x="6" y="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5C5A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42" name="Freeform 999"/>
                  <p:cNvSpPr/>
                  <p:nvPr/>
                </p:nvSpPr>
                <p:spPr>
                  <a:xfrm>
                    <a:off x="164" y="509"/>
                    <a:ext cx="102" cy="182"/>
                  </a:xfrm>
                  <a:custGeom>
                    <a:avLst/>
                    <a:gdLst>
                      <a:gd name="txL" fmla="*/ 0 w 307"/>
                      <a:gd name="txT" fmla="*/ 0 h 547"/>
                      <a:gd name="txR" fmla="*/ 307 w 307"/>
                      <a:gd name="txB" fmla="*/ 547 h 5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7" h="547">
                        <a:moveTo>
                          <a:pt x="307" y="0"/>
                        </a:moveTo>
                        <a:lnTo>
                          <a:pt x="301" y="0"/>
                        </a:lnTo>
                        <a:lnTo>
                          <a:pt x="297" y="5"/>
                        </a:lnTo>
                        <a:lnTo>
                          <a:pt x="284" y="22"/>
                        </a:lnTo>
                        <a:lnTo>
                          <a:pt x="240" y="81"/>
                        </a:lnTo>
                        <a:lnTo>
                          <a:pt x="199" y="143"/>
                        </a:lnTo>
                        <a:lnTo>
                          <a:pt x="159" y="207"/>
                        </a:lnTo>
                        <a:lnTo>
                          <a:pt x="125" y="273"/>
                        </a:lnTo>
                        <a:lnTo>
                          <a:pt x="123" y="274"/>
                        </a:lnTo>
                        <a:lnTo>
                          <a:pt x="99" y="322"/>
                        </a:lnTo>
                        <a:lnTo>
                          <a:pt x="98" y="324"/>
                        </a:lnTo>
                        <a:lnTo>
                          <a:pt x="98" y="328"/>
                        </a:lnTo>
                        <a:lnTo>
                          <a:pt x="85" y="363"/>
                        </a:lnTo>
                        <a:lnTo>
                          <a:pt x="77" y="399"/>
                        </a:lnTo>
                        <a:lnTo>
                          <a:pt x="75" y="418"/>
                        </a:lnTo>
                        <a:lnTo>
                          <a:pt x="73" y="437"/>
                        </a:lnTo>
                        <a:lnTo>
                          <a:pt x="69" y="454"/>
                        </a:lnTo>
                        <a:lnTo>
                          <a:pt x="65" y="472"/>
                        </a:lnTo>
                        <a:lnTo>
                          <a:pt x="57" y="487"/>
                        </a:lnTo>
                        <a:lnTo>
                          <a:pt x="53" y="495"/>
                        </a:lnTo>
                        <a:lnTo>
                          <a:pt x="50" y="498"/>
                        </a:lnTo>
                        <a:lnTo>
                          <a:pt x="49" y="503"/>
                        </a:lnTo>
                        <a:lnTo>
                          <a:pt x="45" y="505"/>
                        </a:lnTo>
                        <a:lnTo>
                          <a:pt x="43" y="509"/>
                        </a:lnTo>
                        <a:lnTo>
                          <a:pt x="38" y="516"/>
                        </a:lnTo>
                        <a:lnTo>
                          <a:pt x="26" y="529"/>
                        </a:lnTo>
                        <a:lnTo>
                          <a:pt x="12" y="523"/>
                        </a:lnTo>
                        <a:lnTo>
                          <a:pt x="0" y="525"/>
                        </a:lnTo>
                        <a:lnTo>
                          <a:pt x="11" y="538"/>
                        </a:lnTo>
                        <a:lnTo>
                          <a:pt x="26" y="547"/>
                        </a:lnTo>
                        <a:lnTo>
                          <a:pt x="43" y="544"/>
                        </a:lnTo>
                        <a:lnTo>
                          <a:pt x="56" y="533"/>
                        </a:lnTo>
                        <a:lnTo>
                          <a:pt x="71" y="521"/>
                        </a:lnTo>
                        <a:lnTo>
                          <a:pt x="72" y="519"/>
                        </a:lnTo>
                        <a:lnTo>
                          <a:pt x="73" y="510"/>
                        </a:lnTo>
                        <a:lnTo>
                          <a:pt x="78" y="504"/>
                        </a:lnTo>
                        <a:lnTo>
                          <a:pt x="91" y="447"/>
                        </a:lnTo>
                        <a:lnTo>
                          <a:pt x="121" y="330"/>
                        </a:lnTo>
                        <a:lnTo>
                          <a:pt x="307" y="0"/>
                        </a:lnTo>
                        <a:close/>
                      </a:path>
                    </a:pathLst>
                  </a:custGeom>
                  <a:solidFill>
                    <a:srgbClr val="5C5A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43" name="Freeform 1000"/>
                  <p:cNvSpPr/>
                  <p:nvPr/>
                </p:nvSpPr>
                <p:spPr>
                  <a:xfrm>
                    <a:off x="270" y="512"/>
                    <a:ext cx="2" cy="1"/>
                  </a:xfrm>
                  <a:custGeom>
                    <a:avLst/>
                    <a:gdLst>
                      <a:gd name="txL" fmla="*/ 0 w 5"/>
                      <a:gd name="txT" fmla="*/ 0 h 2"/>
                      <a:gd name="txR" fmla="*/ 5 w 5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5" h="2">
                        <a:moveTo>
                          <a:pt x="0" y="1"/>
                        </a:move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4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44" name="Freeform 1001"/>
                  <p:cNvSpPr>
                    <a:spLocks noEditPoints="1"/>
                  </p:cNvSpPr>
                  <p:nvPr/>
                </p:nvSpPr>
                <p:spPr>
                  <a:xfrm>
                    <a:off x="139" y="447"/>
                    <a:ext cx="124" cy="158"/>
                  </a:xfrm>
                  <a:custGeom>
                    <a:avLst/>
                    <a:gdLst>
                      <a:gd name="txL" fmla="*/ 0 w 372"/>
                      <a:gd name="txT" fmla="*/ 0 h 474"/>
                      <a:gd name="txR" fmla="*/ 372 w 372"/>
                      <a:gd name="txB" fmla="*/ 474 h 47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2" h="474">
                        <a:moveTo>
                          <a:pt x="276" y="38"/>
                        </a:moveTo>
                        <a:lnTo>
                          <a:pt x="256" y="21"/>
                        </a:lnTo>
                        <a:lnTo>
                          <a:pt x="236" y="6"/>
                        </a:lnTo>
                        <a:lnTo>
                          <a:pt x="227" y="0"/>
                        </a:lnTo>
                        <a:lnTo>
                          <a:pt x="214" y="18"/>
                        </a:lnTo>
                        <a:lnTo>
                          <a:pt x="213" y="21"/>
                        </a:lnTo>
                        <a:lnTo>
                          <a:pt x="206" y="26"/>
                        </a:lnTo>
                        <a:lnTo>
                          <a:pt x="196" y="42"/>
                        </a:lnTo>
                        <a:lnTo>
                          <a:pt x="184" y="58"/>
                        </a:lnTo>
                        <a:lnTo>
                          <a:pt x="173" y="75"/>
                        </a:lnTo>
                        <a:lnTo>
                          <a:pt x="152" y="108"/>
                        </a:lnTo>
                        <a:lnTo>
                          <a:pt x="106" y="175"/>
                        </a:lnTo>
                        <a:lnTo>
                          <a:pt x="82" y="208"/>
                        </a:lnTo>
                        <a:lnTo>
                          <a:pt x="59" y="241"/>
                        </a:lnTo>
                        <a:lnTo>
                          <a:pt x="35" y="274"/>
                        </a:lnTo>
                        <a:lnTo>
                          <a:pt x="12" y="307"/>
                        </a:lnTo>
                        <a:lnTo>
                          <a:pt x="0" y="322"/>
                        </a:lnTo>
                        <a:lnTo>
                          <a:pt x="23" y="330"/>
                        </a:lnTo>
                        <a:lnTo>
                          <a:pt x="46" y="342"/>
                        </a:lnTo>
                        <a:lnTo>
                          <a:pt x="66" y="354"/>
                        </a:lnTo>
                        <a:lnTo>
                          <a:pt x="87" y="370"/>
                        </a:lnTo>
                        <a:lnTo>
                          <a:pt x="105" y="385"/>
                        </a:lnTo>
                        <a:lnTo>
                          <a:pt x="122" y="405"/>
                        </a:lnTo>
                        <a:lnTo>
                          <a:pt x="136" y="424"/>
                        </a:lnTo>
                        <a:lnTo>
                          <a:pt x="150" y="447"/>
                        </a:lnTo>
                        <a:lnTo>
                          <a:pt x="153" y="449"/>
                        </a:lnTo>
                        <a:lnTo>
                          <a:pt x="150" y="456"/>
                        </a:lnTo>
                        <a:lnTo>
                          <a:pt x="156" y="474"/>
                        </a:lnTo>
                        <a:lnTo>
                          <a:pt x="188" y="409"/>
                        </a:lnTo>
                        <a:lnTo>
                          <a:pt x="222" y="347"/>
                        </a:lnTo>
                        <a:lnTo>
                          <a:pt x="257" y="285"/>
                        </a:lnTo>
                        <a:lnTo>
                          <a:pt x="297" y="223"/>
                        </a:lnTo>
                        <a:lnTo>
                          <a:pt x="299" y="219"/>
                        </a:lnTo>
                        <a:lnTo>
                          <a:pt x="302" y="221"/>
                        </a:lnTo>
                        <a:lnTo>
                          <a:pt x="372" y="130"/>
                        </a:lnTo>
                        <a:lnTo>
                          <a:pt x="276" y="38"/>
                        </a:lnTo>
                        <a:close/>
                        <a:moveTo>
                          <a:pt x="209" y="135"/>
                        </a:moveTo>
                        <a:lnTo>
                          <a:pt x="214" y="123"/>
                        </a:lnTo>
                        <a:lnTo>
                          <a:pt x="218" y="119"/>
                        </a:lnTo>
                        <a:lnTo>
                          <a:pt x="226" y="163"/>
                        </a:lnTo>
                        <a:lnTo>
                          <a:pt x="227" y="185"/>
                        </a:lnTo>
                        <a:lnTo>
                          <a:pt x="230" y="209"/>
                        </a:lnTo>
                        <a:lnTo>
                          <a:pt x="230" y="258"/>
                        </a:lnTo>
                        <a:lnTo>
                          <a:pt x="230" y="263"/>
                        </a:lnTo>
                        <a:lnTo>
                          <a:pt x="225" y="267"/>
                        </a:lnTo>
                        <a:lnTo>
                          <a:pt x="220" y="269"/>
                        </a:lnTo>
                        <a:lnTo>
                          <a:pt x="215" y="268"/>
                        </a:lnTo>
                        <a:lnTo>
                          <a:pt x="210" y="264"/>
                        </a:lnTo>
                        <a:lnTo>
                          <a:pt x="208" y="253"/>
                        </a:lnTo>
                        <a:lnTo>
                          <a:pt x="202" y="245"/>
                        </a:lnTo>
                        <a:lnTo>
                          <a:pt x="201" y="240"/>
                        </a:lnTo>
                        <a:lnTo>
                          <a:pt x="196" y="211"/>
                        </a:lnTo>
                        <a:lnTo>
                          <a:pt x="196" y="185"/>
                        </a:lnTo>
                        <a:lnTo>
                          <a:pt x="200" y="159"/>
                        </a:lnTo>
                        <a:lnTo>
                          <a:pt x="209" y="135"/>
                        </a:lnTo>
                        <a:close/>
                        <a:moveTo>
                          <a:pt x="94" y="297"/>
                        </a:moveTo>
                        <a:lnTo>
                          <a:pt x="100" y="276"/>
                        </a:lnTo>
                        <a:lnTo>
                          <a:pt x="112" y="258"/>
                        </a:lnTo>
                        <a:lnTo>
                          <a:pt x="129" y="243"/>
                        </a:lnTo>
                        <a:lnTo>
                          <a:pt x="150" y="229"/>
                        </a:lnTo>
                        <a:lnTo>
                          <a:pt x="150" y="228"/>
                        </a:lnTo>
                        <a:lnTo>
                          <a:pt x="152" y="238"/>
                        </a:lnTo>
                        <a:lnTo>
                          <a:pt x="150" y="247"/>
                        </a:lnTo>
                        <a:lnTo>
                          <a:pt x="148" y="251"/>
                        </a:lnTo>
                        <a:lnTo>
                          <a:pt x="147" y="256"/>
                        </a:lnTo>
                        <a:lnTo>
                          <a:pt x="143" y="265"/>
                        </a:lnTo>
                        <a:lnTo>
                          <a:pt x="135" y="273"/>
                        </a:lnTo>
                        <a:lnTo>
                          <a:pt x="126" y="282"/>
                        </a:lnTo>
                        <a:lnTo>
                          <a:pt x="114" y="289"/>
                        </a:lnTo>
                        <a:lnTo>
                          <a:pt x="107" y="293"/>
                        </a:lnTo>
                        <a:lnTo>
                          <a:pt x="101" y="298"/>
                        </a:lnTo>
                        <a:lnTo>
                          <a:pt x="94" y="297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45" name="Freeform 1002"/>
                  <p:cNvSpPr/>
                  <p:nvPr/>
                </p:nvSpPr>
                <p:spPr>
                  <a:xfrm>
                    <a:off x="204" y="486"/>
                    <a:ext cx="11" cy="50"/>
                  </a:xfrm>
                  <a:custGeom>
                    <a:avLst/>
                    <a:gdLst>
                      <a:gd name="txL" fmla="*/ 0 w 34"/>
                      <a:gd name="txT" fmla="*/ 0 h 150"/>
                      <a:gd name="txR" fmla="*/ 34 w 34"/>
                      <a:gd name="txB" fmla="*/ 150 h 1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" h="150">
                        <a:moveTo>
                          <a:pt x="18" y="4"/>
                        </a:moveTo>
                        <a:lnTo>
                          <a:pt x="13" y="16"/>
                        </a:lnTo>
                        <a:lnTo>
                          <a:pt x="4" y="40"/>
                        </a:lnTo>
                        <a:lnTo>
                          <a:pt x="0" y="66"/>
                        </a:lnTo>
                        <a:lnTo>
                          <a:pt x="0" y="92"/>
                        </a:lnTo>
                        <a:lnTo>
                          <a:pt x="5" y="121"/>
                        </a:lnTo>
                        <a:lnTo>
                          <a:pt x="6" y="126"/>
                        </a:lnTo>
                        <a:lnTo>
                          <a:pt x="12" y="134"/>
                        </a:lnTo>
                        <a:lnTo>
                          <a:pt x="14" y="145"/>
                        </a:lnTo>
                        <a:lnTo>
                          <a:pt x="19" y="149"/>
                        </a:lnTo>
                        <a:lnTo>
                          <a:pt x="24" y="150"/>
                        </a:lnTo>
                        <a:lnTo>
                          <a:pt x="29" y="148"/>
                        </a:lnTo>
                        <a:lnTo>
                          <a:pt x="34" y="144"/>
                        </a:lnTo>
                        <a:lnTo>
                          <a:pt x="34" y="139"/>
                        </a:lnTo>
                        <a:lnTo>
                          <a:pt x="34" y="90"/>
                        </a:lnTo>
                        <a:lnTo>
                          <a:pt x="31" y="66"/>
                        </a:lnTo>
                        <a:lnTo>
                          <a:pt x="30" y="44"/>
                        </a:lnTo>
                        <a:lnTo>
                          <a:pt x="22" y="0"/>
                        </a:lnTo>
                        <a:lnTo>
                          <a:pt x="18" y="4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46" name="Freeform 1003"/>
                  <p:cNvSpPr/>
                  <p:nvPr/>
                </p:nvSpPr>
                <p:spPr>
                  <a:xfrm>
                    <a:off x="170" y="523"/>
                    <a:ext cx="19" cy="23"/>
                  </a:xfrm>
                  <a:custGeom>
                    <a:avLst/>
                    <a:gdLst>
                      <a:gd name="txL" fmla="*/ 0 w 58"/>
                      <a:gd name="txT" fmla="*/ 0 h 70"/>
                      <a:gd name="txR" fmla="*/ 58 w 58"/>
                      <a:gd name="txB" fmla="*/ 70 h 7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8" h="70">
                        <a:moveTo>
                          <a:pt x="56" y="1"/>
                        </a:moveTo>
                        <a:lnTo>
                          <a:pt x="35" y="15"/>
                        </a:lnTo>
                        <a:lnTo>
                          <a:pt x="18" y="30"/>
                        </a:lnTo>
                        <a:lnTo>
                          <a:pt x="6" y="48"/>
                        </a:lnTo>
                        <a:lnTo>
                          <a:pt x="0" y="69"/>
                        </a:lnTo>
                        <a:lnTo>
                          <a:pt x="7" y="70"/>
                        </a:lnTo>
                        <a:lnTo>
                          <a:pt x="13" y="65"/>
                        </a:lnTo>
                        <a:lnTo>
                          <a:pt x="20" y="61"/>
                        </a:lnTo>
                        <a:lnTo>
                          <a:pt x="32" y="54"/>
                        </a:lnTo>
                        <a:lnTo>
                          <a:pt x="41" y="45"/>
                        </a:lnTo>
                        <a:lnTo>
                          <a:pt x="49" y="37"/>
                        </a:lnTo>
                        <a:lnTo>
                          <a:pt x="53" y="28"/>
                        </a:lnTo>
                        <a:lnTo>
                          <a:pt x="54" y="23"/>
                        </a:lnTo>
                        <a:lnTo>
                          <a:pt x="56" y="19"/>
                        </a:lnTo>
                        <a:lnTo>
                          <a:pt x="58" y="10"/>
                        </a:lnTo>
                        <a:lnTo>
                          <a:pt x="56" y="0"/>
                        </a:lnTo>
                        <a:lnTo>
                          <a:pt x="56" y="1"/>
                        </a:lnTo>
                        <a:close/>
                      </a:path>
                    </a:pathLst>
                  </a:custGeom>
                  <a:solidFill>
                    <a:srgbClr val="7D78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47" name="Freeform 1004"/>
                  <p:cNvSpPr/>
                  <p:nvPr/>
                </p:nvSpPr>
                <p:spPr>
                  <a:xfrm>
                    <a:off x="164" y="443"/>
                    <a:ext cx="44" cy="61"/>
                  </a:xfrm>
                  <a:custGeom>
                    <a:avLst/>
                    <a:gdLst>
                      <a:gd name="txL" fmla="*/ 0 w 134"/>
                      <a:gd name="txT" fmla="*/ 0 h 185"/>
                      <a:gd name="txR" fmla="*/ 134 w 134"/>
                      <a:gd name="txB" fmla="*/ 185 h 1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4" h="185">
                        <a:moveTo>
                          <a:pt x="131" y="8"/>
                        </a:moveTo>
                        <a:lnTo>
                          <a:pt x="132" y="4"/>
                        </a:lnTo>
                        <a:lnTo>
                          <a:pt x="134" y="3"/>
                        </a:lnTo>
                        <a:lnTo>
                          <a:pt x="133" y="0"/>
                        </a:lnTo>
                        <a:lnTo>
                          <a:pt x="133" y="2"/>
                        </a:lnTo>
                        <a:lnTo>
                          <a:pt x="102" y="46"/>
                        </a:lnTo>
                        <a:lnTo>
                          <a:pt x="97" y="51"/>
                        </a:lnTo>
                        <a:lnTo>
                          <a:pt x="96" y="51"/>
                        </a:lnTo>
                        <a:lnTo>
                          <a:pt x="0" y="185"/>
                        </a:lnTo>
                        <a:lnTo>
                          <a:pt x="66" y="105"/>
                        </a:lnTo>
                        <a:lnTo>
                          <a:pt x="95" y="56"/>
                        </a:lnTo>
                        <a:lnTo>
                          <a:pt x="129" y="10"/>
                        </a:lnTo>
                        <a:lnTo>
                          <a:pt x="131" y="8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48" name="Freeform 1005"/>
                  <p:cNvSpPr/>
                  <p:nvPr/>
                </p:nvSpPr>
                <p:spPr>
                  <a:xfrm>
                    <a:off x="102" y="552"/>
                    <a:ext cx="82" cy="82"/>
                  </a:xfrm>
                  <a:custGeom>
                    <a:avLst/>
                    <a:gdLst>
                      <a:gd name="txL" fmla="*/ 0 w 244"/>
                      <a:gd name="txT" fmla="*/ 0 h 246"/>
                      <a:gd name="txR" fmla="*/ 244 w 244"/>
                      <a:gd name="txB" fmla="*/ 246 h 2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4" h="246">
                        <a:moveTo>
                          <a:pt x="114" y="21"/>
                        </a:moveTo>
                        <a:lnTo>
                          <a:pt x="115" y="21"/>
                        </a:lnTo>
                        <a:lnTo>
                          <a:pt x="118" y="22"/>
                        </a:lnTo>
                        <a:lnTo>
                          <a:pt x="118" y="24"/>
                        </a:lnTo>
                        <a:lnTo>
                          <a:pt x="114" y="21"/>
                        </a:lnTo>
                        <a:lnTo>
                          <a:pt x="111" y="19"/>
                        </a:lnTo>
                        <a:lnTo>
                          <a:pt x="108" y="18"/>
                        </a:lnTo>
                        <a:lnTo>
                          <a:pt x="107" y="18"/>
                        </a:lnTo>
                        <a:lnTo>
                          <a:pt x="87" y="4"/>
                        </a:lnTo>
                        <a:lnTo>
                          <a:pt x="85" y="3"/>
                        </a:lnTo>
                        <a:lnTo>
                          <a:pt x="81" y="1"/>
                        </a:lnTo>
                        <a:lnTo>
                          <a:pt x="76" y="0"/>
                        </a:lnTo>
                        <a:lnTo>
                          <a:pt x="76" y="1"/>
                        </a:lnTo>
                        <a:lnTo>
                          <a:pt x="66" y="2"/>
                        </a:lnTo>
                        <a:lnTo>
                          <a:pt x="36" y="31"/>
                        </a:lnTo>
                        <a:lnTo>
                          <a:pt x="23" y="44"/>
                        </a:lnTo>
                        <a:lnTo>
                          <a:pt x="12" y="60"/>
                        </a:lnTo>
                        <a:lnTo>
                          <a:pt x="4" y="76"/>
                        </a:lnTo>
                        <a:lnTo>
                          <a:pt x="0" y="94"/>
                        </a:lnTo>
                        <a:lnTo>
                          <a:pt x="1" y="97"/>
                        </a:lnTo>
                        <a:lnTo>
                          <a:pt x="12" y="106"/>
                        </a:lnTo>
                        <a:lnTo>
                          <a:pt x="27" y="116"/>
                        </a:lnTo>
                        <a:lnTo>
                          <a:pt x="81" y="154"/>
                        </a:lnTo>
                        <a:lnTo>
                          <a:pt x="71" y="138"/>
                        </a:lnTo>
                        <a:lnTo>
                          <a:pt x="67" y="128"/>
                        </a:lnTo>
                        <a:lnTo>
                          <a:pt x="66" y="120"/>
                        </a:lnTo>
                        <a:lnTo>
                          <a:pt x="66" y="103"/>
                        </a:lnTo>
                        <a:lnTo>
                          <a:pt x="70" y="90"/>
                        </a:lnTo>
                        <a:lnTo>
                          <a:pt x="75" y="81"/>
                        </a:lnTo>
                        <a:lnTo>
                          <a:pt x="81" y="70"/>
                        </a:lnTo>
                        <a:lnTo>
                          <a:pt x="90" y="64"/>
                        </a:lnTo>
                        <a:lnTo>
                          <a:pt x="100" y="61"/>
                        </a:lnTo>
                        <a:lnTo>
                          <a:pt x="112" y="61"/>
                        </a:lnTo>
                        <a:lnTo>
                          <a:pt x="113" y="62"/>
                        </a:lnTo>
                        <a:lnTo>
                          <a:pt x="113" y="64"/>
                        </a:lnTo>
                        <a:lnTo>
                          <a:pt x="112" y="64"/>
                        </a:lnTo>
                        <a:lnTo>
                          <a:pt x="112" y="66"/>
                        </a:lnTo>
                        <a:lnTo>
                          <a:pt x="111" y="68"/>
                        </a:lnTo>
                        <a:lnTo>
                          <a:pt x="105" y="70"/>
                        </a:lnTo>
                        <a:lnTo>
                          <a:pt x="99" y="86"/>
                        </a:lnTo>
                        <a:lnTo>
                          <a:pt x="94" y="91"/>
                        </a:lnTo>
                        <a:lnTo>
                          <a:pt x="94" y="93"/>
                        </a:lnTo>
                        <a:lnTo>
                          <a:pt x="105" y="84"/>
                        </a:lnTo>
                        <a:lnTo>
                          <a:pt x="105" y="88"/>
                        </a:lnTo>
                        <a:lnTo>
                          <a:pt x="103" y="91"/>
                        </a:lnTo>
                        <a:lnTo>
                          <a:pt x="101" y="96"/>
                        </a:lnTo>
                        <a:lnTo>
                          <a:pt x="100" y="97"/>
                        </a:lnTo>
                        <a:lnTo>
                          <a:pt x="103" y="133"/>
                        </a:lnTo>
                        <a:lnTo>
                          <a:pt x="114" y="145"/>
                        </a:lnTo>
                        <a:lnTo>
                          <a:pt x="120" y="150"/>
                        </a:lnTo>
                        <a:lnTo>
                          <a:pt x="129" y="156"/>
                        </a:lnTo>
                        <a:lnTo>
                          <a:pt x="144" y="162"/>
                        </a:lnTo>
                        <a:lnTo>
                          <a:pt x="165" y="166"/>
                        </a:lnTo>
                        <a:lnTo>
                          <a:pt x="168" y="154"/>
                        </a:lnTo>
                        <a:lnTo>
                          <a:pt x="175" y="145"/>
                        </a:lnTo>
                        <a:lnTo>
                          <a:pt x="183" y="135"/>
                        </a:lnTo>
                        <a:lnTo>
                          <a:pt x="193" y="129"/>
                        </a:lnTo>
                        <a:lnTo>
                          <a:pt x="201" y="130"/>
                        </a:lnTo>
                        <a:lnTo>
                          <a:pt x="202" y="126"/>
                        </a:lnTo>
                        <a:lnTo>
                          <a:pt x="205" y="121"/>
                        </a:lnTo>
                        <a:lnTo>
                          <a:pt x="226" y="121"/>
                        </a:lnTo>
                        <a:lnTo>
                          <a:pt x="226" y="134"/>
                        </a:lnTo>
                        <a:lnTo>
                          <a:pt x="226" y="146"/>
                        </a:lnTo>
                        <a:lnTo>
                          <a:pt x="223" y="157"/>
                        </a:lnTo>
                        <a:lnTo>
                          <a:pt x="220" y="166"/>
                        </a:lnTo>
                        <a:lnTo>
                          <a:pt x="214" y="174"/>
                        </a:lnTo>
                        <a:lnTo>
                          <a:pt x="208" y="181"/>
                        </a:lnTo>
                        <a:lnTo>
                          <a:pt x="199" y="186"/>
                        </a:lnTo>
                        <a:lnTo>
                          <a:pt x="190" y="190"/>
                        </a:lnTo>
                        <a:lnTo>
                          <a:pt x="183" y="193"/>
                        </a:lnTo>
                        <a:lnTo>
                          <a:pt x="180" y="193"/>
                        </a:lnTo>
                        <a:lnTo>
                          <a:pt x="179" y="193"/>
                        </a:lnTo>
                        <a:lnTo>
                          <a:pt x="179" y="194"/>
                        </a:lnTo>
                        <a:lnTo>
                          <a:pt x="177" y="196"/>
                        </a:lnTo>
                        <a:lnTo>
                          <a:pt x="168" y="199"/>
                        </a:lnTo>
                        <a:lnTo>
                          <a:pt x="161" y="201"/>
                        </a:lnTo>
                        <a:lnTo>
                          <a:pt x="151" y="201"/>
                        </a:lnTo>
                        <a:lnTo>
                          <a:pt x="143" y="201"/>
                        </a:lnTo>
                        <a:lnTo>
                          <a:pt x="133" y="200"/>
                        </a:lnTo>
                        <a:lnTo>
                          <a:pt x="129" y="199"/>
                        </a:lnTo>
                        <a:lnTo>
                          <a:pt x="125" y="199"/>
                        </a:lnTo>
                        <a:lnTo>
                          <a:pt x="145" y="228"/>
                        </a:lnTo>
                        <a:lnTo>
                          <a:pt x="151" y="231"/>
                        </a:lnTo>
                        <a:lnTo>
                          <a:pt x="160" y="236"/>
                        </a:lnTo>
                        <a:lnTo>
                          <a:pt x="179" y="246"/>
                        </a:lnTo>
                        <a:lnTo>
                          <a:pt x="204" y="224"/>
                        </a:lnTo>
                        <a:lnTo>
                          <a:pt x="211" y="213"/>
                        </a:lnTo>
                        <a:lnTo>
                          <a:pt x="220" y="201"/>
                        </a:lnTo>
                        <a:lnTo>
                          <a:pt x="226" y="187"/>
                        </a:lnTo>
                        <a:lnTo>
                          <a:pt x="233" y="171"/>
                        </a:lnTo>
                        <a:lnTo>
                          <a:pt x="238" y="154"/>
                        </a:lnTo>
                        <a:lnTo>
                          <a:pt x="241" y="144"/>
                        </a:lnTo>
                        <a:lnTo>
                          <a:pt x="243" y="135"/>
                        </a:lnTo>
                        <a:lnTo>
                          <a:pt x="243" y="133"/>
                        </a:lnTo>
                        <a:lnTo>
                          <a:pt x="244" y="133"/>
                        </a:lnTo>
                        <a:lnTo>
                          <a:pt x="215" y="93"/>
                        </a:lnTo>
                        <a:lnTo>
                          <a:pt x="198" y="75"/>
                        </a:lnTo>
                        <a:lnTo>
                          <a:pt x="180" y="60"/>
                        </a:lnTo>
                        <a:lnTo>
                          <a:pt x="160" y="44"/>
                        </a:lnTo>
                        <a:lnTo>
                          <a:pt x="138" y="31"/>
                        </a:lnTo>
                        <a:lnTo>
                          <a:pt x="115" y="18"/>
                        </a:lnTo>
                        <a:lnTo>
                          <a:pt x="91" y="7"/>
                        </a:lnTo>
                        <a:lnTo>
                          <a:pt x="114" y="21"/>
                        </a:lnTo>
                        <a:close/>
                      </a:path>
                    </a:pathLst>
                  </a:custGeom>
                  <a:solidFill>
                    <a:srgbClr val="7F7D1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49" name="Freeform 1006"/>
                  <p:cNvSpPr/>
                  <p:nvPr/>
                </p:nvSpPr>
                <p:spPr>
                  <a:xfrm>
                    <a:off x="129" y="521"/>
                    <a:ext cx="23" cy="32"/>
                  </a:xfrm>
                  <a:custGeom>
                    <a:avLst/>
                    <a:gdLst>
                      <a:gd name="txL" fmla="*/ 0 w 67"/>
                      <a:gd name="txT" fmla="*/ 0 h 95"/>
                      <a:gd name="txR" fmla="*/ 67 w 67"/>
                      <a:gd name="txB" fmla="*/ 95 h 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7" h="95">
                        <a:moveTo>
                          <a:pt x="6" y="95"/>
                        </a:moveTo>
                        <a:lnTo>
                          <a:pt x="67" y="0"/>
                        </a:lnTo>
                        <a:lnTo>
                          <a:pt x="0" y="93"/>
                        </a:lnTo>
                        <a:lnTo>
                          <a:pt x="4" y="95"/>
                        </a:lnTo>
                        <a:lnTo>
                          <a:pt x="6" y="95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50" name="Freeform 1007"/>
                  <p:cNvSpPr/>
                  <p:nvPr/>
                </p:nvSpPr>
                <p:spPr>
                  <a:xfrm>
                    <a:off x="124" y="572"/>
                    <a:ext cx="54" cy="47"/>
                  </a:xfrm>
                  <a:custGeom>
                    <a:avLst/>
                    <a:gdLst>
                      <a:gd name="txL" fmla="*/ 0 w 160"/>
                      <a:gd name="txT" fmla="*/ 0 h 140"/>
                      <a:gd name="txR" fmla="*/ 160 w 160"/>
                      <a:gd name="txB" fmla="*/ 140 h 1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0" h="140">
                        <a:moveTo>
                          <a:pt x="39" y="9"/>
                        </a:moveTo>
                        <a:lnTo>
                          <a:pt x="45" y="7"/>
                        </a:lnTo>
                        <a:lnTo>
                          <a:pt x="46" y="5"/>
                        </a:lnTo>
                        <a:lnTo>
                          <a:pt x="46" y="3"/>
                        </a:lnTo>
                        <a:lnTo>
                          <a:pt x="47" y="3"/>
                        </a:lnTo>
                        <a:lnTo>
                          <a:pt x="47" y="1"/>
                        </a:lnTo>
                        <a:lnTo>
                          <a:pt x="46" y="0"/>
                        </a:lnTo>
                        <a:lnTo>
                          <a:pt x="34" y="0"/>
                        </a:lnTo>
                        <a:lnTo>
                          <a:pt x="24" y="3"/>
                        </a:lnTo>
                        <a:lnTo>
                          <a:pt x="15" y="9"/>
                        </a:lnTo>
                        <a:lnTo>
                          <a:pt x="9" y="20"/>
                        </a:lnTo>
                        <a:lnTo>
                          <a:pt x="4" y="29"/>
                        </a:lnTo>
                        <a:lnTo>
                          <a:pt x="0" y="42"/>
                        </a:lnTo>
                        <a:lnTo>
                          <a:pt x="0" y="59"/>
                        </a:lnTo>
                        <a:lnTo>
                          <a:pt x="1" y="67"/>
                        </a:lnTo>
                        <a:lnTo>
                          <a:pt x="5" y="77"/>
                        </a:lnTo>
                        <a:lnTo>
                          <a:pt x="15" y="93"/>
                        </a:lnTo>
                        <a:lnTo>
                          <a:pt x="21" y="109"/>
                        </a:lnTo>
                        <a:lnTo>
                          <a:pt x="24" y="115"/>
                        </a:lnTo>
                        <a:lnTo>
                          <a:pt x="30" y="122"/>
                        </a:lnTo>
                        <a:lnTo>
                          <a:pt x="35" y="126"/>
                        </a:lnTo>
                        <a:lnTo>
                          <a:pt x="42" y="131"/>
                        </a:lnTo>
                        <a:lnTo>
                          <a:pt x="49" y="134"/>
                        </a:lnTo>
                        <a:lnTo>
                          <a:pt x="59" y="138"/>
                        </a:lnTo>
                        <a:lnTo>
                          <a:pt x="63" y="138"/>
                        </a:lnTo>
                        <a:lnTo>
                          <a:pt x="67" y="139"/>
                        </a:lnTo>
                        <a:lnTo>
                          <a:pt x="77" y="140"/>
                        </a:lnTo>
                        <a:lnTo>
                          <a:pt x="85" y="140"/>
                        </a:lnTo>
                        <a:lnTo>
                          <a:pt x="95" y="140"/>
                        </a:lnTo>
                        <a:lnTo>
                          <a:pt x="102" y="138"/>
                        </a:lnTo>
                        <a:lnTo>
                          <a:pt x="111" y="135"/>
                        </a:lnTo>
                        <a:lnTo>
                          <a:pt x="113" y="133"/>
                        </a:lnTo>
                        <a:lnTo>
                          <a:pt x="113" y="132"/>
                        </a:lnTo>
                        <a:lnTo>
                          <a:pt x="114" y="132"/>
                        </a:lnTo>
                        <a:lnTo>
                          <a:pt x="117" y="132"/>
                        </a:lnTo>
                        <a:lnTo>
                          <a:pt x="124" y="129"/>
                        </a:lnTo>
                        <a:lnTo>
                          <a:pt x="133" y="125"/>
                        </a:lnTo>
                        <a:lnTo>
                          <a:pt x="142" y="120"/>
                        </a:lnTo>
                        <a:lnTo>
                          <a:pt x="148" y="113"/>
                        </a:lnTo>
                        <a:lnTo>
                          <a:pt x="154" y="105"/>
                        </a:lnTo>
                        <a:lnTo>
                          <a:pt x="157" y="96"/>
                        </a:lnTo>
                        <a:lnTo>
                          <a:pt x="160" y="85"/>
                        </a:lnTo>
                        <a:lnTo>
                          <a:pt x="160" y="73"/>
                        </a:lnTo>
                        <a:lnTo>
                          <a:pt x="160" y="60"/>
                        </a:lnTo>
                        <a:lnTo>
                          <a:pt x="139" y="60"/>
                        </a:lnTo>
                        <a:lnTo>
                          <a:pt x="136" y="65"/>
                        </a:lnTo>
                        <a:lnTo>
                          <a:pt x="135" y="69"/>
                        </a:lnTo>
                        <a:lnTo>
                          <a:pt x="127" y="68"/>
                        </a:lnTo>
                        <a:lnTo>
                          <a:pt x="117" y="74"/>
                        </a:lnTo>
                        <a:lnTo>
                          <a:pt x="109" y="84"/>
                        </a:lnTo>
                        <a:lnTo>
                          <a:pt x="102" y="93"/>
                        </a:lnTo>
                        <a:lnTo>
                          <a:pt x="99" y="105"/>
                        </a:lnTo>
                        <a:lnTo>
                          <a:pt x="78" y="101"/>
                        </a:lnTo>
                        <a:lnTo>
                          <a:pt x="63" y="95"/>
                        </a:lnTo>
                        <a:lnTo>
                          <a:pt x="54" y="89"/>
                        </a:lnTo>
                        <a:lnTo>
                          <a:pt x="48" y="84"/>
                        </a:lnTo>
                        <a:lnTo>
                          <a:pt x="37" y="72"/>
                        </a:lnTo>
                        <a:lnTo>
                          <a:pt x="34" y="36"/>
                        </a:lnTo>
                        <a:lnTo>
                          <a:pt x="35" y="35"/>
                        </a:lnTo>
                        <a:lnTo>
                          <a:pt x="37" y="30"/>
                        </a:lnTo>
                        <a:lnTo>
                          <a:pt x="39" y="27"/>
                        </a:lnTo>
                        <a:lnTo>
                          <a:pt x="39" y="23"/>
                        </a:lnTo>
                        <a:lnTo>
                          <a:pt x="28" y="32"/>
                        </a:lnTo>
                        <a:lnTo>
                          <a:pt x="28" y="30"/>
                        </a:lnTo>
                        <a:lnTo>
                          <a:pt x="33" y="25"/>
                        </a:lnTo>
                        <a:lnTo>
                          <a:pt x="39" y="9"/>
                        </a:lnTo>
                        <a:close/>
                      </a:path>
                    </a:pathLst>
                  </a:custGeom>
                  <a:solidFill>
                    <a:srgbClr val="76731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51" name="Freeform 1008"/>
                  <p:cNvSpPr/>
                  <p:nvPr/>
                </p:nvSpPr>
                <p:spPr>
                  <a:xfrm>
                    <a:off x="72" y="590"/>
                    <a:ext cx="25" cy="26"/>
                  </a:xfrm>
                  <a:custGeom>
                    <a:avLst/>
                    <a:gdLst>
                      <a:gd name="txL" fmla="*/ 0 w 75"/>
                      <a:gd name="txT" fmla="*/ 0 h 77"/>
                      <a:gd name="txR" fmla="*/ 75 w 75"/>
                      <a:gd name="txB" fmla="*/ 77 h 7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5" h="77">
                        <a:moveTo>
                          <a:pt x="16" y="26"/>
                        </a:moveTo>
                        <a:lnTo>
                          <a:pt x="7" y="37"/>
                        </a:lnTo>
                        <a:lnTo>
                          <a:pt x="1" y="49"/>
                        </a:lnTo>
                        <a:lnTo>
                          <a:pt x="0" y="54"/>
                        </a:lnTo>
                        <a:lnTo>
                          <a:pt x="1" y="60"/>
                        </a:lnTo>
                        <a:lnTo>
                          <a:pt x="5" y="68"/>
                        </a:lnTo>
                        <a:lnTo>
                          <a:pt x="15" y="76"/>
                        </a:lnTo>
                        <a:lnTo>
                          <a:pt x="16" y="77"/>
                        </a:lnTo>
                        <a:lnTo>
                          <a:pt x="19" y="72"/>
                        </a:lnTo>
                        <a:lnTo>
                          <a:pt x="21" y="55"/>
                        </a:lnTo>
                        <a:lnTo>
                          <a:pt x="22" y="53"/>
                        </a:lnTo>
                        <a:lnTo>
                          <a:pt x="28" y="42"/>
                        </a:lnTo>
                        <a:lnTo>
                          <a:pt x="34" y="41"/>
                        </a:lnTo>
                        <a:lnTo>
                          <a:pt x="42" y="36"/>
                        </a:lnTo>
                        <a:lnTo>
                          <a:pt x="46" y="34"/>
                        </a:lnTo>
                        <a:lnTo>
                          <a:pt x="51" y="32"/>
                        </a:lnTo>
                        <a:lnTo>
                          <a:pt x="63" y="23"/>
                        </a:lnTo>
                        <a:lnTo>
                          <a:pt x="63" y="20"/>
                        </a:lnTo>
                        <a:lnTo>
                          <a:pt x="63" y="19"/>
                        </a:lnTo>
                        <a:lnTo>
                          <a:pt x="64" y="19"/>
                        </a:lnTo>
                        <a:lnTo>
                          <a:pt x="66" y="17"/>
                        </a:lnTo>
                        <a:lnTo>
                          <a:pt x="70" y="12"/>
                        </a:lnTo>
                        <a:lnTo>
                          <a:pt x="75" y="0"/>
                        </a:lnTo>
                        <a:lnTo>
                          <a:pt x="61" y="11"/>
                        </a:lnTo>
                        <a:lnTo>
                          <a:pt x="49" y="16"/>
                        </a:lnTo>
                        <a:lnTo>
                          <a:pt x="39" y="20"/>
                        </a:lnTo>
                        <a:lnTo>
                          <a:pt x="27" y="23"/>
                        </a:lnTo>
                        <a:lnTo>
                          <a:pt x="23" y="23"/>
                        </a:lnTo>
                        <a:lnTo>
                          <a:pt x="21" y="24"/>
                        </a:lnTo>
                        <a:lnTo>
                          <a:pt x="16" y="26"/>
                        </a:lnTo>
                        <a:close/>
                      </a:path>
                    </a:pathLst>
                  </a:custGeom>
                  <a:solidFill>
                    <a:srgbClr val="66631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52" name="Freeform 1009"/>
                  <p:cNvSpPr>
                    <a:spLocks noEditPoints="1"/>
                  </p:cNvSpPr>
                  <p:nvPr/>
                </p:nvSpPr>
                <p:spPr>
                  <a:xfrm>
                    <a:off x="77" y="584"/>
                    <a:ext cx="100" cy="93"/>
                  </a:xfrm>
                  <a:custGeom>
                    <a:avLst/>
                    <a:gdLst>
                      <a:gd name="txL" fmla="*/ 0 w 298"/>
                      <a:gd name="txT" fmla="*/ 0 h 279"/>
                      <a:gd name="txR" fmla="*/ 298 w 298"/>
                      <a:gd name="txB" fmla="*/ 279 h 27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8" h="279">
                        <a:moveTo>
                          <a:pt x="19" y="60"/>
                        </a:moveTo>
                        <a:lnTo>
                          <a:pt x="13" y="61"/>
                        </a:lnTo>
                        <a:lnTo>
                          <a:pt x="7" y="72"/>
                        </a:lnTo>
                        <a:lnTo>
                          <a:pt x="6" y="74"/>
                        </a:lnTo>
                        <a:lnTo>
                          <a:pt x="4" y="91"/>
                        </a:lnTo>
                        <a:lnTo>
                          <a:pt x="1" y="96"/>
                        </a:lnTo>
                        <a:lnTo>
                          <a:pt x="0" y="95"/>
                        </a:lnTo>
                        <a:lnTo>
                          <a:pt x="16" y="113"/>
                        </a:lnTo>
                        <a:lnTo>
                          <a:pt x="30" y="123"/>
                        </a:lnTo>
                        <a:lnTo>
                          <a:pt x="49" y="138"/>
                        </a:lnTo>
                        <a:lnTo>
                          <a:pt x="73" y="153"/>
                        </a:lnTo>
                        <a:lnTo>
                          <a:pt x="102" y="171"/>
                        </a:lnTo>
                        <a:lnTo>
                          <a:pt x="124" y="199"/>
                        </a:lnTo>
                        <a:lnTo>
                          <a:pt x="151" y="227"/>
                        </a:lnTo>
                        <a:lnTo>
                          <a:pt x="177" y="253"/>
                        </a:lnTo>
                        <a:lnTo>
                          <a:pt x="207" y="279"/>
                        </a:lnTo>
                        <a:lnTo>
                          <a:pt x="205" y="277"/>
                        </a:lnTo>
                        <a:lnTo>
                          <a:pt x="205" y="275"/>
                        </a:lnTo>
                        <a:lnTo>
                          <a:pt x="175" y="247"/>
                        </a:lnTo>
                        <a:lnTo>
                          <a:pt x="147" y="219"/>
                        </a:lnTo>
                        <a:lnTo>
                          <a:pt x="122" y="188"/>
                        </a:lnTo>
                        <a:lnTo>
                          <a:pt x="110" y="171"/>
                        </a:lnTo>
                        <a:lnTo>
                          <a:pt x="100" y="156"/>
                        </a:lnTo>
                        <a:lnTo>
                          <a:pt x="104" y="156"/>
                        </a:lnTo>
                        <a:lnTo>
                          <a:pt x="128" y="169"/>
                        </a:lnTo>
                        <a:lnTo>
                          <a:pt x="152" y="187"/>
                        </a:lnTo>
                        <a:lnTo>
                          <a:pt x="174" y="206"/>
                        </a:lnTo>
                        <a:lnTo>
                          <a:pt x="194" y="229"/>
                        </a:lnTo>
                        <a:lnTo>
                          <a:pt x="211" y="246"/>
                        </a:lnTo>
                        <a:lnTo>
                          <a:pt x="231" y="261"/>
                        </a:lnTo>
                        <a:lnTo>
                          <a:pt x="232" y="252"/>
                        </a:lnTo>
                        <a:lnTo>
                          <a:pt x="237" y="243"/>
                        </a:lnTo>
                        <a:lnTo>
                          <a:pt x="250" y="227"/>
                        </a:lnTo>
                        <a:lnTo>
                          <a:pt x="256" y="217"/>
                        </a:lnTo>
                        <a:lnTo>
                          <a:pt x="264" y="209"/>
                        </a:lnTo>
                        <a:lnTo>
                          <a:pt x="270" y="199"/>
                        </a:lnTo>
                        <a:lnTo>
                          <a:pt x="277" y="191"/>
                        </a:lnTo>
                        <a:lnTo>
                          <a:pt x="288" y="171"/>
                        </a:lnTo>
                        <a:lnTo>
                          <a:pt x="298" y="152"/>
                        </a:lnTo>
                        <a:lnTo>
                          <a:pt x="288" y="162"/>
                        </a:lnTo>
                        <a:lnTo>
                          <a:pt x="271" y="171"/>
                        </a:lnTo>
                        <a:lnTo>
                          <a:pt x="262" y="174"/>
                        </a:lnTo>
                        <a:lnTo>
                          <a:pt x="255" y="175"/>
                        </a:lnTo>
                        <a:lnTo>
                          <a:pt x="246" y="174"/>
                        </a:lnTo>
                        <a:lnTo>
                          <a:pt x="238" y="171"/>
                        </a:lnTo>
                        <a:lnTo>
                          <a:pt x="234" y="169"/>
                        </a:lnTo>
                        <a:lnTo>
                          <a:pt x="231" y="168"/>
                        </a:lnTo>
                        <a:lnTo>
                          <a:pt x="230" y="168"/>
                        </a:lnTo>
                        <a:lnTo>
                          <a:pt x="223" y="163"/>
                        </a:lnTo>
                        <a:lnTo>
                          <a:pt x="75" y="32"/>
                        </a:lnTo>
                        <a:lnTo>
                          <a:pt x="70" y="25"/>
                        </a:lnTo>
                        <a:lnTo>
                          <a:pt x="69" y="18"/>
                        </a:lnTo>
                        <a:lnTo>
                          <a:pt x="70" y="13"/>
                        </a:lnTo>
                        <a:lnTo>
                          <a:pt x="74" y="12"/>
                        </a:lnTo>
                        <a:lnTo>
                          <a:pt x="80" y="9"/>
                        </a:lnTo>
                        <a:lnTo>
                          <a:pt x="102" y="19"/>
                        </a:lnTo>
                        <a:lnTo>
                          <a:pt x="87" y="9"/>
                        </a:lnTo>
                        <a:lnTo>
                          <a:pt x="76" y="0"/>
                        </a:lnTo>
                        <a:lnTo>
                          <a:pt x="46" y="30"/>
                        </a:lnTo>
                        <a:lnTo>
                          <a:pt x="60" y="19"/>
                        </a:lnTo>
                        <a:lnTo>
                          <a:pt x="55" y="31"/>
                        </a:lnTo>
                        <a:lnTo>
                          <a:pt x="51" y="36"/>
                        </a:lnTo>
                        <a:lnTo>
                          <a:pt x="49" y="38"/>
                        </a:lnTo>
                        <a:lnTo>
                          <a:pt x="48" y="38"/>
                        </a:lnTo>
                        <a:lnTo>
                          <a:pt x="48" y="39"/>
                        </a:lnTo>
                        <a:lnTo>
                          <a:pt x="48" y="42"/>
                        </a:lnTo>
                        <a:lnTo>
                          <a:pt x="36" y="51"/>
                        </a:lnTo>
                        <a:lnTo>
                          <a:pt x="31" y="53"/>
                        </a:lnTo>
                        <a:lnTo>
                          <a:pt x="27" y="55"/>
                        </a:lnTo>
                        <a:lnTo>
                          <a:pt x="19" y="60"/>
                        </a:lnTo>
                        <a:close/>
                        <a:moveTo>
                          <a:pt x="92" y="105"/>
                        </a:moveTo>
                        <a:lnTo>
                          <a:pt x="91" y="114"/>
                        </a:lnTo>
                        <a:lnTo>
                          <a:pt x="79" y="110"/>
                        </a:lnTo>
                        <a:lnTo>
                          <a:pt x="69" y="108"/>
                        </a:lnTo>
                        <a:lnTo>
                          <a:pt x="54" y="99"/>
                        </a:lnTo>
                        <a:lnTo>
                          <a:pt x="46" y="93"/>
                        </a:lnTo>
                        <a:lnTo>
                          <a:pt x="42" y="87"/>
                        </a:lnTo>
                        <a:lnTo>
                          <a:pt x="38" y="79"/>
                        </a:lnTo>
                        <a:lnTo>
                          <a:pt x="37" y="72"/>
                        </a:lnTo>
                        <a:lnTo>
                          <a:pt x="39" y="72"/>
                        </a:lnTo>
                        <a:lnTo>
                          <a:pt x="84" y="97"/>
                        </a:lnTo>
                        <a:lnTo>
                          <a:pt x="87" y="98"/>
                        </a:lnTo>
                        <a:lnTo>
                          <a:pt x="92" y="105"/>
                        </a:lnTo>
                        <a:close/>
                        <a:moveTo>
                          <a:pt x="118" y="134"/>
                        </a:moveTo>
                        <a:lnTo>
                          <a:pt x="117" y="129"/>
                        </a:lnTo>
                        <a:lnTo>
                          <a:pt x="121" y="127"/>
                        </a:lnTo>
                        <a:lnTo>
                          <a:pt x="126" y="126"/>
                        </a:lnTo>
                        <a:lnTo>
                          <a:pt x="147" y="139"/>
                        </a:lnTo>
                        <a:lnTo>
                          <a:pt x="156" y="147"/>
                        </a:lnTo>
                        <a:lnTo>
                          <a:pt x="164" y="158"/>
                        </a:lnTo>
                        <a:lnTo>
                          <a:pt x="164" y="161"/>
                        </a:lnTo>
                        <a:lnTo>
                          <a:pt x="157" y="167"/>
                        </a:lnTo>
                        <a:lnTo>
                          <a:pt x="153" y="167"/>
                        </a:lnTo>
                        <a:lnTo>
                          <a:pt x="133" y="151"/>
                        </a:lnTo>
                        <a:lnTo>
                          <a:pt x="124" y="143"/>
                        </a:lnTo>
                        <a:lnTo>
                          <a:pt x="118" y="134"/>
                        </a:lnTo>
                        <a:close/>
                        <a:moveTo>
                          <a:pt x="196" y="183"/>
                        </a:moveTo>
                        <a:lnTo>
                          <a:pt x="206" y="187"/>
                        </a:lnTo>
                        <a:lnTo>
                          <a:pt x="214" y="193"/>
                        </a:lnTo>
                        <a:lnTo>
                          <a:pt x="220" y="200"/>
                        </a:lnTo>
                        <a:lnTo>
                          <a:pt x="226" y="211"/>
                        </a:lnTo>
                        <a:lnTo>
                          <a:pt x="226" y="213"/>
                        </a:lnTo>
                        <a:lnTo>
                          <a:pt x="218" y="212"/>
                        </a:lnTo>
                        <a:lnTo>
                          <a:pt x="212" y="212"/>
                        </a:lnTo>
                        <a:lnTo>
                          <a:pt x="206" y="210"/>
                        </a:lnTo>
                        <a:lnTo>
                          <a:pt x="202" y="207"/>
                        </a:lnTo>
                        <a:lnTo>
                          <a:pt x="196" y="198"/>
                        </a:lnTo>
                        <a:lnTo>
                          <a:pt x="195" y="185"/>
                        </a:lnTo>
                        <a:lnTo>
                          <a:pt x="196" y="183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53" name="Freeform 1010"/>
                  <p:cNvSpPr/>
                  <p:nvPr/>
                </p:nvSpPr>
                <p:spPr>
                  <a:xfrm>
                    <a:off x="90" y="608"/>
                    <a:ext cx="18" cy="14"/>
                  </a:xfrm>
                  <a:custGeom>
                    <a:avLst/>
                    <a:gdLst>
                      <a:gd name="txL" fmla="*/ 0 w 55"/>
                      <a:gd name="txT" fmla="*/ 0 h 42"/>
                      <a:gd name="txR" fmla="*/ 55 w 55"/>
                      <a:gd name="txB" fmla="*/ 42 h 4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5" h="42">
                        <a:moveTo>
                          <a:pt x="54" y="42"/>
                        </a:moveTo>
                        <a:lnTo>
                          <a:pt x="55" y="33"/>
                        </a:lnTo>
                        <a:lnTo>
                          <a:pt x="50" y="26"/>
                        </a:lnTo>
                        <a:lnTo>
                          <a:pt x="47" y="25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1" y="7"/>
                        </a:lnTo>
                        <a:lnTo>
                          <a:pt x="5" y="15"/>
                        </a:lnTo>
                        <a:lnTo>
                          <a:pt x="9" y="21"/>
                        </a:lnTo>
                        <a:lnTo>
                          <a:pt x="17" y="27"/>
                        </a:lnTo>
                        <a:lnTo>
                          <a:pt x="32" y="36"/>
                        </a:lnTo>
                        <a:lnTo>
                          <a:pt x="42" y="38"/>
                        </a:lnTo>
                        <a:lnTo>
                          <a:pt x="54" y="42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54" name="Freeform 1011"/>
                  <p:cNvSpPr/>
                  <p:nvPr/>
                </p:nvSpPr>
                <p:spPr>
                  <a:xfrm>
                    <a:off x="116" y="626"/>
                    <a:ext cx="16" cy="14"/>
                  </a:xfrm>
                  <a:custGeom>
                    <a:avLst/>
                    <a:gdLst>
                      <a:gd name="txL" fmla="*/ 0 w 47"/>
                      <a:gd name="txT" fmla="*/ 0 h 41"/>
                      <a:gd name="txR" fmla="*/ 47 w 47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" h="41">
                        <a:moveTo>
                          <a:pt x="4" y="1"/>
                        </a:moveTo>
                        <a:lnTo>
                          <a:pt x="0" y="3"/>
                        </a:lnTo>
                        <a:lnTo>
                          <a:pt x="1" y="8"/>
                        </a:lnTo>
                        <a:lnTo>
                          <a:pt x="7" y="17"/>
                        </a:lnTo>
                        <a:lnTo>
                          <a:pt x="16" y="25"/>
                        </a:lnTo>
                        <a:lnTo>
                          <a:pt x="36" y="41"/>
                        </a:lnTo>
                        <a:lnTo>
                          <a:pt x="40" y="41"/>
                        </a:lnTo>
                        <a:lnTo>
                          <a:pt x="47" y="35"/>
                        </a:lnTo>
                        <a:lnTo>
                          <a:pt x="47" y="32"/>
                        </a:lnTo>
                        <a:lnTo>
                          <a:pt x="39" y="21"/>
                        </a:lnTo>
                        <a:lnTo>
                          <a:pt x="30" y="13"/>
                        </a:lnTo>
                        <a:lnTo>
                          <a:pt x="9" y="0"/>
                        </a:lnTo>
                        <a:lnTo>
                          <a:pt x="4" y="1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55" name="Freeform 1012"/>
                  <p:cNvSpPr/>
                  <p:nvPr/>
                </p:nvSpPr>
                <p:spPr>
                  <a:xfrm>
                    <a:off x="142" y="645"/>
                    <a:ext cx="11" cy="10"/>
                  </a:xfrm>
                  <a:custGeom>
                    <a:avLst/>
                    <a:gdLst>
                      <a:gd name="txL" fmla="*/ 0 w 31"/>
                      <a:gd name="txT" fmla="*/ 0 h 30"/>
                      <a:gd name="txR" fmla="*/ 31 w 31"/>
                      <a:gd name="txB" fmla="*/ 30 h 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30">
                        <a:moveTo>
                          <a:pt x="31" y="28"/>
                        </a:moveTo>
                        <a:lnTo>
                          <a:pt x="25" y="17"/>
                        </a:lnTo>
                        <a:lnTo>
                          <a:pt x="19" y="10"/>
                        </a:lnTo>
                        <a:lnTo>
                          <a:pt x="11" y="4"/>
                        </a:lnTo>
                        <a:lnTo>
                          <a:pt x="1" y="0"/>
                        </a:lnTo>
                        <a:lnTo>
                          <a:pt x="0" y="2"/>
                        </a:lnTo>
                        <a:lnTo>
                          <a:pt x="1" y="15"/>
                        </a:lnTo>
                        <a:lnTo>
                          <a:pt x="7" y="24"/>
                        </a:lnTo>
                        <a:lnTo>
                          <a:pt x="11" y="27"/>
                        </a:lnTo>
                        <a:lnTo>
                          <a:pt x="17" y="29"/>
                        </a:lnTo>
                        <a:lnTo>
                          <a:pt x="23" y="29"/>
                        </a:lnTo>
                        <a:lnTo>
                          <a:pt x="31" y="30"/>
                        </a:lnTo>
                        <a:lnTo>
                          <a:pt x="31" y="28"/>
                        </a:lnTo>
                        <a:close/>
                      </a:path>
                    </a:pathLst>
                  </a:custGeom>
                  <a:solidFill>
                    <a:srgbClr val="A38F2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56" name="Freeform 1013"/>
                  <p:cNvSpPr/>
                  <p:nvPr/>
                </p:nvSpPr>
                <p:spPr>
                  <a:xfrm>
                    <a:off x="149" y="679"/>
                    <a:ext cx="2" cy="1"/>
                  </a:xfrm>
                  <a:custGeom>
                    <a:avLst/>
                    <a:gdLst>
                      <a:gd name="txL" fmla="*/ 0 w 4"/>
                      <a:gd name="txT" fmla="*/ 0 h 4"/>
                      <a:gd name="txR" fmla="*/ 4 w 4"/>
                      <a:gd name="txB" fmla="*/ 4 h 4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4" h="4">
                        <a:moveTo>
                          <a:pt x="2" y="2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746C1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57" name="Freeform 1014"/>
                  <p:cNvSpPr>
                    <a:spLocks noEditPoints="1"/>
                  </p:cNvSpPr>
                  <p:nvPr/>
                </p:nvSpPr>
                <p:spPr>
                  <a:xfrm>
                    <a:off x="129" y="568"/>
                    <a:ext cx="45" cy="46"/>
                  </a:xfrm>
                  <a:custGeom>
                    <a:avLst/>
                    <a:gdLst>
                      <a:gd name="txL" fmla="*/ 0 w 134"/>
                      <a:gd name="txT" fmla="*/ 0 h 136"/>
                      <a:gd name="txR" fmla="*/ 134 w 134"/>
                      <a:gd name="txB" fmla="*/ 136 h 1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4" h="136">
                        <a:moveTo>
                          <a:pt x="100" y="2"/>
                        </a:moveTo>
                        <a:lnTo>
                          <a:pt x="58" y="0"/>
                        </a:lnTo>
                        <a:lnTo>
                          <a:pt x="45" y="1"/>
                        </a:lnTo>
                        <a:lnTo>
                          <a:pt x="34" y="5"/>
                        </a:lnTo>
                        <a:lnTo>
                          <a:pt x="24" y="12"/>
                        </a:lnTo>
                        <a:lnTo>
                          <a:pt x="16" y="23"/>
                        </a:lnTo>
                        <a:lnTo>
                          <a:pt x="4" y="43"/>
                        </a:lnTo>
                        <a:lnTo>
                          <a:pt x="0" y="65"/>
                        </a:lnTo>
                        <a:lnTo>
                          <a:pt x="0" y="86"/>
                        </a:lnTo>
                        <a:lnTo>
                          <a:pt x="7" y="110"/>
                        </a:lnTo>
                        <a:lnTo>
                          <a:pt x="21" y="120"/>
                        </a:lnTo>
                        <a:lnTo>
                          <a:pt x="37" y="126"/>
                        </a:lnTo>
                        <a:lnTo>
                          <a:pt x="54" y="131"/>
                        </a:lnTo>
                        <a:lnTo>
                          <a:pt x="90" y="136"/>
                        </a:lnTo>
                        <a:lnTo>
                          <a:pt x="99" y="128"/>
                        </a:lnTo>
                        <a:lnTo>
                          <a:pt x="109" y="121"/>
                        </a:lnTo>
                        <a:lnTo>
                          <a:pt x="116" y="113"/>
                        </a:lnTo>
                        <a:lnTo>
                          <a:pt x="123" y="104"/>
                        </a:lnTo>
                        <a:lnTo>
                          <a:pt x="124" y="103"/>
                        </a:lnTo>
                        <a:lnTo>
                          <a:pt x="128" y="96"/>
                        </a:lnTo>
                        <a:lnTo>
                          <a:pt x="132" y="85"/>
                        </a:lnTo>
                        <a:lnTo>
                          <a:pt x="132" y="84"/>
                        </a:lnTo>
                        <a:lnTo>
                          <a:pt x="134" y="60"/>
                        </a:lnTo>
                        <a:lnTo>
                          <a:pt x="134" y="37"/>
                        </a:lnTo>
                        <a:lnTo>
                          <a:pt x="112" y="8"/>
                        </a:lnTo>
                        <a:lnTo>
                          <a:pt x="109" y="4"/>
                        </a:lnTo>
                        <a:lnTo>
                          <a:pt x="100" y="2"/>
                        </a:lnTo>
                        <a:close/>
                        <a:moveTo>
                          <a:pt x="63" y="18"/>
                        </a:moveTo>
                        <a:lnTo>
                          <a:pt x="66" y="17"/>
                        </a:lnTo>
                        <a:lnTo>
                          <a:pt x="87" y="28"/>
                        </a:lnTo>
                        <a:lnTo>
                          <a:pt x="97" y="35"/>
                        </a:lnTo>
                        <a:lnTo>
                          <a:pt x="108" y="44"/>
                        </a:lnTo>
                        <a:lnTo>
                          <a:pt x="109" y="47"/>
                        </a:lnTo>
                        <a:lnTo>
                          <a:pt x="105" y="96"/>
                        </a:lnTo>
                        <a:lnTo>
                          <a:pt x="98" y="106"/>
                        </a:lnTo>
                        <a:lnTo>
                          <a:pt x="90" y="115"/>
                        </a:lnTo>
                        <a:lnTo>
                          <a:pt x="28" y="112"/>
                        </a:lnTo>
                        <a:lnTo>
                          <a:pt x="19" y="95"/>
                        </a:lnTo>
                        <a:lnTo>
                          <a:pt x="14" y="80"/>
                        </a:lnTo>
                        <a:lnTo>
                          <a:pt x="13" y="66"/>
                        </a:lnTo>
                        <a:lnTo>
                          <a:pt x="16" y="54"/>
                        </a:lnTo>
                        <a:lnTo>
                          <a:pt x="21" y="42"/>
                        </a:lnTo>
                        <a:lnTo>
                          <a:pt x="32" y="32"/>
                        </a:lnTo>
                        <a:lnTo>
                          <a:pt x="45" y="24"/>
                        </a:lnTo>
                        <a:lnTo>
                          <a:pt x="63" y="18"/>
                        </a:lnTo>
                        <a:close/>
                      </a:path>
                    </a:pathLst>
                  </a:custGeom>
                  <a:solidFill>
                    <a:srgbClr val="2B91A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58" name="Freeform 1015"/>
                  <p:cNvSpPr>
                    <a:spLocks noEditPoints="1"/>
                  </p:cNvSpPr>
                  <p:nvPr/>
                </p:nvSpPr>
                <p:spPr>
                  <a:xfrm>
                    <a:off x="134" y="574"/>
                    <a:ext cx="32" cy="33"/>
                  </a:xfrm>
                  <a:custGeom>
                    <a:avLst/>
                    <a:gdLst>
                      <a:gd name="txL" fmla="*/ 0 w 96"/>
                      <a:gd name="txT" fmla="*/ 0 h 98"/>
                      <a:gd name="txR" fmla="*/ 96 w 96"/>
                      <a:gd name="txB" fmla="*/ 98 h 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6" h="98">
                        <a:moveTo>
                          <a:pt x="53" y="0"/>
                        </a:moveTo>
                        <a:lnTo>
                          <a:pt x="50" y="1"/>
                        </a:lnTo>
                        <a:lnTo>
                          <a:pt x="32" y="7"/>
                        </a:lnTo>
                        <a:lnTo>
                          <a:pt x="19" y="15"/>
                        </a:lnTo>
                        <a:lnTo>
                          <a:pt x="8" y="25"/>
                        </a:lnTo>
                        <a:lnTo>
                          <a:pt x="3" y="37"/>
                        </a:lnTo>
                        <a:lnTo>
                          <a:pt x="0" y="49"/>
                        </a:lnTo>
                        <a:lnTo>
                          <a:pt x="1" y="63"/>
                        </a:lnTo>
                        <a:lnTo>
                          <a:pt x="6" y="78"/>
                        </a:lnTo>
                        <a:lnTo>
                          <a:pt x="15" y="95"/>
                        </a:lnTo>
                        <a:lnTo>
                          <a:pt x="77" y="98"/>
                        </a:lnTo>
                        <a:lnTo>
                          <a:pt x="85" y="89"/>
                        </a:lnTo>
                        <a:lnTo>
                          <a:pt x="92" y="79"/>
                        </a:lnTo>
                        <a:lnTo>
                          <a:pt x="96" y="30"/>
                        </a:lnTo>
                        <a:lnTo>
                          <a:pt x="95" y="27"/>
                        </a:lnTo>
                        <a:lnTo>
                          <a:pt x="84" y="18"/>
                        </a:lnTo>
                        <a:lnTo>
                          <a:pt x="74" y="11"/>
                        </a:lnTo>
                        <a:lnTo>
                          <a:pt x="53" y="0"/>
                        </a:lnTo>
                        <a:close/>
                        <a:moveTo>
                          <a:pt x="21" y="71"/>
                        </a:moveTo>
                        <a:lnTo>
                          <a:pt x="17" y="63"/>
                        </a:lnTo>
                        <a:lnTo>
                          <a:pt x="15" y="56"/>
                        </a:lnTo>
                        <a:lnTo>
                          <a:pt x="18" y="48"/>
                        </a:lnTo>
                        <a:lnTo>
                          <a:pt x="19" y="38"/>
                        </a:lnTo>
                        <a:lnTo>
                          <a:pt x="24" y="31"/>
                        </a:lnTo>
                        <a:lnTo>
                          <a:pt x="26" y="29"/>
                        </a:lnTo>
                        <a:lnTo>
                          <a:pt x="47" y="15"/>
                        </a:lnTo>
                        <a:lnTo>
                          <a:pt x="63" y="25"/>
                        </a:lnTo>
                        <a:lnTo>
                          <a:pt x="80" y="42"/>
                        </a:lnTo>
                        <a:lnTo>
                          <a:pt x="81" y="51"/>
                        </a:lnTo>
                        <a:lnTo>
                          <a:pt x="80" y="59"/>
                        </a:lnTo>
                        <a:lnTo>
                          <a:pt x="78" y="66"/>
                        </a:lnTo>
                        <a:lnTo>
                          <a:pt x="75" y="68"/>
                        </a:lnTo>
                        <a:lnTo>
                          <a:pt x="74" y="68"/>
                        </a:lnTo>
                        <a:lnTo>
                          <a:pt x="74" y="69"/>
                        </a:lnTo>
                        <a:lnTo>
                          <a:pt x="74" y="72"/>
                        </a:lnTo>
                        <a:lnTo>
                          <a:pt x="69" y="78"/>
                        </a:lnTo>
                        <a:lnTo>
                          <a:pt x="26" y="77"/>
                        </a:lnTo>
                        <a:lnTo>
                          <a:pt x="21" y="71"/>
                        </a:lnTo>
                        <a:close/>
                      </a:path>
                    </a:pathLst>
                  </a:custGeom>
                  <a:solidFill>
                    <a:srgbClr val="34B9C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59" name="Freeform 1016"/>
                  <p:cNvSpPr/>
                  <p:nvPr/>
                </p:nvSpPr>
                <p:spPr>
                  <a:xfrm>
                    <a:off x="139" y="579"/>
                    <a:ext cx="22" cy="21"/>
                  </a:xfrm>
                  <a:custGeom>
                    <a:avLst/>
                    <a:gdLst>
                      <a:gd name="txL" fmla="*/ 0 w 66"/>
                      <a:gd name="txT" fmla="*/ 0 h 63"/>
                      <a:gd name="txR" fmla="*/ 66 w 66"/>
                      <a:gd name="txB" fmla="*/ 63 h 6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63">
                        <a:moveTo>
                          <a:pt x="0" y="41"/>
                        </a:moveTo>
                        <a:lnTo>
                          <a:pt x="2" y="48"/>
                        </a:lnTo>
                        <a:lnTo>
                          <a:pt x="6" y="56"/>
                        </a:lnTo>
                        <a:lnTo>
                          <a:pt x="11" y="62"/>
                        </a:lnTo>
                        <a:lnTo>
                          <a:pt x="54" y="63"/>
                        </a:lnTo>
                        <a:lnTo>
                          <a:pt x="59" y="57"/>
                        </a:lnTo>
                        <a:lnTo>
                          <a:pt x="59" y="54"/>
                        </a:lnTo>
                        <a:lnTo>
                          <a:pt x="59" y="53"/>
                        </a:lnTo>
                        <a:lnTo>
                          <a:pt x="60" y="53"/>
                        </a:lnTo>
                        <a:lnTo>
                          <a:pt x="63" y="51"/>
                        </a:lnTo>
                        <a:lnTo>
                          <a:pt x="65" y="44"/>
                        </a:lnTo>
                        <a:lnTo>
                          <a:pt x="66" y="36"/>
                        </a:lnTo>
                        <a:lnTo>
                          <a:pt x="65" y="27"/>
                        </a:lnTo>
                        <a:lnTo>
                          <a:pt x="48" y="10"/>
                        </a:lnTo>
                        <a:lnTo>
                          <a:pt x="32" y="0"/>
                        </a:lnTo>
                        <a:lnTo>
                          <a:pt x="11" y="14"/>
                        </a:lnTo>
                        <a:lnTo>
                          <a:pt x="9" y="16"/>
                        </a:lnTo>
                        <a:lnTo>
                          <a:pt x="4" y="23"/>
                        </a:lnTo>
                        <a:lnTo>
                          <a:pt x="3" y="33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2B91A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60" name="Freeform 1017"/>
                  <p:cNvSpPr/>
                  <p:nvPr/>
                </p:nvSpPr>
                <p:spPr>
                  <a:xfrm>
                    <a:off x="377" y="274"/>
                    <a:ext cx="1" cy="2"/>
                  </a:xfrm>
                  <a:custGeom>
                    <a:avLst/>
                    <a:gdLst>
                      <a:gd name="txL" fmla="*/ 0 w 1"/>
                      <a:gd name="txT" fmla="*/ 0 h 4"/>
                      <a:gd name="txR" fmla="*/ 1 w 1"/>
                      <a:gd name="txB" fmla="*/ 4 h 4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1" h="4">
                        <a:moveTo>
                          <a:pt x="1" y="4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1" y="4"/>
                        </a:lnTo>
                        <a:close/>
                      </a:path>
                    </a:pathLst>
                  </a:custGeom>
                  <a:solidFill>
                    <a:srgbClr val="D55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61" name="Freeform 1018"/>
                  <p:cNvSpPr/>
                  <p:nvPr/>
                </p:nvSpPr>
                <p:spPr>
                  <a:xfrm>
                    <a:off x="250" y="268"/>
                    <a:ext cx="152" cy="422"/>
                  </a:xfrm>
                  <a:custGeom>
                    <a:avLst/>
                    <a:gdLst>
                      <a:gd name="txL" fmla="*/ 0 w 456"/>
                      <a:gd name="txT" fmla="*/ 0 h 1265"/>
                      <a:gd name="txR" fmla="*/ 456 w 456"/>
                      <a:gd name="txB" fmla="*/ 1265 h 12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6" h="1265">
                        <a:moveTo>
                          <a:pt x="382" y="22"/>
                        </a:moveTo>
                        <a:lnTo>
                          <a:pt x="381" y="18"/>
                        </a:lnTo>
                        <a:lnTo>
                          <a:pt x="379" y="17"/>
                        </a:lnTo>
                        <a:lnTo>
                          <a:pt x="371" y="7"/>
                        </a:lnTo>
                        <a:lnTo>
                          <a:pt x="367" y="0"/>
                        </a:lnTo>
                        <a:lnTo>
                          <a:pt x="365" y="1"/>
                        </a:lnTo>
                        <a:lnTo>
                          <a:pt x="367" y="13"/>
                        </a:lnTo>
                        <a:lnTo>
                          <a:pt x="370" y="19"/>
                        </a:lnTo>
                        <a:lnTo>
                          <a:pt x="375" y="27"/>
                        </a:lnTo>
                        <a:lnTo>
                          <a:pt x="373" y="29"/>
                        </a:lnTo>
                        <a:lnTo>
                          <a:pt x="375" y="40"/>
                        </a:lnTo>
                        <a:lnTo>
                          <a:pt x="381" y="47"/>
                        </a:lnTo>
                        <a:lnTo>
                          <a:pt x="381" y="49"/>
                        </a:lnTo>
                        <a:lnTo>
                          <a:pt x="384" y="64"/>
                        </a:lnTo>
                        <a:lnTo>
                          <a:pt x="393" y="77"/>
                        </a:lnTo>
                        <a:lnTo>
                          <a:pt x="404" y="118"/>
                        </a:lnTo>
                        <a:lnTo>
                          <a:pt x="413" y="159"/>
                        </a:lnTo>
                        <a:lnTo>
                          <a:pt x="419" y="201"/>
                        </a:lnTo>
                        <a:lnTo>
                          <a:pt x="423" y="244"/>
                        </a:lnTo>
                        <a:lnTo>
                          <a:pt x="423" y="321"/>
                        </a:lnTo>
                        <a:lnTo>
                          <a:pt x="420" y="359"/>
                        </a:lnTo>
                        <a:lnTo>
                          <a:pt x="418" y="399"/>
                        </a:lnTo>
                        <a:lnTo>
                          <a:pt x="413" y="437"/>
                        </a:lnTo>
                        <a:lnTo>
                          <a:pt x="407" y="475"/>
                        </a:lnTo>
                        <a:lnTo>
                          <a:pt x="399" y="514"/>
                        </a:lnTo>
                        <a:lnTo>
                          <a:pt x="394" y="533"/>
                        </a:lnTo>
                        <a:lnTo>
                          <a:pt x="391" y="543"/>
                        </a:lnTo>
                        <a:lnTo>
                          <a:pt x="390" y="547"/>
                        </a:lnTo>
                        <a:lnTo>
                          <a:pt x="390" y="553"/>
                        </a:lnTo>
                        <a:lnTo>
                          <a:pt x="346" y="725"/>
                        </a:lnTo>
                        <a:lnTo>
                          <a:pt x="311" y="901"/>
                        </a:lnTo>
                        <a:lnTo>
                          <a:pt x="303" y="943"/>
                        </a:lnTo>
                        <a:lnTo>
                          <a:pt x="299" y="986"/>
                        </a:lnTo>
                        <a:lnTo>
                          <a:pt x="298" y="1028"/>
                        </a:lnTo>
                        <a:lnTo>
                          <a:pt x="299" y="1072"/>
                        </a:lnTo>
                        <a:lnTo>
                          <a:pt x="303" y="1112"/>
                        </a:lnTo>
                        <a:lnTo>
                          <a:pt x="305" y="1133"/>
                        </a:lnTo>
                        <a:lnTo>
                          <a:pt x="310" y="1154"/>
                        </a:lnTo>
                        <a:lnTo>
                          <a:pt x="318" y="1195"/>
                        </a:lnTo>
                        <a:lnTo>
                          <a:pt x="331" y="1237"/>
                        </a:lnTo>
                        <a:lnTo>
                          <a:pt x="317" y="1250"/>
                        </a:lnTo>
                        <a:lnTo>
                          <a:pt x="307" y="1252"/>
                        </a:lnTo>
                        <a:lnTo>
                          <a:pt x="253" y="1254"/>
                        </a:lnTo>
                        <a:lnTo>
                          <a:pt x="201" y="1253"/>
                        </a:lnTo>
                        <a:lnTo>
                          <a:pt x="148" y="1248"/>
                        </a:lnTo>
                        <a:lnTo>
                          <a:pt x="97" y="1240"/>
                        </a:lnTo>
                        <a:lnTo>
                          <a:pt x="81" y="1241"/>
                        </a:lnTo>
                        <a:lnTo>
                          <a:pt x="78" y="1234"/>
                        </a:lnTo>
                        <a:lnTo>
                          <a:pt x="39" y="1220"/>
                        </a:lnTo>
                        <a:lnTo>
                          <a:pt x="0" y="1207"/>
                        </a:lnTo>
                        <a:lnTo>
                          <a:pt x="36" y="1224"/>
                        </a:lnTo>
                        <a:lnTo>
                          <a:pt x="73" y="1240"/>
                        </a:lnTo>
                        <a:lnTo>
                          <a:pt x="112" y="1250"/>
                        </a:lnTo>
                        <a:lnTo>
                          <a:pt x="151" y="1259"/>
                        </a:lnTo>
                        <a:lnTo>
                          <a:pt x="190" y="1262"/>
                        </a:lnTo>
                        <a:lnTo>
                          <a:pt x="231" y="1265"/>
                        </a:lnTo>
                        <a:lnTo>
                          <a:pt x="271" y="1262"/>
                        </a:lnTo>
                        <a:lnTo>
                          <a:pt x="313" y="1258"/>
                        </a:lnTo>
                        <a:lnTo>
                          <a:pt x="321" y="1254"/>
                        </a:lnTo>
                        <a:lnTo>
                          <a:pt x="324" y="1252"/>
                        </a:lnTo>
                        <a:lnTo>
                          <a:pt x="329" y="1250"/>
                        </a:lnTo>
                        <a:lnTo>
                          <a:pt x="335" y="1246"/>
                        </a:lnTo>
                        <a:lnTo>
                          <a:pt x="342" y="1241"/>
                        </a:lnTo>
                        <a:lnTo>
                          <a:pt x="353" y="1242"/>
                        </a:lnTo>
                        <a:lnTo>
                          <a:pt x="355" y="1242"/>
                        </a:lnTo>
                        <a:lnTo>
                          <a:pt x="358" y="1236"/>
                        </a:lnTo>
                        <a:lnTo>
                          <a:pt x="358" y="1232"/>
                        </a:lnTo>
                        <a:lnTo>
                          <a:pt x="353" y="1226"/>
                        </a:lnTo>
                        <a:lnTo>
                          <a:pt x="351" y="1216"/>
                        </a:lnTo>
                        <a:lnTo>
                          <a:pt x="345" y="1207"/>
                        </a:lnTo>
                        <a:lnTo>
                          <a:pt x="342" y="1188"/>
                        </a:lnTo>
                        <a:lnTo>
                          <a:pt x="333" y="1138"/>
                        </a:lnTo>
                        <a:lnTo>
                          <a:pt x="327" y="1099"/>
                        </a:lnTo>
                        <a:lnTo>
                          <a:pt x="323" y="1061"/>
                        </a:lnTo>
                        <a:lnTo>
                          <a:pt x="322" y="986"/>
                        </a:lnTo>
                        <a:lnTo>
                          <a:pt x="335" y="924"/>
                        </a:lnTo>
                        <a:lnTo>
                          <a:pt x="342" y="894"/>
                        </a:lnTo>
                        <a:lnTo>
                          <a:pt x="352" y="868"/>
                        </a:lnTo>
                        <a:lnTo>
                          <a:pt x="375" y="786"/>
                        </a:lnTo>
                        <a:lnTo>
                          <a:pt x="398" y="704"/>
                        </a:lnTo>
                        <a:lnTo>
                          <a:pt x="401" y="683"/>
                        </a:lnTo>
                        <a:lnTo>
                          <a:pt x="406" y="662"/>
                        </a:lnTo>
                        <a:lnTo>
                          <a:pt x="416" y="622"/>
                        </a:lnTo>
                        <a:lnTo>
                          <a:pt x="434" y="540"/>
                        </a:lnTo>
                        <a:lnTo>
                          <a:pt x="455" y="384"/>
                        </a:lnTo>
                        <a:lnTo>
                          <a:pt x="456" y="345"/>
                        </a:lnTo>
                        <a:lnTo>
                          <a:pt x="455" y="306"/>
                        </a:lnTo>
                        <a:lnTo>
                          <a:pt x="453" y="268"/>
                        </a:lnTo>
                        <a:lnTo>
                          <a:pt x="449" y="231"/>
                        </a:lnTo>
                        <a:lnTo>
                          <a:pt x="443" y="193"/>
                        </a:lnTo>
                        <a:lnTo>
                          <a:pt x="435" y="157"/>
                        </a:lnTo>
                        <a:lnTo>
                          <a:pt x="424" y="121"/>
                        </a:lnTo>
                        <a:lnTo>
                          <a:pt x="413" y="87"/>
                        </a:lnTo>
                        <a:lnTo>
                          <a:pt x="412" y="87"/>
                        </a:lnTo>
                        <a:lnTo>
                          <a:pt x="399" y="60"/>
                        </a:lnTo>
                        <a:lnTo>
                          <a:pt x="384" y="35"/>
                        </a:lnTo>
                        <a:lnTo>
                          <a:pt x="384" y="33"/>
                        </a:lnTo>
                        <a:lnTo>
                          <a:pt x="382" y="22"/>
                        </a:lnTo>
                        <a:close/>
                      </a:path>
                    </a:pathLst>
                  </a:custGeom>
                  <a:solidFill>
                    <a:srgbClr val="D55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62" name="Freeform 1019"/>
                  <p:cNvSpPr/>
                  <p:nvPr/>
                </p:nvSpPr>
                <p:spPr>
                  <a:xfrm>
                    <a:off x="275" y="262"/>
                    <a:ext cx="116" cy="424"/>
                  </a:xfrm>
                  <a:custGeom>
                    <a:avLst/>
                    <a:gdLst>
                      <a:gd name="txL" fmla="*/ 0 w 348"/>
                      <a:gd name="txT" fmla="*/ 0 h 1272"/>
                      <a:gd name="txR" fmla="*/ 348 w 348"/>
                      <a:gd name="txB" fmla="*/ 1272 h 127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8" h="1272">
                        <a:moveTo>
                          <a:pt x="289" y="0"/>
                        </a:moveTo>
                        <a:lnTo>
                          <a:pt x="280" y="7"/>
                        </a:lnTo>
                        <a:lnTo>
                          <a:pt x="276" y="4"/>
                        </a:lnTo>
                        <a:lnTo>
                          <a:pt x="274" y="4"/>
                        </a:lnTo>
                        <a:lnTo>
                          <a:pt x="277" y="10"/>
                        </a:lnTo>
                        <a:lnTo>
                          <a:pt x="268" y="16"/>
                        </a:lnTo>
                        <a:lnTo>
                          <a:pt x="284" y="47"/>
                        </a:lnTo>
                        <a:lnTo>
                          <a:pt x="296" y="81"/>
                        </a:lnTo>
                        <a:lnTo>
                          <a:pt x="304" y="114"/>
                        </a:lnTo>
                        <a:lnTo>
                          <a:pt x="309" y="151"/>
                        </a:lnTo>
                        <a:lnTo>
                          <a:pt x="316" y="307"/>
                        </a:lnTo>
                        <a:lnTo>
                          <a:pt x="315" y="307"/>
                        </a:lnTo>
                        <a:lnTo>
                          <a:pt x="315" y="309"/>
                        </a:lnTo>
                        <a:lnTo>
                          <a:pt x="315" y="311"/>
                        </a:lnTo>
                        <a:lnTo>
                          <a:pt x="315" y="316"/>
                        </a:lnTo>
                        <a:lnTo>
                          <a:pt x="315" y="325"/>
                        </a:lnTo>
                        <a:lnTo>
                          <a:pt x="315" y="345"/>
                        </a:lnTo>
                        <a:lnTo>
                          <a:pt x="312" y="383"/>
                        </a:lnTo>
                        <a:lnTo>
                          <a:pt x="306" y="419"/>
                        </a:lnTo>
                        <a:lnTo>
                          <a:pt x="303" y="427"/>
                        </a:lnTo>
                        <a:lnTo>
                          <a:pt x="302" y="437"/>
                        </a:lnTo>
                        <a:lnTo>
                          <a:pt x="300" y="456"/>
                        </a:lnTo>
                        <a:lnTo>
                          <a:pt x="290" y="492"/>
                        </a:lnTo>
                        <a:lnTo>
                          <a:pt x="285" y="510"/>
                        </a:lnTo>
                        <a:lnTo>
                          <a:pt x="282" y="529"/>
                        </a:lnTo>
                        <a:lnTo>
                          <a:pt x="261" y="604"/>
                        </a:lnTo>
                        <a:lnTo>
                          <a:pt x="240" y="678"/>
                        </a:lnTo>
                        <a:lnTo>
                          <a:pt x="222" y="752"/>
                        </a:lnTo>
                        <a:lnTo>
                          <a:pt x="184" y="896"/>
                        </a:lnTo>
                        <a:lnTo>
                          <a:pt x="169" y="970"/>
                        </a:lnTo>
                        <a:lnTo>
                          <a:pt x="165" y="1008"/>
                        </a:lnTo>
                        <a:lnTo>
                          <a:pt x="164" y="1046"/>
                        </a:lnTo>
                        <a:lnTo>
                          <a:pt x="165" y="1087"/>
                        </a:lnTo>
                        <a:lnTo>
                          <a:pt x="168" y="1106"/>
                        </a:lnTo>
                        <a:lnTo>
                          <a:pt x="174" y="1127"/>
                        </a:lnTo>
                        <a:lnTo>
                          <a:pt x="178" y="1145"/>
                        </a:lnTo>
                        <a:lnTo>
                          <a:pt x="187" y="1164"/>
                        </a:lnTo>
                        <a:lnTo>
                          <a:pt x="195" y="1181"/>
                        </a:lnTo>
                        <a:lnTo>
                          <a:pt x="206" y="1199"/>
                        </a:lnTo>
                        <a:lnTo>
                          <a:pt x="234" y="1249"/>
                        </a:lnTo>
                        <a:lnTo>
                          <a:pt x="152" y="1254"/>
                        </a:lnTo>
                        <a:lnTo>
                          <a:pt x="128" y="1188"/>
                        </a:lnTo>
                        <a:lnTo>
                          <a:pt x="114" y="1157"/>
                        </a:lnTo>
                        <a:lnTo>
                          <a:pt x="106" y="1126"/>
                        </a:lnTo>
                        <a:lnTo>
                          <a:pt x="103" y="1092"/>
                        </a:lnTo>
                        <a:lnTo>
                          <a:pt x="105" y="1058"/>
                        </a:lnTo>
                        <a:lnTo>
                          <a:pt x="114" y="994"/>
                        </a:lnTo>
                        <a:lnTo>
                          <a:pt x="127" y="931"/>
                        </a:lnTo>
                        <a:lnTo>
                          <a:pt x="150" y="830"/>
                        </a:lnTo>
                        <a:lnTo>
                          <a:pt x="175" y="730"/>
                        </a:lnTo>
                        <a:lnTo>
                          <a:pt x="202" y="629"/>
                        </a:lnTo>
                        <a:lnTo>
                          <a:pt x="232" y="529"/>
                        </a:lnTo>
                        <a:lnTo>
                          <a:pt x="248" y="469"/>
                        </a:lnTo>
                        <a:lnTo>
                          <a:pt x="260" y="412"/>
                        </a:lnTo>
                        <a:lnTo>
                          <a:pt x="260" y="403"/>
                        </a:lnTo>
                        <a:lnTo>
                          <a:pt x="261" y="396"/>
                        </a:lnTo>
                        <a:lnTo>
                          <a:pt x="264" y="382"/>
                        </a:lnTo>
                        <a:lnTo>
                          <a:pt x="267" y="353"/>
                        </a:lnTo>
                        <a:lnTo>
                          <a:pt x="271" y="295"/>
                        </a:lnTo>
                        <a:lnTo>
                          <a:pt x="268" y="235"/>
                        </a:lnTo>
                        <a:lnTo>
                          <a:pt x="264" y="178"/>
                        </a:lnTo>
                        <a:lnTo>
                          <a:pt x="259" y="148"/>
                        </a:lnTo>
                        <a:lnTo>
                          <a:pt x="254" y="119"/>
                        </a:lnTo>
                        <a:lnTo>
                          <a:pt x="241" y="61"/>
                        </a:lnTo>
                        <a:lnTo>
                          <a:pt x="238" y="61"/>
                        </a:lnTo>
                        <a:lnTo>
                          <a:pt x="240" y="95"/>
                        </a:lnTo>
                        <a:lnTo>
                          <a:pt x="246" y="131"/>
                        </a:lnTo>
                        <a:lnTo>
                          <a:pt x="252" y="177"/>
                        </a:lnTo>
                        <a:lnTo>
                          <a:pt x="254" y="199"/>
                        </a:lnTo>
                        <a:lnTo>
                          <a:pt x="256" y="223"/>
                        </a:lnTo>
                        <a:lnTo>
                          <a:pt x="258" y="269"/>
                        </a:lnTo>
                        <a:lnTo>
                          <a:pt x="256" y="317"/>
                        </a:lnTo>
                        <a:lnTo>
                          <a:pt x="250" y="363"/>
                        </a:lnTo>
                        <a:lnTo>
                          <a:pt x="244" y="408"/>
                        </a:lnTo>
                        <a:lnTo>
                          <a:pt x="234" y="454"/>
                        </a:lnTo>
                        <a:lnTo>
                          <a:pt x="231" y="459"/>
                        </a:lnTo>
                        <a:lnTo>
                          <a:pt x="230" y="461"/>
                        </a:lnTo>
                        <a:lnTo>
                          <a:pt x="230" y="465"/>
                        </a:lnTo>
                        <a:lnTo>
                          <a:pt x="228" y="477"/>
                        </a:lnTo>
                        <a:lnTo>
                          <a:pt x="222" y="501"/>
                        </a:lnTo>
                        <a:lnTo>
                          <a:pt x="210" y="540"/>
                        </a:lnTo>
                        <a:lnTo>
                          <a:pt x="198" y="604"/>
                        </a:lnTo>
                        <a:lnTo>
                          <a:pt x="187" y="618"/>
                        </a:lnTo>
                        <a:lnTo>
                          <a:pt x="182" y="633"/>
                        </a:lnTo>
                        <a:lnTo>
                          <a:pt x="136" y="794"/>
                        </a:lnTo>
                        <a:lnTo>
                          <a:pt x="98" y="958"/>
                        </a:lnTo>
                        <a:lnTo>
                          <a:pt x="92" y="990"/>
                        </a:lnTo>
                        <a:lnTo>
                          <a:pt x="88" y="1018"/>
                        </a:lnTo>
                        <a:lnTo>
                          <a:pt x="88" y="1021"/>
                        </a:lnTo>
                        <a:lnTo>
                          <a:pt x="85" y="1063"/>
                        </a:lnTo>
                        <a:lnTo>
                          <a:pt x="87" y="1106"/>
                        </a:lnTo>
                        <a:lnTo>
                          <a:pt x="93" y="1150"/>
                        </a:lnTo>
                        <a:lnTo>
                          <a:pt x="104" y="1193"/>
                        </a:lnTo>
                        <a:lnTo>
                          <a:pt x="109" y="1210"/>
                        </a:lnTo>
                        <a:lnTo>
                          <a:pt x="116" y="1225"/>
                        </a:lnTo>
                        <a:lnTo>
                          <a:pt x="124" y="1240"/>
                        </a:lnTo>
                        <a:lnTo>
                          <a:pt x="135" y="1253"/>
                        </a:lnTo>
                        <a:lnTo>
                          <a:pt x="103" y="1248"/>
                        </a:lnTo>
                        <a:lnTo>
                          <a:pt x="106" y="1260"/>
                        </a:lnTo>
                        <a:lnTo>
                          <a:pt x="92" y="1247"/>
                        </a:lnTo>
                        <a:lnTo>
                          <a:pt x="16" y="1224"/>
                        </a:lnTo>
                        <a:lnTo>
                          <a:pt x="13" y="1176"/>
                        </a:lnTo>
                        <a:lnTo>
                          <a:pt x="14" y="1130"/>
                        </a:lnTo>
                        <a:lnTo>
                          <a:pt x="16" y="1085"/>
                        </a:lnTo>
                        <a:lnTo>
                          <a:pt x="22" y="1039"/>
                        </a:lnTo>
                        <a:lnTo>
                          <a:pt x="24" y="1018"/>
                        </a:lnTo>
                        <a:lnTo>
                          <a:pt x="31" y="997"/>
                        </a:lnTo>
                        <a:lnTo>
                          <a:pt x="30" y="994"/>
                        </a:lnTo>
                        <a:lnTo>
                          <a:pt x="28" y="985"/>
                        </a:lnTo>
                        <a:lnTo>
                          <a:pt x="45" y="931"/>
                        </a:lnTo>
                        <a:lnTo>
                          <a:pt x="56" y="905"/>
                        </a:lnTo>
                        <a:lnTo>
                          <a:pt x="69" y="881"/>
                        </a:lnTo>
                        <a:lnTo>
                          <a:pt x="86" y="856"/>
                        </a:lnTo>
                        <a:lnTo>
                          <a:pt x="108" y="785"/>
                        </a:lnTo>
                        <a:lnTo>
                          <a:pt x="128" y="715"/>
                        </a:lnTo>
                        <a:lnTo>
                          <a:pt x="146" y="643"/>
                        </a:lnTo>
                        <a:lnTo>
                          <a:pt x="163" y="573"/>
                        </a:lnTo>
                        <a:lnTo>
                          <a:pt x="174" y="513"/>
                        </a:lnTo>
                        <a:lnTo>
                          <a:pt x="182" y="453"/>
                        </a:lnTo>
                        <a:lnTo>
                          <a:pt x="188" y="393"/>
                        </a:lnTo>
                        <a:lnTo>
                          <a:pt x="192" y="335"/>
                        </a:lnTo>
                        <a:lnTo>
                          <a:pt x="193" y="275"/>
                        </a:lnTo>
                        <a:lnTo>
                          <a:pt x="192" y="215"/>
                        </a:lnTo>
                        <a:lnTo>
                          <a:pt x="188" y="155"/>
                        </a:lnTo>
                        <a:lnTo>
                          <a:pt x="184" y="97"/>
                        </a:lnTo>
                        <a:lnTo>
                          <a:pt x="184" y="183"/>
                        </a:lnTo>
                        <a:lnTo>
                          <a:pt x="183" y="269"/>
                        </a:lnTo>
                        <a:lnTo>
                          <a:pt x="177" y="355"/>
                        </a:lnTo>
                        <a:lnTo>
                          <a:pt x="170" y="444"/>
                        </a:lnTo>
                        <a:lnTo>
                          <a:pt x="165" y="474"/>
                        </a:lnTo>
                        <a:lnTo>
                          <a:pt x="162" y="505"/>
                        </a:lnTo>
                        <a:lnTo>
                          <a:pt x="158" y="520"/>
                        </a:lnTo>
                        <a:lnTo>
                          <a:pt x="156" y="535"/>
                        </a:lnTo>
                        <a:lnTo>
                          <a:pt x="151" y="567"/>
                        </a:lnTo>
                        <a:lnTo>
                          <a:pt x="138" y="627"/>
                        </a:lnTo>
                        <a:lnTo>
                          <a:pt x="123" y="686"/>
                        </a:lnTo>
                        <a:lnTo>
                          <a:pt x="105" y="744"/>
                        </a:lnTo>
                        <a:lnTo>
                          <a:pt x="94" y="773"/>
                        </a:lnTo>
                        <a:lnTo>
                          <a:pt x="85" y="803"/>
                        </a:lnTo>
                        <a:lnTo>
                          <a:pt x="73" y="830"/>
                        </a:lnTo>
                        <a:lnTo>
                          <a:pt x="62" y="859"/>
                        </a:lnTo>
                        <a:lnTo>
                          <a:pt x="38" y="917"/>
                        </a:lnTo>
                        <a:lnTo>
                          <a:pt x="37" y="917"/>
                        </a:lnTo>
                        <a:lnTo>
                          <a:pt x="37" y="918"/>
                        </a:lnTo>
                        <a:lnTo>
                          <a:pt x="37" y="920"/>
                        </a:lnTo>
                        <a:lnTo>
                          <a:pt x="36" y="925"/>
                        </a:lnTo>
                        <a:lnTo>
                          <a:pt x="31" y="935"/>
                        </a:lnTo>
                        <a:lnTo>
                          <a:pt x="16" y="984"/>
                        </a:lnTo>
                        <a:lnTo>
                          <a:pt x="7" y="1034"/>
                        </a:lnTo>
                        <a:lnTo>
                          <a:pt x="1" y="1085"/>
                        </a:lnTo>
                        <a:lnTo>
                          <a:pt x="0" y="1138"/>
                        </a:lnTo>
                        <a:lnTo>
                          <a:pt x="2" y="1166"/>
                        </a:lnTo>
                        <a:lnTo>
                          <a:pt x="8" y="1196"/>
                        </a:lnTo>
                        <a:lnTo>
                          <a:pt x="14" y="1225"/>
                        </a:lnTo>
                        <a:lnTo>
                          <a:pt x="24" y="1255"/>
                        </a:lnTo>
                        <a:lnTo>
                          <a:pt x="22" y="1258"/>
                        </a:lnTo>
                        <a:lnTo>
                          <a:pt x="73" y="1266"/>
                        </a:lnTo>
                        <a:lnTo>
                          <a:pt x="126" y="1271"/>
                        </a:lnTo>
                        <a:lnTo>
                          <a:pt x="178" y="1272"/>
                        </a:lnTo>
                        <a:lnTo>
                          <a:pt x="232" y="1270"/>
                        </a:lnTo>
                        <a:lnTo>
                          <a:pt x="242" y="1268"/>
                        </a:lnTo>
                        <a:lnTo>
                          <a:pt x="256" y="1255"/>
                        </a:lnTo>
                        <a:lnTo>
                          <a:pt x="243" y="1213"/>
                        </a:lnTo>
                        <a:lnTo>
                          <a:pt x="235" y="1172"/>
                        </a:lnTo>
                        <a:lnTo>
                          <a:pt x="230" y="1151"/>
                        </a:lnTo>
                        <a:lnTo>
                          <a:pt x="228" y="1130"/>
                        </a:lnTo>
                        <a:lnTo>
                          <a:pt x="224" y="1090"/>
                        </a:lnTo>
                        <a:lnTo>
                          <a:pt x="223" y="1046"/>
                        </a:lnTo>
                        <a:lnTo>
                          <a:pt x="224" y="1004"/>
                        </a:lnTo>
                        <a:lnTo>
                          <a:pt x="228" y="961"/>
                        </a:lnTo>
                        <a:lnTo>
                          <a:pt x="236" y="919"/>
                        </a:lnTo>
                        <a:lnTo>
                          <a:pt x="271" y="743"/>
                        </a:lnTo>
                        <a:lnTo>
                          <a:pt x="315" y="571"/>
                        </a:lnTo>
                        <a:lnTo>
                          <a:pt x="315" y="565"/>
                        </a:lnTo>
                        <a:lnTo>
                          <a:pt x="316" y="561"/>
                        </a:lnTo>
                        <a:lnTo>
                          <a:pt x="319" y="551"/>
                        </a:lnTo>
                        <a:lnTo>
                          <a:pt x="324" y="532"/>
                        </a:lnTo>
                        <a:lnTo>
                          <a:pt x="332" y="493"/>
                        </a:lnTo>
                        <a:lnTo>
                          <a:pt x="338" y="455"/>
                        </a:lnTo>
                        <a:lnTo>
                          <a:pt x="343" y="417"/>
                        </a:lnTo>
                        <a:lnTo>
                          <a:pt x="345" y="377"/>
                        </a:lnTo>
                        <a:lnTo>
                          <a:pt x="348" y="339"/>
                        </a:lnTo>
                        <a:lnTo>
                          <a:pt x="348" y="262"/>
                        </a:lnTo>
                        <a:lnTo>
                          <a:pt x="344" y="219"/>
                        </a:lnTo>
                        <a:lnTo>
                          <a:pt x="338" y="177"/>
                        </a:lnTo>
                        <a:lnTo>
                          <a:pt x="329" y="136"/>
                        </a:lnTo>
                        <a:lnTo>
                          <a:pt x="318" y="95"/>
                        </a:lnTo>
                        <a:lnTo>
                          <a:pt x="309" y="82"/>
                        </a:lnTo>
                        <a:lnTo>
                          <a:pt x="306" y="67"/>
                        </a:lnTo>
                        <a:lnTo>
                          <a:pt x="306" y="65"/>
                        </a:lnTo>
                        <a:lnTo>
                          <a:pt x="300" y="58"/>
                        </a:lnTo>
                        <a:lnTo>
                          <a:pt x="298" y="47"/>
                        </a:lnTo>
                        <a:lnTo>
                          <a:pt x="300" y="45"/>
                        </a:lnTo>
                        <a:lnTo>
                          <a:pt x="295" y="37"/>
                        </a:lnTo>
                        <a:lnTo>
                          <a:pt x="292" y="31"/>
                        </a:lnTo>
                        <a:lnTo>
                          <a:pt x="290" y="19"/>
                        </a:lnTo>
                        <a:lnTo>
                          <a:pt x="292" y="18"/>
                        </a:lnTo>
                        <a:lnTo>
                          <a:pt x="296" y="25"/>
                        </a:lnTo>
                        <a:lnTo>
                          <a:pt x="304" y="35"/>
                        </a:lnTo>
                        <a:lnTo>
                          <a:pt x="306" y="36"/>
                        </a:lnTo>
                        <a:lnTo>
                          <a:pt x="289" y="0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63" name="Freeform 1020"/>
                  <p:cNvSpPr/>
                  <p:nvPr/>
                </p:nvSpPr>
                <p:spPr>
                  <a:xfrm>
                    <a:off x="378" y="276"/>
                    <a:ext cx="10" cy="21"/>
                  </a:xfrm>
                  <a:custGeom>
                    <a:avLst/>
                    <a:gdLst>
                      <a:gd name="txL" fmla="*/ 0 w 31"/>
                      <a:gd name="txT" fmla="*/ 0 h 65"/>
                      <a:gd name="txR" fmla="*/ 31 w 31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65">
                        <a:moveTo>
                          <a:pt x="2" y="11"/>
                        </a:moveTo>
                        <a:lnTo>
                          <a:pt x="2" y="13"/>
                        </a:lnTo>
                        <a:lnTo>
                          <a:pt x="17" y="38"/>
                        </a:lnTo>
                        <a:lnTo>
                          <a:pt x="30" y="65"/>
                        </a:lnTo>
                        <a:lnTo>
                          <a:pt x="31" y="65"/>
                        </a:lnTo>
                        <a:lnTo>
                          <a:pt x="0" y="0"/>
                        </a:lnTo>
                        <a:lnTo>
                          <a:pt x="2" y="11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64" name="Freeform 1021"/>
                  <p:cNvSpPr>
                    <a:spLocks noEditPoints="1"/>
                  </p:cNvSpPr>
                  <p:nvPr/>
                </p:nvSpPr>
                <p:spPr>
                  <a:xfrm>
                    <a:off x="229" y="268"/>
                    <a:ext cx="152" cy="412"/>
                  </a:xfrm>
                  <a:custGeom>
                    <a:avLst/>
                    <a:gdLst>
                      <a:gd name="txL" fmla="*/ 0 w 456"/>
                      <a:gd name="txT" fmla="*/ 0 h 1238"/>
                      <a:gd name="txR" fmla="*/ 456 w 456"/>
                      <a:gd name="txB" fmla="*/ 1238 h 12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6" h="1238">
                        <a:moveTo>
                          <a:pt x="408" y="0"/>
                        </a:moveTo>
                        <a:lnTo>
                          <a:pt x="404" y="3"/>
                        </a:lnTo>
                        <a:lnTo>
                          <a:pt x="396" y="1"/>
                        </a:lnTo>
                        <a:lnTo>
                          <a:pt x="400" y="7"/>
                        </a:lnTo>
                        <a:lnTo>
                          <a:pt x="392" y="13"/>
                        </a:lnTo>
                        <a:lnTo>
                          <a:pt x="382" y="11"/>
                        </a:lnTo>
                        <a:lnTo>
                          <a:pt x="384" y="18"/>
                        </a:lnTo>
                        <a:lnTo>
                          <a:pt x="309" y="67"/>
                        </a:lnTo>
                        <a:lnTo>
                          <a:pt x="288" y="78"/>
                        </a:lnTo>
                        <a:lnTo>
                          <a:pt x="288" y="75"/>
                        </a:lnTo>
                        <a:lnTo>
                          <a:pt x="286" y="74"/>
                        </a:lnTo>
                        <a:lnTo>
                          <a:pt x="286" y="79"/>
                        </a:lnTo>
                        <a:lnTo>
                          <a:pt x="270" y="84"/>
                        </a:lnTo>
                        <a:lnTo>
                          <a:pt x="251" y="86"/>
                        </a:lnTo>
                        <a:lnTo>
                          <a:pt x="240" y="87"/>
                        </a:lnTo>
                        <a:lnTo>
                          <a:pt x="231" y="62"/>
                        </a:lnTo>
                        <a:lnTo>
                          <a:pt x="230" y="62"/>
                        </a:lnTo>
                        <a:lnTo>
                          <a:pt x="221" y="57"/>
                        </a:lnTo>
                        <a:lnTo>
                          <a:pt x="215" y="57"/>
                        </a:lnTo>
                        <a:lnTo>
                          <a:pt x="222" y="86"/>
                        </a:lnTo>
                        <a:lnTo>
                          <a:pt x="221" y="86"/>
                        </a:lnTo>
                        <a:lnTo>
                          <a:pt x="227" y="114"/>
                        </a:lnTo>
                        <a:lnTo>
                          <a:pt x="234" y="193"/>
                        </a:lnTo>
                        <a:lnTo>
                          <a:pt x="234" y="212"/>
                        </a:lnTo>
                        <a:lnTo>
                          <a:pt x="234" y="222"/>
                        </a:lnTo>
                        <a:lnTo>
                          <a:pt x="234" y="227"/>
                        </a:lnTo>
                        <a:lnTo>
                          <a:pt x="234" y="229"/>
                        </a:lnTo>
                        <a:lnTo>
                          <a:pt x="236" y="233"/>
                        </a:lnTo>
                        <a:lnTo>
                          <a:pt x="237" y="273"/>
                        </a:lnTo>
                        <a:lnTo>
                          <a:pt x="232" y="353"/>
                        </a:lnTo>
                        <a:lnTo>
                          <a:pt x="222" y="432"/>
                        </a:lnTo>
                        <a:lnTo>
                          <a:pt x="207" y="485"/>
                        </a:lnTo>
                        <a:lnTo>
                          <a:pt x="196" y="540"/>
                        </a:lnTo>
                        <a:lnTo>
                          <a:pt x="194" y="542"/>
                        </a:lnTo>
                        <a:lnTo>
                          <a:pt x="190" y="546"/>
                        </a:lnTo>
                        <a:lnTo>
                          <a:pt x="150" y="658"/>
                        </a:lnTo>
                        <a:lnTo>
                          <a:pt x="112" y="717"/>
                        </a:lnTo>
                        <a:lnTo>
                          <a:pt x="80" y="778"/>
                        </a:lnTo>
                        <a:lnTo>
                          <a:pt x="50" y="842"/>
                        </a:lnTo>
                        <a:lnTo>
                          <a:pt x="26" y="908"/>
                        </a:lnTo>
                        <a:lnTo>
                          <a:pt x="16" y="933"/>
                        </a:lnTo>
                        <a:lnTo>
                          <a:pt x="10" y="960"/>
                        </a:lnTo>
                        <a:lnTo>
                          <a:pt x="2" y="1012"/>
                        </a:lnTo>
                        <a:lnTo>
                          <a:pt x="0" y="1063"/>
                        </a:lnTo>
                        <a:lnTo>
                          <a:pt x="6" y="1113"/>
                        </a:lnTo>
                        <a:lnTo>
                          <a:pt x="10" y="1119"/>
                        </a:lnTo>
                        <a:lnTo>
                          <a:pt x="2" y="1066"/>
                        </a:lnTo>
                        <a:lnTo>
                          <a:pt x="2" y="1064"/>
                        </a:lnTo>
                        <a:lnTo>
                          <a:pt x="5" y="1020"/>
                        </a:lnTo>
                        <a:lnTo>
                          <a:pt x="11" y="978"/>
                        </a:lnTo>
                        <a:lnTo>
                          <a:pt x="20" y="936"/>
                        </a:lnTo>
                        <a:lnTo>
                          <a:pt x="32" y="896"/>
                        </a:lnTo>
                        <a:lnTo>
                          <a:pt x="45" y="856"/>
                        </a:lnTo>
                        <a:lnTo>
                          <a:pt x="63" y="818"/>
                        </a:lnTo>
                        <a:lnTo>
                          <a:pt x="82" y="781"/>
                        </a:lnTo>
                        <a:lnTo>
                          <a:pt x="105" y="746"/>
                        </a:lnTo>
                        <a:lnTo>
                          <a:pt x="102" y="752"/>
                        </a:lnTo>
                        <a:lnTo>
                          <a:pt x="102" y="759"/>
                        </a:lnTo>
                        <a:lnTo>
                          <a:pt x="102" y="762"/>
                        </a:lnTo>
                        <a:lnTo>
                          <a:pt x="75" y="830"/>
                        </a:lnTo>
                        <a:lnTo>
                          <a:pt x="53" y="902"/>
                        </a:lnTo>
                        <a:lnTo>
                          <a:pt x="36" y="974"/>
                        </a:lnTo>
                        <a:lnTo>
                          <a:pt x="26" y="1048"/>
                        </a:lnTo>
                        <a:lnTo>
                          <a:pt x="26" y="1052"/>
                        </a:lnTo>
                        <a:lnTo>
                          <a:pt x="35" y="1105"/>
                        </a:lnTo>
                        <a:lnTo>
                          <a:pt x="51" y="1158"/>
                        </a:lnTo>
                        <a:lnTo>
                          <a:pt x="72" y="1171"/>
                        </a:lnTo>
                        <a:lnTo>
                          <a:pt x="68" y="1111"/>
                        </a:lnTo>
                        <a:lnTo>
                          <a:pt x="69" y="1052"/>
                        </a:lnTo>
                        <a:lnTo>
                          <a:pt x="74" y="994"/>
                        </a:lnTo>
                        <a:lnTo>
                          <a:pt x="83" y="938"/>
                        </a:lnTo>
                        <a:lnTo>
                          <a:pt x="95" y="882"/>
                        </a:lnTo>
                        <a:lnTo>
                          <a:pt x="114" y="828"/>
                        </a:lnTo>
                        <a:lnTo>
                          <a:pt x="136" y="774"/>
                        </a:lnTo>
                        <a:lnTo>
                          <a:pt x="165" y="721"/>
                        </a:lnTo>
                        <a:lnTo>
                          <a:pt x="172" y="703"/>
                        </a:lnTo>
                        <a:lnTo>
                          <a:pt x="180" y="686"/>
                        </a:lnTo>
                        <a:lnTo>
                          <a:pt x="188" y="668"/>
                        </a:lnTo>
                        <a:lnTo>
                          <a:pt x="196" y="651"/>
                        </a:lnTo>
                        <a:lnTo>
                          <a:pt x="214" y="594"/>
                        </a:lnTo>
                        <a:lnTo>
                          <a:pt x="232" y="536"/>
                        </a:lnTo>
                        <a:lnTo>
                          <a:pt x="234" y="521"/>
                        </a:lnTo>
                        <a:lnTo>
                          <a:pt x="238" y="506"/>
                        </a:lnTo>
                        <a:lnTo>
                          <a:pt x="245" y="477"/>
                        </a:lnTo>
                        <a:lnTo>
                          <a:pt x="258" y="420"/>
                        </a:lnTo>
                        <a:lnTo>
                          <a:pt x="267" y="360"/>
                        </a:lnTo>
                        <a:lnTo>
                          <a:pt x="269" y="330"/>
                        </a:lnTo>
                        <a:lnTo>
                          <a:pt x="273" y="301"/>
                        </a:lnTo>
                        <a:lnTo>
                          <a:pt x="275" y="241"/>
                        </a:lnTo>
                        <a:lnTo>
                          <a:pt x="276" y="181"/>
                        </a:lnTo>
                        <a:lnTo>
                          <a:pt x="275" y="137"/>
                        </a:lnTo>
                        <a:lnTo>
                          <a:pt x="276" y="98"/>
                        </a:lnTo>
                        <a:lnTo>
                          <a:pt x="286" y="156"/>
                        </a:lnTo>
                        <a:lnTo>
                          <a:pt x="292" y="216"/>
                        </a:lnTo>
                        <a:lnTo>
                          <a:pt x="292" y="245"/>
                        </a:lnTo>
                        <a:lnTo>
                          <a:pt x="292" y="259"/>
                        </a:lnTo>
                        <a:lnTo>
                          <a:pt x="292" y="266"/>
                        </a:lnTo>
                        <a:lnTo>
                          <a:pt x="292" y="270"/>
                        </a:lnTo>
                        <a:lnTo>
                          <a:pt x="293" y="275"/>
                        </a:lnTo>
                        <a:lnTo>
                          <a:pt x="292" y="335"/>
                        </a:lnTo>
                        <a:lnTo>
                          <a:pt x="285" y="392"/>
                        </a:lnTo>
                        <a:lnTo>
                          <a:pt x="275" y="452"/>
                        </a:lnTo>
                        <a:lnTo>
                          <a:pt x="268" y="481"/>
                        </a:lnTo>
                        <a:lnTo>
                          <a:pt x="261" y="511"/>
                        </a:lnTo>
                        <a:lnTo>
                          <a:pt x="244" y="571"/>
                        </a:lnTo>
                        <a:lnTo>
                          <a:pt x="226" y="619"/>
                        </a:lnTo>
                        <a:lnTo>
                          <a:pt x="207" y="668"/>
                        </a:lnTo>
                        <a:lnTo>
                          <a:pt x="186" y="716"/>
                        </a:lnTo>
                        <a:lnTo>
                          <a:pt x="166" y="764"/>
                        </a:lnTo>
                        <a:lnTo>
                          <a:pt x="140" y="819"/>
                        </a:lnTo>
                        <a:lnTo>
                          <a:pt x="120" y="877"/>
                        </a:lnTo>
                        <a:lnTo>
                          <a:pt x="104" y="934"/>
                        </a:lnTo>
                        <a:lnTo>
                          <a:pt x="94" y="993"/>
                        </a:lnTo>
                        <a:lnTo>
                          <a:pt x="95" y="1003"/>
                        </a:lnTo>
                        <a:lnTo>
                          <a:pt x="95" y="1006"/>
                        </a:lnTo>
                        <a:lnTo>
                          <a:pt x="92" y="1050"/>
                        </a:lnTo>
                        <a:lnTo>
                          <a:pt x="90" y="1094"/>
                        </a:lnTo>
                        <a:lnTo>
                          <a:pt x="96" y="1183"/>
                        </a:lnTo>
                        <a:lnTo>
                          <a:pt x="135" y="1200"/>
                        </a:lnTo>
                        <a:lnTo>
                          <a:pt x="126" y="1159"/>
                        </a:lnTo>
                        <a:lnTo>
                          <a:pt x="122" y="1118"/>
                        </a:lnTo>
                        <a:lnTo>
                          <a:pt x="119" y="1077"/>
                        </a:lnTo>
                        <a:lnTo>
                          <a:pt x="120" y="1039"/>
                        </a:lnTo>
                        <a:lnTo>
                          <a:pt x="123" y="998"/>
                        </a:lnTo>
                        <a:lnTo>
                          <a:pt x="129" y="958"/>
                        </a:lnTo>
                        <a:lnTo>
                          <a:pt x="137" y="918"/>
                        </a:lnTo>
                        <a:lnTo>
                          <a:pt x="149" y="879"/>
                        </a:lnTo>
                        <a:lnTo>
                          <a:pt x="152" y="872"/>
                        </a:lnTo>
                        <a:lnTo>
                          <a:pt x="171" y="819"/>
                        </a:lnTo>
                        <a:lnTo>
                          <a:pt x="190" y="768"/>
                        </a:lnTo>
                        <a:lnTo>
                          <a:pt x="208" y="715"/>
                        </a:lnTo>
                        <a:lnTo>
                          <a:pt x="216" y="688"/>
                        </a:lnTo>
                        <a:lnTo>
                          <a:pt x="226" y="663"/>
                        </a:lnTo>
                        <a:lnTo>
                          <a:pt x="233" y="636"/>
                        </a:lnTo>
                        <a:lnTo>
                          <a:pt x="242" y="609"/>
                        </a:lnTo>
                        <a:lnTo>
                          <a:pt x="257" y="557"/>
                        </a:lnTo>
                        <a:lnTo>
                          <a:pt x="260" y="542"/>
                        </a:lnTo>
                        <a:lnTo>
                          <a:pt x="261" y="535"/>
                        </a:lnTo>
                        <a:lnTo>
                          <a:pt x="263" y="529"/>
                        </a:lnTo>
                        <a:lnTo>
                          <a:pt x="270" y="503"/>
                        </a:lnTo>
                        <a:lnTo>
                          <a:pt x="285" y="450"/>
                        </a:lnTo>
                        <a:lnTo>
                          <a:pt x="288" y="449"/>
                        </a:lnTo>
                        <a:lnTo>
                          <a:pt x="286" y="465"/>
                        </a:lnTo>
                        <a:lnTo>
                          <a:pt x="284" y="474"/>
                        </a:lnTo>
                        <a:lnTo>
                          <a:pt x="282" y="483"/>
                        </a:lnTo>
                        <a:lnTo>
                          <a:pt x="281" y="488"/>
                        </a:lnTo>
                        <a:lnTo>
                          <a:pt x="252" y="596"/>
                        </a:lnTo>
                        <a:lnTo>
                          <a:pt x="244" y="623"/>
                        </a:lnTo>
                        <a:lnTo>
                          <a:pt x="237" y="650"/>
                        </a:lnTo>
                        <a:lnTo>
                          <a:pt x="222" y="705"/>
                        </a:lnTo>
                        <a:lnTo>
                          <a:pt x="204" y="758"/>
                        </a:lnTo>
                        <a:lnTo>
                          <a:pt x="188" y="812"/>
                        </a:lnTo>
                        <a:lnTo>
                          <a:pt x="152" y="920"/>
                        </a:lnTo>
                        <a:lnTo>
                          <a:pt x="140" y="957"/>
                        </a:lnTo>
                        <a:lnTo>
                          <a:pt x="135" y="999"/>
                        </a:lnTo>
                        <a:lnTo>
                          <a:pt x="132" y="1029"/>
                        </a:lnTo>
                        <a:lnTo>
                          <a:pt x="134" y="1060"/>
                        </a:lnTo>
                        <a:lnTo>
                          <a:pt x="135" y="1090"/>
                        </a:lnTo>
                        <a:lnTo>
                          <a:pt x="140" y="1122"/>
                        </a:lnTo>
                        <a:lnTo>
                          <a:pt x="141" y="1069"/>
                        </a:lnTo>
                        <a:lnTo>
                          <a:pt x="147" y="1018"/>
                        </a:lnTo>
                        <a:lnTo>
                          <a:pt x="156" y="968"/>
                        </a:lnTo>
                        <a:lnTo>
                          <a:pt x="171" y="919"/>
                        </a:lnTo>
                        <a:lnTo>
                          <a:pt x="176" y="909"/>
                        </a:lnTo>
                        <a:lnTo>
                          <a:pt x="177" y="904"/>
                        </a:lnTo>
                        <a:lnTo>
                          <a:pt x="177" y="902"/>
                        </a:lnTo>
                        <a:lnTo>
                          <a:pt x="177" y="901"/>
                        </a:lnTo>
                        <a:lnTo>
                          <a:pt x="178" y="901"/>
                        </a:lnTo>
                        <a:lnTo>
                          <a:pt x="202" y="843"/>
                        </a:lnTo>
                        <a:lnTo>
                          <a:pt x="213" y="814"/>
                        </a:lnTo>
                        <a:lnTo>
                          <a:pt x="225" y="787"/>
                        </a:lnTo>
                        <a:lnTo>
                          <a:pt x="234" y="757"/>
                        </a:lnTo>
                        <a:lnTo>
                          <a:pt x="245" y="728"/>
                        </a:lnTo>
                        <a:lnTo>
                          <a:pt x="263" y="670"/>
                        </a:lnTo>
                        <a:lnTo>
                          <a:pt x="278" y="611"/>
                        </a:lnTo>
                        <a:lnTo>
                          <a:pt x="291" y="551"/>
                        </a:lnTo>
                        <a:lnTo>
                          <a:pt x="296" y="519"/>
                        </a:lnTo>
                        <a:lnTo>
                          <a:pt x="298" y="504"/>
                        </a:lnTo>
                        <a:lnTo>
                          <a:pt x="302" y="489"/>
                        </a:lnTo>
                        <a:lnTo>
                          <a:pt x="305" y="458"/>
                        </a:lnTo>
                        <a:lnTo>
                          <a:pt x="310" y="428"/>
                        </a:lnTo>
                        <a:lnTo>
                          <a:pt x="317" y="339"/>
                        </a:lnTo>
                        <a:lnTo>
                          <a:pt x="323" y="253"/>
                        </a:lnTo>
                        <a:lnTo>
                          <a:pt x="324" y="167"/>
                        </a:lnTo>
                        <a:lnTo>
                          <a:pt x="324" y="81"/>
                        </a:lnTo>
                        <a:lnTo>
                          <a:pt x="328" y="139"/>
                        </a:lnTo>
                        <a:lnTo>
                          <a:pt x="332" y="199"/>
                        </a:lnTo>
                        <a:lnTo>
                          <a:pt x="333" y="259"/>
                        </a:lnTo>
                        <a:lnTo>
                          <a:pt x="332" y="319"/>
                        </a:lnTo>
                        <a:lnTo>
                          <a:pt x="328" y="377"/>
                        </a:lnTo>
                        <a:lnTo>
                          <a:pt x="322" y="437"/>
                        </a:lnTo>
                        <a:lnTo>
                          <a:pt x="314" y="497"/>
                        </a:lnTo>
                        <a:lnTo>
                          <a:pt x="303" y="557"/>
                        </a:lnTo>
                        <a:lnTo>
                          <a:pt x="286" y="627"/>
                        </a:lnTo>
                        <a:lnTo>
                          <a:pt x="268" y="699"/>
                        </a:lnTo>
                        <a:lnTo>
                          <a:pt x="248" y="769"/>
                        </a:lnTo>
                        <a:lnTo>
                          <a:pt x="226" y="840"/>
                        </a:lnTo>
                        <a:lnTo>
                          <a:pt x="209" y="865"/>
                        </a:lnTo>
                        <a:lnTo>
                          <a:pt x="196" y="889"/>
                        </a:lnTo>
                        <a:lnTo>
                          <a:pt x="185" y="915"/>
                        </a:lnTo>
                        <a:lnTo>
                          <a:pt x="168" y="969"/>
                        </a:lnTo>
                        <a:lnTo>
                          <a:pt x="170" y="978"/>
                        </a:lnTo>
                        <a:lnTo>
                          <a:pt x="171" y="981"/>
                        </a:lnTo>
                        <a:lnTo>
                          <a:pt x="164" y="1002"/>
                        </a:lnTo>
                        <a:lnTo>
                          <a:pt x="162" y="1023"/>
                        </a:lnTo>
                        <a:lnTo>
                          <a:pt x="156" y="1069"/>
                        </a:lnTo>
                        <a:lnTo>
                          <a:pt x="154" y="1114"/>
                        </a:lnTo>
                        <a:lnTo>
                          <a:pt x="153" y="1160"/>
                        </a:lnTo>
                        <a:lnTo>
                          <a:pt x="156" y="1208"/>
                        </a:lnTo>
                        <a:lnTo>
                          <a:pt x="232" y="1231"/>
                        </a:lnTo>
                        <a:lnTo>
                          <a:pt x="224" y="1212"/>
                        </a:lnTo>
                        <a:lnTo>
                          <a:pt x="220" y="1200"/>
                        </a:lnTo>
                        <a:lnTo>
                          <a:pt x="219" y="1188"/>
                        </a:lnTo>
                        <a:lnTo>
                          <a:pt x="212" y="1125"/>
                        </a:lnTo>
                        <a:lnTo>
                          <a:pt x="209" y="1065"/>
                        </a:lnTo>
                        <a:lnTo>
                          <a:pt x="210" y="1005"/>
                        </a:lnTo>
                        <a:lnTo>
                          <a:pt x="216" y="946"/>
                        </a:lnTo>
                        <a:lnTo>
                          <a:pt x="225" y="886"/>
                        </a:lnTo>
                        <a:lnTo>
                          <a:pt x="238" y="829"/>
                        </a:lnTo>
                        <a:lnTo>
                          <a:pt x="255" y="771"/>
                        </a:lnTo>
                        <a:lnTo>
                          <a:pt x="276" y="715"/>
                        </a:lnTo>
                        <a:lnTo>
                          <a:pt x="284" y="708"/>
                        </a:lnTo>
                        <a:lnTo>
                          <a:pt x="322" y="584"/>
                        </a:lnTo>
                        <a:lnTo>
                          <a:pt x="333" y="527"/>
                        </a:lnTo>
                        <a:lnTo>
                          <a:pt x="342" y="469"/>
                        </a:lnTo>
                        <a:lnTo>
                          <a:pt x="350" y="411"/>
                        </a:lnTo>
                        <a:lnTo>
                          <a:pt x="356" y="354"/>
                        </a:lnTo>
                        <a:lnTo>
                          <a:pt x="363" y="236"/>
                        </a:lnTo>
                        <a:lnTo>
                          <a:pt x="364" y="176"/>
                        </a:lnTo>
                        <a:lnTo>
                          <a:pt x="364" y="119"/>
                        </a:lnTo>
                        <a:lnTo>
                          <a:pt x="365" y="115"/>
                        </a:lnTo>
                        <a:lnTo>
                          <a:pt x="369" y="115"/>
                        </a:lnTo>
                        <a:lnTo>
                          <a:pt x="376" y="182"/>
                        </a:lnTo>
                        <a:lnTo>
                          <a:pt x="378" y="216"/>
                        </a:lnTo>
                        <a:lnTo>
                          <a:pt x="380" y="249"/>
                        </a:lnTo>
                        <a:lnTo>
                          <a:pt x="377" y="317"/>
                        </a:lnTo>
                        <a:lnTo>
                          <a:pt x="370" y="386"/>
                        </a:lnTo>
                        <a:lnTo>
                          <a:pt x="371" y="390"/>
                        </a:lnTo>
                        <a:lnTo>
                          <a:pt x="360" y="422"/>
                        </a:lnTo>
                        <a:lnTo>
                          <a:pt x="362" y="450"/>
                        </a:lnTo>
                        <a:lnTo>
                          <a:pt x="350" y="524"/>
                        </a:lnTo>
                        <a:lnTo>
                          <a:pt x="362" y="485"/>
                        </a:lnTo>
                        <a:lnTo>
                          <a:pt x="368" y="461"/>
                        </a:lnTo>
                        <a:lnTo>
                          <a:pt x="370" y="449"/>
                        </a:lnTo>
                        <a:lnTo>
                          <a:pt x="370" y="445"/>
                        </a:lnTo>
                        <a:lnTo>
                          <a:pt x="371" y="443"/>
                        </a:lnTo>
                        <a:lnTo>
                          <a:pt x="374" y="438"/>
                        </a:lnTo>
                        <a:lnTo>
                          <a:pt x="384" y="392"/>
                        </a:lnTo>
                        <a:lnTo>
                          <a:pt x="390" y="347"/>
                        </a:lnTo>
                        <a:lnTo>
                          <a:pt x="396" y="301"/>
                        </a:lnTo>
                        <a:lnTo>
                          <a:pt x="398" y="253"/>
                        </a:lnTo>
                        <a:lnTo>
                          <a:pt x="396" y="207"/>
                        </a:lnTo>
                        <a:lnTo>
                          <a:pt x="394" y="183"/>
                        </a:lnTo>
                        <a:lnTo>
                          <a:pt x="392" y="161"/>
                        </a:lnTo>
                        <a:lnTo>
                          <a:pt x="386" y="115"/>
                        </a:lnTo>
                        <a:lnTo>
                          <a:pt x="380" y="79"/>
                        </a:lnTo>
                        <a:lnTo>
                          <a:pt x="378" y="45"/>
                        </a:lnTo>
                        <a:lnTo>
                          <a:pt x="381" y="45"/>
                        </a:lnTo>
                        <a:lnTo>
                          <a:pt x="394" y="103"/>
                        </a:lnTo>
                        <a:lnTo>
                          <a:pt x="399" y="132"/>
                        </a:lnTo>
                        <a:lnTo>
                          <a:pt x="404" y="162"/>
                        </a:lnTo>
                        <a:lnTo>
                          <a:pt x="408" y="219"/>
                        </a:lnTo>
                        <a:lnTo>
                          <a:pt x="411" y="279"/>
                        </a:lnTo>
                        <a:lnTo>
                          <a:pt x="407" y="337"/>
                        </a:lnTo>
                        <a:lnTo>
                          <a:pt x="404" y="366"/>
                        </a:lnTo>
                        <a:lnTo>
                          <a:pt x="401" y="380"/>
                        </a:lnTo>
                        <a:lnTo>
                          <a:pt x="400" y="387"/>
                        </a:lnTo>
                        <a:lnTo>
                          <a:pt x="400" y="396"/>
                        </a:lnTo>
                        <a:lnTo>
                          <a:pt x="388" y="453"/>
                        </a:lnTo>
                        <a:lnTo>
                          <a:pt x="372" y="513"/>
                        </a:lnTo>
                        <a:lnTo>
                          <a:pt x="342" y="613"/>
                        </a:lnTo>
                        <a:lnTo>
                          <a:pt x="315" y="714"/>
                        </a:lnTo>
                        <a:lnTo>
                          <a:pt x="290" y="814"/>
                        </a:lnTo>
                        <a:lnTo>
                          <a:pt x="267" y="915"/>
                        </a:lnTo>
                        <a:lnTo>
                          <a:pt x="254" y="978"/>
                        </a:lnTo>
                        <a:lnTo>
                          <a:pt x="245" y="1042"/>
                        </a:lnTo>
                        <a:lnTo>
                          <a:pt x="243" y="1076"/>
                        </a:lnTo>
                        <a:lnTo>
                          <a:pt x="246" y="1110"/>
                        </a:lnTo>
                        <a:lnTo>
                          <a:pt x="254" y="1141"/>
                        </a:lnTo>
                        <a:lnTo>
                          <a:pt x="268" y="1172"/>
                        </a:lnTo>
                        <a:lnTo>
                          <a:pt x="292" y="1238"/>
                        </a:lnTo>
                        <a:lnTo>
                          <a:pt x="374" y="1233"/>
                        </a:lnTo>
                        <a:lnTo>
                          <a:pt x="346" y="1183"/>
                        </a:lnTo>
                        <a:lnTo>
                          <a:pt x="335" y="1165"/>
                        </a:lnTo>
                        <a:lnTo>
                          <a:pt x="327" y="1148"/>
                        </a:lnTo>
                        <a:lnTo>
                          <a:pt x="318" y="1129"/>
                        </a:lnTo>
                        <a:lnTo>
                          <a:pt x="314" y="1111"/>
                        </a:lnTo>
                        <a:lnTo>
                          <a:pt x="308" y="1090"/>
                        </a:lnTo>
                        <a:lnTo>
                          <a:pt x="305" y="1071"/>
                        </a:lnTo>
                        <a:lnTo>
                          <a:pt x="304" y="1030"/>
                        </a:lnTo>
                        <a:lnTo>
                          <a:pt x="305" y="992"/>
                        </a:lnTo>
                        <a:lnTo>
                          <a:pt x="309" y="954"/>
                        </a:lnTo>
                        <a:lnTo>
                          <a:pt x="324" y="880"/>
                        </a:lnTo>
                        <a:lnTo>
                          <a:pt x="362" y="736"/>
                        </a:lnTo>
                        <a:lnTo>
                          <a:pt x="380" y="662"/>
                        </a:lnTo>
                        <a:lnTo>
                          <a:pt x="401" y="588"/>
                        </a:lnTo>
                        <a:lnTo>
                          <a:pt x="422" y="513"/>
                        </a:lnTo>
                        <a:lnTo>
                          <a:pt x="425" y="494"/>
                        </a:lnTo>
                        <a:lnTo>
                          <a:pt x="430" y="476"/>
                        </a:lnTo>
                        <a:lnTo>
                          <a:pt x="440" y="440"/>
                        </a:lnTo>
                        <a:lnTo>
                          <a:pt x="442" y="421"/>
                        </a:lnTo>
                        <a:lnTo>
                          <a:pt x="443" y="411"/>
                        </a:lnTo>
                        <a:lnTo>
                          <a:pt x="446" y="403"/>
                        </a:lnTo>
                        <a:lnTo>
                          <a:pt x="452" y="367"/>
                        </a:lnTo>
                        <a:lnTo>
                          <a:pt x="455" y="329"/>
                        </a:lnTo>
                        <a:lnTo>
                          <a:pt x="455" y="309"/>
                        </a:lnTo>
                        <a:lnTo>
                          <a:pt x="455" y="300"/>
                        </a:lnTo>
                        <a:lnTo>
                          <a:pt x="455" y="295"/>
                        </a:lnTo>
                        <a:lnTo>
                          <a:pt x="455" y="293"/>
                        </a:lnTo>
                        <a:lnTo>
                          <a:pt x="455" y="291"/>
                        </a:lnTo>
                        <a:lnTo>
                          <a:pt x="456" y="291"/>
                        </a:lnTo>
                        <a:lnTo>
                          <a:pt x="449" y="135"/>
                        </a:lnTo>
                        <a:lnTo>
                          <a:pt x="444" y="98"/>
                        </a:lnTo>
                        <a:lnTo>
                          <a:pt x="436" y="65"/>
                        </a:lnTo>
                        <a:lnTo>
                          <a:pt x="424" y="31"/>
                        </a:lnTo>
                        <a:lnTo>
                          <a:pt x="408" y="0"/>
                        </a:lnTo>
                        <a:close/>
                        <a:moveTo>
                          <a:pt x="429" y="444"/>
                        </a:moveTo>
                        <a:lnTo>
                          <a:pt x="430" y="426"/>
                        </a:lnTo>
                        <a:lnTo>
                          <a:pt x="432" y="417"/>
                        </a:lnTo>
                        <a:lnTo>
                          <a:pt x="438" y="411"/>
                        </a:lnTo>
                        <a:lnTo>
                          <a:pt x="440" y="411"/>
                        </a:lnTo>
                        <a:lnTo>
                          <a:pt x="420" y="477"/>
                        </a:lnTo>
                        <a:lnTo>
                          <a:pt x="400" y="545"/>
                        </a:lnTo>
                        <a:lnTo>
                          <a:pt x="388" y="577"/>
                        </a:lnTo>
                        <a:lnTo>
                          <a:pt x="377" y="611"/>
                        </a:lnTo>
                        <a:lnTo>
                          <a:pt x="353" y="678"/>
                        </a:lnTo>
                        <a:lnTo>
                          <a:pt x="332" y="739"/>
                        </a:lnTo>
                        <a:lnTo>
                          <a:pt x="315" y="801"/>
                        </a:lnTo>
                        <a:lnTo>
                          <a:pt x="303" y="864"/>
                        </a:lnTo>
                        <a:lnTo>
                          <a:pt x="297" y="927"/>
                        </a:lnTo>
                        <a:lnTo>
                          <a:pt x="294" y="990"/>
                        </a:lnTo>
                        <a:lnTo>
                          <a:pt x="299" y="1053"/>
                        </a:lnTo>
                        <a:lnTo>
                          <a:pt x="308" y="1116"/>
                        </a:lnTo>
                        <a:lnTo>
                          <a:pt x="322" y="1180"/>
                        </a:lnTo>
                        <a:lnTo>
                          <a:pt x="326" y="1201"/>
                        </a:lnTo>
                        <a:lnTo>
                          <a:pt x="314" y="1188"/>
                        </a:lnTo>
                        <a:lnTo>
                          <a:pt x="305" y="1174"/>
                        </a:lnTo>
                        <a:lnTo>
                          <a:pt x="297" y="1159"/>
                        </a:lnTo>
                        <a:lnTo>
                          <a:pt x="292" y="1144"/>
                        </a:lnTo>
                        <a:lnTo>
                          <a:pt x="286" y="1128"/>
                        </a:lnTo>
                        <a:lnTo>
                          <a:pt x="284" y="1111"/>
                        </a:lnTo>
                        <a:lnTo>
                          <a:pt x="281" y="1092"/>
                        </a:lnTo>
                        <a:lnTo>
                          <a:pt x="281" y="1072"/>
                        </a:lnTo>
                        <a:lnTo>
                          <a:pt x="282" y="1002"/>
                        </a:lnTo>
                        <a:lnTo>
                          <a:pt x="287" y="932"/>
                        </a:lnTo>
                        <a:lnTo>
                          <a:pt x="294" y="864"/>
                        </a:lnTo>
                        <a:lnTo>
                          <a:pt x="306" y="796"/>
                        </a:lnTo>
                        <a:lnTo>
                          <a:pt x="321" y="728"/>
                        </a:lnTo>
                        <a:lnTo>
                          <a:pt x="339" y="662"/>
                        </a:lnTo>
                        <a:lnTo>
                          <a:pt x="360" y="596"/>
                        </a:lnTo>
                        <a:lnTo>
                          <a:pt x="386" y="531"/>
                        </a:lnTo>
                        <a:lnTo>
                          <a:pt x="405" y="486"/>
                        </a:lnTo>
                        <a:lnTo>
                          <a:pt x="429" y="444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65" name="Freeform 1022"/>
                  <p:cNvSpPr/>
                  <p:nvPr/>
                </p:nvSpPr>
                <p:spPr>
                  <a:xfrm>
                    <a:off x="322" y="405"/>
                    <a:ext cx="53" cy="263"/>
                  </a:xfrm>
                  <a:custGeom>
                    <a:avLst/>
                    <a:gdLst>
                      <a:gd name="txL" fmla="*/ 0 w 159"/>
                      <a:gd name="txT" fmla="*/ 0 h 790"/>
                      <a:gd name="txR" fmla="*/ 159 w 159"/>
                      <a:gd name="txB" fmla="*/ 790 h 7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9" h="790">
                        <a:moveTo>
                          <a:pt x="157" y="0"/>
                        </a:moveTo>
                        <a:lnTo>
                          <a:pt x="151" y="6"/>
                        </a:lnTo>
                        <a:lnTo>
                          <a:pt x="149" y="15"/>
                        </a:lnTo>
                        <a:lnTo>
                          <a:pt x="148" y="33"/>
                        </a:lnTo>
                        <a:lnTo>
                          <a:pt x="124" y="75"/>
                        </a:lnTo>
                        <a:lnTo>
                          <a:pt x="105" y="120"/>
                        </a:lnTo>
                        <a:lnTo>
                          <a:pt x="79" y="185"/>
                        </a:lnTo>
                        <a:lnTo>
                          <a:pt x="58" y="251"/>
                        </a:lnTo>
                        <a:lnTo>
                          <a:pt x="40" y="317"/>
                        </a:lnTo>
                        <a:lnTo>
                          <a:pt x="25" y="385"/>
                        </a:lnTo>
                        <a:lnTo>
                          <a:pt x="13" y="453"/>
                        </a:lnTo>
                        <a:lnTo>
                          <a:pt x="6" y="521"/>
                        </a:lnTo>
                        <a:lnTo>
                          <a:pt x="1" y="591"/>
                        </a:lnTo>
                        <a:lnTo>
                          <a:pt x="0" y="661"/>
                        </a:lnTo>
                        <a:lnTo>
                          <a:pt x="0" y="681"/>
                        </a:lnTo>
                        <a:lnTo>
                          <a:pt x="3" y="700"/>
                        </a:lnTo>
                        <a:lnTo>
                          <a:pt x="5" y="717"/>
                        </a:lnTo>
                        <a:lnTo>
                          <a:pt x="11" y="733"/>
                        </a:lnTo>
                        <a:lnTo>
                          <a:pt x="16" y="748"/>
                        </a:lnTo>
                        <a:lnTo>
                          <a:pt x="24" y="763"/>
                        </a:lnTo>
                        <a:lnTo>
                          <a:pt x="33" y="777"/>
                        </a:lnTo>
                        <a:lnTo>
                          <a:pt x="45" y="790"/>
                        </a:lnTo>
                        <a:lnTo>
                          <a:pt x="41" y="769"/>
                        </a:lnTo>
                        <a:lnTo>
                          <a:pt x="27" y="705"/>
                        </a:lnTo>
                        <a:lnTo>
                          <a:pt x="18" y="642"/>
                        </a:lnTo>
                        <a:lnTo>
                          <a:pt x="13" y="579"/>
                        </a:lnTo>
                        <a:lnTo>
                          <a:pt x="16" y="516"/>
                        </a:lnTo>
                        <a:lnTo>
                          <a:pt x="22" y="453"/>
                        </a:lnTo>
                        <a:lnTo>
                          <a:pt x="34" y="390"/>
                        </a:lnTo>
                        <a:lnTo>
                          <a:pt x="51" y="328"/>
                        </a:lnTo>
                        <a:lnTo>
                          <a:pt x="72" y="267"/>
                        </a:lnTo>
                        <a:lnTo>
                          <a:pt x="96" y="200"/>
                        </a:lnTo>
                        <a:lnTo>
                          <a:pt x="107" y="166"/>
                        </a:lnTo>
                        <a:lnTo>
                          <a:pt x="119" y="134"/>
                        </a:lnTo>
                        <a:lnTo>
                          <a:pt x="139" y="66"/>
                        </a:lnTo>
                        <a:lnTo>
                          <a:pt x="159" y="0"/>
                        </a:lnTo>
                        <a:lnTo>
                          <a:pt x="157" y="0"/>
                        </a:lnTo>
                        <a:close/>
                      </a:path>
                    </a:pathLst>
                  </a:custGeom>
                  <a:solidFill>
                    <a:srgbClr val="FF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66" name="Freeform 1023"/>
                  <p:cNvSpPr/>
                  <p:nvPr/>
                </p:nvSpPr>
                <p:spPr>
                  <a:xfrm>
                    <a:off x="298" y="306"/>
                    <a:ext cx="57" cy="376"/>
                  </a:xfrm>
                  <a:custGeom>
                    <a:avLst/>
                    <a:gdLst>
                      <a:gd name="txL" fmla="*/ 0 w 171"/>
                      <a:gd name="txT" fmla="*/ 0 h 1129"/>
                      <a:gd name="txR" fmla="*/ 171 w 171"/>
                      <a:gd name="txB" fmla="*/ 1129 h 11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1" h="1129">
                        <a:moveTo>
                          <a:pt x="160" y="0"/>
                        </a:moveTo>
                        <a:lnTo>
                          <a:pt x="156" y="0"/>
                        </a:lnTo>
                        <a:lnTo>
                          <a:pt x="155" y="4"/>
                        </a:lnTo>
                        <a:lnTo>
                          <a:pt x="155" y="61"/>
                        </a:lnTo>
                        <a:lnTo>
                          <a:pt x="154" y="121"/>
                        </a:lnTo>
                        <a:lnTo>
                          <a:pt x="147" y="239"/>
                        </a:lnTo>
                        <a:lnTo>
                          <a:pt x="141" y="296"/>
                        </a:lnTo>
                        <a:lnTo>
                          <a:pt x="133" y="354"/>
                        </a:lnTo>
                        <a:lnTo>
                          <a:pt x="124" y="412"/>
                        </a:lnTo>
                        <a:lnTo>
                          <a:pt x="113" y="469"/>
                        </a:lnTo>
                        <a:lnTo>
                          <a:pt x="75" y="593"/>
                        </a:lnTo>
                        <a:lnTo>
                          <a:pt x="67" y="600"/>
                        </a:lnTo>
                        <a:lnTo>
                          <a:pt x="46" y="656"/>
                        </a:lnTo>
                        <a:lnTo>
                          <a:pt x="29" y="714"/>
                        </a:lnTo>
                        <a:lnTo>
                          <a:pt x="16" y="771"/>
                        </a:lnTo>
                        <a:lnTo>
                          <a:pt x="7" y="831"/>
                        </a:lnTo>
                        <a:lnTo>
                          <a:pt x="1" y="890"/>
                        </a:lnTo>
                        <a:lnTo>
                          <a:pt x="0" y="950"/>
                        </a:lnTo>
                        <a:lnTo>
                          <a:pt x="3" y="1010"/>
                        </a:lnTo>
                        <a:lnTo>
                          <a:pt x="10" y="1073"/>
                        </a:lnTo>
                        <a:lnTo>
                          <a:pt x="11" y="1085"/>
                        </a:lnTo>
                        <a:lnTo>
                          <a:pt x="15" y="1097"/>
                        </a:lnTo>
                        <a:lnTo>
                          <a:pt x="23" y="1116"/>
                        </a:lnTo>
                        <a:lnTo>
                          <a:pt x="37" y="1129"/>
                        </a:lnTo>
                        <a:lnTo>
                          <a:pt x="34" y="1117"/>
                        </a:lnTo>
                        <a:lnTo>
                          <a:pt x="21" y="1062"/>
                        </a:lnTo>
                        <a:lnTo>
                          <a:pt x="15" y="1007"/>
                        </a:lnTo>
                        <a:lnTo>
                          <a:pt x="13" y="949"/>
                        </a:lnTo>
                        <a:lnTo>
                          <a:pt x="15" y="920"/>
                        </a:lnTo>
                        <a:lnTo>
                          <a:pt x="18" y="893"/>
                        </a:lnTo>
                        <a:lnTo>
                          <a:pt x="19" y="890"/>
                        </a:lnTo>
                        <a:lnTo>
                          <a:pt x="19" y="887"/>
                        </a:lnTo>
                        <a:lnTo>
                          <a:pt x="23" y="859"/>
                        </a:lnTo>
                        <a:lnTo>
                          <a:pt x="37" y="765"/>
                        </a:lnTo>
                        <a:lnTo>
                          <a:pt x="58" y="675"/>
                        </a:lnTo>
                        <a:lnTo>
                          <a:pt x="82" y="587"/>
                        </a:lnTo>
                        <a:lnTo>
                          <a:pt x="113" y="502"/>
                        </a:lnTo>
                        <a:lnTo>
                          <a:pt x="118" y="487"/>
                        </a:lnTo>
                        <a:lnTo>
                          <a:pt x="129" y="473"/>
                        </a:lnTo>
                        <a:lnTo>
                          <a:pt x="141" y="409"/>
                        </a:lnTo>
                        <a:lnTo>
                          <a:pt x="153" y="335"/>
                        </a:lnTo>
                        <a:lnTo>
                          <a:pt x="151" y="307"/>
                        </a:lnTo>
                        <a:lnTo>
                          <a:pt x="162" y="275"/>
                        </a:lnTo>
                        <a:lnTo>
                          <a:pt x="161" y="271"/>
                        </a:lnTo>
                        <a:lnTo>
                          <a:pt x="168" y="202"/>
                        </a:lnTo>
                        <a:lnTo>
                          <a:pt x="171" y="134"/>
                        </a:lnTo>
                        <a:lnTo>
                          <a:pt x="169" y="101"/>
                        </a:lnTo>
                        <a:lnTo>
                          <a:pt x="167" y="67"/>
                        </a:lnTo>
                        <a:lnTo>
                          <a:pt x="160" y="0"/>
                        </a:lnTo>
                        <a:close/>
                      </a:path>
                    </a:pathLst>
                  </a:custGeom>
                  <a:solidFill>
                    <a:srgbClr val="FF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67" name="Freeform 1024"/>
                  <p:cNvSpPr/>
                  <p:nvPr/>
                </p:nvSpPr>
                <p:spPr>
                  <a:xfrm>
                    <a:off x="246" y="300"/>
                    <a:ext cx="80" cy="380"/>
                  </a:xfrm>
                  <a:custGeom>
                    <a:avLst/>
                    <a:gdLst>
                      <a:gd name="txL" fmla="*/ 0 w 242"/>
                      <a:gd name="txT" fmla="*/ 0 h 1138"/>
                      <a:gd name="txR" fmla="*/ 242 w 242"/>
                      <a:gd name="txB" fmla="*/ 1138 h 11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2" h="1138">
                        <a:moveTo>
                          <a:pt x="225" y="0"/>
                        </a:moveTo>
                        <a:lnTo>
                          <a:pt x="224" y="39"/>
                        </a:lnTo>
                        <a:lnTo>
                          <a:pt x="225" y="83"/>
                        </a:lnTo>
                        <a:lnTo>
                          <a:pt x="224" y="143"/>
                        </a:lnTo>
                        <a:lnTo>
                          <a:pt x="222" y="203"/>
                        </a:lnTo>
                        <a:lnTo>
                          <a:pt x="218" y="232"/>
                        </a:lnTo>
                        <a:lnTo>
                          <a:pt x="216" y="262"/>
                        </a:lnTo>
                        <a:lnTo>
                          <a:pt x="207" y="322"/>
                        </a:lnTo>
                        <a:lnTo>
                          <a:pt x="194" y="379"/>
                        </a:lnTo>
                        <a:lnTo>
                          <a:pt x="187" y="408"/>
                        </a:lnTo>
                        <a:lnTo>
                          <a:pt x="183" y="423"/>
                        </a:lnTo>
                        <a:lnTo>
                          <a:pt x="181" y="438"/>
                        </a:lnTo>
                        <a:lnTo>
                          <a:pt x="163" y="496"/>
                        </a:lnTo>
                        <a:lnTo>
                          <a:pt x="145" y="553"/>
                        </a:lnTo>
                        <a:lnTo>
                          <a:pt x="137" y="570"/>
                        </a:lnTo>
                        <a:lnTo>
                          <a:pt x="129" y="588"/>
                        </a:lnTo>
                        <a:lnTo>
                          <a:pt x="121" y="605"/>
                        </a:lnTo>
                        <a:lnTo>
                          <a:pt x="114" y="623"/>
                        </a:lnTo>
                        <a:lnTo>
                          <a:pt x="85" y="676"/>
                        </a:lnTo>
                        <a:lnTo>
                          <a:pt x="63" y="730"/>
                        </a:lnTo>
                        <a:lnTo>
                          <a:pt x="44" y="784"/>
                        </a:lnTo>
                        <a:lnTo>
                          <a:pt x="32" y="840"/>
                        </a:lnTo>
                        <a:lnTo>
                          <a:pt x="23" y="896"/>
                        </a:lnTo>
                        <a:lnTo>
                          <a:pt x="18" y="954"/>
                        </a:lnTo>
                        <a:lnTo>
                          <a:pt x="17" y="1013"/>
                        </a:lnTo>
                        <a:lnTo>
                          <a:pt x="21" y="1073"/>
                        </a:lnTo>
                        <a:lnTo>
                          <a:pt x="0" y="1060"/>
                        </a:lnTo>
                        <a:lnTo>
                          <a:pt x="3" y="1069"/>
                        </a:lnTo>
                        <a:lnTo>
                          <a:pt x="3" y="1079"/>
                        </a:lnTo>
                        <a:lnTo>
                          <a:pt x="6" y="1084"/>
                        </a:lnTo>
                        <a:lnTo>
                          <a:pt x="11" y="1090"/>
                        </a:lnTo>
                        <a:lnTo>
                          <a:pt x="11" y="1092"/>
                        </a:lnTo>
                        <a:lnTo>
                          <a:pt x="9" y="1099"/>
                        </a:lnTo>
                        <a:lnTo>
                          <a:pt x="8" y="1106"/>
                        </a:lnTo>
                        <a:lnTo>
                          <a:pt x="8" y="1108"/>
                        </a:lnTo>
                        <a:lnTo>
                          <a:pt x="14" y="1111"/>
                        </a:lnTo>
                        <a:lnTo>
                          <a:pt x="53" y="1124"/>
                        </a:lnTo>
                        <a:lnTo>
                          <a:pt x="92" y="1138"/>
                        </a:lnTo>
                        <a:lnTo>
                          <a:pt x="84" y="1102"/>
                        </a:lnTo>
                        <a:lnTo>
                          <a:pt x="45" y="1085"/>
                        </a:lnTo>
                        <a:lnTo>
                          <a:pt x="39" y="996"/>
                        </a:lnTo>
                        <a:lnTo>
                          <a:pt x="41" y="952"/>
                        </a:lnTo>
                        <a:lnTo>
                          <a:pt x="44" y="908"/>
                        </a:lnTo>
                        <a:lnTo>
                          <a:pt x="44" y="905"/>
                        </a:lnTo>
                        <a:lnTo>
                          <a:pt x="43" y="895"/>
                        </a:lnTo>
                        <a:lnTo>
                          <a:pt x="53" y="836"/>
                        </a:lnTo>
                        <a:lnTo>
                          <a:pt x="69" y="779"/>
                        </a:lnTo>
                        <a:lnTo>
                          <a:pt x="89" y="721"/>
                        </a:lnTo>
                        <a:lnTo>
                          <a:pt x="115" y="666"/>
                        </a:lnTo>
                        <a:lnTo>
                          <a:pt x="135" y="618"/>
                        </a:lnTo>
                        <a:lnTo>
                          <a:pt x="156" y="570"/>
                        </a:lnTo>
                        <a:lnTo>
                          <a:pt x="175" y="521"/>
                        </a:lnTo>
                        <a:lnTo>
                          <a:pt x="193" y="473"/>
                        </a:lnTo>
                        <a:lnTo>
                          <a:pt x="210" y="413"/>
                        </a:lnTo>
                        <a:lnTo>
                          <a:pt x="217" y="383"/>
                        </a:lnTo>
                        <a:lnTo>
                          <a:pt x="224" y="354"/>
                        </a:lnTo>
                        <a:lnTo>
                          <a:pt x="234" y="294"/>
                        </a:lnTo>
                        <a:lnTo>
                          <a:pt x="241" y="237"/>
                        </a:lnTo>
                        <a:lnTo>
                          <a:pt x="242" y="177"/>
                        </a:lnTo>
                        <a:lnTo>
                          <a:pt x="241" y="172"/>
                        </a:lnTo>
                        <a:lnTo>
                          <a:pt x="241" y="168"/>
                        </a:lnTo>
                        <a:lnTo>
                          <a:pt x="241" y="161"/>
                        </a:lnTo>
                        <a:lnTo>
                          <a:pt x="241" y="147"/>
                        </a:lnTo>
                        <a:lnTo>
                          <a:pt x="241" y="118"/>
                        </a:lnTo>
                        <a:lnTo>
                          <a:pt x="235" y="58"/>
                        </a:lnTo>
                        <a:lnTo>
                          <a:pt x="225" y="0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68" name="Freeform 1025"/>
                  <p:cNvSpPr/>
                  <p:nvPr/>
                </p:nvSpPr>
                <p:spPr>
                  <a:xfrm>
                    <a:off x="268" y="417"/>
                    <a:ext cx="57" cy="265"/>
                  </a:xfrm>
                  <a:custGeom>
                    <a:avLst/>
                    <a:gdLst>
                      <a:gd name="txL" fmla="*/ 0 w 169"/>
                      <a:gd name="txT" fmla="*/ 0 h 794"/>
                      <a:gd name="txR" fmla="*/ 169 w 169"/>
                      <a:gd name="txB" fmla="*/ 794 h 7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9" h="794">
                        <a:moveTo>
                          <a:pt x="163" y="34"/>
                        </a:moveTo>
                        <a:lnTo>
                          <a:pt x="165" y="25"/>
                        </a:lnTo>
                        <a:lnTo>
                          <a:pt x="167" y="16"/>
                        </a:lnTo>
                        <a:lnTo>
                          <a:pt x="169" y="0"/>
                        </a:lnTo>
                        <a:lnTo>
                          <a:pt x="166" y="1"/>
                        </a:lnTo>
                        <a:lnTo>
                          <a:pt x="151" y="54"/>
                        </a:lnTo>
                        <a:lnTo>
                          <a:pt x="144" y="80"/>
                        </a:lnTo>
                        <a:lnTo>
                          <a:pt x="142" y="86"/>
                        </a:lnTo>
                        <a:lnTo>
                          <a:pt x="141" y="93"/>
                        </a:lnTo>
                        <a:lnTo>
                          <a:pt x="138" y="108"/>
                        </a:lnTo>
                        <a:lnTo>
                          <a:pt x="123" y="160"/>
                        </a:lnTo>
                        <a:lnTo>
                          <a:pt x="114" y="187"/>
                        </a:lnTo>
                        <a:lnTo>
                          <a:pt x="107" y="214"/>
                        </a:lnTo>
                        <a:lnTo>
                          <a:pt x="97" y="239"/>
                        </a:lnTo>
                        <a:lnTo>
                          <a:pt x="89" y="266"/>
                        </a:lnTo>
                        <a:lnTo>
                          <a:pt x="71" y="319"/>
                        </a:lnTo>
                        <a:lnTo>
                          <a:pt x="52" y="370"/>
                        </a:lnTo>
                        <a:lnTo>
                          <a:pt x="33" y="423"/>
                        </a:lnTo>
                        <a:lnTo>
                          <a:pt x="30" y="430"/>
                        </a:lnTo>
                        <a:lnTo>
                          <a:pt x="18" y="469"/>
                        </a:lnTo>
                        <a:lnTo>
                          <a:pt x="10" y="509"/>
                        </a:lnTo>
                        <a:lnTo>
                          <a:pt x="4" y="549"/>
                        </a:lnTo>
                        <a:lnTo>
                          <a:pt x="1" y="590"/>
                        </a:lnTo>
                        <a:lnTo>
                          <a:pt x="0" y="628"/>
                        </a:lnTo>
                        <a:lnTo>
                          <a:pt x="3" y="669"/>
                        </a:lnTo>
                        <a:lnTo>
                          <a:pt x="7" y="710"/>
                        </a:lnTo>
                        <a:lnTo>
                          <a:pt x="16" y="751"/>
                        </a:lnTo>
                        <a:lnTo>
                          <a:pt x="24" y="787"/>
                        </a:lnTo>
                        <a:lnTo>
                          <a:pt x="27" y="794"/>
                        </a:lnTo>
                        <a:lnTo>
                          <a:pt x="43" y="793"/>
                        </a:lnTo>
                        <a:lnTo>
                          <a:pt x="45" y="790"/>
                        </a:lnTo>
                        <a:lnTo>
                          <a:pt x="35" y="760"/>
                        </a:lnTo>
                        <a:lnTo>
                          <a:pt x="29" y="731"/>
                        </a:lnTo>
                        <a:lnTo>
                          <a:pt x="23" y="701"/>
                        </a:lnTo>
                        <a:lnTo>
                          <a:pt x="21" y="673"/>
                        </a:lnTo>
                        <a:lnTo>
                          <a:pt x="16" y="641"/>
                        </a:lnTo>
                        <a:lnTo>
                          <a:pt x="15" y="611"/>
                        </a:lnTo>
                        <a:lnTo>
                          <a:pt x="13" y="580"/>
                        </a:lnTo>
                        <a:lnTo>
                          <a:pt x="16" y="550"/>
                        </a:lnTo>
                        <a:lnTo>
                          <a:pt x="21" y="508"/>
                        </a:lnTo>
                        <a:lnTo>
                          <a:pt x="33" y="471"/>
                        </a:lnTo>
                        <a:lnTo>
                          <a:pt x="69" y="363"/>
                        </a:lnTo>
                        <a:lnTo>
                          <a:pt x="85" y="309"/>
                        </a:lnTo>
                        <a:lnTo>
                          <a:pt x="103" y="256"/>
                        </a:lnTo>
                        <a:lnTo>
                          <a:pt x="118" y="201"/>
                        </a:lnTo>
                        <a:lnTo>
                          <a:pt x="125" y="174"/>
                        </a:lnTo>
                        <a:lnTo>
                          <a:pt x="133" y="147"/>
                        </a:lnTo>
                        <a:lnTo>
                          <a:pt x="162" y="39"/>
                        </a:lnTo>
                        <a:lnTo>
                          <a:pt x="163" y="34"/>
                        </a:lnTo>
                        <a:close/>
                      </a:path>
                    </a:pathLst>
                  </a:custGeom>
                  <a:solidFill>
                    <a:srgbClr val="FF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69" name="Freeform 1026"/>
                  <p:cNvSpPr/>
                  <p:nvPr/>
                </p:nvSpPr>
                <p:spPr>
                  <a:xfrm>
                    <a:off x="229" y="516"/>
                    <a:ext cx="35" cy="154"/>
                  </a:xfrm>
                  <a:custGeom>
                    <a:avLst/>
                    <a:gdLst>
                      <a:gd name="txL" fmla="*/ 0 w 103"/>
                      <a:gd name="txT" fmla="*/ 0 h 461"/>
                      <a:gd name="txR" fmla="*/ 103 w 103"/>
                      <a:gd name="txB" fmla="*/ 461 h 4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3" h="461">
                        <a:moveTo>
                          <a:pt x="100" y="16"/>
                        </a:moveTo>
                        <a:lnTo>
                          <a:pt x="100" y="13"/>
                        </a:lnTo>
                        <a:lnTo>
                          <a:pt x="100" y="6"/>
                        </a:lnTo>
                        <a:lnTo>
                          <a:pt x="103" y="0"/>
                        </a:lnTo>
                        <a:lnTo>
                          <a:pt x="80" y="35"/>
                        </a:lnTo>
                        <a:lnTo>
                          <a:pt x="61" y="72"/>
                        </a:lnTo>
                        <a:lnTo>
                          <a:pt x="43" y="110"/>
                        </a:lnTo>
                        <a:lnTo>
                          <a:pt x="30" y="150"/>
                        </a:lnTo>
                        <a:lnTo>
                          <a:pt x="18" y="190"/>
                        </a:lnTo>
                        <a:lnTo>
                          <a:pt x="9" y="232"/>
                        </a:lnTo>
                        <a:lnTo>
                          <a:pt x="3" y="274"/>
                        </a:lnTo>
                        <a:lnTo>
                          <a:pt x="0" y="318"/>
                        </a:lnTo>
                        <a:lnTo>
                          <a:pt x="0" y="320"/>
                        </a:lnTo>
                        <a:lnTo>
                          <a:pt x="8" y="373"/>
                        </a:lnTo>
                        <a:lnTo>
                          <a:pt x="13" y="395"/>
                        </a:lnTo>
                        <a:lnTo>
                          <a:pt x="20" y="418"/>
                        </a:lnTo>
                        <a:lnTo>
                          <a:pt x="37" y="461"/>
                        </a:lnTo>
                        <a:lnTo>
                          <a:pt x="38" y="460"/>
                        </a:lnTo>
                        <a:lnTo>
                          <a:pt x="40" y="457"/>
                        </a:lnTo>
                        <a:lnTo>
                          <a:pt x="44" y="454"/>
                        </a:lnTo>
                        <a:lnTo>
                          <a:pt x="50" y="455"/>
                        </a:lnTo>
                        <a:lnTo>
                          <a:pt x="57" y="458"/>
                        </a:lnTo>
                        <a:lnTo>
                          <a:pt x="58" y="451"/>
                        </a:lnTo>
                        <a:lnTo>
                          <a:pt x="60" y="444"/>
                        </a:lnTo>
                        <a:lnTo>
                          <a:pt x="60" y="442"/>
                        </a:lnTo>
                        <a:lnTo>
                          <a:pt x="55" y="436"/>
                        </a:lnTo>
                        <a:lnTo>
                          <a:pt x="52" y="431"/>
                        </a:lnTo>
                        <a:lnTo>
                          <a:pt x="52" y="421"/>
                        </a:lnTo>
                        <a:lnTo>
                          <a:pt x="49" y="412"/>
                        </a:lnTo>
                        <a:lnTo>
                          <a:pt x="33" y="359"/>
                        </a:lnTo>
                        <a:lnTo>
                          <a:pt x="24" y="306"/>
                        </a:lnTo>
                        <a:lnTo>
                          <a:pt x="24" y="302"/>
                        </a:lnTo>
                        <a:lnTo>
                          <a:pt x="34" y="228"/>
                        </a:lnTo>
                        <a:lnTo>
                          <a:pt x="51" y="156"/>
                        </a:lnTo>
                        <a:lnTo>
                          <a:pt x="73" y="84"/>
                        </a:lnTo>
                        <a:lnTo>
                          <a:pt x="100" y="16"/>
                        </a:lnTo>
                        <a:close/>
                      </a:path>
                    </a:pathLst>
                  </a:custGeom>
                  <a:solidFill>
                    <a:srgbClr val="D55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70" name="Freeform 1027"/>
                  <p:cNvSpPr/>
                  <p:nvPr/>
                </p:nvSpPr>
                <p:spPr>
                  <a:xfrm>
                    <a:off x="306" y="473"/>
                    <a:ext cx="30" cy="119"/>
                  </a:xfrm>
                  <a:custGeom>
                    <a:avLst/>
                    <a:gdLst>
                      <a:gd name="txL" fmla="*/ 0 w 90"/>
                      <a:gd name="txT" fmla="*/ 0 h 357"/>
                      <a:gd name="txR" fmla="*/ 90 w 90"/>
                      <a:gd name="txB" fmla="*/ 357 h 35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0" h="357">
                        <a:moveTo>
                          <a:pt x="0" y="357"/>
                        </a:moveTo>
                        <a:lnTo>
                          <a:pt x="6" y="325"/>
                        </a:lnTo>
                        <a:lnTo>
                          <a:pt x="44" y="161"/>
                        </a:lnTo>
                        <a:lnTo>
                          <a:pt x="90" y="0"/>
                        </a:lnTo>
                        <a:lnTo>
                          <a:pt x="59" y="85"/>
                        </a:lnTo>
                        <a:lnTo>
                          <a:pt x="35" y="173"/>
                        </a:lnTo>
                        <a:lnTo>
                          <a:pt x="14" y="263"/>
                        </a:lnTo>
                        <a:lnTo>
                          <a:pt x="0" y="357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71" name="Freeform 1028"/>
                  <p:cNvSpPr/>
                  <p:nvPr/>
                </p:nvSpPr>
                <p:spPr>
                  <a:xfrm>
                    <a:off x="303" y="603"/>
                    <a:ext cx="17" cy="77"/>
                  </a:xfrm>
                  <a:custGeom>
                    <a:avLst/>
                    <a:gdLst>
                      <a:gd name="txL" fmla="*/ 0 w 53"/>
                      <a:gd name="txT" fmla="*/ 0 h 232"/>
                      <a:gd name="txR" fmla="*/ 53 w 53"/>
                      <a:gd name="txB" fmla="*/ 232 h 2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3" h="232">
                        <a:moveTo>
                          <a:pt x="6" y="0"/>
                        </a:moveTo>
                        <a:lnTo>
                          <a:pt x="5" y="3"/>
                        </a:lnTo>
                        <a:lnTo>
                          <a:pt x="2" y="30"/>
                        </a:lnTo>
                        <a:lnTo>
                          <a:pt x="0" y="59"/>
                        </a:lnTo>
                        <a:lnTo>
                          <a:pt x="2" y="117"/>
                        </a:lnTo>
                        <a:lnTo>
                          <a:pt x="8" y="172"/>
                        </a:lnTo>
                        <a:lnTo>
                          <a:pt x="21" y="227"/>
                        </a:lnTo>
                        <a:lnTo>
                          <a:pt x="53" y="232"/>
                        </a:lnTo>
                        <a:lnTo>
                          <a:pt x="42" y="219"/>
                        </a:lnTo>
                        <a:lnTo>
                          <a:pt x="34" y="204"/>
                        </a:lnTo>
                        <a:lnTo>
                          <a:pt x="27" y="189"/>
                        </a:lnTo>
                        <a:lnTo>
                          <a:pt x="22" y="172"/>
                        </a:lnTo>
                        <a:lnTo>
                          <a:pt x="11" y="129"/>
                        </a:lnTo>
                        <a:lnTo>
                          <a:pt x="5" y="85"/>
                        </a:lnTo>
                        <a:lnTo>
                          <a:pt x="3" y="42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72" name="Freeform 1029"/>
                  <p:cNvSpPr/>
                  <p:nvPr/>
                </p:nvSpPr>
                <p:spPr>
                  <a:xfrm>
                    <a:off x="231" y="639"/>
                    <a:ext cx="11" cy="31"/>
                  </a:xfrm>
                  <a:custGeom>
                    <a:avLst/>
                    <a:gdLst>
                      <a:gd name="txL" fmla="*/ 0 w 33"/>
                      <a:gd name="txT" fmla="*/ 0 h 95"/>
                      <a:gd name="txR" fmla="*/ 33 w 33"/>
                      <a:gd name="txB" fmla="*/ 95 h 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95">
                        <a:moveTo>
                          <a:pt x="4" y="6"/>
                        </a:moveTo>
                        <a:lnTo>
                          <a:pt x="0" y="0"/>
                        </a:lnTo>
                        <a:lnTo>
                          <a:pt x="4" y="23"/>
                        </a:lnTo>
                        <a:lnTo>
                          <a:pt x="11" y="47"/>
                        </a:lnTo>
                        <a:lnTo>
                          <a:pt x="30" y="95"/>
                        </a:lnTo>
                        <a:lnTo>
                          <a:pt x="33" y="94"/>
                        </a:lnTo>
                        <a:lnTo>
                          <a:pt x="16" y="51"/>
                        </a:lnTo>
                        <a:lnTo>
                          <a:pt x="9" y="28"/>
                        </a:lnTo>
                        <a:lnTo>
                          <a:pt x="4" y="6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73" name="Freeform 1030"/>
                  <p:cNvSpPr>
                    <a:spLocks noEditPoints="1"/>
                  </p:cNvSpPr>
                  <p:nvPr/>
                </p:nvSpPr>
                <p:spPr>
                  <a:xfrm>
                    <a:off x="239" y="668"/>
                    <a:ext cx="133" cy="37"/>
                  </a:xfrm>
                  <a:custGeom>
                    <a:avLst/>
                    <a:gdLst>
                      <a:gd name="txL" fmla="*/ 0 w 401"/>
                      <a:gd name="txT" fmla="*/ 0 h 111"/>
                      <a:gd name="txR" fmla="*/ 401 w 401"/>
                      <a:gd name="txB" fmla="*/ 111 h 1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01" h="111">
                        <a:moveTo>
                          <a:pt x="3" y="18"/>
                        </a:moveTo>
                        <a:lnTo>
                          <a:pt x="3" y="20"/>
                        </a:lnTo>
                        <a:lnTo>
                          <a:pt x="0" y="30"/>
                        </a:lnTo>
                        <a:lnTo>
                          <a:pt x="5" y="39"/>
                        </a:lnTo>
                        <a:lnTo>
                          <a:pt x="14" y="46"/>
                        </a:lnTo>
                        <a:lnTo>
                          <a:pt x="28" y="54"/>
                        </a:lnTo>
                        <a:lnTo>
                          <a:pt x="32" y="57"/>
                        </a:lnTo>
                        <a:lnTo>
                          <a:pt x="78" y="73"/>
                        </a:lnTo>
                        <a:lnTo>
                          <a:pt x="125" y="88"/>
                        </a:lnTo>
                        <a:lnTo>
                          <a:pt x="174" y="103"/>
                        </a:lnTo>
                        <a:lnTo>
                          <a:pt x="186" y="104"/>
                        </a:lnTo>
                        <a:lnTo>
                          <a:pt x="200" y="106"/>
                        </a:lnTo>
                        <a:lnTo>
                          <a:pt x="226" y="110"/>
                        </a:lnTo>
                        <a:lnTo>
                          <a:pt x="250" y="111"/>
                        </a:lnTo>
                        <a:lnTo>
                          <a:pt x="276" y="110"/>
                        </a:lnTo>
                        <a:lnTo>
                          <a:pt x="300" y="106"/>
                        </a:lnTo>
                        <a:lnTo>
                          <a:pt x="324" y="102"/>
                        </a:lnTo>
                        <a:lnTo>
                          <a:pt x="348" y="96"/>
                        </a:lnTo>
                        <a:lnTo>
                          <a:pt x="372" y="87"/>
                        </a:lnTo>
                        <a:lnTo>
                          <a:pt x="374" y="86"/>
                        </a:lnTo>
                        <a:lnTo>
                          <a:pt x="394" y="69"/>
                        </a:lnTo>
                        <a:lnTo>
                          <a:pt x="401" y="57"/>
                        </a:lnTo>
                        <a:lnTo>
                          <a:pt x="401" y="54"/>
                        </a:lnTo>
                        <a:lnTo>
                          <a:pt x="399" y="49"/>
                        </a:lnTo>
                        <a:lnTo>
                          <a:pt x="398" y="48"/>
                        </a:lnTo>
                        <a:lnTo>
                          <a:pt x="394" y="44"/>
                        </a:lnTo>
                        <a:lnTo>
                          <a:pt x="390" y="44"/>
                        </a:lnTo>
                        <a:lnTo>
                          <a:pt x="388" y="44"/>
                        </a:lnTo>
                        <a:lnTo>
                          <a:pt x="377" y="43"/>
                        </a:lnTo>
                        <a:lnTo>
                          <a:pt x="370" y="48"/>
                        </a:lnTo>
                        <a:lnTo>
                          <a:pt x="364" y="52"/>
                        </a:lnTo>
                        <a:lnTo>
                          <a:pt x="359" y="54"/>
                        </a:lnTo>
                        <a:lnTo>
                          <a:pt x="356" y="56"/>
                        </a:lnTo>
                        <a:lnTo>
                          <a:pt x="348" y="60"/>
                        </a:lnTo>
                        <a:lnTo>
                          <a:pt x="306" y="64"/>
                        </a:lnTo>
                        <a:lnTo>
                          <a:pt x="266" y="67"/>
                        </a:lnTo>
                        <a:lnTo>
                          <a:pt x="225" y="64"/>
                        </a:lnTo>
                        <a:lnTo>
                          <a:pt x="186" y="61"/>
                        </a:lnTo>
                        <a:lnTo>
                          <a:pt x="147" y="52"/>
                        </a:lnTo>
                        <a:lnTo>
                          <a:pt x="108" y="42"/>
                        </a:lnTo>
                        <a:lnTo>
                          <a:pt x="71" y="26"/>
                        </a:lnTo>
                        <a:lnTo>
                          <a:pt x="35" y="9"/>
                        </a:lnTo>
                        <a:lnTo>
                          <a:pt x="29" y="6"/>
                        </a:lnTo>
                        <a:lnTo>
                          <a:pt x="29" y="4"/>
                        </a:lnTo>
                        <a:lnTo>
                          <a:pt x="22" y="1"/>
                        </a:lnTo>
                        <a:lnTo>
                          <a:pt x="16" y="0"/>
                        </a:lnTo>
                        <a:lnTo>
                          <a:pt x="12" y="3"/>
                        </a:lnTo>
                        <a:lnTo>
                          <a:pt x="10" y="6"/>
                        </a:lnTo>
                        <a:lnTo>
                          <a:pt x="9" y="7"/>
                        </a:lnTo>
                        <a:lnTo>
                          <a:pt x="6" y="8"/>
                        </a:lnTo>
                        <a:lnTo>
                          <a:pt x="5" y="10"/>
                        </a:lnTo>
                        <a:lnTo>
                          <a:pt x="3" y="18"/>
                        </a:lnTo>
                        <a:close/>
                        <a:moveTo>
                          <a:pt x="45" y="33"/>
                        </a:moveTo>
                        <a:lnTo>
                          <a:pt x="46" y="34"/>
                        </a:lnTo>
                        <a:lnTo>
                          <a:pt x="44" y="34"/>
                        </a:lnTo>
                        <a:lnTo>
                          <a:pt x="45" y="33"/>
                        </a:lnTo>
                        <a:close/>
                      </a:path>
                    </a:pathLst>
                  </a:custGeom>
                  <a:solidFill>
                    <a:srgbClr val="B4213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74" name="Freeform 1031"/>
                  <p:cNvSpPr/>
                  <p:nvPr/>
                </p:nvSpPr>
                <p:spPr>
                  <a:xfrm>
                    <a:off x="361" y="648"/>
                    <a:ext cx="9" cy="34"/>
                  </a:xfrm>
                  <a:custGeom>
                    <a:avLst/>
                    <a:gdLst>
                      <a:gd name="txL" fmla="*/ 0 w 27"/>
                      <a:gd name="txT" fmla="*/ 0 h 104"/>
                      <a:gd name="txR" fmla="*/ 27 w 27"/>
                      <a:gd name="txB" fmla="*/ 104 h 10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104">
                        <a:moveTo>
                          <a:pt x="9" y="50"/>
                        </a:moveTo>
                        <a:lnTo>
                          <a:pt x="12" y="69"/>
                        </a:lnTo>
                        <a:lnTo>
                          <a:pt x="18" y="78"/>
                        </a:lnTo>
                        <a:lnTo>
                          <a:pt x="20" y="88"/>
                        </a:lnTo>
                        <a:lnTo>
                          <a:pt x="25" y="94"/>
                        </a:lnTo>
                        <a:lnTo>
                          <a:pt x="25" y="98"/>
                        </a:lnTo>
                        <a:lnTo>
                          <a:pt x="22" y="104"/>
                        </a:lnTo>
                        <a:lnTo>
                          <a:pt x="26" y="104"/>
                        </a:lnTo>
                        <a:lnTo>
                          <a:pt x="27" y="92"/>
                        </a:lnTo>
                        <a:lnTo>
                          <a:pt x="27" y="82"/>
                        </a:lnTo>
                        <a:lnTo>
                          <a:pt x="26" y="70"/>
                        </a:lnTo>
                        <a:lnTo>
                          <a:pt x="22" y="61"/>
                        </a:lnTo>
                        <a:lnTo>
                          <a:pt x="9" y="30"/>
                        </a:lnTo>
                        <a:lnTo>
                          <a:pt x="3" y="14"/>
                        </a:lnTo>
                        <a:lnTo>
                          <a:pt x="0" y="0"/>
                        </a:lnTo>
                        <a:lnTo>
                          <a:pt x="9" y="50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75" name="Freeform 1032"/>
                  <p:cNvSpPr/>
                  <p:nvPr/>
                </p:nvSpPr>
                <p:spPr>
                  <a:xfrm>
                    <a:off x="542" y="42"/>
                    <a:ext cx="36" cy="25"/>
                  </a:xfrm>
                  <a:custGeom>
                    <a:avLst/>
                    <a:gdLst>
                      <a:gd name="txL" fmla="*/ 0 w 106"/>
                      <a:gd name="txT" fmla="*/ 0 h 75"/>
                      <a:gd name="txR" fmla="*/ 106 w 106"/>
                      <a:gd name="txB" fmla="*/ 75 h 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6" h="75">
                        <a:moveTo>
                          <a:pt x="96" y="74"/>
                        </a:moveTo>
                        <a:lnTo>
                          <a:pt x="100" y="71"/>
                        </a:lnTo>
                        <a:lnTo>
                          <a:pt x="105" y="53"/>
                        </a:lnTo>
                        <a:lnTo>
                          <a:pt x="106" y="46"/>
                        </a:lnTo>
                        <a:lnTo>
                          <a:pt x="106" y="39"/>
                        </a:lnTo>
                        <a:lnTo>
                          <a:pt x="104" y="32"/>
                        </a:lnTo>
                        <a:lnTo>
                          <a:pt x="100" y="24"/>
                        </a:lnTo>
                        <a:lnTo>
                          <a:pt x="90" y="14"/>
                        </a:lnTo>
                        <a:lnTo>
                          <a:pt x="81" y="6"/>
                        </a:lnTo>
                        <a:lnTo>
                          <a:pt x="70" y="2"/>
                        </a:lnTo>
                        <a:lnTo>
                          <a:pt x="54" y="0"/>
                        </a:lnTo>
                        <a:lnTo>
                          <a:pt x="42" y="3"/>
                        </a:lnTo>
                        <a:lnTo>
                          <a:pt x="30" y="6"/>
                        </a:lnTo>
                        <a:lnTo>
                          <a:pt x="22" y="14"/>
                        </a:lnTo>
                        <a:lnTo>
                          <a:pt x="9" y="27"/>
                        </a:lnTo>
                        <a:lnTo>
                          <a:pt x="0" y="46"/>
                        </a:lnTo>
                        <a:lnTo>
                          <a:pt x="2" y="53"/>
                        </a:lnTo>
                        <a:lnTo>
                          <a:pt x="8" y="59"/>
                        </a:lnTo>
                        <a:lnTo>
                          <a:pt x="14" y="58"/>
                        </a:lnTo>
                        <a:lnTo>
                          <a:pt x="17" y="56"/>
                        </a:lnTo>
                        <a:lnTo>
                          <a:pt x="23" y="40"/>
                        </a:lnTo>
                        <a:lnTo>
                          <a:pt x="34" y="30"/>
                        </a:lnTo>
                        <a:lnTo>
                          <a:pt x="48" y="24"/>
                        </a:lnTo>
                        <a:lnTo>
                          <a:pt x="69" y="24"/>
                        </a:lnTo>
                        <a:lnTo>
                          <a:pt x="82" y="46"/>
                        </a:lnTo>
                        <a:lnTo>
                          <a:pt x="78" y="56"/>
                        </a:lnTo>
                        <a:lnTo>
                          <a:pt x="78" y="64"/>
                        </a:lnTo>
                        <a:lnTo>
                          <a:pt x="82" y="70"/>
                        </a:lnTo>
                        <a:lnTo>
                          <a:pt x="87" y="75"/>
                        </a:lnTo>
                        <a:lnTo>
                          <a:pt x="96" y="74"/>
                        </a:lnTo>
                        <a:close/>
                      </a:path>
                    </a:pathLst>
                  </a:custGeom>
                  <a:solidFill>
                    <a:srgbClr val="FFEC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76" name="Freeform 1033"/>
                  <p:cNvSpPr/>
                  <p:nvPr/>
                </p:nvSpPr>
                <p:spPr>
                  <a:xfrm>
                    <a:off x="301" y="36"/>
                    <a:ext cx="33" cy="27"/>
                  </a:xfrm>
                  <a:custGeom>
                    <a:avLst/>
                    <a:gdLst>
                      <a:gd name="txL" fmla="*/ 0 w 98"/>
                      <a:gd name="txT" fmla="*/ 0 h 81"/>
                      <a:gd name="txR" fmla="*/ 98 w 98"/>
                      <a:gd name="txB" fmla="*/ 81 h 8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8" h="81">
                        <a:moveTo>
                          <a:pt x="39" y="0"/>
                        </a:moveTo>
                        <a:lnTo>
                          <a:pt x="28" y="4"/>
                        </a:lnTo>
                        <a:lnTo>
                          <a:pt x="19" y="11"/>
                        </a:lnTo>
                        <a:lnTo>
                          <a:pt x="8" y="20"/>
                        </a:lnTo>
                        <a:lnTo>
                          <a:pt x="2" y="32"/>
                        </a:lnTo>
                        <a:lnTo>
                          <a:pt x="0" y="44"/>
                        </a:lnTo>
                        <a:lnTo>
                          <a:pt x="2" y="58"/>
                        </a:lnTo>
                        <a:lnTo>
                          <a:pt x="6" y="62"/>
                        </a:lnTo>
                        <a:lnTo>
                          <a:pt x="13" y="63"/>
                        </a:lnTo>
                        <a:lnTo>
                          <a:pt x="20" y="54"/>
                        </a:lnTo>
                        <a:lnTo>
                          <a:pt x="24" y="41"/>
                        </a:lnTo>
                        <a:lnTo>
                          <a:pt x="28" y="32"/>
                        </a:lnTo>
                        <a:lnTo>
                          <a:pt x="34" y="26"/>
                        </a:lnTo>
                        <a:lnTo>
                          <a:pt x="42" y="23"/>
                        </a:lnTo>
                        <a:lnTo>
                          <a:pt x="49" y="23"/>
                        </a:lnTo>
                        <a:lnTo>
                          <a:pt x="57" y="28"/>
                        </a:lnTo>
                        <a:lnTo>
                          <a:pt x="66" y="35"/>
                        </a:lnTo>
                        <a:lnTo>
                          <a:pt x="75" y="47"/>
                        </a:lnTo>
                        <a:lnTo>
                          <a:pt x="75" y="48"/>
                        </a:lnTo>
                        <a:lnTo>
                          <a:pt x="76" y="53"/>
                        </a:lnTo>
                        <a:lnTo>
                          <a:pt x="76" y="54"/>
                        </a:lnTo>
                        <a:lnTo>
                          <a:pt x="73" y="69"/>
                        </a:lnTo>
                        <a:lnTo>
                          <a:pt x="76" y="77"/>
                        </a:lnTo>
                        <a:lnTo>
                          <a:pt x="81" y="80"/>
                        </a:lnTo>
                        <a:lnTo>
                          <a:pt x="86" y="81"/>
                        </a:lnTo>
                        <a:lnTo>
                          <a:pt x="91" y="80"/>
                        </a:lnTo>
                        <a:lnTo>
                          <a:pt x="93" y="76"/>
                        </a:lnTo>
                        <a:lnTo>
                          <a:pt x="94" y="74"/>
                        </a:lnTo>
                        <a:lnTo>
                          <a:pt x="97" y="72"/>
                        </a:lnTo>
                        <a:lnTo>
                          <a:pt x="98" y="56"/>
                        </a:lnTo>
                        <a:lnTo>
                          <a:pt x="98" y="42"/>
                        </a:lnTo>
                        <a:lnTo>
                          <a:pt x="94" y="29"/>
                        </a:lnTo>
                        <a:lnTo>
                          <a:pt x="90" y="21"/>
                        </a:lnTo>
                        <a:lnTo>
                          <a:pt x="80" y="12"/>
                        </a:lnTo>
                        <a:lnTo>
                          <a:pt x="69" y="6"/>
                        </a:lnTo>
                        <a:lnTo>
                          <a:pt x="55" y="2"/>
                        </a:lnTo>
                        <a:lnTo>
                          <a:pt x="39" y="0"/>
                        </a:lnTo>
                        <a:close/>
                      </a:path>
                    </a:pathLst>
                  </a:custGeom>
                  <a:solidFill>
                    <a:srgbClr val="FFEC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77" name="Freeform 1034"/>
                  <p:cNvSpPr>
                    <a:spLocks noEditPoints="1"/>
                  </p:cNvSpPr>
                  <p:nvPr/>
                </p:nvSpPr>
                <p:spPr>
                  <a:xfrm>
                    <a:off x="301" y="44"/>
                    <a:ext cx="33" cy="45"/>
                  </a:xfrm>
                  <a:custGeom>
                    <a:avLst/>
                    <a:gdLst>
                      <a:gd name="txL" fmla="*/ 0 w 98"/>
                      <a:gd name="txT" fmla="*/ 0 h 134"/>
                      <a:gd name="txR" fmla="*/ 98 w 98"/>
                      <a:gd name="txB" fmla="*/ 134 h 1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8" h="134">
                        <a:moveTo>
                          <a:pt x="26" y="122"/>
                        </a:moveTo>
                        <a:lnTo>
                          <a:pt x="36" y="128"/>
                        </a:lnTo>
                        <a:lnTo>
                          <a:pt x="45" y="132"/>
                        </a:lnTo>
                        <a:lnTo>
                          <a:pt x="49" y="132"/>
                        </a:lnTo>
                        <a:lnTo>
                          <a:pt x="54" y="134"/>
                        </a:lnTo>
                        <a:lnTo>
                          <a:pt x="63" y="134"/>
                        </a:lnTo>
                        <a:lnTo>
                          <a:pt x="70" y="129"/>
                        </a:lnTo>
                        <a:lnTo>
                          <a:pt x="78" y="123"/>
                        </a:lnTo>
                        <a:lnTo>
                          <a:pt x="80" y="117"/>
                        </a:lnTo>
                        <a:lnTo>
                          <a:pt x="84" y="112"/>
                        </a:lnTo>
                        <a:lnTo>
                          <a:pt x="91" y="100"/>
                        </a:lnTo>
                        <a:lnTo>
                          <a:pt x="96" y="80"/>
                        </a:lnTo>
                        <a:lnTo>
                          <a:pt x="98" y="62"/>
                        </a:lnTo>
                        <a:lnTo>
                          <a:pt x="97" y="46"/>
                        </a:lnTo>
                        <a:lnTo>
                          <a:pt x="93" y="33"/>
                        </a:lnTo>
                        <a:lnTo>
                          <a:pt x="85" y="20"/>
                        </a:lnTo>
                        <a:lnTo>
                          <a:pt x="75" y="11"/>
                        </a:lnTo>
                        <a:lnTo>
                          <a:pt x="61" y="4"/>
                        </a:lnTo>
                        <a:lnTo>
                          <a:pt x="44" y="0"/>
                        </a:lnTo>
                        <a:lnTo>
                          <a:pt x="28" y="4"/>
                        </a:lnTo>
                        <a:lnTo>
                          <a:pt x="21" y="8"/>
                        </a:lnTo>
                        <a:lnTo>
                          <a:pt x="16" y="14"/>
                        </a:lnTo>
                        <a:lnTo>
                          <a:pt x="8" y="26"/>
                        </a:lnTo>
                        <a:lnTo>
                          <a:pt x="3" y="44"/>
                        </a:lnTo>
                        <a:lnTo>
                          <a:pt x="0" y="54"/>
                        </a:lnTo>
                        <a:lnTo>
                          <a:pt x="0" y="66"/>
                        </a:lnTo>
                        <a:lnTo>
                          <a:pt x="0" y="77"/>
                        </a:lnTo>
                        <a:lnTo>
                          <a:pt x="3" y="88"/>
                        </a:lnTo>
                        <a:lnTo>
                          <a:pt x="6" y="96"/>
                        </a:lnTo>
                        <a:lnTo>
                          <a:pt x="12" y="106"/>
                        </a:lnTo>
                        <a:lnTo>
                          <a:pt x="18" y="113"/>
                        </a:lnTo>
                        <a:lnTo>
                          <a:pt x="26" y="122"/>
                        </a:lnTo>
                        <a:close/>
                        <a:moveTo>
                          <a:pt x="56" y="27"/>
                        </a:moveTo>
                        <a:lnTo>
                          <a:pt x="60" y="28"/>
                        </a:lnTo>
                        <a:lnTo>
                          <a:pt x="62" y="38"/>
                        </a:lnTo>
                        <a:lnTo>
                          <a:pt x="63" y="47"/>
                        </a:lnTo>
                        <a:lnTo>
                          <a:pt x="60" y="57"/>
                        </a:lnTo>
                        <a:lnTo>
                          <a:pt x="55" y="66"/>
                        </a:lnTo>
                        <a:lnTo>
                          <a:pt x="49" y="70"/>
                        </a:lnTo>
                        <a:lnTo>
                          <a:pt x="42" y="70"/>
                        </a:lnTo>
                        <a:lnTo>
                          <a:pt x="36" y="66"/>
                        </a:lnTo>
                        <a:lnTo>
                          <a:pt x="33" y="64"/>
                        </a:lnTo>
                        <a:lnTo>
                          <a:pt x="32" y="50"/>
                        </a:lnTo>
                        <a:lnTo>
                          <a:pt x="32" y="36"/>
                        </a:lnTo>
                        <a:lnTo>
                          <a:pt x="34" y="30"/>
                        </a:lnTo>
                        <a:lnTo>
                          <a:pt x="40" y="27"/>
                        </a:lnTo>
                        <a:lnTo>
                          <a:pt x="45" y="24"/>
                        </a:lnTo>
                        <a:lnTo>
                          <a:pt x="56" y="27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78" name="Freeform 1035"/>
                  <p:cNvSpPr/>
                  <p:nvPr/>
                </p:nvSpPr>
                <p:spPr>
                  <a:xfrm>
                    <a:off x="312" y="52"/>
                    <a:ext cx="10" cy="16"/>
                  </a:xfrm>
                  <a:custGeom>
                    <a:avLst/>
                    <a:gdLst>
                      <a:gd name="txL" fmla="*/ 0 w 31"/>
                      <a:gd name="txT" fmla="*/ 0 h 46"/>
                      <a:gd name="txR" fmla="*/ 31 w 31"/>
                      <a:gd name="txB" fmla="*/ 46 h 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46">
                        <a:moveTo>
                          <a:pt x="28" y="4"/>
                        </a:moveTo>
                        <a:lnTo>
                          <a:pt x="24" y="3"/>
                        </a:lnTo>
                        <a:lnTo>
                          <a:pt x="13" y="0"/>
                        </a:lnTo>
                        <a:lnTo>
                          <a:pt x="8" y="3"/>
                        </a:lnTo>
                        <a:lnTo>
                          <a:pt x="2" y="6"/>
                        </a:lnTo>
                        <a:lnTo>
                          <a:pt x="0" y="12"/>
                        </a:lnTo>
                        <a:lnTo>
                          <a:pt x="0" y="26"/>
                        </a:lnTo>
                        <a:lnTo>
                          <a:pt x="1" y="40"/>
                        </a:lnTo>
                        <a:lnTo>
                          <a:pt x="4" y="42"/>
                        </a:lnTo>
                        <a:lnTo>
                          <a:pt x="10" y="46"/>
                        </a:lnTo>
                        <a:lnTo>
                          <a:pt x="17" y="46"/>
                        </a:lnTo>
                        <a:lnTo>
                          <a:pt x="23" y="42"/>
                        </a:lnTo>
                        <a:lnTo>
                          <a:pt x="28" y="33"/>
                        </a:lnTo>
                        <a:lnTo>
                          <a:pt x="31" y="23"/>
                        </a:lnTo>
                        <a:lnTo>
                          <a:pt x="30" y="14"/>
                        </a:lnTo>
                        <a:lnTo>
                          <a:pt x="28" y="4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79" name="Freeform 1036"/>
                  <p:cNvSpPr>
                    <a:spLocks noEditPoints="1"/>
                  </p:cNvSpPr>
                  <p:nvPr/>
                </p:nvSpPr>
                <p:spPr>
                  <a:xfrm>
                    <a:off x="543" y="51"/>
                    <a:ext cx="33" cy="45"/>
                  </a:xfrm>
                  <a:custGeom>
                    <a:avLst/>
                    <a:gdLst>
                      <a:gd name="txL" fmla="*/ 0 w 98"/>
                      <a:gd name="txT" fmla="*/ 0 h 134"/>
                      <a:gd name="txR" fmla="*/ 98 w 98"/>
                      <a:gd name="txB" fmla="*/ 134 h 1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8" h="134">
                        <a:moveTo>
                          <a:pt x="3" y="44"/>
                        </a:moveTo>
                        <a:lnTo>
                          <a:pt x="0" y="55"/>
                        </a:lnTo>
                        <a:lnTo>
                          <a:pt x="0" y="67"/>
                        </a:lnTo>
                        <a:lnTo>
                          <a:pt x="0" y="78"/>
                        </a:lnTo>
                        <a:lnTo>
                          <a:pt x="2" y="88"/>
                        </a:lnTo>
                        <a:lnTo>
                          <a:pt x="5" y="97"/>
                        </a:lnTo>
                        <a:lnTo>
                          <a:pt x="11" y="106"/>
                        </a:lnTo>
                        <a:lnTo>
                          <a:pt x="17" y="114"/>
                        </a:lnTo>
                        <a:lnTo>
                          <a:pt x="26" y="122"/>
                        </a:lnTo>
                        <a:lnTo>
                          <a:pt x="36" y="128"/>
                        </a:lnTo>
                        <a:lnTo>
                          <a:pt x="45" y="133"/>
                        </a:lnTo>
                        <a:lnTo>
                          <a:pt x="49" y="133"/>
                        </a:lnTo>
                        <a:lnTo>
                          <a:pt x="54" y="134"/>
                        </a:lnTo>
                        <a:lnTo>
                          <a:pt x="63" y="134"/>
                        </a:lnTo>
                        <a:lnTo>
                          <a:pt x="71" y="129"/>
                        </a:lnTo>
                        <a:lnTo>
                          <a:pt x="78" y="123"/>
                        </a:lnTo>
                        <a:lnTo>
                          <a:pt x="80" y="117"/>
                        </a:lnTo>
                        <a:lnTo>
                          <a:pt x="84" y="112"/>
                        </a:lnTo>
                        <a:lnTo>
                          <a:pt x="91" y="100"/>
                        </a:lnTo>
                        <a:lnTo>
                          <a:pt x="96" y="80"/>
                        </a:lnTo>
                        <a:lnTo>
                          <a:pt x="98" y="62"/>
                        </a:lnTo>
                        <a:lnTo>
                          <a:pt x="97" y="46"/>
                        </a:lnTo>
                        <a:lnTo>
                          <a:pt x="93" y="33"/>
                        </a:lnTo>
                        <a:lnTo>
                          <a:pt x="85" y="20"/>
                        </a:lnTo>
                        <a:lnTo>
                          <a:pt x="75" y="12"/>
                        </a:lnTo>
                        <a:lnTo>
                          <a:pt x="61" y="3"/>
                        </a:lnTo>
                        <a:lnTo>
                          <a:pt x="44" y="0"/>
                        </a:lnTo>
                        <a:lnTo>
                          <a:pt x="29" y="3"/>
                        </a:lnTo>
                        <a:lnTo>
                          <a:pt x="21" y="7"/>
                        </a:lnTo>
                        <a:lnTo>
                          <a:pt x="17" y="13"/>
                        </a:lnTo>
                        <a:lnTo>
                          <a:pt x="8" y="26"/>
                        </a:lnTo>
                        <a:lnTo>
                          <a:pt x="3" y="44"/>
                        </a:lnTo>
                        <a:close/>
                        <a:moveTo>
                          <a:pt x="41" y="33"/>
                        </a:moveTo>
                        <a:lnTo>
                          <a:pt x="47" y="33"/>
                        </a:lnTo>
                        <a:lnTo>
                          <a:pt x="54" y="43"/>
                        </a:lnTo>
                        <a:lnTo>
                          <a:pt x="56" y="52"/>
                        </a:lnTo>
                        <a:lnTo>
                          <a:pt x="56" y="62"/>
                        </a:lnTo>
                        <a:lnTo>
                          <a:pt x="49" y="72"/>
                        </a:lnTo>
                        <a:lnTo>
                          <a:pt x="42" y="74"/>
                        </a:lnTo>
                        <a:lnTo>
                          <a:pt x="38" y="74"/>
                        </a:lnTo>
                        <a:lnTo>
                          <a:pt x="36" y="75"/>
                        </a:lnTo>
                        <a:lnTo>
                          <a:pt x="29" y="74"/>
                        </a:lnTo>
                        <a:lnTo>
                          <a:pt x="24" y="72"/>
                        </a:lnTo>
                        <a:lnTo>
                          <a:pt x="20" y="66"/>
                        </a:lnTo>
                        <a:lnTo>
                          <a:pt x="20" y="58"/>
                        </a:lnTo>
                        <a:lnTo>
                          <a:pt x="20" y="45"/>
                        </a:lnTo>
                        <a:lnTo>
                          <a:pt x="21" y="44"/>
                        </a:lnTo>
                        <a:lnTo>
                          <a:pt x="24" y="38"/>
                        </a:lnTo>
                        <a:lnTo>
                          <a:pt x="26" y="34"/>
                        </a:lnTo>
                        <a:lnTo>
                          <a:pt x="30" y="34"/>
                        </a:lnTo>
                        <a:lnTo>
                          <a:pt x="33" y="32"/>
                        </a:lnTo>
                        <a:lnTo>
                          <a:pt x="41" y="33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80" name="Freeform 1037"/>
                  <p:cNvSpPr/>
                  <p:nvPr/>
                </p:nvSpPr>
                <p:spPr>
                  <a:xfrm>
                    <a:off x="550" y="62"/>
                    <a:ext cx="12" cy="14"/>
                  </a:xfrm>
                  <a:custGeom>
                    <a:avLst/>
                    <a:gdLst>
                      <a:gd name="txL" fmla="*/ 0 w 36"/>
                      <a:gd name="txT" fmla="*/ 0 h 43"/>
                      <a:gd name="txR" fmla="*/ 36 w 36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43">
                        <a:moveTo>
                          <a:pt x="27" y="1"/>
                        </a:moveTo>
                        <a:lnTo>
                          <a:pt x="21" y="1"/>
                        </a:lnTo>
                        <a:lnTo>
                          <a:pt x="13" y="0"/>
                        </a:lnTo>
                        <a:lnTo>
                          <a:pt x="10" y="2"/>
                        </a:lnTo>
                        <a:lnTo>
                          <a:pt x="6" y="2"/>
                        </a:lnTo>
                        <a:lnTo>
                          <a:pt x="4" y="6"/>
                        </a:lnTo>
                        <a:lnTo>
                          <a:pt x="1" y="12"/>
                        </a:lnTo>
                        <a:lnTo>
                          <a:pt x="0" y="13"/>
                        </a:lnTo>
                        <a:lnTo>
                          <a:pt x="0" y="26"/>
                        </a:lnTo>
                        <a:lnTo>
                          <a:pt x="0" y="34"/>
                        </a:lnTo>
                        <a:lnTo>
                          <a:pt x="4" y="40"/>
                        </a:lnTo>
                        <a:lnTo>
                          <a:pt x="9" y="42"/>
                        </a:lnTo>
                        <a:lnTo>
                          <a:pt x="16" y="43"/>
                        </a:lnTo>
                        <a:lnTo>
                          <a:pt x="18" y="42"/>
                        </a:lnTo>
                        <a:lnTo>
                          <a:pt x="22" y="42"/>
                        </a:lnTo>
                        <a:lnTo>
                          <a:pt x="29" y="40"/>
                        </a:lnTo>
                        <a:lnTo>
                          <a:pt x="36" y="30"/>
                        </a:lnTo>
                        <a:lnTo>
                          <a:pt x="36" y="20"/>
                        </a:lnTo>
                        <a:lnTo>
                          <a:pt x="34" y="11"/>
                        </a:lnTo>
                        <a:lnTo>
                          <a:pt x="27" y="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81" name="Freeform 1038"/>
                  <p:cNvSpPr/>
                  <p:nvPr/>
                </p:nvSpPr>
                <p:spPr>
                  <a:xfrm>
                    <a:off x="303" y="0"/>
                    <a:ext cx="27" cy="18"/>
                  </a:xfrm>
                  <a:custGeom>
                    <a:avLst/>
                    <a:gdLst>
                      <a:gd name="txL" fmla="*/ 0 w 82"/>
                      <a:gd name="txT" fmla="*/ 0 h 53"/>
                      <a:gd name="txR" fmla="*/ 82 w 82"/>
                      <a:gd name="txB" fmla="*/ 53 h 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2" h="53">
                        <a:moveTo>
                          <a:pt x="82" y="19"/>
                        </a:moveTo>
                        <a:lnTo>
                          <a:pt x="80" y="15"/>
                        </a:lnTo>
                        <a:lnTo>
                          <a:pt x="78" y="13"/>
                        </a:lnTo>
                        <a:lnTo>
                          <a:pt x="76" y="13"/>
                        </a:lnTo>
                        <a:lnTo>
                          <a:pt x="74" y="13"/>
                        </a:lnTo>
                        <a:lnTo>
                          <a:pt x="75" y="12"/>
                        </a:lnTo>
                        <a:lnTo>
                          <a:pt x="76" y="10"/>
                        </a:lnTo>
                        <a:lnTo>
                          <a:pt x="77" y="5"/>
                        </a:lnTo>
                        <a:lnTo>
                          <a:pt x="75" y="4"/>
                        </a:lnTo>
                        <a:lnTo>
                          <a:pt x="46" y="0"/>
                        </a:lnTo>
                        <a:lnTo>
                          <a:pt x="23" y="10"/>
                        </a:lnTo>
                        <a:lnTo>
                          <a:pt x="16" y="17"/>
                        </a:lnTo>
                        <a:lnTo>
                          <a:pt x="5" y="25"/>
                        </a:lnTo>
                        <a:lnTo>
                          <a:pt x="2" y="31"/>
                        </a:lnTo>
                        <a:lnTo>
                          <a:pt x="3" y="39"/>
                        </a:lnTo>
                        <a:lnTo>
                          <a:pt x="5" y="40"/>
                        </a:lnTo>
                        <a:lnTo>
                          <a:pt x="0" y="45"/>
                        </a:lnTo>
                        <a:lnTo>
                          <a:pt x="3" y="48"/>
                        </a:lnTo>
                        <a:lnTo>
                          <a:pt x="4" y="48"/>
                        </a:lnTo>
                        <a:lnTo>
                          <a:pt x="2" y="53"/>
                        </a:lnTo>
                        <a:lnTo>
                          <a:pt x="17" y="49"/>
                        </a:lnTo>
                        <a:lnTo>
                          <a:pt x="44" y="41"/>
                        </a:lnTo>
                        <a:lnTo>
                          <a:pt x="72" y="40"/>
                        </a:lnTo>
                        <a:lnTo>
                          <a:pt x="74" y="39"/>
                        </a:lnTo>
                        <a:lnTo>
                          <a:pt x="75" y="34"/>
                        </a:lnTo>
                        <a:lnTo>
                          <a:pt x="75" y="33"/>
                        </a:lnTo>
                        <a:lnTo>
                          <a:pt x="74" y="31"/>
                        </a:lnTo>
                        <a:lnTo>
                          <a:pt x="69" y="28"/>
                        </a:lnTo>
                        <a:lnTo>
                          <a:pt x="78" y="25"/>
                        </a:lnTo>
                        <a:lnTo>
                          <a:pt x="80" y="23"/>
                        </a:lnTo>
                        <a:lnTo>
                          <a:pt x="81" y="22"/>
                        </a:lnTo>
                        <a:lnTo>
                          <a:pt x="82" y="19"/>
                        </a:lnTo>
                        <a:close/>
                      </a:path>
                    </a:pathLst>
                  </a:custGeom>
                  <a:solidFill>
                    <a:srgbClr val="9553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82" name="Freeform 1039"/>
                  <p:cNvSpPr/>
                  <p:nvPr/>
                </p:nvSpPr>
                <p:spPr>
                  <a:xfrm>
                    <a:off x="546" y="5"/>
                    <a:ext cx="31" cy="17"/>
                  </a:xfrm>
                  <a:custGeom>
                    <a:avLst/>
                    <a:gdLst>
                      <a:gd name="txL" fmla="*/ 0 w 93"/>
                      <a:gd name="txT" fmla="*/ 0 h 50"/>
                      <a:gd name="txR" fmla="*/ 93 w 93"/>
                      <a:gd name="txB" fmla="*/ 50 h 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3" h="50">
                        <a:moveTo>
                          <a:pt x="82" y="24"/>
                        </a:moveTo>
                        <a:lnTo>
                          <a:pt x="81" y="21"/>
                        </a:lnTo>
                        <a:lnTo>
                          <a:pt x="76" y="18"/>
                        </a:lnTo>
                        <a:lnTo>
                          <a:pt x="70" y="15"/>
                        </a:lnTo>
                        <a:lnTo>
                          <a:pt x="61" y="8"/>
                        </a:lnTo>
                        <a:lnTo>
                          <a:pt x="39" y="1"/>
                        </a:lnTo>
                        <a:lnTo>
                          <a:pt x="29" y="0"/>
                        </a:lnTo>
                        <a:lnTo>
                          <a:pt x="22" y="1"/>
                        </a:lnTo>
                        <a:lnTo>
                          <a:pt x="15" y="3"/>
                        </a:lnTo>
                        <a:lnTo>
                          <a:pt x="10" y="8"/>
                        </a:lnTo>
                        <a:lnTo>
                          <a:pt x="9" y="9"/>
                        </a:lnTo>
                        <a:lnTo>
                          <a:pt x="10" y="14"/>
                        </a:lnTo>
                        <a:lnTo>
                          <a:pt x="11" y="16"/>
                        </a:lnTo>
                        <a:lnTo>
                          <a:pt x="13" y="18"/>
                        </a:lnTo>
                        <a:lnTo>
                          <a:pt x="19" y="18"/>
                        </a:lnTo>
                        <a:lnTo>
                          <a:pt x="10" y="20"/>
                        </a:lnTo>
                        <a:lnTo>
                          <a:pt x="9" y="21"/>
                        </a:lnTo>
                        <a:lnTo>
                          <a:pt x="6" y="24"/>
                        </a:lnTo>
                        <a:lnTo>
                          <a:pt x="0" y="30"/>
                        </a:lnTo>
                        <a:lnTo>
                          <a:pt x="15" y="36"/>
                        </a:lnTo>
                        <a:lnTo>
                          <a:pt x="12" y="39"/>
                        </a:lnTo>
                        <a:lnTo>
                          <a:pt x="16" y="40"/>
                        </a:lnTo>
                        <a:lnTo>
                          <a:pt x="78" y="50"/>
                        </a:lnTo>
                        <a:lnTo>
                          <a:pt x="79" y="46"/>
                        </a:lnTo>
                        <a:lnTo>
                          <a:pt x="83" y="44"/>
                        </a:lnTo>
                        <a:lnTo>
                          <a:pt x="89" y="45"/>
                        </a:lnTo>
                        <a:lnTo>
                          <a:pt x="91" y="43"/>
                        </a:lnTo>
                        <a:lnTo>
                          <a:pt x="93" y="40"/>
                        </a:lnTo>
                        <a:lnTo>
                          <a:pt x="91" y="39"/>
                        </a:lnTo>
                        <a:lnTo>
                          <a:pt x="91" y="38"/>
                        </a:lnTo>
                        <a:lnTo>
                          <a:pt x="85" y="30"/>
                        </a:lnTo>
                        <a:lnTo>
                          <a:pt x="82" y="25"/>
                        </a:lnTo>
                        <a:lnTo>
                          <a:pt x="82" y="24"/>
                        </a:lnTo>
                        <a:close/>
                      </a:path>
                    </a:pathLst>
                  </a:custGeom>
                  <a:solidFill>
                    <a:srgbClr val="9553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83" name="Freeform 1040"/>
                  <p:cNvSpPr/>
                  <p:nvPr/>
                </p:nvSpPr>
                <p:spPr>
                  <a:xfrm>
                    <a:off x="415" y="161"/>
                    <a:ext cx="80" cy="40"/>
                  </a:xfrm>
                  <a:custGeom>
                    <a:avLst/>
                    <a:gdLst>
                      <a:gd name="txL" fmla="*/ 0 w 239"/>
                      <a:gd name="txT" fmla="*/ 0 h 119"/>
                      <a:gd name="txR" fmla="*/ 239 w 239"/>
                      <a:gd name="txB" fmla="*/ 119 h 1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9" h="119">
                        <a:moveTo>
                          <a:pt x="230" y="6"/>
                        </a:moveTo>
                        <a:lnTo>
                          <a:pt x="223" y="12"/>
                        </a:lnTo>
                        <a:lnTo>
                          <a:pt x="216" y="20"/>
                        </a:lnTo>
                        <a:lnTo>
                          <a:pt x="209" y="31"/>
                        </a:lnTo>
                        <a:lnTo>
                          <a:pt x="201" y="47"/>
                        </a:lnTo>
                        <a:lnTo>
                          <a:pt x="197" y="53"/>
                        </a:lnTo>
                        <a:lnTo>
                          <a:pt x="192" y="60"/>
                        </a:lnTo>
                        <a:lnTo>
                          <a:pt x="186" y="65"/>
                        </a:lnTo>
                        <a:lnTo>
                          <a:pt x="182" y="67"/>
                        </a:lnTo>
                        <a:lnTo>
                          <a:pt x="180" y="71"/>
                        </a:lnTo>
                        <a:lnTo>
                          <a:pt x="175" y="72"/>
                        </a:lnTo>
                        <a:lnTo>
                          <a:pt x="171" y="74"/>
                        </a:lnTo>
                        <a:lnTo>
                          <a:pt x="164" y="79"/>
                        </a:lnTo>
                        <a:lnTo>
                          <a:pt x="145" y="86"/>
                        </a:lnTo>
                        <a:lnTo>
                          <a:pt x="80" y="87"/>
                        </a:lnTo>
                        <a:lnTo>
                          <a:pt x="68" y="81"/>
                        </a:lnTo>
                        <a:lnTo>
                          <a:pt x="60" y="77"/>
                        </a:lnTo>
                        <a:lnTo>
                          <a:pt x="51" y="71"/>
                        </a:lnTo>
                        <a:lnTo>
                          <a:pt x="47" y="66"/>
                        </a:lnTo>
                        <a:lnTo>
                          <a:pt x="39" y="57"/>
                        </a:lnTo>
                        <a:lnTo>
                          <a:pt x="35" y="49"/>
                        </a:lnTo>
                        <a:lnTo>
                          <a:pt x="27" y="38"/>
                        </a:lnTo>
                        <a:lnTo>
                          <a:pt x="24" y="31"/>
                        </a:lnTo>
                        <a:lnTo>
                          <a:pt x="21" y="25"/>
                        </a:lnTo>
                        <a:lnTo>
                          <a:pt x="14" y="9"/>
                        </a:lnTo>
                        <a:lnTo>
                          <a:pt x="9" y="3"/>
                        </a:lnTo>
                        <a:lnTo>
                          <a:pt x="5" y="0"/>
                        </a:lnTo>
                        <a:lnTo>
                          <a:pt x="1" y="1"/>
                        </a:lnTo>
                        <a:lnTo>
                          <a:pt x="0" y="3"/>
                        </a:lnTo>
                        <a:lnTo>
                          <a:pt x="0" y="9"/>
                        </a:lnTo>
                        <a:lnTo>
                          <a:pt x="17" y="49"/>
                        </a:lnTo>
                        <a:lnTo>
                          <a:pt x="25" y="66"/>
                        </a:lnTo>
                        <a:lnTo>
                          <a:pt x="36" y="81"/>
                        </a:lnTo>
                        <a:lnTo>
                          <a:pt x="47" y="92"/>
                        </a:lnTo>
                        <a:lnTo>
                          <a:pt x="59" y="102"/>
                        </a:lnTo>
                        <a:lnTo>
                          <a:pt x="71" y="109"/>
                        </a:lnTo>
                        <a:lnTo>
                          <a:pt x="85" y="115"/>
                        </a:lnTo>
                        <a:lnTo>
                          <a:pt x="98" y="117"/>
                        </a:lnTo>
                        <a:lnTo>
                          <a:pt x="114" y="119"/>
                        </a:lnTo>
                        <a:lnTo>
                          <a:pt x="129" y="117"/>
                        </a:lnTo>
                        <a:lnTo>
                          <a:pt x="146" y="115"/>
                        </a:lnTo>
                        <a:lnTo>
                          <a:pt x="149" y="113"/>
                        </a:lnTo>
                        <a:lnTo>
                          <a:pt x="149" y="111"/>
                        </a:lnTo>
                        <a:lnTo>
                          <a:pt x="150" y="111"/>
                        </a:lnTo>
                        <a:lnTo>
                          <a:pt x="152" y="111"/>
                        </a:lnTo>
                        <a:lnTo>
                          <a:pt x="159" y="109"/>
                        </a:lnTo>
                        <a:lnTo>
                          <a:pt x="162" y="107"/>
                        </a:lnTo>
                        <a:lnTo>
                          <a:pt x="162" y="105"/>
                        </a:lnTo>
                        <a:lnTo>
                          <a:pt x="163" y="105"/>
                        </a:lnTo>
                        <a:lnTo>
                          <a:pt x="165" y="105"/>
                        </a:lnTo>
                        <a:lnTo>
                          <a:pt x="173" y="103"/>
                        </a:lnTo>
                        <a:lnTo>
                          <a:pt x="183" y="96"/>
                        </a:lnTo>
                        <a:lnTo>
                          <a:pt x="195" y="89"/>
                        </a:lnTo>
                        <a:lnTo>
                          <a:pt x="195" y="86"/>
                        </a:lnTo>
                        <a:lnTo>
                          <a:pt x="195" y="85"/>
                        </a:lnTo>
                        <a:lnTo>
                          <a:pt x="197" y="85"/>
                        </a:lnTo>
                        <a:lnTo>
                          <a:pt x="199" y="83"/>
                        </a:lnTo>
                        <a:lnTo>
                          <a:pt x="204" y="78"/>
                        </a:lnTo>
                        <a:lnTo>
                          <a:pt x="213" y="67"/>
                        </a:lnTo>
                        <a:lnTo>
                          <a:pt x="221" y="55"/>
                        </a:lnTo>
                        <a:lnTo>
                          <a:pt x="228" y="42"/>
                        </a:lnTo>
                        <a:lnTo>
                          <a:pt x="234" y="33"/>
                        </a:lnTo>
                        <a:lnTo>
                          <a:pt x="237" y="26"/>
                        </a:lnTo>
                        <a:lnTo>
                          <a:pt x="239" y="19"/>
                        </a:lnTo>
                        <a:lnTo>
                          <a:pt x="237" y="12"/>
                        </a:lnTo>
                        <a:lnTo>
                          <a:pt x="234" y="7"/>
                        </a:lnTo>
                        <a:lnTo>
                          <a:pt x="230" y="6"/>
                        </a:lnTo>
                        <a:close/>
                      </a:path>
                    </a:pathLst>
                  </a:custGeom>
                  <a:solidFill>
                    <a:srgbClr val="FFEC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84" name="Freeform 1041"/>
                  <p:cNvSpPr/>
                  <p:nvPr/>
                </p:nvSpPr>
                <p:spPr>
                  <a:xfrm>
                    <a:off x="412" y="160"/>
                    <a:ext cx="85" cy="49"/>
                  </a:xfrm>
                  <a:custGeom>
                    <a:avLst/>
                    <a:gdLst>
                      <a:gd name="txL" fmla="*/ 0 w 255"/>
                      <a:gd name="txT" fmla="*/ 0 h 147"/>
                      <a:gd name="txR" fmla="*/ 255 w 255"/>
                      <a:gd name="txB" fmla="*/ 147 h 1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5" h="147">
                        <a:moveTo>
                          <a:pt x="200" y="128"/>
                        </a:moveTo>
                        <a:lnTo>
                          <a:pt x="219" y="106"/>
                        </a:lnTo>
                        <a:lnTo>
                          <a:pt x="226" y="94"/>
                        </a:lnTo>
                        <a:lnTo>
                          <a:pt x="226" y="92"/>
                        </a:lnTo>
                        <a:lnTo>
                          <a:pt x="226" y="90"/>
                        </a:lnTo>
                        <a:lnTo>
                          <a:pt x="227" y="90"/>
                        </a:lnTo>
                        <a:lnTo>
                          <a:pt x="230" y="88"/>
                        </a:lnTo>
                        <a:lnTo>
                          <a:pt x="234" y="83"/>
                        </a:lnTo>
                        <a:lnTo>
                          <a:pt x="245" y="59"/>
                        </a:lnTo>
                        <a:lnTo>
                          <a:pt x="246" y="52"/>
                        </a:lnTo>
                        <a:lnTo>
                          <a:pt x="249" y="46"/>
                        </a:lnTo>
                        <a:lnTo>
                          <a:pt x="252" y="34"/>
                        </a:lnTo>
                        <a:lnTo>
                          <a:pt x="255" y="15"/>
                        </a:lnTo>
                        <a:lnTo>
                          <a:pt x="250" y="9"/>
                        </a:lnTo>
                        <a:lnTo>
                          <a:pt x="246" y="8"/>
                        </a:lnTo>
                        <a:lnTo>
                          <a:pt x="242" y="6"/>
                        </a:lnTo>
                        <a:lnTo>
                          <a:pt x="238" y="9"/>
                        </a:lnTo>
                        <a:lnTo>
                          <a:pt x="232" y="30"/>
                        </a:lnTo>
                        <a:lnTo>
                          <a:pt x="227" y="40"/>
                        </a:lnTo>
                        <a:lnTo>
                          <a:pt x="225" y="45"/>
                        </a:lnTo>
                        <a:lnTo>
                          <a:pt x="224" y="47"/>
                        </a:lnTo>
                        <a:lnTo>
                          <a:pt x="224" y="51"/>
                        </a:lnTo>
                        <a:lnTo>
                          <a:pt x="213" y="70"/>
                        </a:lnTo>
                        <a:lnTo>
                          <a:pt x="200" y="89"/>
                        </a:lnTo>
                        <a:lnTo>
                          <a:pt x="192" y="96"/>
                        </a:lnTo>
                        <a:lnTo>
                          <a:pt x="185" y="102"/>
                        </a:lnTo>
                        <a:lnTo>
                          <a:pt x="177" y="107"/>
                        </a:lnTo>
                        <a:lnTo>
                          <a:pt x="172" y="108"/>
                        </a:lnTo>
                        <a:lnTo>
                          <a:pt x="168" y="111"/>
                        </a:lnTo>
                        <a:lnTo>
                          <a:pt x="138" y="116"/>
                        </a:lnTo>
                        <a:lnTo>
                          <a:pt x="124" y="116"/>
                        </a:lnTo>
                        <a:lnTo>
                          <a:pt x="112" y="116"/>
                        </a:lnTo>
                        <a:lnTo>
                          <a:pt x="89" y="111"/>
                        </a:lnTo>
                        <a:lnTo>
                          <a:pt x="69" y="104"/>
                        </a:lnTo>
                        <a:lnTo>
                          <a:pt x="51" y="89"/>
                        </a:lnTo>
                        <a:lnTo>
                          <a:pt x="42" y="81"/>
                        </a:lnTo>
                        <a:lnTo>
                          <a:pt x="36" y="72"/>
                        </a:lnTo>
                        <a:lnTo>
                          <a:pt x="29" y="62"/>
                        </a:lnTo>
                        <a:lnTo>
                          <a:pt x="24" y="51"/>
                        </a:lnTo>
                        <a:lnTo>
                          <a:pt x="16" y="26"/>
                        </a:lnTo>
                        <a:lnTo>
                          <a:pt x="15" y="22"/>
                        </a:lnTo>
                        <a:lnTo>
                          <a:pt x="6" y="0"/>
                        </a:lnTo>
                        <a:lnTo>
                          <a:pt x="3" y="18"/>
                        </a:lnTo>
                        <a:lnTo>
                          <a:pt x="0" y="38"/>
                        </a:lnTo>
                        <a:lnTo>
                          <a:pt x="4" y="57"/>
                        </a:lnTo>
                        <a:lnTo>
                          <a:pt x="12" y="76"/>
                        </a:lnTo>
                        <a:lnTo>
                          <a:pt x="27" y="96"/>
                        </a:lnTo>
                        <a:lnTo>
                          <a:pt x="44" y="114"/>
                        </a:lnTo>
                        <a:lnTo>
                          <a:pt x="63" y="129"/>
                        </a:lnTo>
                        <a:lnTo>
                          <a:pt x="82" y="138"/>
                        </a:lnTo>
                        <a:lnTo>
                          <a:pt x="104" y="145"/>
                        </a:lnTo>
                        <a:lnTo>
                          <a:pt x="125" y="147"/>
                        </a:lnTo>
                        <a:lnTo>
                          <a:pt x="148" y="144"/>
                        </a:lnTo>
                        <a:lnTo>
                          <a:pt x="172" y="138"/>
                        </a:lnTo>
                        <a:lnTo>
                          <a:pt x="197" y="129"/>
                        </a:lnTo>
                        <a:lnTo>
                          <a:pt x="200" y="128"/>
                        </a:lnTo>
                        <a:close/>
                      </a:path>
                    </a:pathLst>
                  </a:custGeom>
                  <a:solidFill>
                    <a:srgbClr val="EF84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85" name="Freeform 1042"/>
                  <p:cNvSpPr/>
                  <p:nvPr/>
                </p:nvSpPr>
                <p:spPr>
                  <a:xfrm>
                    <a:off x="357" y="175"/>
                    <a:ext cx="303" cy="178"/>
                  </a:xfrm>
                  <a:custGeom>
                    <a:avLst/>
                    <a:gdLst>
                      <a:gd name="txL" fmla="*/ 0 w 911"/>
                      <a:gd name="txT" fmla="*/ 0 h 533"/>
                      <a:gd name="txR" fmla="*/ 911 w 911"/>
                      <a:gd name="txB" fmla="*/ 533 h 5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1" h="533">
                        <a:moveTo>
                          <a:pt x="889" y="52"/>
                        </a:moveTo>
                        <a:lnTo>
                          <a:pt x="877" y="34"/>
                        </a:lnTo>
                        <a:lnTo>
                          <a:pt x="869" y="26"/>
                        </a:lnTo>
                        <a:lnTo>
                          <a:pt x="863" y="20"/>
                        </a:lnTo>
                        <a:lnTo>
                          <a:pt x="849" y="10"/>
                        </a:lnTo>
                        <a:lnTo>
                          <a:pt x="832" y="4"/>
                        </a:lnTo>
                        <a:lnTo>
                          <a:pt x="815" y="2"/>
                        </a:lnTo>
                        <a:lnTo>
                          <a:pt x="790" y="0"/>
                        </a:lnTo>
                        <a:lnTo>
                          <a:pt x="790" y="1"/>
                        </a:lnTo>
                        <a:lnTo>
                          <a:pt x="784" y="2"/>
                        </a:lnTo>
                        <a:lnTo>
                          <a:pt x="783" y="2"/>
                        </a:lnTo>
                        <a:lnTo>
                          <a:pt x="782" y="3"/>
                        </a:lnTo>
                        <a:lnTo>
                          <a:pt x="778" y="6"/>
                        </a:lnTo>
                        <a:lnTo>
                          <a:pt x="777" y="8"/>
                        </a:lnTo>
                        <a:lnTo>
                          <a:pt x="775" y="10"/>
                        </a:lnTo>
                        <a:lnTo>
                          <a:pt x="775" y="16"/>
                        </a:lnTo>
                        <a:lnTo>
                          <a:pt x="775" y="24"/>
                        </a:lnTo>
                        <a:lnTo>
                          <a:pt x="775" y="26"/>
                        </a:lnTo>
                        <a:lnTo>
                          <a:pt x="787" y="32"/>
                        </a:lnTo>
                        <a:lnTo>
                          <a:pt x="797" y="37"/>
                        </a:lnTo>
                        <a:lnTo>
                          <a:pt x="802" y="42"/>
                        </a:lnTo>
                        <a:lnTo>
                          <a:pt x="806" y="48"/>
                        </a:lnTo>
                        <a:lnTo>
                          <a:pt x="808" y="54"/>
                        </a:lnTo>
                        <a:lnTo>
                          <a:pt x="809" y="62"/>
                        </a:lnTo>
                        <a:lnTo>
                          <a:pt x="809" y="78"/>
                        </a:lnTo>
                        <a:lnTo>
                          <a:pt x="725" y="111"/>
                        </a:lnTo>
                        <a:lnTo>
                          <a:pt x="651" y="135"/>
                        </a:lnTo>
                        <a:lnTo>
                          <a:pt x="577" y="158"/>
                        </a:lnTo>
                        <a:lnTo>
                          <a:pt x="586" y="159"/>
                        </a:lnTo>
                        <a:lnTo>
                          <a:pt x="598" y="165"/>
                        </a:lnTo>
                        <a:lnTo>
                          <a:pt x="603" y="167"/>
                        </a:lnTo>
                        <a:lnTo>
                          <a:pt x="573" y="171"/>
                        </a:lnTo>
                        <a:lnTo>
                          <a:pt x="544" y="182"/>
                        </a:lnTo>
                        <a:lnTo>
                          <a:pt x="541" y="183"/>
                        </a:lnTo>
                        <a:lnTo>
                          <a:pt x="527" y="195"/>
                        </a:lnTo>
                        <a:lnTo>
                          <a:pt x="536" y="194"/>
                        </a:lnTo>
                        <a:lnTo>
                          <a:pt x="664" y="157"/>
                        </a:lnTo>
                        <a:lnTo>
                          <a:pt x="663" y="159"/>
                        </a:lnTo>
                        <a:lnTo>
                          <a:pt x="701" y="146"/>
                        </a:lnTo>
                        <a:lnTo>
                          <a:pt x="701" y="145"/>
                        </a:lnTo>
                        <a:lnTo>
                          <a:pt x="716" y="137"/>
                        </a:lnTo>
                        <a:lnTo>
                          <a:pt x="733" y="133"/>
                        </a:lnTo>
                        <a:lnTo>
                          <a:pt x="809" y="96"/>
                        </a:lnTo>
                        <a:lnTo>
                          <a:pt x="809" y="125"/>
                        </a:lnTo>
                        <a:lnTo>
                          <a:pt x="819" y="127"/>
                        </a:lnTo>
                        <a:lnTo>
                          <a:pt x="830" y="130"/>
                        </a:lnTo>
                        <a:lnTo>
                          <a:pt x="838" y="135"/>
                        </a:lnTo>
                        <a:lnTo>
                          <a:pt x="848" y="142"/>
                        </a:lnTo>
                        <a:lnTo>
                          <a:pt x="848" y="145"/>
                        </a:lnTo>
                        <a:lnTo>
                          <a:pt x="809" y="145"/>
                        </a:lnTo>
                        <a:lnTo>
                          <a:pt x="809" y="190"/>
                        </a:lnTo>
                        <a:lnTo>
                          <a:pt x="819" y="203"/>
                        </a:lnTo>
                        <a:lnTo>
                          <a:pt x="821" y="211"/>
                        </a:lnTo>
                        <a:lnTo>
                          <a:pt x="506" y="261"/>
                        </a:lnTo>
                        <a:lnTo>
                          <a:pt x="507" y="287"/>
                        </a:lnTo>
                        <a:lnTo>
                          <a:pt x="831" y="229"/>
                        </a:lnTo>
                        <a:lnTo>
                          <a:pt x="843" y="251"/>
                        </a:lnTo>
                        <a:lnTo>
                          <a:pt x="836" y="257"/>
                        </a:lnTo>
                        <a:lnTo>
                          <a:pt x="830" y="265"/>
                        </a:lnTo>
                        <a:lnTo>
                          <a:pt x="823" y="271"/>
                        </a:lnTo>
                        <a:lnTo>
                          <a:pt x="817" y="278"/>
                        </a:lnTo>
                        <a:lnTo>
                          <a:pt x="812" y="279"/>
                        </a:lnTo>
                        <a:lnTo>
                          <a:pt x="808" y="281"/>
                        </a:lnTo>
                        <a:lnTo>
                          <a:pt x="801" y="286"/>
                        </a:lnTo>
                        <a:lnTo>
                          <a:pt x="784" y="293"/>
                        </a:lnTo>
                        <a:lnTo>
                          <a:pt x="783" y="292"/>
                        </a:lnTo>
                        <a:lnTo>
                          <a:pt x="790" y="328"/>
                        </a:lnTo>
                        <a:lnTo>
                          <a:pt x="833" y="303"/>
                        </a:lnTo>
                        <a:lnTo>
                          <a:pt x="833" y="301"/>
                        </a:lnTo>
                        <a:lnTo>
                          <a:pt x="833" y="298"/>
                        </a:lnTo>
                        <a:lnTo>
                          <a:pt x="854" y="280"/>
                        </a:lnTo>
                        <a:lnTo>
                          <a:pt x="856" y="297"/>
                        </a:lnTo>
                        <a:lnTo>
                          <a:pt x="855" y="302"/>
                        </a:lnTo>
                        <a:lnTo>
                          <a:pt x="856" y="313"/>
                        </a:lnTo>
                        <a:lnTo>
                          <a:pt x="857" y="315"/>
                        </a:lnTo>
                        <a:lnTo>
                          <a:pt x="854" y="325"/>
                        </a:lnTo>
                        <a:lnTo>
                          <a:pt x="851" y="329"/>
                        </a:lnTo>
                        <a:lnTo>
                          <a:pt x="850" y="332"/>
                        </a:lnTo>
                        <a:lnTo>
                          <a:pt x="850" y="335"/>
                        </a:lnTo>
                        <a:lnTo>
                          <a:pt x="844" y="345"/>
                        </a:lnTo>
                        <a:lnTo>
                          <a:pt x="837" y="356"/>
                        </a:lnTo>
                        <a:lnTo>
                          <a:pt x="827" y="364"/>
                        </a:lnTo>
                        <a:lnTo>
                          <a:pt x="818" y="374"/>
                        </a:lnTo>
                        <a:lnTo>
                          <a:pt x="806" y="382"/>
                        </a:lnTo>
                        <a:lnTo>
                          <a:pt x="794" y="392"/>
                        </a:lnTo>
                        <a:lnTo>
                          <a:pt x="770" y="401"/>
                        </a:lnTo>
                        <a:lnTo>
                          <a:pt x="758" y="417"/>
                        </a:lnTo>
                        <a:lnTo>
                          <a:pt x="800" y="405"/>
                        </a:lnTo>
                        <a:lnTo>
                          <a:pt x="802" y="403"/>
                        </a:lnTo>
                        <a:lnTo>
                          <a:pt x="805" y="400"/>
                        </a:lnTo>
                        <a:lnTo>
                          <a:pt x="860" y="383"/>
                        </a:lnTo>
                        <a:lnTo>
                          <a:pt x="867" y="359"/>
                        </a:lnTo>
                        <a:lnTo>
                          <a:pt x="874" y="337"/>
                        </a:lnTo>
                        <a:lnTo>
                          <a:pt x="877" y="323"/>
                        </a:lnTo>
                        <a:lnTo>
                          <a:pt x="880" y="311"/>
                        </a:lnTo>
                        <a:lnTo>
                          <a:pt x="887" y="287"/>
                        </a:lnTo>
                        <a:lnTo>
                          <a:pt x="889" y="285"/>
                        </a:lnTo>
                        <a:lnTo>
                          <a:pt x="875" y="207"/>
                        </a:lnTo>
                        <a:lnTo>
                          <a:pt x="872" y="217"/>
                        </a:lnTo>
                        <a:lnTo>
                          <a:pt x="873" y="214"/>
                        </a:lnTo>
                        <a:lnTo>
                          <a:pt x="872" y="231"/>
                        </a:lnTo>
                        <a:lnTo>
                          <a:pt x="869" y="221"/>
                        </a:lnTo>
                        <a:lnTo>
                          <a:pt x="869" y="223"/>
                        </a:lnTo>
                        <a:lnTo>
                          <a:pt x="867" y="224"/>
                        </a:lnTo>
                        <a:lnTo>
                          <a:pt x="866" y="226"/>
                        </a:lnTo>
                        <a:lnTo>
                          <a:pt x="863" y="230"/>
                        </a:lnTo>
                        <a:lnTo>
                          <a:pt x="856" y="233"/>
                        </a:lnTo>
                        <a:lnTo>
                          <a:pt x="867" y="104"/>
                        </a:lnTo>
                        <a:lnTo>
                          <a:pt x="868" y="88"/>
                        </a:lnTo>
                        <a:lnTo>
                          <a:pt x="867" y="74"/>
                        </a:lnTo>
                        <a:lnTo>
                          <a:pt x="865" y="60"/>
                        </a:lnTo>
                        <a:lnTo>
                          <a:pt x="861" y="48"/>
                        </a:lnTo>
                        <a:lnTo>
                          <a:pt x="857" y="39"/>
                        </a:lnTo>
                        <a:lnTo>
                          <a:pt x="859" y="34"/>
                        </a:lnTo>
                        <a:lnTo>
                          <a:pt x="861" y="31"/>
                        </a:lnTo>
                        <a:lnTo>
                          <a:pt x="867" y="30"/>
                        </a:lnTo>
                        <a:lnTo>
                          <a:pt x="875" y="46"/>
                        </a:lnTo>
                        <a:lnTo>
                          <a:pt x="884" y="64"/>
                        </a:lnTo>
                        <a:lnTo>
                          <a:pt x="890" y="84"/>
                        </a:lnTo>
                        <a:lnTo>
                          <a:pt x="893" y="103"/>
                        </a:lnTo>
                        <a:lnTo>
                          <a:pt x="895" y="122"/>
                        </a:lnTo>
                        <a:lnTo>
                          <a:pt x="893" y="141"/>
                        </a:lnTo>
                        <a:lnTo>
                          <a:pt x="890" y="161"/>
                        </a:lnTo>
                        <a:lnTo>
                          <a:pt x="884" y="183"/>
                        </a:lnTo>
                        <a:lnTo>
                          <a:pt x="880" y="194"/>
                        </a:lnTo>
                        <a:lnTo>
                          <a:pt x="883" y="199"/>
                        </a:lnTo>
                        <a:lnTo>
                          <a:pt x="884" y="201"/>
                        </a:lnTo>
                        <a:lnTo>
                          <a:pt x="886" y="205"/>
                        </a:lnTo>
                        <a:lnTo>
                          <a:pt x="892" y="217"/>
                        </a:lnTo>
                        <a:lnTo>
                          <a:pt x="902" y="241"/>
                        </a:lnTo>
                        <a:lnTo>
                          <a:pt x="907" y="265"/>
                        </a:lnTo>
                        <a:lnTo>
                          <a:pt x="908" y="289"/>
                        </a:lnTo>
                        <a:lnTo>
                          <a:pt x="903" y="310"/>
                        </a:lnTo>
                        <a:lnTo>
                          <a:pt x="895" y="334"/>
                        </a:lnTo>
                        <a:lnTo>
                          <a:pt x="883" y="356"/>
                        </a:lnTo>
                        <a:lnTo>
                          <a:pt x="867" y="380"/>
                        </a:lnTo>
                        <a:lnTo>
                          <a:pt x="872" y="379"/>
                        </a:lnTo>
                        <a:lnTo>
                          <a:pt x="871" y="386"/>
                        </a:lnTo>
                        <a:lnTo>
                          <a:pt x="869" y="393"/>
                        </a:lnTo>
                        <a:lnTo>
                          <a:pt x="867" y="395"/>
                        </a:lnTo>
                        <a:lnTo>
                          <a:pt x="866" y="395"/>
                        </a:lnTo>
                        <a:lnTo>
                          <a:pt x="866" y="397"/>
                        </a:lnTo>
                        <a:lnTo>
                          <a:pt x="866" y="399"/>
                        </a:lnTo>
                        <a:lnTo>
                          <a:pt x="861" y="406"/>
                        </a:lnTo>
                        <a:lnTo>
                          <a:pt x="854" y="410"/>
                        </a:lnTo>
                        <a:lnTo>
                          <a:pt x="845" y="415"/>
                        </a:lnTo>
                        <a:lnTo>
                          <a:pt x="842" y="415"/>
                        </a:lnTo>
                        <a:lnTo>
                          <a:pt x="839" y="416"/>
                        </a:lnTo>
                        <a:lnTo>
                          <a:pt x="835" y="418"/>
                        </a:lnTo>
                        <a:lnTo>
                          <a:pt x="824" y="423"/>
                        </a:lnTo>
                        <a:lnTo>
                          <a:pt x="813" y="424"/>
                        </a:lnTo>
                        <a:lnTo>
                          <a:pt x="765" y="442"/>
                        </a:lnTo>
                        <a:lnTo>
                          <a:pt x="741" y="449"/>
                        </a:lnTo>
                        <a:lnTo>
                          <a:pt x="729" y="453"/>
                        </a:lnTo>
                        <a:lnTo>
                          <a:pt x="718" y="458"/>
                        </a:lnTo>
                        <a:lnTo>
                          <a:pt x="670" y="472"/>
                        </a:lnTo>
                        <a:lnTo>
                          <a:pt x="646" y="478"/>
                        </a:lnTo>
                        <a:lnTo>
                          <a:pt x="623" y="485"/>
                        </a:lnTo>
                        <a:lnTo>
                          <a:pt x="574" y="495"/>
                        </a:lnTo>
                        <a:lnTo>
                          <a:pt x="567" y="495"/>
                        </a:lnTo>
                        <a:lnTo>
                          <a:pt x="563" y="495"/>
                        </a:lnTo>
                        <a:lnTo>
                          <a:pt x="561" y="496"/>
                        </a:lnTo>
                        <a:lnTo>
                          <a:pt x="549" y="499"/>
                        </a:lnTo>
                        <a:lnTo>
                          <a:pt x="525" y="503"/>
                        </a:lnTo>
                        <a:lnTo>
                          <a:pt x="475" y="511"/>
                        </a:lnTo>
                        <a:lnTo>
                          <a:pt x="449" y="513"/>
                        </a:lnTo>
                        <a:lnTo>
                          <a:pt x="425" y="517"/>
                        </a:lnTo>
                        <a:lnTo>
                          <a:pt x="317" y="521"/>
                        </a:lnTo>
                        <a:lnTo>
                          <a:pt x="212" y="524"/>
                        </a:lnTo>
                        <a:lnTo>
                          <a:pt x="106" y="521"/>
                        </a:lnTo>
                        <a:lnTo>
                          <a:pt x="0" y="514"/>
                        </a:lnTo>
                        <a:lnTo>
                          <a:pt x="127" y="529"/>
                        </a:lnTo>
                        <a:lnTo>
                          <a:pt x="189" y="532"/>
                        </a:lnTo>
                        <a:lnTo>
                          <a:pt x="220" y="532"/>
                        </a:lnTo>
                        <a:lnTo>
                          <a:pt x="236" y="532"/>
                        </a:lnTo>
                        <a:lnTo>
                          <a:pt x="253" y="533"/>
                        </a:lnTo>
                        <a:lnTo>
                          <a:pt x="315" y="532"/>
                        </a:lnTo>
                        <a:lnTo>
                          <a:pt x="380" y="529"/>
                        </a:lnTo>
                        <a:lnTo>
                          <a:pt x="461" y="521"/>
                        </a:lnTo>
                        <a:lnTo>
                          <a:pt x="489" y="519"/>
                        </a:lnTo>
                        <a:lnTo>
                          <a:pt x="518" y="517"/>
                        </a:lnTo>
                        <a:lnTo>
                          <a:pt x="575" y="509"/>
                        </a:lnTo>
                        <a:lnTo>
                          <a:pt x="633" y="497"/>
                        </a:lnTo>
                        <a:lnTo>
                          <a:pt x="691" y="483"/>
                        </a:lnTo>
                        <a:lnTo>
                          <a:pt x="794" y="447"/>
                        </a:lnTo>
                        <a:lnTo>
                          <a:pt x="814" y="437"/>
                        </a:lnTo>
                        <a:lnTo>
                          <a:pt x="832" y="428"/>
                        </a:lnTo>
                        <a:lnTo>
                          <a:pt x="839" y="422"/>
                        </a:lnTo>
                        <a:lnTo>
                          <a:pt x="848" y="417"/>
                        </a:lnTo>
                        <a:lnTo>
                          <a:pt x="855" y="411"/>
                        </a:lnTo>
                        <a:lnTo>
                          <a:pt x="863" y="406"/>
                        </a:lnTo>
                        <a:lnTo>
                          <a:pt x="874" y="392"/>
                        </a:lnTo>
                        <a:lnTo>
                          <a:pt x="885" y="377"/>
                        </a:lnTo>
                        <a:lnTo>
                          <a:pt x="886" y="373"/>
                        </a:lnTo>
                        <a:lnTo>
                          <a:pt x="889" y="369"/>
                        </a:lnTo>
                        <a:lnTo>
                          <a:pt x="893" y="362"/>
                        </a:lnTo>
                        <a:lnTo>
                          <a:pt x="899" y="345"/>
                        </a:lnTo>
                        <a:lnTo>
                          <a:pt x="905" y="320"/>
                        </a:lnTo>
                        <a:lnTo>
                          <a:pt x="907" y="319"/>
                        </a:lnTo>
                        <a:lnTo>
                          <a:pt x="907" y="316"/>
                        </a:lnTo>
                        <a:lnTo>
                          <a:pt x="909" y="309"/>
                        </a:lnTo>
                        <a:lnTo>
                          <a:pt x="911" y="296"/>
                        </a:lnTo>
                        <a:lnTo>
                          <a:pt x="905" y="245"/>
                        </a:lnTo>
                        <a:lnTo>
                          <a:pt x="899" y="226"/>
                        </a:lnTo>
                        <a:lnTo>
                          <a:pt x="891" y="211"/>
                        </a:lnTo>
                        <a:lnTo>
                          <a:pt x="892" y="206"/>
                        </a:lnTo>
                        <a:lnTo>
                          <a:pt x="905" y="115"/>
                        </a:lnTo>
                        <a:lnTo>
                          <a:pt x="903" y="104"/>
                        </a:lnTo>
                        <a:lnTo>
                          <a:pt x="903" y="103"/>
                        </a:lnTo>
                        <a:lnTo>
                          <a:pt x="903" y="101"/>
                        </a:lnTo>
                        <a:lnTo>
                          <a:pt x="892" y="57"/>
                        </a:lnTo>
                        <a:lnTo>
                          <a:pt x="889" y="52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86" name="Freeform 1043"/>
                  <p:cNvSpPr/>
                  <p:nvPr/>
                </p:nvSpPr>
                <p:spPr>
                  <a:xfrm>
                    <a:off x="263" y="185"/>
                    <a:ext cx="396" cy="165"/>
                  </a:xfrm>
                  <a:custGeom>
                    <a:avLst/>
                    <a:gdLst>
                      <a:gd name="txL" fmla="*/ 0 w 1190"/>
                      <a:gd name="txT" fmla="*/ 0 h 494"/>
                      <a:gd name="txR" fmla="*/ 1190 w 1190"/>
                      <a:gd name="txB" fmla="*/ 494 h 4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90" h="494">
                        <a:moveTo>
                          <a:pt x="1149" y="0"/>
                        </a:moveTo>
                        <a:lnTo>
                          <a:pt x="1143" y="1"/>
                        </a:lnTo>
                        <a:lnTo>
                          <a:pt x="1141" y="4"/>
                        </a:lnTo>
                        <a:lnTo>
                          <a:pt x="1139" y="9"/>
                        </a:lnTo>
                        <a:lnTo>
                          <a:pt x="1143" y="18"/>
                        </a:lnTo>
                        <a:lnTo>
                          <a:pt x="1147" y="30"/>
                        </a:lnTo>
                        <a:lnTo>
                          <a:pt x="1149" y="44"/>
                        </a:lnTo>
                        <a:lnTo>
                          <a:pt x="1150" y="58"/>
                        </a:lnTo>
                        <a:lnTo>
                          <a:pt x="1149" y="74"/>
                        </a:lnTo>
                        <a:lnTo>
                          <a:pt x="1138" y="203"/>
                        </a:lnTo>
                        <a:lnTo>
                          <a:pt x="1145" y="200"/>
                        </a:lnTo>
                        <a:lnTo>
                          <a:pt x="1148" y="196"/>
                        </a:lnTo>
                        <a:lnTo>
                          <a:pt x="1149" y="194"/>
                        </a:lnTo>
                        <a:lnTo>
                          <a:pt x="1151" y="193"/>
                        </a:lnTo>
                        <a:lnTo>
                          <a:pt x="1151" y="191"/>
                        </a:lnTo>
                        <a:lnTo>
                          <a:pt x="1154" y="187"/>
                        </a:lnTo>
                        <a:lnTo>
                          <a:pt x="1157" y="177"/>
                        </a:lnTo>
                        <a:lnTo>
                          <a:pt x="1171" y="255"/>
                        </a:lnTo>
                        <a:lnTo>
                          <a:pt x="1169" y="257"/>
                        </a:lnTo>
                        <a:lnTo>
                          <a:pt x="1162" y="281"/>
                        </a:lnTo>
                        <a:lnTo>
                          <a:pt x="1159" y="293"/>
                        </a:lnTo>
                        <a:lnTo>
                          <a:pt x="1156" y="307"/>
                        </a:lnTo>
                        <a:lnTo>
                          <a:pt x="1149" y="329"/>
                        </a:lnTo>
                        <a:lnTo>
                          <a:pt x="1142" y="353"/>
                        </a:lnTo>
                        <a:lnTo>
                          <a:pt x="1087" y="370"/>
                        </a:lnTo>
                        <a:lnTo>
                          <a:pt x="1084" y="373"/>
                        </a:lnTo>
                        <a:lnTo>
                          <a:pt x="1082" y="375"/>
                        </a:lnTo>
                        <a:lnTo>
                          <a:pt x="1040" y="387"/>
                        </a:lnTo>
                        <a:lnTo>
                          <a:pt x="1052" y="371"/>
                        </a:lnTo>
                        <a:lnTo>
                          <a:pt x="1060" y="352"/>
                        </a:lnTo>
                        <a:lnTo>
                          <a:pt x="1064" y="343"/>
                        </a:lnTo>
                        <a:lnTo>
                          <a:pt x="1065" y="338"/>
                        </a:lnTo>
                        <a:lnTo>
                          <a:pt x="1067" y="334"/>
                        </a:lnTo>
                        <a:lnTo>
                          <a:pt x="1071" y="315"/>
                        </a:lnTo>
                        <a:lnTo>
                          <a:pt x="1072" y="298"/>
                        </a:lnTo>
                        <a:lnTo>
                          <a:pt x="1065" y="262"/>
                        </a:lnTo>
                        <a:lnTo>
                          <a:pt x="1053" y="236"/>
                        </a:lnTo>
                        <a:lnTo>
                          <a:pt x="1049" y="237"/>
                        </a:lnTo>
                        <a:lnTo>
                          <a:pt x="1046" y="242"/>
                        </a:lnTo>
                        <a:lnTo>
                          <a:pt x="1051" y="249"/>
                        </a:lnTo>
                        <a:lnTo>
                          <a:pt x="1053" y="257"/>
                        </a:lnTo>
                        <a:lnTo>
                          <a:pt x="1053" y="269"/>
                        </a:lnTo>
                        <a:lnTo>
                          <a:pt x="1054" y="272"/>
                        </a:lnTo>
                        <a:lnTo>
                          <a:pt x="1057" y="278"/>
                        </a:lnTo>
                        <a:lnTo>
                          <a:pt x="1053" y="297"/>
                        </a:lnTo>
                        <a:lnTo>
                          <a:pt x="1048" y="316"/>
                        </a:lnTo>
                        <a:lnTo>
                          <a:pt x="1046" y="320"/>
                        </a:lnTo>
                        <a:lnTo>
                          <a:pt x="1045" y="325"/>
                        </a:lnTo>
                        <a:lnTo>
                          <a:pt x="1042" y="334"/>
                        </a:lnTo>
                        <a:lnTo>
                          <a:pt x="1035" y="353"/>
                        </a:lnTo>
                        <a:lnTo>
                          <a:pt x="1034" y="355"/>
                        </a:lnTo>
                        <a:lnTo>
                          <a:pt x="994" y="379"/>
                        </a:lnTo>
                        <a:lnTo>
                          <a:pt x="981" y="383"/>
                        </a:lnTo>
                        <a:lnTo>
                          <a:pt x="969" y="388"/>
                        </a:lnTo>
                        <a:lnTo>
                          <a:pt x="957" y="392"/>
                        </a:lnTo>
                        <a:lnTo>
                          <a:pt x="945" y="394"/>
                        </a:lnTo>
                        <a:lnTo>
                          <a:pt x="932" y="394"/>
                        </a:lnTo>
                        <a:lnTo>
                          <a:pt x="920" y="393"/>
                        </a:lnTo>
                        <a:lnTo>
                          <a:pt x="896" y="388"/>
                        </a:lnTo>
                        <a:lnTo>
                          <a:pt x="871" y="376"/>
                        </a:lnTo>
                        <a:lnTo>
                          <a:pt x="865" y="373"/>
                        </a:lnTo>
                        <a:lnTo>
                          <a:pt x="827" y="345"/>
                        </a:lnTo>
                        <a:lnTo>
                          <a:pt x="811" y="323"/>
                        </a:lnTo>
                        <a:lnTo>
                          <a:pt x="799" y="301"/>
                        </a:lnTo>
                        <a:lnTo>
                          <a:pt x="794" y="285"/>
                        </a:lnTo>
                        <a:lnTo>
                          <a:pt x="789" y="257"/>
                        </a:lnTo>
                        <a:lnTo>
                          <a:pt x="788" y="231"/>
                        </a:lnTo>
                        <a:lnTo>
                          <a:pt x="791" y="208"/>
                        </a:lnTo>
                        <a:lnTo>
                          <a:pt x="791" y="203"/>
                        </a:lnTo>
                        <a:lnTo>
                          <a:pt x="784" y="205"/>
                        </a:lnTo>
                        <a:lnTo>
                          <a:pt x="782" y="207"/>
                        </a:lnTo>
                        <a:lnTo>
                          <a:pt x="782" y="212"/>
                        </a:lnTo>
                        <a:lnTo>
                          <a:pt x="776" y="236"/>
                        </a:lnTo>
                        <a:lnTo>
                          <a:pt x="779" y="208"/>
                        </a:lnTo>
                        <a:lnTo>
                          <a:pt x="791" y="185"/>
                        </a:lnTo>
                        <a:lnTo>
                          <a:pt x="808" y="166"/>
                        </a:lnTo>
                        <a:lnTo>
                          <a:pt x="809" y="165"/>
                        </a:lnTo>
                        <a:lnTo>
                          <a:pt x="823" y="153"/>
                        </a:lnTo>
                        <a:lnTo>
                          <a:pt x="826" y="152"/>
                        </a:lnTo>
                        <a:lnTo>
                          <a:pt x="855" y="141"/>
                        </a:lnTo>
                        <a:lnTo>
                          <a:pt x="885" y="137"/>
                        </a:lnTo>
                        <a:lnTo>
                          <a:pt x="880" y="135"/>
                        </a:lnTo>
                        <a:lnTo>
                          <a:pt x="868" y="129"/>
                        </a:lnTo>
                        <a:lnTo>
                          <a:pt x="859" y="128"/>
                        </a:lnTo>
                        <a:lnTo>
                          <a:pt x="848" y="127"/>
                        </a:lnTo>
                        <a:lnTo>
                          <a:pt x="814" y="137"/>
                        </a:lnTo>
                        <a:lnTo>
                          <a:pt x="813" y="139"/>
                        </a:lnTo>
                        <a:lnTo>
                          <a:pt x="782" y="170"/>
                        </a:lnTo>
                        <a:lnTo>
                          <a:pt x="778" y="175"/>
                        </a:lnTo>
                        <a:lnTo>
                          <a:pt x="765" y="191"/>
                        </a:lnTo>
                        <a:lnTo>
                          <a:pt x="754" y="208"/>
                        </a:lnTo>
                        <a:lnTo>
                          <a:pt x="754" y="236"/>
                        </a:lnTo>
                        <a:lnTo>
                          <a:pt x="755" y="266"/>
                        </a:lnTo>
                        <a:lnTo>
                          <a:pt x="761" y="271"/>
                        </a:lnTo>
                        <a:lnTo>
                          <a:pt x="764" y="273"/>
                        </a:lnTo>
                        <a:lnTo>
                          <a:pt x="765" y="273"/>
                        </a:lnTo>
                        <a:lnTo>
                          <a:pt x="767" y="274"/>
                        </a:lnTo>
                        <a:lnTo>
                          <a:pt x="770" y="274"/>
                        </a:lnTo>
                        <a:lnTo>
                          <a:pt x="770" y="273"/>
                        </a:lnTo>
                        <a:lnTo>
                          <a:pt x="771" y="273"/>
                        </a:lnTo>
                        <a:lnTo>
                          <a:pt x="773" y="273"/>
                        </a:lnTo>
                        <a:lnTo>
                          <a:pt x="775" y="289"/>
                        </a:lnTo>
                        <a:lnTo>
                          <a:pt x="778" y="304"/>
                        </a:lnTo>
                        <a:lnTo>
                          <a:pt x="784" y="323"/>
                        </a:lnTo>
                        <a:lnTo>
                          <a:pt x="794" y="343"/>
                        </a:lnTo>
                        <a:lnTo>
                          <a:pt x="807" y="359"/>
                        </a:lnTo>
                        <a:lnTo>
                          <a:pt x="824" y="376"/>
                        </a:lnTo>
                        <a:lnTo>
                          <a:pt x="838" y="388"/>
                        </a:lnTo>
                        <a:lnTo>
                          <a:pt x="865" y="404"/>
                        </a:lnTo>
                        <a:lnTo>
                          <a:pt x="891" y="413"/>
                        </a:lnTo>
                        <a:lnTo>
                          <a:pt x="893" y="413"/>
                        </a:lnTo>
                        <a:lnTo>
                          <a:pt x="895" y="413"/>
                        </a:lnTo>
                        <a:lnTo>
                          <a:pt x="897" y="415"/>
                        </a:lnTo>
                        <a:lnTo>
                          <a:pt x="904" y="417"/>
                        </a:lnTo>
                        <a:lnTo>
                          <a:pt x="919" y="421"/>
                        </a:lnTo>
                        <a:lnTo>
                          <a:pt x="781" y="445"/>
                        </a:lnTo>
                        <a:lnTo>
                          <a:pt x="562" y="460"/>
                        </a:lnTo>
                        <a:lnTo>
                          <a:pt x="485" y="459"/>
                        </a:lnTo>
                        <a:lnTo>
                          <a:pt x="410" y="459"/>
                        </a:lnTo>
                        <a:lnTo>
                          <a:pt x="258" y="455"/>
                        </a:lnTo>
                        <a:lnTo>
                          <a:pt x="228" y="453"/>
                        </a:lnTo>
                        <a:lnTo>
                          <a:pt x="200" y="449"/>
                        </a:lnTo>
                        <a:lnTo>
                          <a:pt x="171" y="443"/>
                        </a:lnTo>
                        <a:lnTo>
                          <a:pt x="143" y="436"/>
                        </a:lnTo>
                        <a:lnTo>
                          <a:pt x="116" y="427"/>
                        </a:lnTo>
                        <a:lnTo>
                          <a:pt x="89" y="416"/>
                        </a:lnTo>
                        <a:lnTo>
                          <a:pt x="64" y="404"/>
                        </a:lnTo>
                        <a:lnTo>
                          <a:pt x="40" y="391"/>
                        </a:lnTo>
                        <a:lnTo>
                          <a:pt x="38" y="383"/>
                        </a:lnTo>
                        <a:lnTo>
                          <a:pt x="32" y="377"/>
                        </a:lnTo>
                        <a:lnTo>
                          <a:pt x="23" y="370"/>
                        </a:lnTo>
                        <a:lnTo>
                          <a:pt x="16" y="365"/>
                        </a:lnTo>
                        <a:lnTo>
                          <a:pt x="8" y="361"/>
                        </a:lnTo>
                        <a:lnTo>
                          <a:pt x="0" y="359"/>
                        </a:lnTo>
                        <a:lnTo>
                          <a:pt x="6" y="377"/>
                        </a:lnTo>
                        <a:lnTo>
                          <a:pt x="17" y="394"/>
                        </a:lnTo>
                        <a:lnTo>
                          <a:pt x="30" y="409"/>
                        </a:lnTo>
                        <a:lnTo>
                          <a:pt x="48" y="422"/>
                        </a:lnTo>
                        <a:lnTo>
                          <a:pt x="81" y="441"/>
                        </a:lnTo>
                        <a:lnTo>
                          <a:pt x="116" y="455"/>
                        </a:lnTo>
                        <a:lnTo>
                          <a:pt x="125" y="459"/>
                        </a:lnTo>
                        <a:lnTo>
                          <a:pt x="240" y="479"/>
                        </a:lnTo>
                        <a:lnTo>
                          <a:pt x="282" y="484"/>
                        </a:lnTo>
                        <a:lnTo>
                          <a:pt x="388" y="491"/>
                        </a:lnTo>
                        <a:lnTo>
                          <a:pt x="494" y="494"/>
                        </a:lnTo>
                        <a:lnTo>
                          <a:pt x="599" y="491"/>
                        </a:lnTo>
                        <a:lnTo>
                          <a:pt x="707" y="487"/>
                        </a:lnTo>
                        <a:lnTo>
                          <a:pt x="731" y="483"/>
                        </a:lnTo>
                        <a:lnTo>
                          <a:pt x="757" y="481"/>
                        </a:lnTo>
                        <a:lnTo>
                          <a:pt x="807" y="473"/>
                        </a:lnTo>
                        <a:lnTo>
                          <a:pt x="831" y="469"/>
                        </a:lnTo>
                        <a:lnTo>
                          <a:pt x="843" y="466"/>
                        </a:lnTo>
                        <a:lnTo>
                          <a:pt x="845" y="465"/>
                        </a:lnTo>
                        <a:lnTo>
                          <a:pt x="849" y="465"/>
                        </a:lnTo>
                        <a:lnTo>
                          <a:pt x="856" y="465"/>
                        </a:lnTo>
                        <a:lnTo>
                          <a:pt x="905" y="455"/>
                        </a:lnTo>
                        <a:lnTo>
                          <a:pt x="928" y="448"/>
                        </a:lnTo>
                        <a:lnTo>
                          <a:pt x="952" y="442"/>
                        </a:lnTo>
                        <a:lnTo>
                          <a:pt x="1000" y="428"/>
                        </a:lnTo>
                        <a:lnTo>
                          <a:pt x="1011" y="423"/>
                        </a:lnTo>
                        <a:lnTo>
                          <a:pt x="1023" y="419"/>
                        </a:lnTo>
                        <a:lnTo>
                          <a:pt x="1047" y="412"/>
                        </a:lnTo>
                        <a:lnTo>
                          <a:pt x="1095" y="394"/>
                        </a:lnTo>
                        <a:lnTo>
                          <a:pt x="1106" y="393"/>
                        </a:lnTo>
                        <a:lnTo>
                          <a:pt x="1117" y="388"/>
                        </a:lnTo>
                        <a:lnTo>
                          <a:pt x="1121" y="386"/>
                        </a:lnTo>
                        <a:lnTo>
                          <a:pt x="1124" y="385"/>
                        </a:lnTo>
                        <a:lnTo>
                          <a:pt x="1127" y="385"/>
                        </a:lnTo>
                        <a:lnTo>
                          <a:pt x="1136" y="380"/>
                        </a:lnTo>
                        <a:lnTo>
                          <a:pt x="1143" y="376"/>
                        </a:lnTo>
                        <a:lnTo>
                          <a:pt x="1148" y="369"/>
                        </a:lnTo>
                        <a:lnTo>
                          <a:pt x="1148" y="367"/>
                        </a:lnTo>
                        <a:lnTo>
                          <a:pt x="1148" y="365"/>
                        </a:lnTo>
                        <a:lnTo>
                          <a:pt x="1149" y="365"/>
                        </a:lnTo>
                        <a:lnTo>
                          <a:pt x="1151" y="363"/>
                        </a:lnTo>
                        <a:lnTo>
                          <a:pt x="1153" y="356"/>
                        </a:lnTo>
                        <a:lnTo>
                          <a:pt x="1154" y="349"/>
                        </a:lnTo>
                        <a:lnTo>
                          <a:pt x="1149" y="350"/>
                        </a:lnTo>
                        <a:lnTo>
                          <a:pt x="1165" y="326"/>
                        </a:lnTo>
                        <a:lnTo>
                          <a:pt x="1177" y="304"/>
                        </a:lnTo>
                        <a:lnTo>
                          <a:pt x="1185" y="280"/>
                        </a:lnTo>
                        <a:lnTo>
                          <a:pt x="1190" y="259"/>
                        </a:lnTo>
                        <a:lnTo>
                          <a:pt x="1189" y="235"/>
                        </a:lnTo>
                        <a:lnTo>
                          <a:pt x="1184" y="211"/>
                        </a:lnTo>
                        <a:lnTo>
                          <a:pt x="1174" y="187"/>
                        </a:lnTo>
                        <a:lnTo>
                          <a:pt x="1168" y="175"/>
                        </a:lnTo>
                        <a:lnTo>
                          <a:pt x="1166" y="171"/>
                        </a:lnTo>
                        <a:lnTo>
                          <a:pt x="1165" y="169"/>
                        </a:lnTo>
                        <a:lnTo>
                          <a:pt x="1162" y="164"/>
                        </a:lnTo>
                        <a:lnTo>
                          <a:pt x="1166" y="153"/>
                        </a:lnTo>
                        <a:lnTo>
                          <a:pt x="1172" y="131"/>
                        </a:lnTo>
                        <a:lnTo>
                          <a:pt x="1175" y="111"/>
                        </a:lnTo>
                        <a:lnTo>
                          <a:pt x="1177" y="92"/>
                        </a:lnTo>
                        <a:lnTo>
                          <a:pt x="1175" y="73"/>
                        </a:lnTo>
                        <a:lnTo>
                          <a:pt x="1172" y="54"/>
                        </a:lnTo>
                        <a:lnTo>
                          <a:pt x="1166" y="34"/>
                        </a:lnTo>
                        <a:lnTo>
                          <a:pt x="1157" y="16"/>
                        </a:lnTo>
                        <a:lnTo>
                          <a:pt x="1149" y="0"/>
                        </a:lnTo>
                        <a:close/>
                      </a:path>
                    </a:pathLst>
                  </a:custGeom>
                  <a:solidFill>
                    <a:srgbClr val="D55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87" name="Freeform 1044"/>
                  <p:cNvSpPr>
                    <a:spLocks noEditPoints="1"/>
                  </p:cNvSpPr>
                  <p:nvPr/>
                </p:nvSpPr>
                <p:spPr>
                  <a:xfrm>
                    <a:off x="260" y="176"/>
                    <a:ext cx="366" cy="152"/>
                  </a:xfrm>
                  <a:custGeom>
                    <a:avLst/>
                    <a:gdLst>
                      <a:gd name="txL" fmla="*/ 0 w 1099"/>
                      <a:gd name="txT" fmla="*/ 0 h 456"/>
                      <a:gd name="txR" fmla="*/ 1099 w 1099"/>
                      <a:gd name="txB" fmla="*/ 456 h 4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99" h="456">
                        <a:moveTo>
                          <a:pt x="1099" y="75"/>
                        </a:moveTo>
                        <a:lnTo>
                          <a:pt x="1099" y="59"/>
                        </a:lnTo>
                        <a:lnTo>
                          <a:pt x="1098" y="51"/>
                        </a:lnTo>
                        <a:lnTo>
                          <a:pt x="1096" y="45"/>
                        </a:lnTo>
                        <a:lnTo>
                          <a:pt x="1092" y="39"/>
                        </a:lnTo>
                        <a:lnTo>
                          <a:pt x="1087" y="34"/>
                        </a:lnTo>
                        <a:lnTo>
                          <a:pt x="1077" y="29"/>
                        </a:lnTo>
                        <a:lnTo>
                          <a:pt x="1065" y="23"/>
                        </a:lnTo>
                        <a:lnTo>
                          <a:pt x="1065" y="21"/>
                        </a:lnTo>
                        <a:lnTo>
                          <a:pt x="1065" y="13"/>
                        </a:lnTo>
                        <a:lnTo>
                          <a:pt x="1065" y="7"/>
                        </a:lnTo>
                        <a:lnTo>
                          <a:pt x="1067" y="5"/>
                        </a:lnTo>
                        <a:lnTo>
                          <a:pt x="1068" y="3"/>
                        </a:lnTo>
                        <a:lnTo>
                          <a:pt x="1072" y="0"/>
                        </a:lnTo>
                        <a:lnTo>
                          <a:pt x="1068" y="1"/>
                        </a:lnTo>
                        <a:lnTo>
                          <a:pt x="1054" y="6"/>
                        </a:lnTo>
                        <a:lnTo>
                          <a:pt x="1043" y="13"/>
                        </a:lnTo>
                        <a:lnTo>
                          <a:pt x="952" y="70"/>
                        </a:lnTo>
                        <a:lnTo>
                          <a:pt x="945" y="71"/>
                        </a:lnTo>
                        <a:lnTo>
                          <a:pt x="933" y="82"/>
                        </a:lnTo>
                        <a:lnTo>
                          <a:pt x="876" y="114"/>
                        </a:lnTo>
                        <a:lnTo>
                          <a:pt x="859" y="120"/>
                        </a:lnTo>
                        <a:lnTo>
                          <a:pt x="569" y="176"/>
                        </a:lnTo>
                        <a:lnTo>
                          <a:pt x="607" y="175"/>
                        </a:lnTo>
                        <a:lnTo>
                          <a:pt x="646" y="173"/>
                        </a:lnTo>
                        <a:lnTo>
                          <a:pt x="723" y="163"/>
                        </a:lnTo>
                        <a:lnTo>
                          <a:pt x="759" y="156"/>
                        </a:lnTo>
                        <a:lnTo>
                          <a:pt x="797" y="148"/>
                        </a:lnTo>
                        <a:lnTo>
                          <a:pt x="833" y="137"/>
                        </a:lnTo>
                        <a:lnTo>
                          <a:pt x="871" y="125"/>
                        </a:lnTo>
                        <a:lnTo>
                          <a:pt x="958" y="98"/>
                        </a:lnTo>
                        <a:lnTo>
                          <a:pt x="953" y="103"/>
                        </a:lnTo>
                        <a:lnTo>
                          <a:pt x="951" y="106"/>
                        </a:lnTo>
                        <a:lnTo>
                          <a:pt x="949" y="106"/>
                        </a:lnTo>
                        <a:lnTo>
                          <a:pt x="949" y="107"/>
                        </a:lnTo>
                        <a:lnTo>
                          <a:pt x="949" y="109"/>
                        </a:lnTo>
                        <a:lnTo>
                          <a:pt x="943" y="114"/>
                        </a:lnTo>
                        <a:lnTo>
                          <a:pt x="939" y="120"/>
                        </a:lnTo>
                        <a:lnTo>
                          <a:pt x="934" y="121"/>
                        </a:lnTo>
                        <a:lnTo>
                          <a:pt x="930" y="124"/>
                        </a:lnTo>
                        <a:lnTo>
                          <a:pt x="923" y="128"/>
                        </a:lnTo>
                        <a:lnTo>
                          <a:pt x="913" y="132"/>
                        </a:lnTo>
                        <a:lnTo>
                          <a:pt x="905" y="137"/>
                        </a:lnTo>
                        <a:lnTo>
                          <a:pt x="852" y="151"/>
                        </a:lnTo>
                        <a:lnTo>
                          <a:pt x="826" y="157"/>
                        </a:lnTo>
                        <a:lnTo>
                          <a:pt x="801" y="164"/>
                        </a:lnTo>
                        <a:lnTo>
                          <a:pt x="748" y="174"/>
                        </a:lnTo>
                        <a:lnTo>
                          <a:pt x="695" y="182"/>
                        </a:lnTo>
                        <a:lnTo>
                          <a:pt x="665" y="185"/>
                        </a:lnTo>
                        <a:lnTo>
                          <a:pt x="553" y="179"/>
                        </a:lnTo>
                        <a:lnTo>
                          <a:pt x="545" y="180"/>
                        </a:lnTo>
                        <a:lnTo>
                          <a:pt x="514" y="181"/>
                        </a:lnTo>
                        <a:lnTo>
                          <a:pt x="479" y="175"/>
                        </a:lnTo>
                        <a:lnTo>
                          <a:pt x="478" y="175"/>
                        </a:lnTo>
                        <a:lnTo>
                          <a:pt x="425" y="152"/>
                        </a:lnTo>
                        <a:lnTo>
                          <a:pt x="417" y="146"/>
                        </a:lnTo>
                        <a:lnTo>
                          <a:pt x="413" y="145"/>
                        </a:lnTo>
                        <a:lnTo>
                          <a:pt x="387" y="137"/>
                        </a:lnTo>
                        <a:lnTo>
                          <a:pt x="336" y="119"/>
                        </a:lnTo>
                        <a:lnTo>
                          <a:pt x="287" y="103"/>
                        </a:lnTo>
                        <a:lnTo>
                          <a:pt x="235" y="89"/>
                        </a:lnTo>
                        <a:lnTo>
                          <a:pt x="185" y="78"/>
                        </a:lnTo>
                        <a:lnTo>
                          <a:pt x="137" y="64"/>
                        </a:lnTo>
                        <a:lnTo>
                          <a:pt x="89" y="54"/>
                        </a:lnTo>
                        <a:lnTo>
                          <a:pt x="86" y="54"/>
                        </a:lnTo>
                        <a:lnTo>
                          <a:pt x="80" y="54"/>
                        </a:lnTo>
                        <a:lnTo>
                          <a:pt x="78" y="58"/>
                        </a:lnTo>
                        <a:lnTo>
                          <a:pt x="60" y="67"/>
                        </a:lnTo>
                        <a:lnTo>
                          <a:pt x="47" y="82"/>
                        </a:lnTo>
                        <a:lnTo>
                          <a:pt x="47" y="83"/>
                        </a:lnTo>
                        <a:lnTo>
                          <a:pt x="38" y="93"/>
                        </a:lnTo>
                        <a:lnTo>
                          <a:pt x="29" y="109"/>
                        </a:lnTo>
                        <a:lnTo>
                          <a:pt x="26" y="110"/>
                        </a:lnTo>
                        <a:lnTo>
                          <a:pt x="14" y="134"/>
                        </a:lnTo>
                        <a:lnTo>
                          <a:pt x="7" y="158"/>
                        </a:lnTo>
                        <a:lnTo>
                          <a:pt x="5" y="182"/>
                        </a:lnTo>
                        <a:lnTo>
                          <a:pt x="5" y="194"/>
                        </a:lnTo>
                        <a:lnTo>
                          <a:pt x="7" y="208"/>
                        </a:lnTo>
                        <a:lnTo>
                          <a:pt x="7" y="230"/>
                        </a:lnTo>
                        <a:lnTo>
                          <a:pt x="14" y="256"/>
                        </a:lnTo>
                        <a:lnTo>
                          <a:pt x="1" y="306"/>
                        </a:lnTo>
                        <a:lnTo>
                          <a:pt x="0" y="326"/>
                        </a:lnTo>
                        <a:lnTo>
                          <a:pt x="1" y="360"/>
                        </a:lnTo>
                        <a:lnTo>
                          <a:pt x="2" y="361"/>
                        </a:lnTo>
                        <a:lnTo>
                          <a:pt x="2" y="367"/>
                        </a:lnTo>
                        <a:lnTo>
                          <a:pt x="4" y="367"/>
                        </a:lnTo>
                        <a:lnTo>
                          <a:pt x="2" y="354"/>
                        </a:lnTo>
                        <a:lnTo>
                          <a:pt x="2" y="347"/>
                        </a:lnTo>
                        <a:lnTo>
                          <a:pt x="5" y="341"/>
                        </a:lnTo>
                        <a:lnTo>
                          <a:pt x="7" y="337"/>
                        </a:lnTo>
                        <a:lnTo>
                          <a:pt x="7" y="335"/>
                        </a:lnTo>
                        <a:lnTo>
                          <a:pt x="10" y="336"/>
                        </a:lnTo>
                        <a:lnTo>
                          <a:pt x="12" y="336"/>
                        </a:lnTo>
                        <a:lnTo>
                          <a:pt x="13" y="337"/>
                        </a:lnTo>
                        <a:lnTo>
                          <a:pt x="23" y="341"/>
                        </a:lnTo>
                        <a:lnTo>
                          <a:pt x="32" y="349"/>
                        </a:lnTo>
                        <a:lnTo>
                          <a:pt x="42" y="360"/>
                        </a:lnTo>
                        <a:lnTo>
                          <a:pt x="53" y="373"/>
                        </a:lnTo>
                        <a:lnTo>
                          <a:pt x="68" y="391"/>
                        </a:lnTo>
                        <a:lnTo>
                          <a:pt x="78" y="398"/>
                        </a:lnTo>
                        <a:lnTo>
                          <a:pt x="90" y="406"/>
                        </a:lnTo>
                        <a:lnTo>
                          <a:pt x="115" y="419"/>
                        </a:lnTo>
                        <a:lnTo>
                          <a:pt x="143" y="430"/>
                        </a:lnTo>
                        <a:lnTo>
                          <a:pt x="170" y="438"/>
                        </a:lnTo>
                        <a:lnTo>
                          <a:pt x="199" y="446"/>
                        </a:lnTo>
                        <a:lnTo>
                          <a:pt x="228" y="451"/>
                        </a:lnTo>
                        <a:lnTo>
                          <a:pt x="258" y="455"/>
                        </a:lnTo>
                        <a:lnTo>
                          <a:pt x="288" y="456"/>
                        </a:lnTo>
                        <a:lnTo>
                          <a:pt x="320" y="456"/>
                        </a:lnTo>
                        <a:lnTo>
                          <a:pt x="852" y="437"/>
                        </a:lnTo>
                        <a:lnTo>
                          <a:pt x="847" y="436"/>
                        </a:lnTo>
                        <a:lnTo>
                          <a:pt x="833" y="428"/>
                        </a:lnTo>
                        <a:lnTo>
                          <a:pt x="821" y="420"/>
                        </a:lnTo>
                        <a:lnTo>
                          <a:pt x="775" y="427"/>
                        </a:lnTo>
                        <a:lnTo>
                          <a:pt x="753" y="430"/>
                        </a:lnTo>
                        <a:lnTo>
                          <a:pt x="731" y="433"/>
                        </a:lnTo>
                        <a:lnTo>
                          <a:pt x="685" y="437"/>
                        </a:lnTo>
                        <a:lnTo>
                          <a:pt x="673" y="437"/>
                        </a:lnTo>
                        <a:lnTo>
                          <a:pt x="667" y="437"/>
                        </a:lnTo>
                        <a:lnTo>
                          <a:pt x="663" y="438"/>
                        </a:lnTo>
                        <a:lnTo>
                          <a:pt x="641" y="440"/>
                        </a:lnTo>
                        <a:lnTo>
                          <a:pt x="594" y="440"/>
                        </a:lnTo>
                        <a:lnTo>
                          <a:pt x="549" y="439"/>
                        </a:lnTo>
                        <a:lnTo>
                          <a:pt x="502" y="437"/>
                        </a:lnTo>
                        <a:lnTo>
                          <a:pt x="456" y="433"/>
                        </a:lnTo>
                        <a:lnTo>
                          <a:pt x="163" y="397"/>
                        </a:lnTo>
                        <a:lnTo>
                          <a:pt x="130" y="389"/>
                        </a:lnTo>
                        <a:lnTo>
                          <a:pt x="98" y="380"/>
                        </a:lnTo>
                        <a:lnTo>
                          <a:pt x="67" y="367"/>
                        </a:lnTo>
                        <a:lnTo>
                          <a:pt x="38" y="354"/>
                        </a:lnTo>
                        <a:lnTo>
                          <a:pt x="28" y="337"/>
                        </a:lnTo>
                        <a:lnTo>
                          <a:pt x="28" y="334"/>
                        </a:lnTo>
                        <a:lnTo>
                          <a:pt x="31" y="335"/>
                        </a:lnTo>
                        <a:lnTo>
                          <a:pt x="97" y="362"/>
                        </a:lnTo>
                        <a:lnTo>
                          <a:pt x="74" y="348"/>
                        </a:lnTo>
                        <a:lnTo>
                          <a:pt x="55" y="332"/>
                        </a:lnTo>
                        <a:lnTo>
                          <a:pt x="37" y="312"/>
                        </a:lnTo>
                        <a:lnTo>
                          <a:pt x="23" y="289"/>
                        </a:lnTo>
                        <a:lnTo>
                          <a:pt x="18" y="268"/>
                        </a:lnTo>
                        <a:lnTo>
                          <a:pt x="18" y="246"/>
                        </a:lnTo>
                        <a:lnTo>
                          <a:pt x="19" y="240"/>
                        </a:lnTo>
                        <a:lnTo>
                          <a:pt x="25" y="240"/>
                        </a:lnTo>
                        <a:lnTo>
                          <a:pt x="48" y="278"/>
                        </a:lnTo>
                        <a:lnTo>
                          <a:pt x="134" y="300"/>
                        </a:lnTo>
                        <a:lnTo>
                          <a:pt x="222" y="317"/>
                        </a:lnTo>
                        <a:lnTo>
                          <a:pt x="311" y="329"/>
                        </a:lnTo>
                        <a:lnTo>
                          <a:pt x="401" y="336"/>
                        </a:lnTo>
                        <a:lnTo>
                          <a:pt x="490" y="338"/>
                        </a:lnTo>
                        <a:lnTo>
                          <a:pt x="581" y="336"/>
                        </a:lnTo>
                        <a:lnTo>
                          <a:pt x="670" y="329"/>
                        </a:lnTo>
                        <a:lnTo>
                          <a:pt x="761" y="318"/>
                        </a:lnTo>
                        <a:lnTo>
                          <a:pt x="759" y="290"/>
                        </a:lnTo>
                        <a:lnTo>
                          <a:pt x="736" y="294"/>
                        </a:lnTo>
                        <a:lnTo>
                          <a:pt x="738" y="296"/>
                        </a:lnTo>
                        <a:lnTo>
                          <a:pt x="739" y="299"/>
                        </a:lnTo>
                        <a:lnTo>
                          <a:pt x="730" y="295"/>
                        </a:lnTo>
                        <a:lnTo>
                          <a:pt x="629" y="311"/>
                        </a:lnTo>
                        <a:lnTo>
                          <a:pt x="571" y="317"/>
                        </a:lnTo>
                        <a:lnTo>
                          <a:pt x="516" y="323"/>
                        </a:lnTo>
                        <a:lnTo>
                          <a:pt x="459" y="324"/>
                        </a:lnTo>
                        <a:lnTo>
                          <a:pt x="403" y="325"/>
                        </a:lnTo>
                        <a:lnTo>
                          <a:pt x="347" y="322"/>
                        </a:lnTo>
                        <a:lnTo>
                          <a:pt x="292" y="317"/>
                        </a:lnTo>
                        <a:lnTo>
                          <a:pt x="236" y="308"/>
                        </a:lnTo>
                        <a:lnTo>
                          <a:pt x="181" y="300"/>
                        </a:lnTo>
                        <a:lnTo>
                          <a:pt x="149" y="293"/>
                        </a:lnTo>
                        <a:lnTo>
                          <a:pt x="118" y="284"/>
                        </a:lnTo>
                        <a:lnTo>
                          <a:pt x="56" y="263"/>
                        </a:lnTo>
                        <a:lnTo>
                          <a:pt x="53" y="260"/>
                        </a:lnTo>
                        <a:lnTo>
                          <a:pt x="44" y="260"/>
                        </a:lnTo>
                        <a:lnTo>
                          <a:pt x="40" y="259"/>
                        </a:lnTo>
                        <a:lnTo>
                          <a:pt x="36" y="256"/>
                        </a:lnTo>
                        <a:lnTo>
                          <a:pt x="36" y="252"/>
                        </a:lnTo>
                        <a:lnTo>
                          <a:pt x="108" y="266"/>
                        </a:lnTo>
                        <a:lnTo>
                          <a:pt x="181" y="280"/>
                        </a:lnTo>
                        <a:lnTo>
                          <a:pt x="256" y="288"/>
                        </a:lnTo>
                        <a:lnTo>
                          <a:pt x="330" y="294"/>
                        </a:lnTo>
                        <a:lnTo>
                          <a:pt x="405" y="295"/>
                        </a:lnTo>
                        <a:lnTo>
                          <a:pt x="479" y="295"/>
                        </a:lnTo>
                        <a:lnTo>
                          <a:pt x="555" y="290"/>
                        </a:lnTo>
                        <a:lnTo>
                          <a:pt x="631" y="283"/>
                        </a:lnTo>
                        <a:lnTo>
                          <a:pt x="679" y="277"/>
                        </a:lnTo>
                        <a:lnTo>
                          <a:pt x="647" y="264"/>
                        </a:lnTo>
                        <a:lnTo>
                          <a:pt x="621" y="260"/>
                        </a:lnTo>
                        <a:lnTo>
                          <a:pt x="663" y="276"/>
                        </a:lnTo>
                        <a:lnTo>
                          <a:pt x="612" y="269"/>
                        </a:lnTo>
                        <a:lnTo>
                          <a:pt x="562" y="257"/>
                        </a:lnTo>
                        <a:lnTo>
                          <a:pt x="511" y="240"/>
                        </a:lnTo>
                        <a:lnTo>
                          <a:pt x="462" y="218"/>
                        </a:lnTo>
                        <a:lnTo>
                          <a:pt x="417" y="197"/>
                        </a:lnTo>
                        <a:lnTo>
                          <a:pt x="372" y="178"/>
                        </a:lnTo>
                        <a:lnTo>
                          <a:pt x="281" y="143"/>
                        </a:lnTo>
                        <a:lnTo>
                          <a:pt x="234" y="126"/>
                        </a:lnTo>
                        <a:lnTo>
                          <a:pt x="188" y="113"/>
                        </a:lnTo>
                        <a:lnTo>
                          <a:pt x="95" y="89"/>
                        </a:lnTo>
                        <a:lnTo>
                          <a:pt x="97" y="84"/>
                        </a:lnTo>
                        <a:lnTo>
                          <a:pt x="107" y="83"/>
                        </a:lnTo>
                        <a:lnTo>
                          <a:pt x="118" y="82"/>
                        </a:lnTo>
                        <a:lnTo>
                          <a:pt x="193" y="100"/>
                        </a:lnTo>
                        <a:lnTo>
                          <a:pt x="230" y="109"/>
                        </a:lnTo>
                        <a:lnTo>
                          <a:pt x="269" y="121"/>
                        </a:lnTo>
                        <a:lnTo>
                          <a:pt x="343" y="146"/>
                        </a:lnTo>
                        <a:lnTo>
                          <a:pt x="418" y="174"/>
                        </a:lnTo>
                        <a:lnTo>
                          <a:pt x="311" y="130"/>
                        </a:lnTo>
                        <a:lnTo>
                          <a:pt x="323" y="126"/>
                        </a:lnTo>
                        <a:lnTo>
                          <a:pt x="331" y="126"/>
                        </a:lnTo>
                        <a:lnTo>
                          <a:pt x="419" y="156"/>
                        </a:lnTo>
                        <a:lnTo>
                          <a:pt x="505" y="190"/>
                        </a:lnTo>
                        <a:lnTo>
                          <a:pt x="507" y="187"/>
                        </a:lnTo>
                        <a:lnTo>
                          <a:pt x="543" y="198"/>
                        </a:lnTo>
                        <a:lnTo>
                          <a:pt x="580" y="212"/>
                        </a:lnTo>
                        <a:lnTo>
                          <a:pt x="640" y="203"/>
                        </a:lnTo>
                        <a:lnTo>
                          <a:pt x="654" y="199"/>
                        </a:lnTo>
                        <a:lnTo>
                          <a:pt x="670" y="197"/>
                        </a:lnTo>
                        <a:lnTo>
                          <a:pt x="701" y="192"/>
                        </a:lnTo>
                        <a:lnTo>
                          <a:pt x="821" y="166"/>
                        </a:lnTo>
                        <a:lnTo>
                          <a:pt x="822" y="164"/>
                        </a:lnTo>
                        <a:lnTo>
                          <a:pt x="856" y="154"/>
                        </a:lnTo>
                        <a:lnTo>
                          <a:pt x="867" y="155"/>
                        </a:lnTo>
                        <a:lnTo>
                          <a:pt x="941" y="132"/>
                        </a:lnTo>
                        <a:lnTo>
                          <a:pt x="1015" y="108"/>
                        </a:lnTo>
                        <a:lnTo>
                          <a:pt x="1099" y="75"/>
                        </a:lnTo>
                        <a:close/>
                        <a:moveTo>
                          <a:pt x="557" y="269"/>
                        </a:moveTo>
                        <a:lnTo>
                          <a:pt x="568" y="269"/>
                        </a:lnTo>
                        <a:lnTo>
                          <a:pt x="580" y="271"/>
                        </a:lnTo>
                        <a:lnTo>
                          <a:pt x="589" y="275"/>
                        </a:lnTo>
                        <a:lnTo>
                          <a:pt x="599" y="282"/>
                        </a:lnTo>
                        <a:lnTo>
                          <a:pt x="541" y="281"/>
                        </a:lnTo>
                        <a:lnTo>
                          <a:pt x="484" y="277"/>
                        </a:lnTo>
                        <a:lnTo>
                          <a:pt x="426" y="271"/>
                        </a:lnTo>
                        <a:lnTo>
                          <a:pt x="370" y="265"/>
                        </a:lnTo>
                        <a:lnTo>
                          <a:pt x="312" y="254"/>
                        </a:lnTo>
                        <a:lnTo>
                          <a:pt x="257" y="244"/>
                        </a:lnTo>
                        <a:lnTo>
                          <a:pt x="202" y="229"/>
                        </a:lnTo>
                        <a:lnTo>
                          <a:pt x="146" y="214"/>
                        </a:lnTo>
                        <a:lnTo>
                          <a:pt x="29" y="173"/>
                        </a:lnTo>
                        <a:lnTo>
                          <a:pt x="42" y="170"/>
                        </a:lnTo>
                        <a:lnTo>
                          <a:pt x="114" y="190"/>
                        </a:lnTo>
                        <a:lnTo>
                          <a:pt x="188" y="208"/>
                        </a:lnTo>
                        <a:lnTo>
                          <a:pt x="260" y="224"/>
                        </a:lnTo>
                        <a:lnTo>
                          <a:pt x="335" y="240"/>
                        </a:lnTo>
                        <a:lnTo>
                          <a:pt x="260" y="215"/>
                        </a:lnTo>
                        <a:lnTo>
                          <a:pt x="160" y="179"/>
                        </a:lnTo>
                        <a:lnTo>
                          <a:pt x="59" y="149"/>
                        </a:lnTo>
                        <a:lnTo>
                          <a:pt x="61" y="149"/>
                        </a:lnTo>
                        <a:lnTo>
                          <a:pt x="131" y="162"/>
                        </a:lnTo>
                        <a:lnTo>
                          <a:pt x="203" y="179"/>
                        </a:lnTo>
                        <a:lnTo>
                          <a:pt x="272" y="197"/>
                        </a:lnTo>
                        <a:lnTo>
                          <a:pt x="343" y="220"/>
                        </a:lnTo>
                        <a:lnTo>
                          <a:pt x="384" y="230"/>
                        </a:lnTo>
                        <a:lnTo>
                          <a:pt x="426" y="240"/>
                        </a:lnTo>
                        <a:lnTo>
                          <a:pt x="468" y="246"/>
                        </a:lnTo>
                        <a:lnTo>
                          <a:pt x="513" y="252"/>
                        </a:lnTo>
                        <a:lnTo>
                          <a:pt x="521" y="252"/>
                        </a:lnTo>
                        <a:lnTo>
                          <a:pt x="529" y="254"/>
                        </a:lnTo>
                        <a:lnTo>
                          <a:pt x="537" y="257"/>
                        </a:lnTo>
                        <a:lnTo>
                          <a:pt x="544" y="263"/>
                        </a:lnTo>
                        <a:lnTo>
                          <a:pt x="532" y="269"/>
                        </a:lnTo>
                        <a:lnTo>
                          <a:pt x="557" y="269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88" name="Freeform 1045"/>
                  <p:cNvSpPr/>
                  <p:nvPr/>
                </p:nvSpPr>
                <p:spPr>
                  <a:xfrm>
                    <a:off x="270" y="233"/>
                    <a:ext cx="190" cy="37"/>
                  </a:xfrm>
                  <a:custGeom>
                    <a:avLst/>
                    <a:gdLst>
                      <a:gd name="txL" fmla="*/ 0 w 570"/>
                      <a:gd name="txT" fmla="*/ 0 h 112"/>
                      <a:gd name="txR" fmla="*/ 570 w 570"/>
                      <a:gd name="txB" fmla="*/ 112 h 1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0" h="112">
                        <a:moveTo>
                          <a:pt x="570" y="112"/>
                        </a:moveTo>
                        <a:lnTo>
                          <a:pt x="560" y="105"/>
                        </a:lnTo>
                        <a:lnTo>
                          <a:pt x="551" y="101"/>
                        </a:lnTo>
                        <a:lnTo>
                          <a:pt x="539" y="99"/>
                        </a:lnTo>
                        <a:lnTo>
                          <a:pt x="528" y="99"/>
                        </a:lnTo>
                        <a:lnTo>
                          <a:pt x="503" y="99"/>
                        </a:lnTo>
                        <a:lnTo>
                          <a:pt x="403" y="88"/>
                        </a:lnTo>
                        <a:lnTo>
                          <a:pt x="306" y="70"/>
                        </a:lnTo>
                        <a:lnTo>
                          <a:pt x="231" y="54"/>
                        </a:lnTo>
                        <a:lnTo>
                          <a:pt x="159" y="38"/>
                        </a:lnTo>
                        <a:lnTo>
                          <a:pt x="85" y="20"/>
                        </a:lnTo>
                        <a:lnTo>
                          <a:pt x="13" y="0"/>
                        </a:lnTo>
                        <a:lnTo>
                          <a:pt x="0" y="3"/>
                        </a:lnTo>
                        <a:lnTo>
                          <a:pt x="117" y="44"/>
                        </a:lnTo>
                        <a:lnTo>
                          <a:pt x="173" y="59"/>
                        </a:lnTo>
                        <a:lnTo>
                          <a:pt x="228" y="74"/>
                        </a:lnTo>
                        <a:lnTo>
                          <a:pt x="283" y="84"/>
                        </a:lnTo>
                        <a:lnTo>
                          <a:pt x="341" y="95"/>
                        </a:lnTo>
                        <a:lnTo>
                          <a:pt x="397" y="101"/>
                        </a:lnTo>
                        <a:lnTo>
                          <a:pt x="455" y="107"/>
                        </a:lnTo>
                        <a:lnTo>
                          <a:pt x="512" y="111"/>
                        </a:lnTo>
                        <a:lnTo>
                          <a:pt x="570" y="112"/>
                        </a:lnTo>
                        <a:close/>
                      </a:path>
                    </a:pathLst>
                  </a:custGeom>
                  <a:solidFill>
                    <a:srgbClr val="FF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89" name="Freeform 1046"/>
                  <p:cNvSpPr/>
                  <p:nvPr/>
                </p:nvSpPr>
                <p:spPr>
                  <a:xfrm>
                    <a:off x="280" y="226"/>
                    <a:ext cx="161" cy="40"/>
                  </a:xfrm>
                  <a:custGeom>
                    <a:avLst/>
                    <a:gdLst>
                      <a:gd name="txL" fmla="*/ 0 w 485"/>
                      <a:gd name="txT" fmla="*/ 0 h 120"/>
                      <a:gd name="txR" fmla="*/ 485 w 485"/>
                      <a:gd name="txB" fmla="*/ 120 h 1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85" h="120">
                        <a:moveTo>
                          <a:pt x="373" y="109"/>
                        </a:moveTo>
                        <a:lnTo>
                          <a:pt x="473" y="120"/>
                        </a:lnTo>
                        <a:lnTo>
                          <a:pt x="485" y="114"/>
                        </a:lnTo>
                        <a:lnTo>
                          <a:pt x="478" y="108"/>
                        </a:lnTo>
                        <a:lnTo>
                          <a:pt x="470" y="105"/>
                        </a:lnTo>
                        <a:lnTo>
                          <a:pt x="462" y="103"/>
                        </a:lnTo>
                        <a:lnTo>
                          <a:pt x="454" y="103"/>
                        </a:lnTo>
                        <a:lnTo>
                          <a:pt x="409" y="97"/>
                        </a:lnTo>
                        <a:lnTo>
                          <a:pt x="367" y="91"/>
                        </a:lnTo>
                        <a:lnTo>
                          <a:pt x="325" y="81"/>
                        </a:lnTo>
                        <a:lnTo>
                          <a:pt x="284" y="71"/>
                        </a:lnTo>
                        <a:lnTo>
                          <a:pt x="213" y="48"/>
                        </a:lnTo>
                        <a:lnTo>
                          <a:pt x="144" y="30"/>
                        </a:lnTo>
                        <a:lnTo>
                          <a:pt x="72" y="13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101" y="30"/>
                        </a:lnTo>
                        <a:lnTo>
                          <a:pt x="201" y="66"/>
                        </a:lnTo>
                        <a:lnTo>
                          <a:pt x="276" y="91"/>
                        </a:lnTo>
                        <a:lnTo>
                          <a:pt x="373" y="109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90" name="Freeform 1047"/>
                  <p:cNvSpPr/>
                  <p:nvPr/>
                </p:nvSpPr>
                <p:spPr>
                  <a:xfrm>
                    <a:off x="601" y="207"/>
                    <a:ext cx="25" cy="12"/>
                  </a:xfrm>
                  <a:custGeom>
                    <a:avLst/>
                    <a:gdLst>
                      <a:gd name="txL" fmla="*/ 0 w 76"/>
                      <a:gd name="txT" fmla="*/ 0 h 37"/>
                      <a:gd name="txR" fmla="*/ 76 w 76"/>
                      <a:gd name="txB" fmla="*/ 37 h 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6" h="37">
                        <a:moveTo>
                          <a:pt x="76" y="29"/>
                        </a:moveTo>
                        <a:lnTo>
                          <a:pt x="76" y="0"/>
                        </a:lnTo>
                        <a:lnTo>
                          <a:pt x="0" y="37"/>
                        </a:lnTo>
                        <a:lnTo>
                          <a:pt x="25" y="31"/>
                        </a:lnTo>
                        <a:lnTo>
                          <a:pt x="54" y="31"/>
                        </a:lnTo>
                        <a:lnTo>
                          <a:pt x="76" y="29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91" name="Freeform 1048"/>
                  <p:cNvSpPr/>
                  <p:nvPr/>
                </p:nvSpPr>
                <p:spPr>
                  <a:xfrm>
                    <a:off x="587" y="217"/>
                    <a:ext cx="52" cy="13"/>
                  </a:xfrm>
                  <a:custGeom>
                    <a:avLst/>
                    <a:gdLst>
                      <a:gd name="txL" fmla="*/ 0 w 157"/>
                      <a:gd name="txT" fmla="*/ 0 h 41"/>
                      <a:gd name="txR" fmla="*/ 157 w 157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7" h="41">
                        <a:moveTo>
                          <a:pt x="118" y="20"/>
                        </a:moveTo>
                        <a:lnTo>
                          <a:pt x="157" y="20"/>
                        </a:lnTo>
                        <a:lnTo>
                          <a:pt x="157" y="17"/>
                        </a:lnTo>
                        <a:lnTo>
                          <a:pt x="147" y="10"/>
                        </a:lnTo>
                        <a:lnTo>
                          <a:pt x="139" y="5"/>
                        </a:lnTo>
                        <a:lnTo>
                          <a:pt x="128" y="2"/>
                        </a:lnTo>
                        <a:lnTo>
                          <a:pt x="118" y="0"/>
                        </a:lnTo>
                        <a:lnTo>
                          <a:pt x="96" y="2"/>
                        </a:lnTo>
                        <a:lnTo>
                          <a:pt x="67" y="2"/>
                        </a:lnTo>
                        <a:lnTo>
                          <a:pt x="42" y="8"/>
                        </a:lnTo>
                        <a:lnTo>
                          <a:pt x="25" y="12"/>
                        </a:lnTo>
                        <a:lnTo>
                          <a:pt x="10" y="20"/>
                        </a:lnTo>
                        <a:lnTo>
                          <a:pt x="10" y="21"/>
                        </a:lnTo>
                        <a:lnTo>
                          <a:pt x="4" y="27"/>
                        </a:lnTo>
                        <a:lnTo>
                          <a:pt x="0" y="32"/>
                        </a:lnTo>
                        <a:lnTo>
                          <a:pt x="0" y="38"/>
                        </a:lnTo>
                        <a:lnTo>
                          <a:pt x="1" y="41"/>
                        </a:lnTo>
                        <a:lnTo>
                          <a:pt x="6" y="41"/>
                        </a:lnTo>
                        <a:lnTo>
                          <a:pt x="61" y="26"/>
                        </a:lnTo>
                        <a:lnTo>
                          <a:pt x="118" y="20"/>
                        </a:lnTo>
                        <a:close/>
                      </a:path>
                    </a:pathLst>
                  </a:custGeom>
                  <a:solidFill>
                    <a:srgbClr val="D55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92" name="Freeform 1049"/>
                  <p:cNvSpPr/>
                  <p:nvPr/>
                </p:nvSpPr>
                <p:spPr>
                  <a:xfrm>
                    <a:off x="646" y="246"/>
                    <a:ext cx="2" cy="6"/>
                  </a:xfrm>
                  <a:custGeom>
                    <a:avLst/>
                    <a:gdLst>
                      <a:gd name="txL" fmla="*/ 0 w 4"/>
                      <a:gd name="txT" fmla="*/ 0 h 17"/>
                      <a:gd name="txR" fmla="*/ 4 w 4"/>
                      <a:gd name="txB" fmla="*/ 17 h 17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4" h="17">
                        <a:moveTo>
                          <a:pt x="3" y="17"/>
                        </a:moveTo>
                        <a:lnTo>
                          <a:pt x="4" y="0"/>
                        </a:lnTo>
                        <a:lnTo>
                          <a:pt x="3" y="3"/>
                        </a:lnTo>
                        <a:lnTo>
                          <a:pt x="0" y="7"/>
                        </a:lnTo>
                        <a:lnTo>
                          <a:pt x="3" y="17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93" name="Freeform 1050"/>
                  <p:cNvSpPr/>
                  <p:nvPr/>
                </p:nvSpPr>
                <p:spPr>
                  <a:xfrm>
                    <a:off x="525" y="223"/>
                    <a:ext cx="105" cy="39"/>
                  </a:xfrm>
                  <a:custGeom>
                    <a:avLst/>
                    <a:gdLst>
                      <a:gd name="txL" fmla="*/ 0 w 315"/>
                      <a:gd name="txT" fmla="*/ 0 h 116"/>
                      <a:gd name="txR" fmla="*/ 315 w 315"/>
                      <a:gd name="txB" fmla="*/ 116 h 1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5" h="116">
                        <a:moveTo>
                          <a:pt x="315" y="66"/>
                        </a:moveTo>
                        <a:lnTo>
                          <a:pt x="313" y="58"/>
                        </a:lnTo>
                        <a:lnTo>
                          <a:pt x="303" y="45"/>
                        </a:lnTo>
                        <a:lnTo>
                          <a:pt x="303" y="0"/>
                        </a:lnTo>
                        <a:lnTo>
                          <a:pt x="246" y="6"/>
                        </a:lnTo>
                        <a:lnTo>
                          <a:pt x="191" y="21"/>
                        </a:lnTo>
                        <a:lnTo>
                          <a:pt x="186" y="21"/>
                        </a:lnTo>
                        <a:lnTo>
                          <a:pt x="185" y="18"/>
                        </a:lnTo>
                        <a:lnTo>
                          <a:pt x="185" y="12"/>
                        </a:lnTo>
                        <a:lnTo>
                          <a:pt x="189" y="7"/>
                        </a:lnTo>
                        <a:lnTo>
                          <a:pt x="195" y="1"/>
                        </a:lnTo>
                        <a:lnTo>
                          <a:pt x="157" y="14"/>
                        </a:lnTo>
                        <a:lnTo>
                          <a:pt x="152" y="18"/>
                        </a:lnTo>
                        <a:lnTo>
                          <a:pt x="149" y="22"/>
                        </a:lnTo>
                        <a:lnTo>
                          <a:pt x="146" y="22"/>
                        </a:lnTo>
                        <a:lnTo>
                          <a:pt x="145" y="22"/>
                        </a:lnTo>
                        <a:lnTo>
                          <a:pt x="145" y="24"/>
                        </a:lnTo>
                        <a:lnTo>
                          <a:pt x="143" y="26"/>
                        </a:lnTo>
                        <a:lnTo>
                          <a:pt x="138" y="31"/>
                        </a:lnTo>
                        <a:lnTo>
                          <a:pt x="123" y="38"/>
                        </a:lnTo>
                        <a:lnTo>
                          <a:pt x="107" y="45"/>
                        </a:lnTo>
                        <a:lnTo>
                          <a:pt x="44" y="61"/>
                        </a:lnTo>
                        <a:lnTo>
                          <a:pt x="3" y="93"/>
                        </a:lnTo>
                        <a:lnTo>
                          <a:pt x="0" y="116"/>
                        </a:lnTo>
                        <a:lnTo>
                          <a:pt x="315" y="66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94" name="Freeform 1051"/>
                  <p:cNvSpPr/>
                  <p:nvPr/>
                </p:nvSpPr>
                <p:spPr>
                  <a:xfrm>
                    <a:off x="613" y="268"/>
                    <a:ext cx="29" cy="41"/>
                  </a:xfrm>
                  <a:custGeom>
                    <a:avLst/>
                    <a:gdLst>
                      <a:gd name="txL" fmla="*/ 0 w 87"/>
                      <a:gd name="txT" fmla="*/ 0 h 121"/>
                      <a:gd name="txR" fmla="*/ 87 w 87"/>
                      <a:gd name="txB" fmla="*/ 121 h 1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7" h="121">
                        <a:moveTo>
                          <a:pt x="87" y="35"/>
                        </a:moveTo>
                        <a:lnTo>
                          <a:pt x="86" y="33"/>
                        </a:lnTo>
                        <a:lnTo>
                          <a:pt x="85" y="22"/>
                        </a:lnTo>
                        <a:lnTo>
                          <a:pt x="86" y="17"/>
                        </a:lnTo>
                        <a:lnTo>
                          <a:pt x="84" y="0"/>
                        </a:lnTo>
                        <a:lnTo>
                          <a:pt x="63" y="18"/>
                        </a:lnTo>
                        <a:lnTo>
                          <a:pt x="63" y="21"/>
                        </a:lnTo>
                        <a:lnTo>
                          <a:pt x="63" y="23"/>
                        </a:lnTo>
                        <a:lnTo>
                          <a:pt x="20" y="48"/>
                        </a:lnTo>
                        <a:lnTo>
                          <a:pt x="19" y="65"/>
                        </a:lnTo>
                        <a:lnTo>
                          <a:pt x="15" y="84"/>
                        </a:lnTo>
                        <a:lnTo>
                          <a:pt x="13" y="88"/>
                        </a:lnTo>
                        <a:lnTo>
                          <a:pt x="12" y="93"/>
                        </a:lnTo>
                        <a:lnTo>
                          <a:pt x="8" y="102"/>
                        </a:lnTo>
                        <a:lnTo>
                          <a:pt x="0" y="121"/>
                        </a:lnTo>
                        <a:lnTo>
                          <a:pt x="24" y="112"/>
                        </a:lnTo>
                        <a:lnTo>
                          <a:pt x="36" y="102"/>
                        </a:lnTo>
                        <a:lnTo>
                          <a:pt x="48" y="94"/>
                        </a:lnTo>
                        <a:lnTo>
                          <a:pt x="57" y="84"/>
                        </a:lnTo>
                        <a:lnTo>
                          <a:pt x="67" y="76"/>
                        </a:lnTo>
                        <a:lnTo>
                          <a:pt x="74" y="65"/>
                        </a:lnTo>
                        <a:lnTo>
                          <a:pt x="80" y="55"/>
                        </a:lnTo>
                        <a:lnTo>
                          <a:pt x="80" y="52"/>
                        </a:lnTo>
                        <a:lnTo>
                          <a:pt x="81" y="49"/>
                        </a:lnTo>
                        <a:lnTo>
                          <a:pt x="84" y="45"/>
                        </a:lnTo>
                        <a:lnTo>
                          <a:pt x="87" y="35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95" name="Freeform 1052"/>
                  <p:cNvSpPr/>
                  <p:nvPr/>
                </p:nvSpPr>
                <p:spPr>
                  <a:xfrm>
                    <a:off x="526" y="251"/>
                    <a:ext cx="112" cy="42"/>
                  </a:xfrm>
                  <a:custGeom>
                    <a:avLst/>
                    <a:gdLst>
                      <a:gd name="txL" fmla="*/ 0 w 336"/>
                      <a:gd name="txT" fmla="*/ 0 h 124"/>
                      <a:gd name="txR" fmla="*/ 336 w 336"/>
                      <a:gd name="txB" fmla="*/ 124 h 1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6" h="124">
                        <a:moveTo>
                          <a:pt x="336" y="22"/>
                        </a:moveTo>
                        <a:lnTo>
                          <a:pt x="324" y="0"/>
                        </a:lnTo>
                        <a:lnTo>
                          <a:pt x="0" y="58"/>
                        </a:lnTo>
                        <a:lnTo>
                          <a:pt x="5" y="86"/>
                        </a:lnTo>
                        <a:lnTo>
                          <a:pt x="101" y="80"/>
                        </a:lnTo>
                        <a:lnTo>
                          <a:pt x="10" y="102"/>
                        </a:lnTo>
                        <a:lnTo>
                          <a:pt x="22" y="124"/>
                        </a:lnTo>
                        <a:lnTo>
                          <a:pt x="246" y="82"/>
                        </a:lnTo>
                        <a:lnTo>
                          <a:pt x="252" y="68"/>
                        </a:lnTo>
                        <a:lnTo>
                          <a:pt x="262" y="57"/>
                        </a:lnTo>
                        <a:lnTo>
                          <a:pt x="264" y="58"/>
                        </a:lnTo>
                        <a:lnTo>
                          <a:pt x="262" y="50"/>
                        </a:lnTo>
                        <a:lnTo>
                          <a:pt x="257" y="43"/>
                        </a:lnTo>
                        <a:lnTo>
                          <a:pt x="260" y="38"/>
                        </a:lnTo>
                        <a:lnTo>
                          <a:pt x="264" y="37"/>
                        </a:lnTo>
                        <a:lnTo>
                          <a:pt x="276" y="63"/>
                        </a:lnTo>
                        <a:lnTo>
                          <a:pt x="277" y="64"/>
                        </a:lnTo>
                        <a:lnTo>
                          <a:pt x="294" y="57"/>
                        </a:lnTo>
                        <a:lnTo>
                          <a:pt x="301" y="52"/>
                        </a:lnTo>
                        <a:lnTo>
                          <a:pt x="305" y="50"/>
                        </a:lnTo>
                        <a:lnTo>
                          <a:pt x="310" y="49"/>
                        </a:lnTo>
                        <a:lnTo>
                          <a:pt x="316" y="42"/>
                        </a:lnTo>
                        <a:lnTo>
                          <a:pt x="323" y="36"/>
                        </a:lnTo>
                        <a:lnTo>
                          <a:pt x="329" y="28"/>
                        </a:lnTo>
                        <a:lnTo>
                          <a:pt x="336" y="22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96" name="Freeform 1053"/>
                  <p:cNvSpPr/>
                  <p:nvPr/>
                </p:nvSpPr>
                <p:spPr>
                  <a:xfrm>
                    <a:off x="620" y="175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1"/>
                        </a:moveTo>
                        <a:lnTo>
                          <a:pt x="0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97" name="Freeform 1054"/>
                  <p:cNvSpPr/>
                  <p:nvPr/>
                </p:nvSpPr>
                <p:spPr>
                  <a:xfrm>
                    <a:off x="618" y="175"/>
                    <a:ext cx="2" cy="1"/>
                  </a:xfrm>
                  <a:custGeom>
                    <a:avLst/>
                    <a:gdLst>
                      <a:gd name="txL" fmla="*/ 0 w 7"/>
                      <a:gd name="txT" fmla="*/ 0 h 1"/>
                      <a:gd name="txR" fmla="*/ 7 w 7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7" h="1">
                        <a:moveTo>
                          <a:pt x="0" y="1"/>
                        </a:moveTo>
                        <a:lnTo>
                          <a:pt x="1" y="1"/>
                        </a:lnTo>
                        <a:lnTo>
                          <a:pt x="7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98" name="Freeform 1055"/>
                  <p:cNvSpPr/>
                  <p:nvPr/>
                </p:nvSpPr>
                <p:spPr>
                  <a:xfrm>
                    <a:off x="526" y="227"/>
                    <a:ext cx="52" cy="20"/>
                  </a:xfrm>
                  <a:custGeom>
                    <a:avLst/>
                    <a:gdLst>
                      <a:gd name="txL" fmla="*/ 0 w 155"/>
                      <a:gd name="txT" fmla="*/ 0 h 58"/>
                      <a:gd name="txR" fmla="*/ 155 w 155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5" h="58">
                        <a:moveTo>
                          <a:pt x="154" y="2"/>
                        </a:moveTo>
                        <a:lnTo>
                          <a:pt x="155" y="0"/>
                        </a:lnTo>
                        <a:lnTo>
                          <a:pt x="27" y="37"/>
                        </a:lnTo>
                        <a:lnTo>
                          <a:pt x="17" y="39"/>
                        </a:lnTo>
                        <a:lnTo>
                          <a:pt x="0" y="58"/>
                        </a:lnTo>
                        <a:lnTo>
                          <a:pt x="41" y="49"/>
                        </a:lnTo>
                        <a:lnTo>
                          <a:pt x="104" y="33"/>
                        </a:lnTo>
                        <a:lnTo>
                          <a:pt x="120" y="26"/>
                        </a:lnTo>
                        <a:lnTo>
                          <a:pt x="135" y="19"/>
                        </a:lnTo>
                        <a:lnTo>
                          <a:pt x="140" y="14"/>
                        </a:lnTo>
                        <a:lnTo>
                          <a:pt x="142" y="12"/>
                        </a:lnTo>
                        <a:lnTo>
                          <a:pt x="142" y="10"/>
                        </a:lnTo>
                        <a:lnTo>
                          <a:pt x="143" y="10"/>
                        </a:lnTo>
                        <a:lnTo>
                          <a:pt x="146" y="10"/>
                        </a:lnTo>
                        <a:lnTo>
                          <a:pt x="149" y="6"/>
                        </a:lnTo>
                        <a:lnTo>
                          <a:pt x="154" y="2"/>
                        </a:lnTo>
                        <a:close/>
                      </a:path>
                    </a:pathLst>
                  </a:custGeom>
                  <a:solidFill>
                    <a:srgbClr val="FF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499" name="Freeform 1056"/>
                  <p:cNvSpPr/>
                  <p:nvPr/>
                </p:nvSpPr>
                <p:spPr>
                  <a:xfrm>
                    <a:off x="533" y="270"/>
                    <a:ext cx="82" cy="46"/>
                  </a:xfrm>
                  <a:custGeom>
                    <a:avLst/>
                    <a:gdLst>
                      <a:gd name="txL" fmla="*/ 0 w 246"/>
                      <a:gd name="txT" fmla="*/ 0 h 138"/>
                      <a:gd name="txR" fmla="*/ 246 w 246"/>
                      <a:gd name="txB" fmla="*/ 138 h 1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6" h="138">
                        <a:moveTo>
                          <a:pt x="246" y="22"/>
                        </a:moveTo>
                        <a:lnTo>
                          <a:pt x="243" y="16"/>
                        </a:lnTo>
                        <a:lnTo>
                          <a:pt x="242" y="13"/>
                        </a:lnTo>
                        <a:lnTo>
                          <a:pt x="242" y="1"/>
                        </a:lnTo>
                        <a:lnTo>
                          <a:pt x="240" y="0"/>
                        </a:lnTo>
                        <a:lnTo>
                          <a:pt x="230" y="11"/>
                        </a:lnTo>
                        <a:lnTo>
                          <a:pt x="224" y="25"/>
                        </a:lnTo>
                        <a:lnTo>
                          <a:pt x="0" y="67"/>
                        </a:lnTo>
                        <a:lnTo>
                          <a:pt x="16" y="89"/>
                        </a:lnTo>
                        <a:lnTo>
                          <a:pt x="98" y="83"/>
                        </a:lnTo>
                        <a:lnTo>
                          <a:pt x="127" y="79"/>
                        </a:lnTo>
                        <a:lnTo>
                          <a:pt x="156" y="75"/>
                        </a:lnTo>
                        <a:lnTo>
                          <a:pt x="162" y="72"/>
                        </a:lnTo>
                        <a:lnTo>
                          <a:pt x="169" y="71"/>
                        </a:lnTo>
                        <a:lnTo>
                          <a:pt x="183" y="69"/>
                        </a:lnTo>
                        <a:lnTo>
                          <a:pt x="212" y="61"/>
                        </a:lnTo>
                        <a:lnTo>
                          <a:pt x="210" y="63"/>
                        </a:lnTo>
                        <a:lnTo>
                          <a:pt x="208" y="65"/>
                        </a:lnTo>
                        <a:lnTo>
                          <a:pt x="206" y="70"/>
                        </a:lnTo>
                        <a:lnTo>
                          <a:pt x="201" y="78"/>
                        </a:lnTo>
                        <a:lnTo>
                          <a:pt x="195" y="85"/>
                        </a:lnTo>
                        <a:lnTo>
                          <a:pt x="190" y="94"/>
                        </a:lnTo>
                        <a:lnTo>
                          <a:pt x="183" y="100"/>
                        </a:lnTo>
                        <a:lnTo>
                          <a:pt x="177" y="107"/>
                        </a:lnTo>
                        <a:lnTo>
                          <a:pt x="163" y="118"/>
                        </a:lnTo>
                        <a:lnTo>
                          <a:pt x="153" y="120"/>
                        </a:lnTo>
                        <a:lnTo>
                          <a:pt x="148" y="121"/>
                        </a:lnTo>
                        <a:lnTo>
                          <a:pt x="145" y="124"/>
                        </a:lnTo>
                        <a:lnTo>
                          <a:pt x="135" y="126"/>
                        </a:lnTo>
                        <a:lnTo>
                          <a:pt x="130" y="127"/>
                        </a:lnTo>
                        <a:lnTo>
                          <a:pt x="127" y="130"/>
                        </a:lnTo>
                        <a:lnTo>
                          <a:pt x="116" y="130"/>
                        </a:lnTo>
                        <a:lnTo>
                          <a:pt x="106" y="131"/>
                        </a:lnTo>
                        <a:lnTo>
                          <a:pt x="85" y="132"/>
                        </a:lnTo>
                        <a:lnTo>
                          <a:pt x="109" y="137"/>
                        </a:lnTo>
                        <a:lnTo>
                          <a:pt x="121" y="138"/>
                        </a:lnTo>
                        <a:lnTo>
                          <a:pt x="134" y="138"/>
                        </a:lnTo>
                        <a:lnTo>
                          <a:pt x="146" y="136"/>
                        </a:lnTo>
                        <a:lnTo>
                          <a:pt x="158" y="132"/>
                        </a:lnTo>
                        <a:lnTo>
                          <a:pt x="170" y="127"/>
                        </a:lnTo>
                        <a:lnTo>
                          <a:pt x="183" y="123"/>
                        </a:lnTo>
                        <a:lnTo>
                          <a:pt x="223" y="99"/>
                        </a:lnTo>
                        <a:lnTo>
                          <a:pt x="224" y="97"/>
                        </a:lnTo>
                        <a:lnTo>
                          <a:pt x="231" y="78"/>
                        </a:lnTo>
                        <a:lnTo>
                          <a:pt x="234" y="69"/>
                        </a:lnTo>
                        <a:lnTo>
                          <a:pt x="235" y="64"/>
                        </a:lnTo>
                        <a:lnTo>
                          <a:pt x="237" y="60"/>
                        </a:lnTo>
                        <a:lnTo>
                          <a:pt x="242" y="41"/>
                        </a:lnTo>
                        <a:lnTo>
                          <a:pt x="246" y="22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00" name="Freeform 1057"/>
                  <p:cNvSpPr/>
                  <p:nvPr/>
                </p:nvSpPr>
                <p:spPr>
                  <a:xfrm>
                    <a:off x="441" y="209"/>
                    <a:ext cx="138" cy="29"/>
                  </a:xfrm>
                  <a:custGeom>
                    <a:avLst/>
                    <a:gdLst>
                      <a:gd name="txL" fmla="*/ 0 w 415"/>
                      <a:gd name="txT" fmla="*/ 0 h 87"/>
                      <a:gd name="txR" fmla="*/ 415 w 415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15" h="87">
                        <a:moveTo>
                          <a:pt x="362" y="39"/>
                        </a:moveTo>
                        <a:lnTo>
                          <a:pt x="370" y="34"/>
                        </a:lnTo>
                        <a:lnTo>
                          <a:pt x="380" y="30"/>
                        </a:lnTo>
                        <a:lnTo>
                          <a:pt x="387" y="26"/>
                        </a:lnTo>
                        <a:lnTo>
                          <a:pt x="391" y="23"/>
                        </a:lnTo>
                        <a:lnTo>
                          <a:pt x="396" y="22"/>
                        </a:lnTo>
                        <a:lnTo>
                          <a:pt x="400" y="16"/>
                        </a:lnTo>
                        <a:lnTo>
                          <a:pt x="406" y="11"/>
                        </a:lnTo>
                        <a:lnTo>
                          <a:pt x="406" y="9"/>
                        </a:lnTo>
                        <a:lnTo>
                          <a:pt x="406" y="8"/>
                        </a:lnTo>
                        <a:lnTo>
                          <a:pt x="408" y="8"/>
                        </a:lnTo>
                        <a:lnTo>
                          <a:pt x="410" y="5"/>
                        </a:lnTo>
                        <a:lnTo>
                          <a:pt x="415" y="0"/>
                        </a:lnTo>
                        <a:lnTo>
                          <a:pt x="328" y="27"/>
                        </a:lnTo>
                        <a:lnTo>
                          <a:pt x="290" y="39"/>
                        </a:lnTo>
                        <a:lnTo>
                          <a:pt x="254" y="50"/>
                        </a:lnTo>
                        <a:lnTo>
                          <a:pt x="216" y="58"/>
                        </a:lnTo>
                        <a:lnTo>
                          <a:pt x="180" y="65"/>
                        </a:lnTo>
                        <a:lnTo>
                          <a:pt x="103" y="75"/>
                        </a:lnTo>
                        <a:lnTo>
                          <a:pt x="64" y="77"/>
                        </a:lnTo>
                        <a:lnTo>
                          <a:pt x="26" y="78"/>
                        </a:lnTo>
                        <a:lnTo>
                          <a:pt x="0" y="78"/>
                        </a:lnTo>
                        <a:lnTo>
                          <a:pt x="10" y="81"/>
                        </a:lnTo>
                        <a:lnTo>
                          <a:pt x="122" y="87"/>
                        </a:lnTo>
                        <a:lnTo>
                          <a:pt x="152" y="84"/>
                        </a:lnTo>
                        <a:lnTo>
                          <a:pt x="205" y="76"/>
                        </a:lnTo>
                        <a:lnTo>
                          <a:pt x="258" y="66"/>
                        </a:lnTo>
                        <a:lnTo>
                          <a:pt x="283" y="59"/>
                        </a:lnTo>
                        <a:lnTo>
                          <a:pt x="309" y="53"/>
                        </a:lnTo>
                        <a:lnTo>
                          <a:pt x="362" y="39"/>
                        </a:lnTo>
                        <a:close/>
                      </a:path>
                    </a:pathLst>
                  </a:custGeom>
                  <a:solidFill>
                    <a:srgbClr val="FF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01" name="Freeform 1058"/>
                  <p:cNvSpPr/>
                  <p:nvPr/>
                </p:nvSpPr>
                <p:spPr>
                  <a:xfrm>
                    <a:off x="453" y="231"/>
                    <a:ext cx="81" cy="19"/>
                  </a:xfrm>
                  <a:custGeom>
                    <a:avLst/>
                    <a:gdLst>
                      <a:gd name="txL" fmla="*/ 0 w 241"/>
                      <a:gd name="txT" fmla="*/ 0 h 56"/>
                      <a:gd name="txR" fmla="*/ 241 w 241"/>
                      <a:gd name="txB" fmla="*/ 56 h 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1" h="56">
                        <a:moveTo>
                          <a:pt x="0" y="46"/>
                        </a:moveTo>
                        <a:lnTo>
                          <a:pt x="24" y="56"/>
                        </a:lnTo>
                        <a:lnTo>
                          <a:pt x="210" y="31"/>
                        </a:lnTo>
                        <a:lnTo>
                          <a:pt x="241" y="0"/>
                        </a:lnTo>
                        <a:lnTo>
                          <a:pt x="121" y="26"/>
                        </a:lnTo>
                        <a:lnTo>
                          <a:pt x="90" y="31"/>
                        </a:lnTo>
                        <a:lnTo>
                          <a:pt x="74" y="33"/>
                        </a:lnTo>
                        <a:lnTo>
                          <a:pt x="60" y="37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02" name="Freeform 1059"/>
                  <p:cNvSpPr/>
                  <p:nvPr/>
                </p:nvSpPr>
                <p:spPr>
                  <a:xfrm>
                    <a:off x="428" y="238"/>
                    <a:ext cx="78" cy="38"/>
                  </a:xfrm>
                  <a:custGeom>
                    <a:avLst/>
                    <a:gdLst>
                      <a:gd name="txL" fmla="*/ 0 w 234"/>
                      <a:gd name="txT" fmla="*/ 0 h 112"/>
                      <a:gd name="txR" fmla="*/ 234 w 234"/>
                      <a:gd name="txB" fmla="*/ 112 h 1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4" h="112">
                        <a:moveTo>
                          <a:pt x="99" y="35"/>
                        </a:moveTo>
                        <a:lnTo>
                          <a:pt x="75" y="25"/>
                        </a:lnTo>
                        <a:lnTo>
                          <a:pt x="38" y="11"/>
                        </a:lnTo>
                        <a:lnTo>
                          <a:pt x="2" y="0"/>
                        </a:lnTo>
                        <a:lnTo>
                          <a:pt x="0" y="3"/>
                        </a:lnTo>
                        <a:lnTo>
                          <a:pt x="15" y="15"/>
                        </a:lnTo>
                        <a:lnTo>
                          <a:pt x="77" y="47"/>
                        </a:lnTo>
                        <a:lnTo>
                          <a:pt x="142" y="77"/>
                        </a:lnTo>
                        <a:lnTo>
                          <a:pt x="174" y="90"/>
                        </a:lnTo>
                        <a:lnTo>
                          <a:pt x="225" y="108"/>
                        </a:lnTo>
                        <a:lnTo>
                          <a:pt x="234" y="112"/>
                        </a:lnTo>
                        <a:lnTo>
                          <a:pt x="233" y="109"/>
                        </a:lnTo>
                        <a:lnTo>
                          <a:pt x="231" y="107"/>
                        </a:lnTo>
                        <a:lnTo>
                          <a:pt x="198" y="87"/>
                        </a:lnTo>
                        <a:lnTo>
                          <a:pt x="99" y="35"/>
                        </a:lnTo>
                        <a:close/>
                      </a:path>
                    </a:pathLst>
                  </a:custGeom>
                  <a:solidFill>
                    <a:srgbClr val="D55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03" name="Freeform 1060"/>
                  <p:cNvSpPr/>
                  <p:nvPr/>
                </p:nvSpPr>
                <p:spPr>
                  <a:xfrm>
                    <a:off x="292" y="203"/>
                    <a:ext cx="189" cy="65"/>
                  </a:xfrm>
                  <a:custGeom>
                    <a:avLst/>
                    <a:gdLst>
                      <a:gd name="txL" fmla="*/ 0 w 568"/>
                      <a:gd name="txT" fmla="*/ 0 h 194"/>
                      <a:gd name="txR" fmla="*/ 568 w 568"/>
                      <a:gd name="txB" fmla="*/ 194 h 1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68" h="194">
                        <a:moveTo>
                          <a:pt x="568" y="194"/>
                        </a:moveTo>
                        <a:lnTo>
                          <a:pt x="526" y="178"/>
                        </a:lnTo>
                        <a:lnTo>
                          <a:pt x="323" y="92"/>
                        </a:lnTo>
                        <a:lnTo>
                          <a:pt x="248" y="64"/>
                        </a:lnTo>
                        <a:lnTo>
                          <a:pt x="174" y="39"/>
                        </a:lnTo>
                        <a:lnTo>
                          <a:pt x="135" y="27"/>
                        </a:lnTo>
                        <a:lnTo>
                          <a:pt x="98" y="18"/>
                        </a:lnTo>
                        <a:lnTo>
                          <a:pt x="23" y="0"/>
                        </a:lnTo>
                        <a:lnTo>
                          <a:pt x="12" y="1"/>
                        </a:lnTo>
                        <a:lnTo>
                          <a:pt x="2" y="2"/>
                        </a:lnTo>
                        <a:lnTo>
                          <a:pt x="0" y="7"/>
                        </a:lnTo>
                        <a:lnTo>
                          <a:pt x="93" y="31"/>
                        </a:lnTo>
                        <a:lnTo>
                          <a:pt x="139" y="44"/>
                        </a:lnTo>
                        <a:lnTo>
                          <a:pt x="186" y="61"/>
                        </a:lnTo>
                        <a:lnTo>
                          <a:pt x="277" y="96"/>
                        </a:lnTo>
                        <a:lnTo>
                          <a:pt x="322" y="115"/>
                        </a:lnTo>
                        <a:lnTo>
                          <a:pt x="367" y="136"/>
                        </a:lnTo>
                        <a:lnTo>
                          <a:pt x="416" y="158"/>
                        </a:lnTo>
                        <a:lnTo>
                          <a:pt x="467" y="175"/>
                        </a:lnTo>
                        <a:lnTo>
                          <a:pt x="517" y="187"/>
                        </a:lnTo>
                        <a:lnTo>
                          <a:pt x="568" y="194"/>
                        </a:lnTo>
                        <a:close/>
                      </a:path>
                    </a:pathLst>
                  </a:custGeom>
                  <a:solidFill>
                    <a:srgbClr val="FF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04" name="Freeform 1061"/>
                  <p:cNvSpPr/>
                  <p:nvPr/>
                </p:nvSpPr>
                <p:spPr>
                  <a:xfrm>
                    <a:off x="364" y="218"/>
                    <a:ext cx="112" cy="46"/>
                  </a:xfrm>
                  <a:custGeom>
                    <a:avLst/>
                    <a:gdLst>
                      <a:gd name="txL" fmla="*/ 0 w 336"/>
                      <a:gd name="txT" fmla="*/ 0 h 138"/>
                      <a:gd name="txR" fmla="*/ 336 w 336"/>
                      <a:gd name="txB" fmla="*/ 138 h 1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6" h="138">
                        <a:moveTo>
                          <a:pt x="310" y="134"/>
                        </a:moveTo>
                        <a:lnTo>
                          <a:pt x="336" y="138"/>
                        </a:lnTo>
                        <a:lnTo>
                          <a:pt x="271" y="108"/>
                        </a:lnTo>
                        <a:lnTo>
                          <a:pt x="209" y="76"/>
                        </a:lnTo>
                        <a:lnTo>
                          <a:pt x="194" y="64"/>
                        </a:lnTo>
                        <a:lnTo>
                          <a:pt x="108" y="30"/>
                        </a:lnTo>
                        <a:lnTo>
                          <a:pt x="20" y="0"/>
                        </a:lnTo>
                        <a:lnTo>
                          <a:pt x="12" y="0"/>
                        </a:lnTo>
                        <a:lnTo>
                          <a:pt x="0" y="4"/>
                        </a:lnTo>
                        <a:lnTo>
                          <a:pt x="107" y="48"/>
                        </a:lnTo>
                        <a:lnTo>
                          <a:pt x="310" y="134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05" name="Freeform 1062"/>
                  <p:cNvSpPr/>
                  <p:nvPr/>
                </p:nvSpPr>
                <p:spPr>
                  <a:xfrm>
                    <a:off x="272" y="260"/>
                    <a:ext cx="231" cy="24"/>
                  </a:xfrm>
                  <a:custGeom>
                    <a:avLst/>
                    <a:gdLst>
                      <a:gd name="txL" fmla="*/ 0 w 694"/>
                      <a:gd name="txT" fmla="*/ 0 h 73"/>
                      <a:gd name="txR" fmla="*/ 694 w 694"/>
                      <a:gd name="txB" fmla="*/ 73 h 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94" h="73">
                        <a:moveTo>
                          <a:pt x="643" y="25"/>
                        </a:moveTo>
                        <a:lnTo>
                          <a:pt x="595" y="31"/>
                        </a:lnTo>
                        <a:lnTo>
                          <a:pt x="519" y="38"/>
                        </a:lnTo>
                        <a:lnTo>
                          <a:pt x="443" y="43"/>
                        </a:lnTo>
                        <a:lnTo>
                          <a:pt x="369" y="43"/>
                        </a:lnTo>
                        <a:lnTo>
                          <a:pt x="294" y="42"/>
                        </a:lnTo>
                        <a:lnTo>
                          <a:pt x="220" y="36"/>
                        </a:lnTo>
                        <a:lnTo>
                          <a:pt x="145" y="28"/>
                        </a:lnTo>
                        <a:lnTo>
                          <a:pt x="72" y="14"/>
                        </a:lnTo>
                        <a:lnTo>
                          <a:pt x="0" y="0"/>
                        </a:ln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8"/>
                        </a:lnTo>
                        <a:lnTo>
                          <a:pt x="17" y="8"/>
                        </a:lnTo>
                        <a:lnTo>
                          <a:pt x="20" y="11"/>
                        </a:lnTo>
                        <a:lnTo>
                          <a:pt x="82" y="32"/>
                        </a:lnTo>
                        <a:lnTo>
                          <a:pt x="113" y="41"/>
                        </a:lnTo>
                        <a:lnTo>
                          <a:pt x="145" y="48"/>
                        </a:lnTo>
                        <a:lnTo>
                          <a:pt x="200" y="56"/>
                        </a:lnTo>
                        <a:lnTo>
                          <a:pt x="256" y="65"/>
                        </a:lnTo>
                        <a:lnTo>
                          <a:pt x="311" y="70"/>
                        </a:lnTo>
                        <a:lnTo>
                          <a:pt x="367" y="73"/>
                        </a:lnTo>
                        <a:lnTo>
                          <a:pt x="423" y="72"/>
                        </a:lnTo>
                        <a:lnTo>
                          <a:pt x="480" y="71"/>
                        </a:lnTo>
                        <a:lnTo>
                          <a:pt x="535" y="65"/>
                        </a:lnTo>
                        <a:lnTo>
                          <a:pt x="593" y="59"/>
                        </a:lnTo>
                        <a:lnTo>
                          <a:pt x="694" y="43"/>
                        </a:lnTo>
                        <a:lnTo>
                          <a:pt x="643" y="25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06" name="Freeform 1063"/>
                  <p:cNvSpPr/>
                  <p:nvPr/>
                </p:nvSpPr>
                <p:spPr>
                  <a:xfrm>
                    <a:off x="461" y="242"/>
                    <a:ext cx="62" cy="25"/>
                  </a:xfrm>
                  <a:custGeom>
                    <a:avLst/>
                    <a:gdLst>
                      <a:gd name="txL" fmla="*/ 0 w 186"/>
                      <a:gd name="txT" fmla="*/ 0 h 77"/>
                      <a:gd name="txR" fmla="*/ 186 w 186"/>
                      <a:gd name="txB" fmla="*/ 77 h 7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6" h="77">
                        <a:moveTo>
                          <a:pt x="158" y="38"/>
                        </a:moveTo>
                        <a:lnTo>
                          <a:pt x="169" y="21"/>
                        </a:lnTo>
                        <a:lnTo>
                          <a:pt x="85" y="29"/>
                        </a:lnTo>
                        <a:lnTo>
                          <a:pt x="182" y="5"/>
                        </a:lnTo>
                        <a:lnTo>
                          <a:pt x="186" y="0"/>
                        </a:lnTo>
                        <a:lnTo>
                          <a:pt x="0" y="25"/>
                        </a:lnTo>
                        <a:lnTo>
                          <a:pt x="99" y="77"/>
                        </a:lnTo>
                        <a:lnTo>
                          <a:pt x="158" y="67"/>
                        </a:lnTo>
                        <a:lnTo>
                          <a:pt x="158" y="66"/>
                        </a:lnTo>
                        <a:lnTo>
                          <a:pt x="158" y="38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07" name="Freeform 1064"/>
                  <p:cNvSpPr/>
                  <p:nvPr/>
                </p:nvSpPr>
                <p:spPr>
                  <a:xfrm>
                    <a:off x="490" y="243"/>
                    <a:ext cx="32" cy="8"/>
                  </a:xfrm>
                  <a:custGeom>
                    <a:avLst/>
                    <a:gdLst>
                      <a:gd name="txL" fmla="*/ 0 w 97"/>
                      <a:gd name="txT" fmla="*/ 0 h 24"/>
                      <a:gd name="txR" fmla="*/ 97 w 97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7" h="24">
                        <a:moveTo>
                          <a:pt x="84" y="16"/>
                        </a:moveTo>
                        <a:lnTo>
                          <a:pt x="97" y="0"/>
                        </a:lnTo>
                        <a:lnTo>
                          <a:pt x="0" y="24"/>
                        </a:lnTo>
                        <a:lnTo>
                          <a:pt x="84" y="16"/>
                        </a:lnTo>
                        <a:close/>
                      </a:path>
                    </a:pathLst>
                  </a:custGeom>
                  <a:solidFill>
                    <a:srgbClr val="FF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08" name="Freeform 1065"/>
                  <p:cNvSpPr/>
                  <p:nvPr/>
                </p:nvSpPr>
                <p:spPr>
                  <a:xfrm>
                    <a:off x="532" y="240"/>
                    <a:ext cx="3" cy="1"/>
                  </a:xfrm>
                  <a:custGeom>
                    <a:avLst/>
                    <a:gdLst>
                      <a:gd name="txL" fmla="*/ 0 w 10"/>
                      <a:gd name="txT" fmla="*/ 0 h 2"/>
                      <a:gd name="txR" fmla="*/ 10 w 10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0" h="2">
                        <a:moveTo>
                          <a:pt x="1" y="1"/>
                        </a:moveTo>
                        <a:lnTo>
                          <a:pt x="0" y="2"/>
                        </a:lnTo>
                        <a:lnTo>
                          <a:pt x="10" y="0"/>
                        </a:lnTo>
                        <a:lnTo>
                          <a:pt x="1" y="1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09" name="Freeform 1066"/>
                  <p:cNvSpPr/>
                  <p:nvPr/>
                </p:nvSpPr>
                <p:spPr>
                  <a:xfrm>
                    <a:off x="521" y="244"/>
                    <a:ext cx="19" cy="20"/>
                  </a:xfrm>
                  <a:custGeom>
                    <a:avLst/>
                    <a:gdLst>
                      <a:gd name="txL" fmla="*/ 0 w 56"/>
                      <a:gd name="txT" fmla="*/ 0 h 60"/>
                      <a:gd name="txR" fmla="*/ 56 w 56"/>
                      <a:gd name="txB" fmla="*/ 60 h 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6" h="60">
                        <a:moveTo>
                          <a:pt x="6" y="36"/>
                        </a:moveTo>
                        <a:lnTo>
                          <a:pt x="6" y="31"/>
                        </a:lnTo>
                        <a:lnTo>
                          <a:pt x="8" y="29"/>
                        </a:lnTo>
                        <a:lnTo>
                          <a:pt x="15" y="27"/>
                        </a:lnTo>
                        <a:lnTo>
                          <a:pt x="15" y="32"/>
                        </a:lnTo>
                        <a:lnTo>
                          <a:pt x="56" y="0"/>
                        </a:lnTo>
                        <a:lnTo>
                          <a:pt x="15" y="9"/>
                        </a:lnTo>
                        <a:lnTo>
                          <a:pt x="3" y="32"/>
                        </a:lnTo>
                        <a:lnTo>
                          <a:pt x="0" y="60"/>
                        </a:lnTo>
                        <a:lnTo>
                          <a:pt x="6" y="36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10" name="Freeform 1067"/>
                  <p:cNvSpPr/>
                  <p:nvPr/>
                </p:nvSpPr>
                <p:spPr>
                  <a:xfrm>
                    <a:off x="494" y="264"/>
                    <a:ext cx="27" cy="18"/>
                  </a:xfrm>
                  <a:custGeom>
                    <a:avLst/>
                    <a:gdLst>
                      <a:gd name="txL" fmla="*/ 0 w 80"/>
                      <a:gd name="txT" fmla="*/ 0 h 55"/>
                      <a:gd name="txR" fmla="*/ 80 w 80"/>
                      <a:gd name="txB" fmla="*/ 55 h 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0" h="55">
                        <a:moveTo>
                          <a:pt x="0" y="11"/>
                        </a:moveTo>
                        <a:lnTo>
                          <a:pt x="33" y="31"/>
                        </a:lnTo>
                        <a:lnTo>
                          <a:pt x="56" y="27"/>
                        </a:lnTo>
                        <a:lnTo>
                          <a:pt x="58" y="55"/>
                        </a:lnTo>
                        <a:lnTo>
                          <a:pt x="80" y="53"/>
                        </a:lnTo>
                        <a:lnTo>
                          <a:pt x="78" y="37"/>
                        </a:lnTo>
                        <a:lnTo>
                          <a:pt x="76" y="37"/>
                        </a:lnTo>
                        <a:lnTo>
                          <a:pt x="75" y="37"/>
                        </a:lnTo>
                        <a:lnTo>
                          <a:pt x="75" y="38"/>
                        </a:lnTo>
                        <a:lnTo>
                          <a:pt x="72" y="38"/>
                        </a:lnTo>
                        <a:lnTo>
                          <a:pt x="70" y="37"/>
                        </a:lnTo>
                        <a:lnTo>
                          <a:pt x="69" y="37"/>
                        </a:lnTo>
                        <a:lnTo>
                          <a:pt x="66" y="35"/>
                        </a:lnTo>
                        <a:lnTo>
                          <a:pt x="60" y="30"/>
                        </a:lnTo>
                        <a:lnTo>
                          <a:pt x="59" y="0"/>
                        </a:lnTo>
                        <a:lnTo>
                          <a:pt x="59" y="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11" name="Freeform 1068"/>
                  <p:cNvSpPr/>
                  <p:nvPr/>
                </p:nvSpPr>
                <p:spPr>
                  <a:xfrm>
                    <a:off x="274" y="268"/>
                    <a:ext cx="248" cy="26"/>
                  </a:xfrm>
                  <a:custGeom>
                    <a:avLst/>
                    <a:gdLst>
                      <a:gd name="txL" fmla="*/ 0 w 744"/>
                      <a:gd name="txT" fmla="*/ 0 h 78"/>
                      <a:gd name="txR" fmla="*/ 744 w 744"/>
                      <a:gd name="txB" fmla="*/ 78 h 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44" h="78">
                        <a:moveTo>
                          <a:pt x="741" y="40"/>
                        </a:moveTo>
                        <a:lnTo>
                          <a:pt x="719" y="42"/>
                        </a:lnTo>
                        <a:lnTo>
                          <a:pt x="628" y="53"/>
                        </a:lnTo>
                        <a:lnTo>
                          <a:pt x="539" y="60"/>
                        </a:lnTo>
                        <a:lnTo>
                          <a:pt x="448" y="62"/>
                        </a:lnTo>
                        <a:lnTo>
                          <a:pt x="359" y="60"/>
                        </a:lnTo>
                        <a:lnTo>
                          <a:pt x="269" y="53"/>
                        </a:lnTo>
                        <a:lnTo>
                          <a:pt x="180" y="41"/>
                        </a:lnTo>
                        <a:lnTo>
                          <a:pt x="92" y="24"/>
                        </a:lnTo>
                        <a:lnTo>
                          <a:pt x="6" y="2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24" y="11"/>
                        </a:lnTo>
                        <a:lnTo>
                          <a:pt x="44" y="19"/>
                        </a:lnTo>
                        <a:lnTo>
                          <a:pt x="66" y="26"/>
                        </a:lnTo>
                        <a:lnTo>
                          <a:pt x="91" y="34"/>
                        </a:lnTo>
                        <a:lnTo>
                          <a:pt x="174" y="50"/>
                        </a:lnTo>
                        <a:lnTo>
                          <a:pt x="258" y="64"/>
                        </a:lnTo>
                        <a:lnTo>
                          <a:pt x="342" y="72"/>
                        </a:lnTo>
                        <a:lnTo>
                          <a:pt x="429" y="78"/>
                        </a:lnTo>
                        <a:lnTo>
                          <a:pt x="465" y="78"/>
                        </a:lnTo>
                        <a:lnTo>
                          <a:pt x="502" y="78"/>
                        </a:lnTo>
                        <a:lnTo>
                          <a:pt x="576" y="76"/>
                        </a:lnTo>
                        <a:lnTo>
                          <a:pt x="612" y="72"/>
                        </a:lnTo>
                        <a:lnTo>
                          <a:pt x="630" y="70"/>
                        </a:lnTo>
                        <a:lnTo>
                          <a:pt x="649" y="68"/>
                        </a:lnTo>
                        <a:lnTo>
                          <a:pt x="724" y="59"/>
                        </a:lnTo>
                        <a:lnTo>
                          <a:pt x="744" y="55"/>
                        </a:lnTo>
                        <a:lnTo>
                          <a:pt x="741" y="40"/>
                        </a:lnTo>
                        <a:close/>
                      </a:path>
                    </a:pathLst>
                  </a:custGeom>
                  <a:solidFill>
                    <a:srgbClr val="FF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12" name="Freeform 1069"/>
                  <p:cNvSpPr/>
                  <p:nvPr/>
                </p:nvSpPr>
                <p:spPr>
                  <a:xfrm>
                    <a:off x="266" y="256"/>
                    <a:ext cx="271" cy="56"/>
                  </a:xfrm>
                  <a:custGeom>
                    <a:avLst/>
                    <a:gdLst>
                      <a:gd name="txL" fmla="*/ 0 w 814"/>
                      <a:gd name="txT" fmla="*/ 0 h 168"/>
                      <a:gd name="txR" fmla="*/ 814 w 814"/>
                      <a:gd name="txB" fmla="*/ 168 h 1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4" h="168">
                        <a:moveTo>
                          <a:pt x="768" y="91"/>
                        </a:moveTo>
                        <a:lnTo>
                          <a:pt x="748" y="95"/>
                        </a:lnTo>
                        <a:lnTo>
                          <a:pt x="750" y="106"/>
                        </a:lnTo>
                        <a:lnTo>
                          <a:pt x="757" y="116"/>
                        </a:lnTo>
                        <a:lnTo>
                          <a:pt x="629" y="137"/>
                        </a:lnTo>
                        <a:lnTo>
                          <a:pt x="556" y="146"/>
                        </a:lnTo>
                        <a:lnTo>
                          <a:pt x="485" y="154"/>
                        </a:lnTo>
                        <a:lnTo>
                          <a:pt x="414" y="155"/>
                        </a:lnTo>
                        <a:lnTo>
                          <a:pt x="346" y="152"/>
                        </a:lnTo>
                        <a:lnTo>
                          <a:pt x="277" y="145"/>
                        </a:lnTo>
                        <a:lnTo>
                          <a:pt x="210" y="133"/>
                        </a:lnTo>
                        <a:lnTo>
                          <a:pt x="143" y="116"/>
                        </a:lnTo>
                        <a:lnTo>
                          <a:pt x="78" y="95"/>
                        </a:lnTo>
                        <a:lnTo>
                          <a:pt x="53" y="67"/>
                        </a:lnTo>
                        <a:lnTo>
                          <a:pt x="32" y="40"/>
                        </a:lnTo>
                        <a:lnTo>
                          <a:pt x="24" y="36"/>
                        </a:lnTo>
                        <a:lnTo>
                          <a:pt x="30" y="38"/>
                        </a:lnTo>
                        <a:lnTo>
                          <a:pt x="7" y="0"/>
                        </a:lnTo>
                        <a:lnTo>
                          <a:pt x="1" y="0"/>
                        </a:lnTo>
                        <a:lnTo>
                          <a:pt x="0" y="6"/>
                        </a:lnTo>
                        <a:lnTo>
                          <a:pt x="0" y="28"/>
                        </a:lnTo>
                        <a:lnTo>
                          <a:pt x="5" y="49"/>
                        </a:lnTo>
                        <a:lnTo>
                          <a:pt x="19" y="72"/>
                        </a:lnTo>
                        <a:lnTo>
                          <a:pt x="37" y="92"/>
                        </a:lnTo>
                        <a:lnTo>
                          <a:pt x="56" y="108"/>
                        </a:lnTo>
                        <a:lnTo>
                          <a:pt x="79" y="122"/>
                        </a:lnTo>
                        <a:lnTo>
                          <a:pt x="119" y="136"/>
                        </a:lnTo>
                        <a:lnTo>
                          <a:pt x="120" y="133"/>
                        </a:lnTo>
                        <a:lnTo>
                          <a:pt x="119" y="131"/>
                        </a:lnTo>
                        <a:lnTo>
                          <a:pt x="94" y="110"/>
                        </a:lnTo>
                        <a:lnTo>
                          <a:pt x="127" y="124"/>
                        </a:lnTo>
                        <a:lnTo>
                          <a:pt x="163" y="134"/>
                        </a:lnTo>
                        <a:lnTo>
                          <a:pt x="200" y="143"/>
                        </a:lnTo>
                        <a:lnTo>
                          <a:pt x="240" y="151"/>
                        </a:lnTo>
                        <a:lnTo>
                          <a:pt x="295" y="157"/>
                        </a:lnTo>
                        <a:lnTo>
                          <a:pt x="353" y="162"/>
                        </a:lnTo>
                        <a:lnTo>
                          <a:pt x="411" y="164"/>
                        </a:lnTo>
                        <a:lnTo>
                          <a:pt x="468" y="166"/>
                        </a:lnTo>
                        <a:lnTo>
                          <a:pt x="523" y="163"/>
                        </a:lnTo>
                        <a:lnTo>
                          <a:pt x="581" y="160"/>
                        </a:lnTo>
                        <a:lnTo>
                          <a:pt x="639" y="154"/>
                        </a:lnTo>
                        <a:lnTo>
                          <a:pt x="696" y="146"/>
                        </a:lnTo>
                        <a:lnTo>
                          <a:pt x="767" y="137"/>
                        </a:lnTo>
                        <a:lnTo>
                          <a:pt x="777" y="152"/>
                        </a:lnTo>
                        <a:lnTo>
                          <a:pt x="789" y="168"/>
                        </a:lnTo>
                        <a:lnTo>
                          <a:pt x="814" y="163"/>
                        </a:lnTo>
                        <a:lnTo>
                          <a:pt x="797" y="146"/>
                        </a:lnTo>
                        <a:lnTo>
                          <a:pt x="784" y="130"/>
                        </a:lnTo>
                        <a:lnTo>
                          <a:pt x="774" y="110"/>
                        </a:lnTo>
                        <a:lnTo>
                          <a:pt x="768" y="91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13" name="Freeform 1070"/>
                  <p:cNvSpPr/>
                  <p:nvPr/>
                </p:nvSpPr>
                <p:spPr>
                  <a:xfrm>
                    <a:off x="297" y="293"/>
                    <a:ext cx="232" cy="22"/>
                  </a:xfrm>
                  <a:custGeom>
                    <a:avLst/>
                    <a:gdLst>
                      <a:gd name="txL" fmla="*/ 0 w 695"/>
                      <a:gd name="txT" fmla="*/ 0 h 68"/>
                      <a:gd name="txR" fmla="*/ 695 w 695"/>
                      <a:gd name="txB" fmla="*/ 68 h 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95" h="68">
                        <a:moveTo>
                          <a:pt x="673" y="27"/>
                        </a:moveTo>
                        <a:lnTo>
                          <a:pt x="602" y="36"/>
                        </a:lnTo>
                        <a:lnTo>
                          <a:pt x="545" y="44"/>
                        </a:lnTo>
                        <a:lnTo>
                          <a:pt x="487" y="50"/>
                        </a:lnTo>
                        <a:lnTo>
                          <a:pt x="429" y="53"/>
                        </a:lnTo>
                        <a:lnTo>
                          <a:pt x="374" y="56"/>
                        </a:lnTo>
                        <a:lnTo>
                          <a:pt x="317" y="54"/>
                        </a:lnTo>
                        <a:lnTo>
                          <a:pt x="259" y="52"/>
                        </a:lnTo>
                        <a:lnTo>
                          <a:pt x="201" y="47"/>
                        </a:lnTo>
                        <a:lnTo>
                          <a:pt x="146" y="41"/>
                        </a:lnTo>
                        <a:lnTo>
                          <a:pt x="106" y="33"/>
                        </a:lnTo>
                        <a:lnTo>
                          <a:pt x="69" y="24"/>
                        </a:lnTo>
                        <a:lnTo>
                          <a:pt x="33" y="14"/>
                        </a:lnTo>
                        <a:lnTo>
                          <a:pt x="0" y="0"/>
                        </a:lnTo>
                        <a:lnTo>
                          <a:pt x="25" y="21"/>
                        </a:lnTo>
                        <a:lnTo>
                          <a:pt x="26" y="23"/>
                        </a:lnTo>
                        <a:lnTo>
                          <a:pt x="25" y="26"/>
                        </a:lnTo>
                        <a:lnTo>
                          <a:pt x="82" y="41"/>
                        </a:lnTo>
                        <a:lnTo>
                          <a:pt x="142" y="53"/>
                        </a:lnTo>
                        <a:lnTo>
                          <a:pt x="202" y="60"/>
                        </a:lnTo>
                        <a:lnTo>
                          <a:pt x="265" y="65"/>
                        </a:lnTo>
                        <a:lnTo>
                          <a:pt x="435" y="68"/>
                        </a:lnTo>
                        <a:lnTo>
                          <a:pt x="607" y="65"/>
                        </a:lnTo>
                        <a:lnTo>
                          <a:pt x="695" y="58"/>
                        </a:lnTo>
                        <a:lnTo>
                          <a:pt x="683" y="42"/>
                        </a:lnTo>
                        <a:lnTo>
                          <a:pt x="673" y="27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14" name="Freeform 1071"/>
                  <p:cNvSpPr/>
                  <p:nvPr/>
                </p:nvSpPr>
                <p:spPr>
                  <a:xfrm>
                    <a:off x="269" y="287"/>
                    <a:ext cx="273" cy="36"/>
                  </a:xfrm>
                  <a:custGeom>
                    <a:avLst/>
                    <a:gdLst>
                      <a:gd name="txL" fmla="*/ 0 w 818"/>
                      <a:gd name="txT" fmla="*/ 0 h 106"/>
                      <a:gd name="txR" fmla="*/ 818 w 818"/>
                      <a:gd name="txB" fmla="*/ 106 h 10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8" h="106">
                        <a:moveTo>
                          <a:pt x="779" y="74"/>
                        </a:moveTo>
                        <a:lnTo>
                          <a:pt x="691" y="81"/>
                        </a:lnTo>
                        <a:lnTo>
                          <a:pt x="519" y="84"/>
                        </a:lnTo>
                        <a:lnTo>
                          <a:pt x="349" y="81"/>
                        </a:lnTo>
                        <a:lnTo>
                          <a:pt x="286" y="76"/>
                        </a:lnTo>
                        <a:lnTo>
                          <a:pt x="226" y="69"/>
                        </a:lnTo>
                        <a:lnTo>
                          <a:pt x="166" y="57"/>
                        </a:lnTo>
                        <a:lnTo>
                          <a:pt x="109" y="42"/>
                        </a:lnTo>
                        <a:lnTo>
                          <a:pt x="69" y="28"/>
                        </a:lnTo>
                        <a:lnTo>
                          <a:pt x="3" y="1"/>
                        </a:lnTo>
                        <a:lnTo>
                          <a:pt x="0" y="0"/>
                        </a:lnTo>
                        <a:lnTo>
                          <a:pt x="0" y="3"/>
                        </a:lnTo>
                        <a:lnTo>
                          <a:pt x="10" y="20"/>
                        </a:lnTo>
                        <a:lnTo>
                          <a:pt x="39" y="33"/>
                        </a:lnTo>
                        <a:lnTo>
                          <a:pt x="70" y="46"/>
                        </a:lnTo>
                        <a:lnTo>
                          <a:pt x="102" y="55"/>
                        </a:lnTo>
                        <a:lnTo>
                          <a:pt x="135" y="63"/>
                        </a:lnTo>
                        <a:lnTo>
                          <a:pt x="428" y="99"/>
                        </a:lnTo>
                        <a:lnTo>
                          <a:pt x="474" y="103"/>
                        </a:lnTo>
                        <a:lnTo>
                          <a:pt x="521" y="105"/>
                        </a:lnTo>
                        <a:lnTo>
                          <a:pt x="566" y="106"/>
                        </a:lnTo>
                        <a:lnTo>
                          <a:pt x="613" y="106"/>
                        </a:lnTo>
                        <a:lnTo>
                          <a:pt x="635" y="104"/>
                        </a:lnTo>
                        <a:lnTo>
                          <a:pt x="639" y="103"/>
                        </a:lnTo>
                        <a:lnTo>
                          <a:pt x="645" y="103"/>
                        </a:lnTo>
                        <a:lnTo>
                          <a:pt x="657" y="103"/>
                        </a:lnTo>
                        <a:lnTo>
                          <a:pt x="703" y="99"/>
                        </a:lnTo>
                        <a:lnTo>
                          <a:pt x="725" y="96"/>
                        </a:lnTo>
                        <a:lnTo>
                          <a:pt x="747" y="93"/>
                        </a:lnTo>
                        <a:lnTo>
                          <a:pt x="793" y="86"/>
                        </a:lnTo>
                        <a:lnTo>
                          <a:pt x="818" y="81"/>
                        </a:lnTo>
                        <a:lnTo>
                          <a:pt x="804" y="69"/>
                        </a:lnTo>
                        <a:lnTo>
                          <a:pt x="779" y="74"/>
                        </a:lnTo>
                        <a:close/>
                      </a:path>
                    </a:pathLst>
                  </a:custGeom>
                  <a:solidFill>
                    <a:srgbClr val="FF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15" name="Freeform 1072"/>
                  <p:cNvSpPr/>
                  <p:nvPr/>
                </p:nvSpPr>
                <p:spPr>
                  <a:xfrm>
                    <a:off x="277" y="269"/>
                    <a:ext cx="241" cy="39"/>
                  </a:xfrm>
                  <a:custGeom>
                    <a:avLst/>
                    <a:gdLst>
                      <a:gd name="txL" fmla="*/ 0 w 725"/>
                      <a:gd name="txT" fmla="*/ 0 h 115"/>
                      <a:gd name="txR" fmla="*/ 725 w 725"/>
                      <a:gd name="txB" fmla="*/ 115 h 1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5" h="115">
                        <a:moveTo>
                          <a:pt x="718" y="66"/>
                        </a:moveTo>
                        <a:lnTo>
                          <a:pt x="716" y="55"/>
                        </a:lnTo>
                        <a:lnTo>
                          <a:pt x="641" y="64"/>
                        </a:lnTo>
                        <a:lnTo>
                          <a:pt x="622" y="66"/>
                        </a:lnTo>
                        <a:lnTo>
                          <a:pt x="604" y="68"/>
                        </a:lnTo>
                        <a:lnTo>
                          <a:pt x="568" y="72"/>
                        </a:lnTo>
                        <a:lnTo>
                          <a:pt x="494" y="74"/>
                        </a:lnTo>
                        <a:lnTo>
                          <a:pt x="457" y="74"/>
                        </a:lnTo>
                        <a:lnTo>
                          <a:pt x="421" y="74"/>
                        </a:lnTo>
                        <a:lnTo>
                          <a:pt x="334" y="68"/>
                        </a:lnTo>
                        <a:lnTo>
                          <a:pt x="250" y="60"/>
                        </a:lnTo>
                        <a:lnTo>
                          <a:pt x="166" y="46"/>
                        </a:lnTo>
                        <a:lnTo>
                          <a:pt x="83" y="30"/>
                        </a:lnTo>
                        <a:lnTo>
                          <a:pt x="58" y="22"/>
                        </a:lnTo>
                        <a:lnTo>
                          <a:pt x="36" y="15"/>
                        </a:lnTo>
                        <a:lnTo>
                          <a:pt x="16" y="7"/>
                        </a:lnTo>
                        <a:lnTo>
                          <a:pt x="0" y="0"/>
                        </a:lnTo>
                        <a:lnTo>
                          <a:pt x="21" y="27"/>
                        </a:lnTo>
                        <a:lnTo>
                          <a:pt x="46" y="55"/>
                        </a:lnTo>
                        <a:lnTo>
                          <a:pt x="111" y="76"/>
                        </a:lnTo>
                        <a:lnTo>
                          <a:pt x="178" y="93"/>
                        </a:lnTo>
                        <a:lnTo>
                          <a:pt x="245" y="105"/>
                        </a:lnTo>
                        <a:lnTo>
                          <a:pt x="314" y="112"/>
                        </a:lnTo>
                        <a:lnTo>
                          <a:pt x="382" y="115"/>
                        </a:lnTo>
                        <a:lnTo>
                          <a:pt x="453" y="114"/>
                        </a:lnTo>
                        <a:lnTo>
                          <a:pt x="524" y="106"/>
                        </a:lnTo>
                        <a:lnTo>
                          <a:pt x="597" y="97"/>
                        </a:lnTo>
                        <a:lnTo>
                          <a:pt x="725" y="76"/>
                        </a:lnTo>
                        <a:lnTo>
                          <a:pt x="718" y="66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16" name="Freeform 1073"/>
                  <p:cNvSpPr/>
                  <p:nvPr/>
                </p:nvSpPr>
                <p:spPr>
                  <a:xfrm>
                    <a:off x="261" y="288"/>
                    <a:ext cx="308" cy="50"/>
                  </a:xfrm>
                  <a:custGeom>
                    <a:avLst/>
                    <a:gdLst>
                      <a:gd name="txL" fmla="*/ 0 w 925"/>
                      <a:gd name="txT" fmla="*/ 0 h 152"/>
                      <a:gd name="txR" fmla="*/ 925 w 925"/>
                      <a:gd name="txB" fmla="*/ 152 h 1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25" h="152">
                        <a:moveTo>
                          <a:pt x="568" y="152"/>
                        </a:moveTo>
                        <a:lnTo>
                          <a:pt x="787" y="137"/>
                        </a:lnTo>
                        <a:lnTo>
                          <a:pt x="925" y="113"/>
                        </a:lnTo>
                        <a:lnTo>
                          <a:pt x="910" y="109"/>
                        </a:lnTo>
                        <a:lnTo>
                          <a:pt x="903" y="107"/>
                        </a:lnTo>
                        <a:lnTo>
                          <a:pt x="901" y="105"/>
                        </a:lnTo>
                        <a:lnTo>
                          <a:pt x="899" y="105"/>
                        </a:lnTo>
                        <a:lnTo>
                          <a:pt x="897" y="105"/>
                        </a:lnTo>
                        <a:lnTo>
                          <a:pt x="871" y="96"/>
                        </a:lnTo>
                        <a:lnTo>
                          <a:pt x="844" y="80"/>
                        </a:lnTo>
                        <a:lnTo>
                          <a:pt x="819" y="85"/>
                        </a:lnTo>
                        <a:lnTo>
                          <a:pt x="831" y="93"/>
                        </a:lnTo>
                        <a:lnTo>
                          <a:pt x="845" y="101"/>
                        </a:lnTo>
                        <a:lnTo>
                          <a:pt x="850" y="102"/>
                        </a:lnTo>
                        <a:lnTo>
                          <a:pt x="318" y="121"/>
                        </a:lnTo>
                        <a:lnTo>
                          <a:pt x="286" y="121"/>
                        </a:lnTo>
                        <a:lnTo>
                          <a:pt x="256" y="120"/>
                        </a:lnTo>
                        <a:lnTo>
                          <a:pt x="226" y="116"/>
                        </a:lnTo>
                        <a:lnTo>
                          <a:pt x="197" y="111"/>
                        </a:lnTo>
                        <a:lnTo>
                          <a:pt x="168" y="103"/>
                        </a:lnTo>
                        <a:lnTo>
                          <a:pt x="141" y="95"/>
                        </a:lnTo>
                        <a:lnTo>
                          <a:pt x="113" y="84"/>
                        </a:lnTo>
                        <a:lnTo>
                          <a:pt x="88" y="71"/>
                        </a:lnTo>
                        <a:lnTo>
                          <a:pt x="76" y="63"/>
                        </a:lnTo>
                        <a:lnTo>
                          <a:pt x="66" y="56"/>
                        </a:lnTo>
                        <a:lnTo>
                          <a:pt x="51" y="38"/>
                        </a:lnTo>
                        <a:lnTo>
                          <a:pt x="40" y="25"/>
                        </a:lnTo>
                        <a:lnTo>
                          <a:pt x="30" y="14"/>
                        </a:lnTo>
                        <a:lnTo>
                          <a:pt x="21" y="6"/>
                        </a:lnTo>
                        <a:lnTo>
                          <a:pt x="11" y="2"/>
                        </a:lnTo>
                        <a:lnTo>
                          <a:pt x="10" y="1"/>
                        </a:lnTo>
                        <a:lnTo>
                          <a:pt x="8" y="1"/>
                        </a:lnTo>
                        <a:lnTo>
                          <a:pt x="5" y="0"/>
                        </a:lnTo>
                        <a:lnTo>
                          <a:pt x="5" y="2"/>
                        </a:lnTo>
                        <a:lnTo>
                          <a:pt x="3" y="6"/>
                        </a:lnTo>
                        <a:lnTo>
                          <a:pt x="0" y="12"/>
                        </a:lnTo>
                        <a:lnTo>
                          <a:pt x="0" y="19"/>
                        </a:lnTo>
                        <a:lnTo>
                          <a:pt x="2" y="32"/>
                        </a:lnTo>
                        <a:lnTo>
                          <a:pt x="0" y="32"/>
                        </a:lnTo>
                        <a:lnTo>
                          <a:pt x="5" y="54"/>
                        </a:lnTo>
                        <a:lnTo>
                          <a:pt x="5" y="57"/>
                        </a:lnTo>
                        <a:lnTo>
                          <a:pt x="10" y="73"/>
                        </a:lnTo>
                        <a:lnTo>
                          <a:pt x="14" y="85"/>
                        </a:lnTo>
                        <a:lnTo>
                          <a:pt x="21" y="96"/>
                        </a:lnTo>
                        <a:lnTo>
                          <a:pt x="29" y="104"/>
                        </a:lnTo>
                        <a:lnTo>
                          <a:pt x="40" y="113"/>
                        </a:lnTo>
                        <a:lnTo>
                          <a:pt x="92" y="139"/>
                        </a:lnTo>
                        <a:lnTo>
                          <a:pt x="122" y="147"/>
                        </a:lnTo>
                        <a:lnTo>
                          <a:pt x="87" y="133"/>
                        </a:lnTo>
                        <a:lnTo>
                          <a:pt x="54" y="114"/>
                        </a:lnTo>
                        <a:lnTo>
                          <a:pt x="36" y="101"/>
                        </a:lnTo>
                        <a:lnTo>
                          <a:pt x="23" y="86"/>
                        </a:lnTo>
                        <a:lnTo>
                          <a:pt x="12" y="69"/>
                        </a:lnTo>
                        <a:lnTo>
                          <a:pt x="6" y="51"/>
                        </a:lnTo>
                        <a:lnTo>
                          <a:pt x="14" y="53"/>
                        </a:lnTo>
                        <a:lnTo>
                          <a:pt x="22" y="57"/>
                        </a:lnTo>
                        <a:lnTo>
                          <a:pt x="29" y="62"/>
                        </a:lnTo>
                        <a:lnTo>
                          <a:pt x="38" y="69"/>
                        </a:lnTo>
                        <a:lnTo>
                          <a:pt x="44" y="75"/>
                        </a:lnTo>
                        <a:lnTo>
                          <a:pt x="46" y="83"/>
                        </a:lnTo>
                        <a:lnTo>
                          <a:pt x="70" y="96"/>
                        </a:lnTo>
                        <a:lnTo>
                          <a:pt x="95" y="108"/>
                        </a:lnTo>
                        <a:lnTo>
                          <a:pt x="122" y="119"/>
                        </a:lnTo>
                        <a:lnTo>
                          <a:pt x="149" y="128"/>
                        </a:lnTo>
                        <a:lnTo>
                          <a:pt x="177" y="135"/>
                        </a:lnTo>
                        <a:lnTo>
                          <a:pt x="206" y="141"/>
                        </a:lnTo>
                        <a:lnTo>
                          <a:pt x="234" y="145"/>
                        </a:lnTo>
                        <a:lnTo>
                          <a:pt x="264" y="147"/>
                        </a:lnTo>
                        <a:lnTo>
                          <a:pt x="416" y="151"/>
                        </a:lnTo>
                        <a:lnTo>
                          <a:pt x="491" y="151"/>
                        </a:lnTo>
                        <a:lnTo>
                          <a:pt x="568" y="152"/>
                        </a:lnTo>
                        <a:close/>
                      </a:path>
                    </a:pathLst>
                  </a:custGeom>
                  <a:solidFill>
                    <a:srgbClr val="EA6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17" name="Freeform 1074"/>
                  <p:cNvSpPr/>
                  <p:nvPr/>
                </p:nvSpPr>
                <p:spPr>
                  <a:xfrm>
                    <a:off x="538" y="291"/>
                    <a:ext cx="66" cy="23"/>
                  </a:xfrm>
                  <a:custGeom>
                    <a:avLst/>
                    <a:gdLst>
                      <a:gd name="txL" fmla="*/ 0 w 196"/>
                      <a:gd name="txT" fmla="*/ 0 h 71"/>
                      <a:gd name="txR" fmla="*/ 196 w 196"/>
                      <a:gd name="txB" fmla="*/ 71 h 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6" h="71">
                        <a:moveTo>
                          <a:pt x="38" y="56"/>
                        </a:moveTo>
                        <a:lnTo>
                          <a:pt x="44" y="59"/>
                        </a:lnTo>
                        <a:lnTo>
                          <a:pt x="69" y="71"/>
                        </a:lnTo>
                        <a:lnTo>
                          <a:pt x="90" y="70"/>
                        </a:lnTo>
                        <a:lnTo>
                          <a:pt x="100" y="69"/>
                        </a:lnTo>
                        <a:lnTo>
                          <a:pt x="111" y="69"/>
                        </a:lnTo>
                        <a:lnTo>
                          <a:pt x="114" y="66"/>
                        </a:lnTo>
                        <a:lnTo>
                          <a:pt x="119" y="65"/>
                        </a:lnTo>
                        <a:lnTo>
                          <a:pt x="129" y="63"/>
                        </a:lnTo>
                        <a:lnTo>
                          <a:pt x="132" y="60"/>
                        </a:lnTo>
                        <a:lnTo>
                          <a:pt x="137" y="59"/>
                        </a:lnTo>
                        <a:lnTo>
                          <a:pt x="147" y="57"/>
                        </a:lnTo>
                        <a:lnTo>
                          <a:pt x="161" y="46"/>
                        </a:lnTo>
                        <a:lnTo>
                          <a:pt x="167" y="39"/>
                        </a:lnTo>
                        <a:lnTo>
                          <a:pt x="174" y="33"/>
                        </a:lnTo>
                        <a:lnTo>
                          <a:pt x="179" y="24"/>
                        </a:lnTo>
                        <a:lnTo>
                          <a:pt x="185" y="17"/>
                        </a:lnTo>
                        <a:lnTo>
                          <a:pt x="190" y="9"/>
                        </a:lnTo>
                        <a:lnTo>
                          <a:pt x="192" y="4"/>
                        </a:lnTo>
                        <a:lnTo>
                          <a:pt x="194" y="2"/>
                        </a:lnTo>
                        <a:lnTo>
                          <a:pt x="196" y="0"/>
                        </a:lnTo>
                        <a:lnTo>
                          <a:pt x="167" y="8"/>
                        </a:lnTo>
                        <a:lnTo>
                          <a:pt x="153" y="10"/>
                        </a:lnTo>
                        <a:lnTo>
                          <a:pt x="146" y="11"/>
                        </a:lnTo>
                        <a:lnTo>
                          <a:pt x="140" y="14"/>
                        </a:lnTo>
                        <a:lnTo>
                          <a:pt x="111" y="18"/>
                        </a:lnTo>
                        <a:lnTo>
                          <a:pt x="82" y="22"/>
                        </a:lnTo>
                        <a:lnTo>
                          <a:pt x="0" y="28"/>
                        </a:lnTo>
                        <a:lnTo>
                          <a:pt x="38" y="56"/>
                        </a:lnTo>
                        <a:close/>
                      </a:path>
                    </a:pathLst>
                  </a:custGeom>
                  <a:solidFill>
                    <a:srgbClr val="F271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18" name="Freeform 1075"/>
                  <p:cNvSpPr/>
                  <p:nvPr/>
                </p:nvSpPr>
                <p:spPr>
                  <a:xfrm>
                    <a:off x="527" y="278"/>
                    <a:ext cx="32" cy="7"/>
                  </a:xfrm>
                  <a:custGeom>
                    <a:avLst/>
                    <a:gdLst>
                      <a:gd name="txL" fmla="*/ 0 w 96"/>
                      <a:gd name="txT" fmla="*/ 0 h 22"/>
                      <a:gd name="txR" fmla="*/ 96 w 96"/>
                      <a:gd name="txB" fmla="*/ 22 h 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6" h="22">
                        <a:moveTo>
                          <a:pt x="96" y="0"/>
                        </a:moveTo>
                        <a:lnTo>
                          <a:pt x="0" y="6"/>
                        </a:lnTo>
                        <a:lnTo>
                          <a:pt x="5" y="22"/>
                        </a:lnTo>
                        <a:lnTo>
                          <a:pt x="96" y="0"/>
                        </a:lnTo>
                        <a:close/>
                      </a:path>
                    </a:pathLst>
                  </a:custGeom>
                  <a:solidFill>
                    <a:srgbClr val="FF7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19" name="Freeform 1076"/>
                  <p:cNvSpPr>
                    <a:spLocks noEditPoints="1"/>
                  </p:cNvSpPr>
                  <p:nvPr/>
                </p:nvSpPr>
                <p:spPr>
                  <a:xfrm>
                    <a:off x="520" y="184"/>
                    <a:ext cx="121" cy="134"/>
                  </a:xfrm>
                  <a:custGeom>
                    <a:avLst/>
                    <a:gdLst>
                      <a:gd name="txL" fmla="*/ 0 w 364"/>
                      <a:gd name="txT" fmla="*/ 0 h 402"/>
                      <a:gd name="txR" fmla="*/ 364 w 364"/>
                      <a:gd name="txB" fmla="*/ 402 h 40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4" h="402">
                        <a:moveTo>
                          <a:pt x="210" y="42"/>
                        </a:moveTo>
                        <a:lnTo>
                          <a:pt x="208" y="36"/>
                        </a:lnTo>
                        <a:lnTo>
                          <a:pt x="200" y="25"/>
                        </a:lnTo>
                        <a:lnTo>
                          <a:pt x="196" y="24"/>
                        </a:lnTo>
                        <a:lnTo>
                          <a:pt x="191" y="12"/>
                        </a:lnTo>
                        <a:lnTo>
                          <a:pt x="186" y="11"/>
                        </a:lnTo>
                        <a:lnTo>
                          <a:pt x="178" y="10"/>
                        </a:lnTo>
                        <a:lnTo>
                          <a:pt x="172" y="8"/>
                        </a:lnTo>
                        <a:lnTo>
                          <a:pt x="167" y="5"/>
                        </a:lnTo>
                        <a:lnTo>
                          <a:pt x="164" y="0"/>
                        </a:lnTo>
                        <a:lnTo>
                          <a:pt x="145" y="8"/>
                        </a:lnTo>
                        <a:lnTo>
                          <a:pt x="128" y="20"/>
                        </a:lnTo>
                        <a:lnTo>
                          <a:pt x="130" y="24"/>
                        </a:lnTo>
                        <a:lnTo>
                          <a:pt x="128" y="25"/>
                        </a:lnTo>
                        <a:lnTo>
                          <a:pt x="126" y="25"/>
                        </a:lnTo>
                        <a:lnTo>
                          <a:pt x="115" y="37"/>
                        </a:lnTo>
                        <a:lnTo>
                          <a:pt x="109" y="53"/>
                        </a:lnTo>
                        <a:lnTo>
                          <a:pt x="100" y="70"/>
                        </a:lnTo>
                        <a:lnTo>
                          <a:pt x="100" y="83"/>
                        </a:lnTo>
                        <a:lnTo>
                          <a:pt x="97" y="93"/>
                        </a:lnTo>
                        <a:lnTo>
                          <a:pt x="96" y="99"/>
                        </a:lnTo>
                        <a:lnTo>
                          <a:pt x="97" y="107"/>
                        </a:lnTo>
                        <a:lnTo>
                          <a:pt x="96" y="114"/>
                        </a:lnTo>
                        <a:lnTo>
                          <a:pt x="97" y="122"/>
                        </a:lnTo>
                        <a:lnTo>
                          <a:pt x="100" y="128"/>
                        </a:lnTo>
                        <a:lnTo>
                          <a:pt x="106" y="135"/>
                        </a:lnTo>
                        <a:lnTo>
                          <a:pt x="102" y="138"/>
                        </a:lnTo>
                        <a:lnTo>
                          <a:pt x="97" y="144"/>
                        </a:lnTo>
                        <a:lnTo>
                          <a:pt x="83" y="145"/>
                        </a:lnTo>
                        <a:lnTo>
                          <a:pt x="79" y="145"/>
                        </a:lnTo>
                        <a:lnTo>
                          <a:pt x="77" y="146"/>
                        </a:lnTo>
                        <a:lnTo>
                          <a:pt x="61" y="150"/>
                        </a:lnTo>
                        <a:lnTo>
                          <a:pt x="48" y="158"/>
                        </a:lnTo>
                        <a:lnTo>
                          <a:pt x="43" y="165"/>
                        </a:lnTo>
                        <a:lnTo>
                          <a:pt x="42" y="175"/>
                        </a:lnTo>
                        <a:lnTo>
                          <a:pt x="32" y="179"/>
                        </a:lnTo>
                        <a:lnTo>
                          <a:pt x="25" y="180"/>
                        </a:lnTo>
                        <a:lnTo>
                          <a:pt x="12" y="194"/>
                        </a:lnTo>
                        <a:lnTo>
                          <a:pt x="12" y="200"/>
                        </a:lnTo>
                        <a:lnTo>
                          <a:pt x="14" y="207"/>
                        </a:lnTo>
                        <a:lnTo>
                          <a:pt x="16" y="212"/>
                        </a:lnTo>
                        <a:lnTo>
                          <a:pt x="14" y="218"/>
                        </a:lnTo>
                        <a:lnTo>
                          <a:pt x="4" y="236"/>
                        </a:lnTo>
                        <a:lnTo>
                          <a:pt x="0" y="247"/>
                        </a:lnTo>
                        <a:lnTo>
                          <a:pt x="5" y="255"/>
                        </a:lnTo>
                        <a:lnTo>
                          <a:pt x="1" y="270"/>
                        </a:lnTo>
                        <a:lnTo>
                          <a:pt x="2" y="284"/>
                        </a:lnTo>
                        <a:lnTo>
                          <a:pt x="6" y="287"/>
                        </a:lnTo>
                        <a:lnTo>
                          <a:pt x="16" y="297"/>
                        </a:lnTo>
                        <a:lnTo>
                          <a:pt x="14" y="305"/>
                        </a:lnTo>
                        <a:lnTo>
                          <a:pt x="20" y="315"/>
                        </a:lnTo>
                        <a:lnTo>
                          <a:pt x="23" y="319"/>
                        </a:lnTo>
                        <a:lnTo>
                          <a:pt x="29" y="323"/>
                        </a:lnTo>
                        <a:lnTo>
                          <a:pt x="30" y="333"/>
                        </a:lnTo>
                        <a:lnTo>
                          <a:pt x="37" y="338"/>
                        </a:lnTo>
                        <a:lnTo>
                          <a:pt x="42" y="348"/>
                        </a:lnTo>
                        <a:lnTo>
                          <a:pt x="46" y="351"/>
                        </a:lnTo>
                        <a:lnTo>
                          <a:pt x="52" y="356"/>
                        </a:lnTo>
                        <a:lnTo>
                          <a:pt x="50" y="362"/>
                        </a:lnTo>
                        <a:lnTo>
                          <a:pt x="82" y="375"/>
                        </a:lnTo>
                        <a:lnTo>
                          <a:pt x="83" y="377"/>
                        </a:lnTo>
                        <a:lnTo>
                          <a:pt x="102" y="393"/>
                        </a:lnTo>
                        <a:lnTo>
                          <a:pt x="109" y="390"/>
                        </a:lnTo>
                        <a:lnTo>
                          <a:pt x="115" y="391"/>
                        </a:lnTo>
                        <a:lnTo>
                          <a:pt x="120" y="393"/>
                        </a:lnTo>
                        <a:lnTo>
                          <a:pt x="125" y="399"/>
                        </a:lnTo>
                        <a:lnTo>
                          <a:pt x="150" y="402"/>
                        </a:lnTo>
                        <a:lnTo>
                          <a:pt x="176" y="402"/>
                        </a:lnTo>
                        <a:lnTo>
                          <a:pt x="188" y="399"/>
                        </a:lnTo>
                        <a:lnTo>
                          <a:pt x="203" y="396"/>
                        </a:lnTo>
                        <a:lnTo>
                          <a:pt x="230" y="386"/>
                        </a:lnTo>
                        <a:lnTo>
                          <a:pt x="215" y="389"/>
                        </a:lnTo>
                        <a:lnTo>
                          <a:pt x="215" y="387"/>
                        </a:lnTo>
                        <a:lnTo>
                          <a:pt x="197" y="392"/>
                        </a:lnTo>
                        <a:lnTo>
                          <a:pt x="194" y="397"/>
                        </a:lnTo>
                        <a:lnTo>
                          <a:pt x="192" y="399"/>
                        </a:lnTo>
                        <a:lnTo>
                          <a:pt x="178" y="401"/>
                        </a:lnTo>
                        <a:lnTo>
                          <a:pt x="164" y="402"/>
                        </a:lnTo>
                        <a:lnTo>
                          <a:pt x="150" y="401"/>
                        </a:lnTo>
                        <a:lnTo>
                          <a:pt x="138" y="398"/>
                        </a:lnTo>
                        <a:lnTo>
                          <a:pt x="131" y="397"/>
                        </a:lnTo>
                        <a:lnTo>
                          <a:pt x="112" y="387"/>
                        </a:lnTo>
                        <a:lnTo>
                          <a:pt x="110" y="387"/>
                        </a:lnTo>
                        <a:lnTo>
                          <a:pt x="108" y="389"/>
                        </a:lnTo>
                        <a:lnTo>
                          <a:pt x="98" y="384"/>
                        </a:lnTo>
                        <a:lnTo>
                          <a:pt x="90" y="378"/>
                        </a:lnTo>
                        <a:lnTo>
                          <a:pt x="90" y="375"/>
                        </a:lnTo>
                        <a:lnTo>
                          <a:pt x="91" y="373"/>
                        </a:lnTo>
                        <a:lnTo>
                          <a:pt x="79" y="372"/>
                        </a:lnTo>
                        <a:lnTo>
                          <a:pt x="56" y="359"/>
                        </a:lnTo>
                        <a:lnTo>
                          <a:pt x="58" y="354"/>
                        </a:lnTo>
                        <a:lnTo>
                          <a:pt x="50" y="349"/>
                        </a:lnTo>
                        <a:lnTo>
                          <a:pt x="44" y="336"/>
                        </a:lnTo>
                        <a:lnTo>
                          <a:pt x="42" y="335"/>
                        </a:lnTo>
                        <a:lnTo>
                          <a:pt x="40" y="329"/>
                        </a:lnTo>
                        <a:lnTo>
                          <a:pt x="36" y="325"/>
                        </a:lnTo>
                        <a:lnTo>
                          <a:pt x="35" y="323"/>
                        </a:lnTo>
                        <a:lnTo>
                          <a:pt x="18" y="305"/>
                        </a:lnTo>
                        <a:lnTo>
                          <a:pt x="17" y="303"/>
                        </a:lnTo>
                        <a:lnTo>
                          <a:pt x="16" y="293"/>
                        </a:lnTo>
                        <a:lnTo>
                          <a:pt x="18" y="291"/>
                        </a:lnTo>
                        <a:lnTo>
                          <a:pt x="35" y="312"/>
                        </a:lnTo>
                        <a:lnTo>
                          <a:pt x="36" y="312"/>
                        </a:lnTo>
                        <a:lnTo>
                          <a:pt x="40" y="317"/>
                        </a:lnTo>
                        <a:lnTo>
                          <a:pt x="49" y="329"/>
                        </a:lnTo>
                        <a:lnTo>
                          <a:pt x="58" y="335"/>
                        </a:lnTo>
                        <a:lnTo>
                          <a:pt x="60" y="339"/>
                        </a:lnTo>
                        <a:lnTo>
                          <a:pt x="60" y="341"/>
                        </a:lnTo>
                        <a:lnTo>
                          <a:pt x="65" y="345"/>
                        </a:lnTo>
                        <a:lnTo>
                          <a:pt x="65" y="347"/>
                        </a:lnTo>
                        <a:lnTo>
                          <a:pt x="77" y="349"/>
                        </a:lnTo>
                        <a:lnTo>
                          <a:pt x="80" y="348"/>
                        </a:lnTo>
                        <a:lnTo>
                          <a:pt x="85" y="351"/>
                        </a:lnTo>
                        <a:lnTo>
                          <a:pt x="91" y="350"/>
                        </a:lnTo>
                        <a:lnTo>
                          <a:pt x="100" y="351"/>
                        </a:lnTo>
                        <a:lnTo>
                          <a:pt x="109" y="357"/>
                        </a:lnTo>
                        <a:lnTo>
                          <a:pt x="122" y="365"/>
                        </a:lnTo>
                        <a:lnTo>
                          <a:pt x="138" y="368"/>
                        </a:lnTo>
                        <a:lnTo>
                          <a:pt x="144" y="367"/>
                        </a:lnTo>
                        <a:lnTo>
                          <a:pt x="145" y="368"/>
                        </a:lnTo>
                        <a:lnTo>
                          <a:pt x="148" y="372"/>
                        </a:lnTo>
                        <a:lnTo>
                          <a:pt x="134" y="377"/>
                        </a:lnTo>
                        <a:lnTo>
                          <a:pt x="122" y="378"/>
                        </a:lnTo>
                        <a:lnTo>
                          <a:pt x="110" y="374"/>
                        </a:lnTo>
                        <a:lnTo>
                          <a:pt x="100" y="368"/>
                        </a:lnTo>
                        <a:lnTo>
                          <a:pt x="98" y="369"/>
                        </a:lnTo>
                        <a:lnTo>
                          <a:pt x="114" y="379"/>
                        </a:lnTo>
                        <a:lnTo>
                          <a:pt x="133" y="385"/>
                        </a:lnTo>
                        <a:lnTo>
                          <a:pt x="151" y="380"/>
                        </a:lnTo>
                        <a:lnTo>
                          <a:pt x="170" y="379"/>
                        </a:lnTo>
                        <a:lnTo>
                          <a:pt x="188" y="378"/>
                        </a:lnTo>
                        <a:lnTo>
                          <a:pt x="206" y="381"/>
                        </a:lnTo>
                        <a:lnTo>
                          <a:pt x="240" y="357"/>
                        </a:lnTo>
                        <a:lnTo>
                          <a:pt x="246" y="348"/>
                        </a:lnTo>
                        <a:lnTo>
                          <a:pt x="239" y="350"/>
                        </a:lnTo>
                        <a:lnTo>
                          <a:pt x="233" y="351"/>
                        </a:lnTo>
                        <a:lnTo>
                          <a:pt x="233" y="344"/>
                        </a:lnTo>
                        <a:lnTo>
                          <a:pt x="240" y="335"/>
                        </a:lnTo>
                        <a:lnTo>
                          <a:pt x="247" y="326"/>
                        </a:lnTo>
                        <a:lnTo>
                          <a:pt x="252" y="317"/>
                        </a:lnTo>
                        <a:lnTo>
                          <a:pt x="256" y="307"/>
                        </a:lnTo>
                        <a:lnTo>
                          <a:pt x="256" y="305"/>
                        </a:lnTo>
                        <a:lnTo>
                          <a:pt x="258" y="299"/>
                        </a:lnTo>
                        <a:lnTo>
                          <a:pt x="259" y="284"/>
                        </a:lnTo>
                        <a:lnTo>
                          <a:pt x="257" y="275"/>
                        </a:lnTo>
                        <a:lnTo>
                          <a:pt x="258" y="272"/>
                        </a:lnTo>
                        <a:lnTo>
                          <a:pt x="253" y="263"/>
                        </a:lnTo>
                        <a:lnTo>
                          <a:pt x="257" y="255"/>
                        </a:lnTo>
                        <a:lnTo>
                          <a:pt x="258" y="255"/>
                        </a:lnTo>
                        <a:lnTo>
                          <a:pt x="259" y="261"/>
                        </a:lnTo>
                        <a:lnTo>
                          <a:pt x="260" y="254"/>
                        </a:lnTo>
                        <a:lnTo>
                          <a:pt x="263" y="251"/>
                        </a:lnTo>
                        <a:lnTo>
                          <a:pt x="266" y="251"/>
                        </a:lnTo>
                        <a:lnTo>
                          <a:pt x="265" y="251"/>
                        </a:lnTo>
                        <a:lnTo>
                          <a:pt x="266" y="248"/>
                        </a:lnTo>
                        <a:lnTo>
                          <a:pt x="268" y="245"/>
                        </a:lnTo>
                        <a:lnTo>
                          <a:pt x="286" y="240"/>
                        </a:lnTo>
                        <a:lnTo>
                          <a:pt x="313" y="243"/>
                        </a:lnTo>
                        <a:lnTo>
                          <a:pt x="319" y="239"/>
                        </a:lnTo>
                        <a:lnTo>
                          <a:pt x="324" y="229"/>
                        </a:lnTo>
                        <a:lnTo>
                          <a:pt x="332" y="219"/>
                        </a:lnTo>
                        <a:lnTo>
                          <a:pt x="340" y="210"/>
                        </a:lnTo>
                        <a:lnTo>
                          <a:pt x="344" y="198"/>
                        </a:lnTo>
                        <a:lnTo>
                          <a:pt x="348" y="186"/>
                        </a:lnTo>
                        <a:lnTo>
                          <a:pt x="346" y="175"/>
                        </a:lnTo>
                        <a:lnTo>
                          <a:pt x="347" y="171"/>
                        </a:lnTo>
                        <a:lnTo>
                          <a:pt x="349" y="165"/>
                        </a:lnTo>
                        <a:lnTo>
                          <a:pt x="350" y="165"/>
                        </a:lnTo>
                        <a:lnTo>
                          <a:pt x="353" y="175"/>
                        </a:lnTo>
                        <a:lnTo>
                          <a:pt x="353" y="180"/>
                        </a:lnTo>
                        <a:lnTo>
                          <a:pt x="353" y="182"/>
                        </a:lnTo>
                        <a:lnTo>
                          <a:pt x="353" y="183"/>
                        </a:lnTo>
                        <a:lnTo>
                          <a:pt x="354" y="186"/>
                        </a:lnTo>
                        <a:lnTo>
                          <a:pt x="353" y="195"/>
                        </a:lnTo>
                        <a:lnTo>
                          <a:pt x="350" y="206"/>
                        </a:lnTo>
                        <a:lnTo>
                          <a:pt x="352" y="211"/>
                        </a:lnTo>
                        <a:lnTo>
                          <a:pt x="353" y="210"/>
                        </a:lnTo>
                        <a:lnTo>
                          <a:pt x="354" y="213"/>
                        </a:lnTo>
                        <a:lnTo>
                          <a:pt x="355" y="218"/>
                        </a:lnTo>
                        <a:lnTo>
                          <a:pt x="353" y="224"/>
                        </a:lnTo>
                        <a:lnTo>
                          <a:pt x="349" y="233"/>
                        </a:lnTo>
                        <a:lnTo>
                          <a:pt x="344" y="236"/>
                        </a:lnTo>
                        <a:lnTo>
                          <a:pt x="340" y="237"/>
                        </a:lnTo>
                        <a:lnTo>
                          <a:pt x="337" y="241"/>
                        </a:lnTo>
                        <a:lnTo>
                          <a:pt x="338" y="245"/>
                        </a:lnTo>
                        <a:lnTo>
                          <a:pt x="337" y="247"/>
                        </a:lnTo>
                        <a:lnTo>
                          <a:pt x="336" y="248"/>
                        </a:lnTo>
                        <a:lnTo>
                          <a:pt x="350" y="246"/>
                        </a:lnTo>
                        <a:lnTo>
                          <a:pt x="350" y="233"/>
                        </a:lnTo>
                        <a:lnTo>
                          <a:pt x="362" y="219"/>
                        </a:lnTo>
                        <a:lnTo>
                          <a:pt x="359" y="195"/>
                        </a:lnTo>
                        <a:lnTo>
                          <a:pt x="362" y="195"/>
                        </a:lnTo>
                        <a:lnTo>
                          <a:pt x="364" y="194"/>
                        </a:lnTo>
                        <a:lnTo>
                          <a:pt x="361" y="182"/>
                        </a:lnTo>
                        <a:lnTo>
                          <a:pt x="360" y="168"/>
                        </a:lnTo>
                        <a:lnTo>
                          <a:pt x="358" y="153"/>
                        </a:lnTo>
                        <a:lnTo>
                          <a:pt x="352" y="139"/>
                        </a:lnTo>
                        <a:lnTo>
                          <a:pt x="343" y="127"/>
                        </a:lnTo>
                        <a:lnTo>
                          <a:pt x="338" y="125"/>
                        </a:lnTo>
                        <a:lnTo>
                          <a:pt x="330" y="120"/>
                        </a:lnTo>
                        <a:lnTo>
                          <a:pt x="323" y="119"/>
                        </a:lnTo>
                        <a:lnTo>
                          <a:pt x="314" y="114"/>
                        </a:lnTo>
                        <a:lnTo>
                          <a:pt x="314" y="111"/>
                        </a:lnTo>
                        <a:lnTo>
                          <a:pt x="313" y="110"/>
                        </a:lnTo>
                        <a:lnTo>
                          <a:pt x="286" y="113"/>
                        </a:lnTo>
                        <a:lnTo>
                          <a:pt x="284" y="113"/>
                        </a:lnTo>
                        <a:lnTo>
                          <a:pt x="265" y="120"/>
                        </a:lnTo>
                        <a:lnTo>
                          <a:pt x="262" y="121"/>
                        </a:lnTo>
                        <a:lnTo>
                          <a:pt x="254" y="122"/>
                        </a:lnTo>
                        <a:lnTo>
                          <a:pt x="248" y="128"/>
                        </a:lnTo>
                        <a:lnTo>
                          <a:pt x="248" y="129"/>
                        </a:lnTo>
                        <a:lnTo>
                          <a:pt x="229" y="132"/>
                        </a:lnTo>
                        <a:lnTo>
                          <a:pt x="233" y="120"/>
                        </a:lnTo>
                        <a:lnTo>
                          <a:pt x="235" y="108"/>
                        </a:lnTo>
                        <a:lnTo>
                          <a:pt x="235" y="96"/>
                        </a:lnTo>
                        <a:lnTo>
                          <a:pt x="234" y="84"/>
                        </a:lnTo>
                        <a:lnTo>
                          <a:pt x="230" y="71"/>
                        </a:lnTo>
                        <a:lnTo>
                          <a:pt x="226" y="60"/>
                        </a:lnTo>
                        <a:lnTo>
                          <a:pt x="218" y="50"/>
                        </a:lnTo>
                        <a:lnTo>
                          <a:pt x="210" y="42"/>
                        </a:lnTo>
                        <a:close/>
                        <a:moveTo>
                          <a:pt x="216" y="48"/>
                        </a:moveTo>
                        <a:lnTo>
                          <a:pt x="217" y="49"/>
                        </a:lnTo>
                        <a:lnTo>
                          <a:pt x="222" y="60"/>
                        </a:lnTo>
                        <a:lnTo>
                          <a:pt x="227" y="72"/>
                        </a:lnTo>
                        <a:lnTo>
                          <a:pt x="232" y="96"/>
                        </a:lnTo>
                        <a:lnTo>
                          <a:pt x="234" y="105"/>
                        </a:lnTo>
                        <a:lnTo>
                          <a:pt x="234" y="107"/>
                        </a:lnTo>
                        <a:lnTo>
                          <a:pt x="229" y="117"/>
                        </a:lnTo>
                        <a:lnTo>
                          <a:pt x="226" y="134"/>
                        </a:lnTo>
                        <a:lnTo>
                          <a:pt x="221" y="143"/>
                        </a:lnTo>
                        <a:lnTo>
                          <a:pt x="212" y="150"/>
                        </a:lnTo>
                        <a:lnTo>
                          <a:pt x="208" y="150"/>
                        </a:lnTo>
                        <a:lnTo>
                          <a:pt x="205" y="150"/>
                        </a:lnTo>
                        <a:lnTo>
                          <a:pt x="203" y="149"/>
                        </a:lnTo>
                        <a:lnTo>
                          <a:pt x="202" y="146"/>
                        </a:lnTo>
                        <a:lnTo>
                          <a:pt x="203" y="143"/>
                        </a:lnTo>
                        <a:lnTo>
                          <a:pt x="205" y="143"/>
                        </a:lnTo>
                        <a:lnTo>
                          <a:pt x="205" y="141"/>
                        </a:lnTo>
                        <a:lnTo>
                          <a:pt x="199" y="140"/>
                        </a:lnTo>
                        <a:lnTo>
                          <a:pt x="198" y="139"/>
                        </a:lnTo>
                        <a:lnTo>
                          <a:pt x="197" y="135"/>
                        </a:lnTo>
                        <a:lnTo>
                          <a:pt x="199" y="132"/>
                        </a:lnTo>
                        <a:lnTo>
                          <a:pt x="199" y="129"/>
                        </a:lnTo>
                        <a:lnTo>
                          <a:pt x="209" y="123"/>
                        </a:lnTo>
                        <a:lnTo>
                          <a:pt x="209" y="119"/>
                        </a:lnTo>
                        <a:lnTo>
                          <a:pt x="209" y="117"/>
                        </a:lnTo>
                        <a:lnTo>
                          <a:pt x="215" y="109"/>
                        </a:lnTo>
                        <a:lnTo>
                          <a:pt x="216" y="99"/>
                        </a:lnTo>
                        <a:lnTo>
                          <a:pt x="216" y="98"/>
                        </a:lnTo>
                        <a:lnTo>
                          <a:pt x="198" y="48"/>
                        </a:lnTo>
                        <a:lnTo>
                          <a:pt x="197" y="46"/>
                        </a:lnTo>
                        <a:lnTo>
                          <a:pt x="196" y="43"/>
                        </a:lnTo>
                        <a:lnTo>
                          <a:pt x="197" y="42"/>
                        </a:lnTo>
                        <a:lnTo>
                          <a:pt x="192" y="35"/>
                        </a:lnTo>
                        <a:lnTo>
                          <a:pt x="191" y="28"/>
                        </a:lnTo>
                        <a:lnTo>
                          <a:pt x="192" y="28"/>
                        </a:lnTo>
                        <a:lnTo>
                          <a:pt x="206" y="48"/>
                        </a:lnTo>
                        <a:lnTo>
                          <a:pt x="209" y="43"/>
                        </a:lnTo>
                        <a:lnTo>
                          <a:pt x="216" y="48"/>
                        </a:lnTo>
                        <a:close/>
                        <a:moveTo>
                          <a:pt x="336" y="153"/>
                        </a:moveTo>
                        <a:lnTo>
                          <a:pt x="338" y="155"/>
                        </a:lnTo>
                        <a:lnTo>
                          <a:pt x="338" y="157"/>
                        </a:lnTo>
                        <a:lnTo>
                          <a:pt x="336" y="153"/>
                        </a:lnTo>
                        <a:close/>
                        <a:moveTo>
                          <a:pt x="337" y="155"/>
                        </a:moveTo>
                        <a:lnTo>
                          <a:pt x="331" y="152"/>
                        </a:lnTo>
                        <a:lnTo>
                          <a:pt x="331" y="151"/>
                        </a:lnTo>
                        <a:lnTo>
                          <a:pt x="330" y="144"/>
                        </a:lnTo>
                        <a:lnTo>
                          <a:pt x="335" y="149"/>
                        </a:lnTo>
                        <a:lnTo>
                          <a:pt x="337" y="155"/>
                        </a:lnTo>
                        <a:close/>
                        <a:moveTo>
                          <a:pt x="354" y="170"/>
                        </a:moveTo>
                        <a:lnTo>
                          <a:pt x="353" y="165"/>
                        </a:lnTo>
                        <a:lnTo>
                          <a:pt x="355" y="170"/>
                        </a:lnTo>
                        <a:lnTo>
                          <a:pt x="354" y="170"/>
                        </a:lnTo>
                        <a:close/>
                        <a:moveTo>
                          <a:pt x="253" y="260"/>
                        </a:moveTo>
                        <a:lnTo>
                          <a:pt x="252" y="260"/>
                        </a:lnTo>
                        <a:lnTo>
                          <a:pt x="253" y="260"/>
                        </a:lnTo>
                        <a:close/>
                        <a:moveTo>
                          <a:pt x="344" y="237"/>
                        </a:moveTo>
                        <a:lnTo>
                          <a:pt x="344" y="241"/>
                        </a:lnTo>
                        <a:lnTo>
                          <a:pt x="341" y="241"/>
                        </a:lnTo>
                        <a:lnTo>
                          <a:pt x="344" y="237"/>
                        </a:lnTo>
                        <a:close/>
                        <a:moveTo>
                          <a:pt x="113" y="71"/>
                        </a:moveTo>
                        <a:lnTo>
                          <a:pt x="114" y="66"/>
                        </a:lnTo>
                        <a:lnTo>
                          <a:pt x="114" y="70"/>
                        </a:lnTo>
                        <a:lnTo>
                          <a:pt x="113" y="71"/>
                        </a:lnTo>
                        <a:close/>
                        <a:moveTo>
                          <a:pt x="61" y="227"/>
                        </a:moveTo>
                        <a:lnTo>
                          <a:pt x="61" y="222"/>
                        </a:lnTo>
                        <a:lnTo>
                          <a:pt x="64" y="217"/>
                        </a:lnTo>
                        <a:lnTo>
                          <a:pt x="70" y="215"/>
                        </a:lnTo>
                        <a:lnTo>
                          <a:pt x="79" y="213"/>
                        </a:lnTo>
                        <a:lnTo>
                          <a:pt x="88" y="215"/>
                        </a:lnTo>
                        <a:lnTo>
                          <a:pt x="90" y="216"/>
                        </a:lnTo>
                        <a:lnTo>
                          <a:pt x="92" y="219"/>
                        </a:lnTo>
                        <a:lnTo>
                          <a:pt x="96" y="228"/>
                        </a:lnTo>
                        <a:lnTo>
                          <a:pt x="97" y="233"/>
                        </a:lnTo>
                        <a:lnTo>
                          <a:pt x="95" y="236"/>
                        </a:lnTo>
                        <a:lnTo>
                          <a:pt x="96" y="237"/>
                        </a:lnTo>
                        <a:lnTo>
                          <a:pt x="92" y="242"/>
                        </a:lnTo>
                        <a:lnTo>
                          <a:pt x="90" y="245"/>
                        </a:lnTo>
                        <a:lnTo>
                          <a:pt x="83" y="248"/>
                        </a:lnTo>
                        <a:lnTo>
                          <a:pt x="82" y="248"/>
                        </a:lnTo>
                        <a:lnTo>
                          <a:pt x="80" y="249"/>
                        </a:lnTo>
                        <a:lnTo>
                          <a:pt x="77" y="249"/>
                        </a:lnTo>
                        <a:lnTo>
                          <a:pt x="68" y="248"/>
                        </a:lnTo>
                        <a:lnTo>
                          <a:pt x="64" y="243"/>
                        </a:lnTo>
                        <a:lnTo>
                          <a:pt x="59" y="242"/>
                        </a:lnTo>
                        <a:lnTo>
                          <a:pt x="55" y="237"/>
                        </a:lnTo>
                        <a:lnTo>
                          <a:pt x="54" y="229"/>
                        </a:lnTo>
                        <a:lnTo>
                          <a:pt x="58" y="224"/>
                        </a:lnTo>
                        <a:lnTo>
                          <a:pt x="59" y="223"/>
                        </a:lnTo>
                        <a:lnTo>
                          <a:pt x="61" y="227"/>
                        </a:lnTo>
                        <a:close/>
                        <a:moveTo>
                          <a:pt x="8" y="269"/>
                        </a:moveTo>
                        <a:lnTo>
                          <a:pt x="10" y="270"/>
                        </a:lnTo>
                        <a:lnTo>
                          <a:pt x="10" y="277"/>
                        </a:lnTo>
                        <a:lnTo>
                          <a:pt x="10" y="276"/>
                        </a:lnTo>
                        <a:lnTo>
                          <a:pt x="8" y="269"/>
                        </a:lnTo>
                        <a:close/>
                        <a:moveTo>
                          <a:pt x="222" y="147"/>
                        </a:moveTo>
                        <a:lnTo>
                          <a:pt x="222" y="149"/>
                        </a:lnTo>
                        <a:lnTo>
                          <a:pt x="222" y="152"/>
                        </a:lnTo>
                        <a:lnTo>
                          <a:pt x="223" y="153"/>
                        </a:lnTo>
                        <a:lnTo>
                          <a:pt x="218" y="156"/>
                        </a:lnTo>
                        <a:lnTo>
                          <a:pt x="222" y="147"/>
                        </a:lnTo>
                        <a:close/>
                        <a:moveTo>
                          <a:pt x="188" y="285"/>
                        </a:moveTo>
                        <a:lnTo>
                          <a:pt x="190" y="282"/>
                        </a:lnTo>
                        <a:lnTo>
                          <a:pt x="193" y="281"/>
                        </a:lnTo>
                        <a:lnTo>
                          <a:pt x="202" y="283"/>
                        </a:lnTo>
                        <a:lnTo>
                          <a:pt x="205" y="285"/>
                        </a:lnTo>
                        <a:lnTo>
                          <a:pt x="210" y="290"/>
                        </a:lnTo>
                        <a:lnTo>
                          <a:pt x="212" y="294"/>
                        </a:lnTo>
                        <a:lnTo>
                          <a:pt x="211" y="295"/>
                        </a:lnTo>
                        <a:lnTo>
                          <a:pt x="215" y="294"/>
                        </a:lnTo>
                        <a:lnTo>
                          <a:pt x="218" y="295"/>
                        </a:lnTo>
                        <a:lnTo>
                          <a:pt x="220" y="300"/>
                        </a:lnTo>
                        <a:lnTo>
                          <a:pt x="218" y="305"/>
                        </a:lnTo>
                        <a:lnTo>
                          <a:pt x="216" y="308"/>
                        </a:lnTo>
                        <a:lnTo>
                          <a:pt x="209" y="312"/>
                        </a:lnTo>
                        <a:lnTo>
                          <a:pt x="204" y="314"/>
                        </a:lnTo>
                        <a:lnTo>
                          <a:pt x="192" y="317"/>
                        </a:lnTo>
                        <a:lnTo>
                          <a:pt x="185" y="315"/>
                        </a:lnTo>
                        <a:lnTo>
                          <a:pt x="180" y="313"/>
                        </a:lnTo>
                        <a:lnTo>
                          <a:pt x="174" y="309"/>
                        </a:lnTo>
                        <a:lnTo>
                          <a:pt x="169" y="305"/>
                        </a:lnTo>
                        <a:lnTo>
                          <a:pt x="168" y="296"/>
                        </a:lnTo>
                        <a:lnTo>
                          <a:pt x="169" y="294"/>
                        </a:lnTo>
                        <a:lnTo>
                          <a:pt x="174" y="297"/>
                        </a:lnTo>
                        <a:lnTo>
                          <a:pt x="173" y="291"/>
                        </a:lnTo>
                        <a:lnTo>
                          <a:pt x="174" y="288"/>
                        </a:lnTo>
                        <a:lnTo>
                          <a:pt x="178" y="285"/>
                        </a:lnTo>
                        <a:lnTo>
                          <a:pt x="180" y="283"/>
                        </a:lnTo>
                        <a:lnTo>
                          <a:pt x="188" y="285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20" name="Freeform 1077"/>
                  <p:cNvSpPr>
                    <a:spLocks noEditPoints="1"/>
                  </p:cNvSpPr>
                  <p:nvPr/>
                </p:nvSpPr>
                <p:spPr>
                  <a:xfrm>
                    <a:off x="583" y="193"/>
                    <a:ext cx="15" cy="41"/>
                  </a:xfrm>
                  <a:custGeom>
                    <a:avLst/>
                    <a:gdLst>
                      <a:gd name="txL" fmla="*/ 0 w 43"/>
                      <a:gd name="txT" fmla="*/ 0 h 122"/>
                      <a:gd name="txR" fmla="*/ 43 w 43"/>
                      <a:gd name="txB" fmla="*/ 122 h 1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3" h="122">
                        <a:moveTo>
                          <a:pt x="26" y="21"/>
                        </a:moveTo>
                        <a:lnTo>
                          <a:pt x="25" y="20"/>
                        </a:lnTo>
                        <a:lnTo>
                          <a:pt x="18" y="15"/>
                        </a:lnTo>
                        <a:lnTo>
                          <a:pt x="15" y="20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1" y="7"/>
                        </a:lnTo>
                        <a:lnTo>
                          <a:pt x="6" y="14"/>
                        </a:lnTo>
                        <a:lnTo>
                          <a:pt x="5" y="15"/>
                        </a:lnTo>
                        <a:lnTo>
                          <a:pt x="6" y="18"/>
                        </a:lnTo>
                        <a:lnTo>
                          <a:pt x="7" y="20"/>
                        </a:lnTo>
                        <a:lnTo>
                          <a:pt x="25" y="70"/>
                        </a:lnTo>
                        <a:lnTo>
                          <a:pt x="25" y="71"/>
                        </a:lnTo>
                        <a:lnTo>
                          <a:pt x="24" y="81"/>
                        </a:lnTo>
                        <a:lnTo>
                          <a:pt x="18" y="89"/>
                        </a:lnTo>
                        <a:lnTo>
                          <a:pt x="18" y="91"/>
                        </a:lnTo>
                        <a:lnTo>
                          <a:pt x="18" y="95"/>
                        </a:lnTo>
                        <a:lnTo>
                          <a:pt x="8" y="101"/>
                        </a:lnTo>
                        <a:lnTo>
                          <a:pt x="8" y="104"/>
                        </a:lnTo>
                        <a:lnTo>
                          <a:pt x="6" y="107"/>
                        </a:lnTo>
                        <a:lnTo>
                          <a:pt x="7" y="111"/>
                        </a:lnTo>
                        <a:lnTo>
                          <a:pt x="8" y="112"/>
                        </a:lnTo>
                        <a:lnTo>
                          <a:pt x="14" y="113"/>
                        </a:lnTo>
                        <a:lnTo>
                          <a:pt x="14" y="115"/>
                        </a:lnTo>
                        <a:lnTo>
                          <a:pt x="12" y="115"/>
                        </a:lnTo>
                        <a:lnTo>
                          <a:pt x="11" y="118"/>
                        </a:lnTo>
                        <a:lnTo>
                          <a:pt x="12" y="121"/>
                        </a:lnTo>
                        <a:lnTo>
                          <a:pt x="14" y="122"/>
                        </a:lnTo>
                        <a:lnTo>
                          <a:pt x="17" y="122"/>
                        </a:lnTo>
                        <a:lnTo>
                          <a:pt x="21" y="122"/>
                        </a:lnTo>
                        <a:lnTo>
                          <a:pt x="30" y="115"/>
                        </a:lnTo>
                        <a:lnTo>
                          <a:pt x="35" y="106"/>
                        </a:lnTo>
                        <a:lnTo>
                          <a:pt x="38" y="89"/>
                        </a:lnTo>
                        <a:lnTo>
                          <a:pt x="43" y="79"/>
                        </a:lnTo>
                        <a:lnTo>
                          <a:pt x="43" y="77"/>
                        </a:lnTo>
                        <a:lnTo>
                          <a:pt x="41" y="68"/>
                        </a:lnTo>
                        <a:lnTo>
                          <a:pt x="36" y="44"/>
                        </a:lnTo>
                        <a:lnTo>
                          <a:pt x="31" y="32"/>
                        </a:lnTo>
                        <a:lnTo>
                          <a:pt x="26" y="21"/>
                        </a:lnTo>
                        <a:close/>
                        <a:moveTo>
                          <a:pt x="19" y="22"/>
                        </a:moveTo>
                        <a:lnTo>
                          <a:pt x="20" y="25"/>
                        </a:lnTo>
                        <a:lnTo>
                          <a:pt x="27" y="50"/>
                        </a:lnTo>
                        <a:lnTo>
                          <a:pt x="18" y="21"/>
                        </a:lnTo>
                        <a:lnTo>
                          <a:pt x="19" y="22"/>
                        </a:lnTo>
                        <a:close/>
                        <a:moveTo>
                          <a:pt x="26" y="95"/>
                        </a:moveTo>
                        <a:lnTo>
                          <a:pt x="24" y="99"/>
                        </a:lnTo>
                        <a:lnTo>
                          <a:pt x="26" y="95"/>
                        </a:lnTo>
                        <a:close/>
                      </a:path>
                    </a:pathLst>
                  </a:custGeom>
                  <a:solidFill>
                    <a:srgbClr val="ECECE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21" name="Freeform 1078"/>
                  <p:cNvSpPr/>
                  <p:nvPr/>
                </p:nvSpPr>
                <p:spPr>
                  <a:xfrm>
                    <a:off x="589" y="200"/>
                    <a:ext cx="3" cy="10"/>
                  </a:xfrm>
                  <a:custGeom>
                    <a:avLst/>
                    <a:gdLst>
                      <a:gd name="txL" fmla="*/ 0 w 9"/>
                      <a:gd name="txT" fmla="*/ 0 h 29"/>
                      <a:gd name="txR" fmla="*/ 9 w 9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29">
                        <a:moveTo>
                          <a:pt x="2" y="4"/>
                        </a:moveTo>
                        <a:lnTo>
                          <a:pt x="1" y="1"/>
                        </a:lnTo>
                        <a:lnTo>
                          <a:pt x="0" y="0"/>
                        </a:lnTo>
                        <a:lnTo>
                          <a:pt x="9" y="29"/>
                        </a:lnTo>
                        <a:lnTo>
                          <a:pt x="2" y="4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22" name="Freeform 1079"/>
                  <p:cNvSpPr/>
                  <p:nvPr/>
                </p:nvSpPr>
                <p:spPr>
                  <a:xfrm>
                    <a:off x="591" y="225"/>
                    <a:ext cx="1" cy="1"/>
                  </a:xfrm>
                  <a:custGeom>
                    <a:avLst/>
                    <a:gdLst>
                      <a:gd name="txL" fmla="*/ 0 w 2"/>
                      <a:gd name="txT" fmla="*/ 0 h 4"/>
                      <a:gd name="txR" fmla="*/ 2 w 2"/>
                      <a:gd name="txB" fmla="*/ 4 h 4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4">
                        <a:moveTo>
                          <a:pt x="2" y="0"/>
                        </a:moveTo>
                        <a:lnTo>
                          <a:pt x="0" y="4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523" name="Freeform 1080"/>
                  <p:cNvSpPr>
                    <a:spLocks noEditPoints="1"/>
                  </p:cNvSpPr>
                  <p:nvPr/>
                </p:nvSpPr>
                <p:spPr>
                  <a:xfrm>
                    <a:off x="538" y="255"/>
                    <a:ext cx="14" cy="12"/>
                  </a:xfrm>
                  <a:custGeom>
                    <a:avLst/>
                    <a:gdLst>
                      <a:gd name="txL" fmla="*/ 0 w 43"/>
                      <a:gd name="txT" fmla="*/ 0 h 36"/>
                      <a:gd name="txR" fmla="*/ 43 w 43"/>
                      <a:gd name="txB" fmla="*/ 36 h 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3" h="36">
                        <a:moveTo>
                          <a:pt x="7" y="9"/>
                        </a:moveTo>
                        <a:lnTo>
                          <a:pt x="7" y="14"/>
                        </a:lnTo>
                        <a:lnTo>
                          <a:pt x="5" y="10"/>
                        </a:lnTo>
                        <a:lnTo>
                          <a:pt x="4" y="11"/>
                        </a:lnTo>
                        <a:lnTo>
                          <a:pt x="0" y="16"/>
                        </a:lnTo>
                        <a:lnTo>
                          <a:pt x="1" y="24"/>
                        </a:lnTo>
                        <a:lnTo>
                          <a:pt x="5" y="29"/>
                        </a:lnTo>
                        <a:lnTo>
                          <a:pt x="10" y="30"/>
                        </a:lnTo>
                        <a:lnTo>
                          <a:pt x="14" y="35"/>
                        </a:lnTo>
                        <a:lnTo>
                          <a:pt x="23" y="36"/>
                        </a:lnTo>
                        <a:lnTo>
                          <a:pt x="26" y="36"/>
                        </a:lnTo>
                        <a:lnTo>
                          <a:pt x="28" y="35"/>
                        </a:lnTo>
                        <a:lnTo>
                          <a:pt x="32" y="32"/>
                        </a:lnTo>
                        <a:lnTo>
                          <a:pt x="38" y="29"/>
                        </a:lnTo>
                        <a:lnTo>
                          <a:pt x="42" y="24"/>
                        </a:lnTo>
                        <a:lnTo>
                          <a:pt x="41" y="23"/>
                        </a:lnTo>
                        <a:lnTo>
                          <a:pt x="43" y="20"/>
                        </a:lnTo>
                        <a:lnTo>
                          <a:pt x="42" y="15"/>
                        </a:lnTo>
                        <a:lnTo>
                          <a:pt x="38" y="6"/>
                        </a:lnTo>
                        <a:lnTo>
                          <a:pt x="36" y="3"/>
                        </a:lnTo>
                        <a:lnTo>
                          <a:pt x="34" y="2"/>
                        </a:lnTo>
                        <a:lnTo>
                          <a:pt x="25" y="0"/>
                        </a:lnTo>
                        <a:lnTo>
                          <a:pt x="16" y="2"/>
                        </a:lnTo>
                        <a:lnTo>
                          <a:pt x="10" y="4"/>
                        </a:lnTo>
                        <a:lnTo>
                          <a:pt x="7" y="9"/>
                        </a:lnTo>
                        <a:close/>
                        <a:moveTo>
                          <a:pt x="18" y="15"/>
                        </a:moveTo>
                        <a:lnTo>
                          <a:pt x="19" y="10"/>
                        </a:lnTo>
                        <a:lnTo>
                          <a:pt x="19" y="11"/>
                        </a:lnTo>
                        <a:lnTo>
                          <a:pt x="26" y="8"/>
                        </a:lnTo>
                        <a:lnTo>
                          <a:pt x="31" y="9"/>
                        </a:lnTo>
                        <a:lnTo>
                          <a:pt x="32" y="10"/>
                        </a:lnTo>
                        <a:lnTo>
                          <a:pt x="35" y="14"/>
                        </a:lnTo>
                        <a:lnTo>
                          <a:pt x="36" y="17"/>
                        </a:lnTo>
                        <a:lnTo>
                          <a:pt x="17" y="22"/>
                        </a:lnTo>
                        <a:lnTo>
                          <a:pt x="18" y="15"/>
                        </a:lnTo>
                        <a:close/>
                      </a:path>
                    </a:pathLst>
                  </a:custGeom>
                  <a:solidFill>
                    <a:srgbClr val="ECECE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20524" name="Freeform 1081"/>
                <p:cNvSpPr>
                  <a:spLocks noEditPoints="1"/>
                </p:cNvSpPr>
                <p:nvPr/>
              </p:nvSpPr>
              <p:spPr>
                <a:xfrm>
                  <a:off x="576" y="570"/>
                  <a:ext cx="17" cy="12"/>
                </a:xfrm>
                <a:custGeom>
                  <a:avLst/>
                  <a:gdLst>
                    <a:gd name="txL" fmla="*/ 0 w 52"/>
                    <a:gd name="txT" fmla="*/ 0 h 36"/>
                    <a:gd name="txR" fmla="*/ 52 w 52"/>
                    <a:gd name="txB" fmla="*/ 36 h 3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2" h="36">
                      <a:moveTo>
                        <a:pt x="22" y="1"/>
                      </a:moveTo>
                      <a:lnTo>
                        <a:pt x="20" y="4"/>
                      </a:lnTo>
                      <a:lnTo>
                        <a:pt x="12" y="2"/>
                      </a:lnTo>
                      <a:lnTo>
                        <a:pt x="10" y="4"/>
                      </a:lnTo>
                      <a:lnTo>
                        <a:pt x="6" y="7"/>
                      </a:lnTo>
                      <a:lnTo>
                        <a:pt x="5" y="10"/>
                      </a:lnTo>
                      <a:lnTo>
                        <a:pt x="6" y="16"/>
                      </a:lnTo>
                      <a:lnTo>
                        <a:pt x="1" y="13"/>
                      </a:lnTo>
                      <a:lnTo>
                        <a:pt x="0" y="15"/>
                      </a:lnTo>
                      <a:lnTo>
                        <a:pt x="1" y="24"/>
                      </a:lnTo>
                      <a:lnTo>
                        <a:pt x="6" y="28"/>
                      </a:lnTo>
                      <a:lnTo>
                        <a:pt x="12" y="32"/>
                      </a:lnTo>
                      <a:lnTo>
                        <a:pt x="17" y="34"/>
                      </a:lnTo>
                      <a:lnTo>
                        <a:pt x="24" y="36"/>
                      </a:lnTo>
                      <a:lnTo>
                        <a:pt x="36" y="33"/>
                      </a:lnTo>
                      <a:lnTo>
                        <a:pt x="41" y="31"/>
                      </a:lnTo>
                      <a:lnTo>
                        <a:pt x="48" y="27"/>
                      </a:lnTo>
                      <a:lnTo>
                        <a:pt x="50" y="24"/>
                      </a:lnTo>
                      <a:lnTo>
                        <a:pt x="52" y="19"/>
                      </a:lnTo>
                      <a:lnTo>
                        <a:pt x="50" y="14"/>
                      </a:lnTo>
                      <a:lnTo>
                        <a:pt x="47" y="13"/>
                      </a:lnTo>
                      <a:lnTo>
                        <a:pt x="43" y="14"/>
                      </a:lnTo>
                      <a:lnTo>
                        <a:pt x="41" y="15"/>
                      </a:lnTo>
                      <a:lnTo>
                        <a:pt x="42" y="13"/>
                      </a:lnTo>
                      <a:lnTo>
                        <a:pt x="41" y="10"/>
                      </a:lnTo>
                      <a:lnTo>
                        <a:pt x="34" y="2"/>
                      </a:lnTo>
                      <a:lnTo>
                        <a:pt x="25" y="0"/>
                      </a:lnTo>
                      <a:lnTo>
                        <a:pt x="22" y="1"/>
                      </a:lnTo>
                      <a:close/>
                      <a:moveTo>
                        <a:pt x="14" y="21"/>
                      </a:moveTo>
                      <a:lnTo>
                        <a:pt x="13" y="21"/>
                      </a:lnTo>
                      <a:lnTo>
                        <a:pt x="13" y="20"/>
                      </a:lnTo>
                      <a:lnTo>
                        <a:pt x="11" y="12"/>
                      </a:lnTo>
                      <a:lnTo>
                        <a:pt x="17" y="6"/>
                      </a:lnTo>
                      <a:lnTo>
                        <a:pt x="31" y="10"/>
                      </a:lnTo>
                      <a:lnTo>
                        <a:pt x="31" y="13"/>
                      </a:lnTo>
                      <a:lnTo>
                        <a:pt x="34" y="20"/>
                      </a:lnTo>
                      <a:lnTo>
                        <a:pt x="14" y="21"/>
                      </a:lnTo>
                      <a:close/>
                    </a:path>
                  </a:pathLst>
                </a:custGeom>
                <a:solidFill>
                  <a:srgbClr val="ECECE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25" name="Freeform 1082"/>
                <p:cNvSpPr/>
                <p:nvPr/>
              </p:nvSpPr>
              <p:spPr>
                <a:xfrm>
                  <a:off x="579" y="572"/>
                  <a:ext cx="2" cy="5"/>
                </a:xfrm>
                <a:custGeom>
                  <a:avLst/>
                  <a:gdLst>
                    <a:gd name="txL" fmla="*/ 0 w 6"/>
                    <a:gd name="txT" fmla="*/ 0 h 15"/>
                    <a:gd name="txR" fmla="*/ 6 w 6"/>
                    <a:gd name="txB" fmla="*/ 15 h 1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" h="15">
                      <a:moveTo>
                        <a:pt x="3" y="8"/>
                      </a:moveTo>
                      <a:lnTo>
                        <a:pt x="6" y="0"/>
                      </a:lnTo>
                      <a:lnTo>
                        <a:pt x="0" y="6"/>
                      </a:lnTo>
                      <a:lnTo>
                        <a:pt x="2" y="14"/>
                      </a:lnTo>
                      <a:lnTo>
                        <a:pt x="2" y="15"/>
                      </a:lnTo>
                      <a:lnTo>
                        <a:pt x="3" y="15"/>
                      </a:lnTo>
                      <a:lnTo>
                        <a:pt x="3" y="8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26" name="Freeform 1083"/>
                <p:cNvSpPr>
                  <a:spLocks noEditPoints="1"/>
                </p:cNvSpPr>
                <p:nvPr/>
              </p:nvSpPr>
              <p:spPr>
                <a:xfrm>
                  <a:off x="525" y="532"/>
                  <a:ext cx="113" cy="79"/>
                </a:xfrm>
                <a:custGeom>
                  <a:avLst/>
                  <a:gdLst>
                    <a:gd name="txL" fmla="*/ 0 w 339"/>
                    <a:gd name="txT" fmla="*/ 0 h 237"/>
                    <a:gd name="txR" fmla="*/ 339 w 339"/>
                    <a:gd name="txB" fmla="*/ 237 h 23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39" h="237">
                      <a:moveTo>
                        <a:pt x="334" y="0"/>
                      </a:moveTo>
                      <a:lnTo>
                        <a:pt x="333" y="0"/>
                      </a:lnTo>
                      <a:lnTo>
                        <a:pt x="331" y="6"/>
                      </a:lnTo>
                      <a:lnTo>
                        <a:pt x="330" y="10"/>
                      </a:lnTo>
                      <a:lnTo>
                        <a:pt x="332" y="21"/>
                      </a:lnTo>
                      <a:lnTo>
                        <a:pt x="328" y="33"/>
                      </a:lnTo>
                      <a:lnTo>
                        <a:pt x="324" y="45"/>
                      </a:lnTo>
                      <a:lnTo>
                        <a:pt x="316" y="54"/>
                      </a:lnTo>
                      <a:lnTo>
                        <a:pt x="308" y="64"/>
                      </a:lnTo>
                      <a:lnTo>
                        <a:pt x="303" y="74"/>
                      </a:lnTo>
                      <a:lnTo>
                        <a:pt x="297" y="78"/>
                      </a:lnTo>
                      <a:lnTo>
                        <a:pt x="270" y="75"/>
                      </a:lnTo>
                      <a:lnTo>
                        <a:pt x="252" y="80"/>
                      </a:lnTo>
                      <a:lnTo>
                        <a:pt x="250" y="83"/>
                      </a:lnTo>
                      <a:lnTo>
                        <a:pt x="249" y="86"/>
                      </a:lnTo>
                      <a:lnTo>
                        <a:pt x="250" y="86"/>
                      </a:lnTo>
                      <a:lnTo>
                        <a:pt x="247" y="86"/>
                      </a:lnTo>
                      <a:lnTo>
                        <a:pt x="244" y="89"/>
                      </a:lnTo>
                      <a:lnTo>
                        <a:pt x="243" y="96"/>
                      </a:lnTo>
                      <a:lnTo>
                        <a:pt x="242" y="90"/>
                      </a:lnTo>
                      <a:lnTo>
                        <a:pt x="241" y="90"/>
                      </a:lnTo>
                      <a:lnTo>
                        <a:pt x="237" y="98"/>
                      </a:lnTo>
                      <a:lnTo>
                        <a:pt x="242" y="107"/>
                      </a:lnTo>
                      <a:lnTo>
                        <a:pt x="241" y="110"/>
                      </a:lnTo>
                      <a:lnTo>
                        <a:pt x="243" y="119"/>
                      </a:lnTo>
                      <a:lnTo>
                        <a:pt x="242" y="134"/>
                      </a:lnTo>
                      <a:lnTo>
                        <a:pt x="240" y="140"/>
                      </a:lnTo>
                      <a:lnTo>
                        <a:pt x="240" y="142"/>
                      </a:lnTo>
                      <a:lnTo>
                        <a:pt x="236" y="152"/>
                      </a:lnTo>
                      <a:lnTo>
                        <a:pt x="231" y="161"/>
                      </a:lnTo>
                      <a:lnTo>
                        <a:pt x="224" y="170"/>
                      </a:lnTo>
                      <a:lnTo>
                        <a:pt x="217" y="179"/>
                      </a:lnTo>
                      <a:lnTo>
                        <a:pt x="217" y="186"/>
                      </a:lnTo>
                      <a:lnTo>
                        <a:pt x="223" y="185"/>
                      </a:lnTo>
                      <a:lnTo>
                        <a:pt x="230" y="183"/>
                      </a:lnTo>
                      <a:lnTo>
                        <a:pt x="224" y="192"/>
                      </a:lnTo>
                      <a:lnTo>
                        <a:pt x="190" y="216"/>
                      </a:lnTo>
                      <a:lnTo>
                        <a:pt x="172" y="213"/>
                      </a:lnTo>
                      <a:lnTo>
                        <a:pt x="154" y="214"/>
                      </a:lnTo>
                      <a:lnTo>
                        <a:pt x="135" y="215"/>
                      </a:lnTo>
                      <a:lnTo>
                        <a:pt x="117" y="220"/>
                      </a:lnTo>
                      <a:lnTo>
                        <a:pt x="98" y="214"/>
                      </a:lnTo>
                      <a:lnTo>
                        <a:pt x="82" y="204"/>
                      </a:lnTo>
                      <a:lnTo>
                        <a:pt x="84" y="203"/>
                      </a:lnTo>
                      <a:lnTo>
                        <a:pt x="94" y="209"/>
                      </a:lnTo>
                      <a:lnTo>
                        <a:pt x="106" y="213"/>
                      </a:lnTo>
                      <a:lnTo>
                        <a:pt x="118" y="212"/>
                      </a:lnTo>
                      <a:lnTo>
                        <a:pt x="132" y="207"/>
                      </a:lnTo>
                      <a:lnTo>
                        <a:pt x="129" y="203"/>
                      </a:lnTo>
                      <a:lnTo>
                        <a:pt x="128" y="202"/>
                      </a:lnTo>
                      <a:lnTo>
                        <a:pt x="122" y="203"/>
                      </a:lnTo>
                      <a:lnTo>
                        <a:pt x="106" y="200"/>
                      </a:lnTo>
                      <a:lnTo>
                        <a:pt x="93" y="192"/>
                      </a:lnTo>
                      <a:lnTo>
                        <a:pt x="84" y="186"/>
                      </a:lnTo>
                      <a:lnTo>
                        <a:pt x="75" y="185"/>
                      </a:lnTo>
                      <a:lnTo>
                        <a:pt x="69" y="186"/>
                      </a:lnTo>
                      <a:lnTo>
                        <a:pt x="64" y="183"/>
                      </a:lnTo>
                      <a:lnTo>
                        <a:pt x="61" y="184"/>
                      </a:lnTo>
                      <a:lnTo>
                        <a:pt x="49" y="182"/>
                      </a:lnTo>
                      <a:lnTo>
                        <a:pt x="49" y="180"/>
                      </a:lnTo>
                      <a:lnTo>
                        <a:pt x="44" y="176"/>
                      </a:lnTo>
                      <a:lnTo>
                        <a:pt x="44" y="174"/>
                      </a:lnTo>
                      <a:lnTo>
                        <a:pt x="42" y="170"/>
                      </a:lnTo>
                      <a:lnTo>
                        <a:pt x="33" y="164"/>
                      </a:lnTo>
                      <a:lnTo>
                        <a:pt x="24" y="152"/>
                      </a:lnTo>
                      <a:lnTo>
                        <a:pt x="20" y="147"/>
                      </a:lnTo>
                      <a:lnTo>
                        <a:pt x="19" y="147"/>
                      </a:lnTo>
                      <a:lnTo>
                        <a:pt x="2" y="126"/>
                      </a:lnTo>
                      <a:lnTo>
                        <a:pt x="0" y="128"/>
                      </a:lnTo>
                      <a:lnTo>
                        <a:pt x="1" y="138"/>
                      </a:lnTo>
                      <a:lnTo>
                        <a:pt x="2" y="140"/>
                      </a:lnTo>
                      <a:lnTo>
                        <a:pt x="19" y="158"/>
                      </a:lnTo>
                      <a:lnTo>
                        <a:pt x="20" y="160"/>
                      </a:lnTo>
                      <a:lnTo>
                        <a:pt x="24" y="164"/>
                      </a:lnTo>
                      <a:lnTo>
                        <a:pt x="26" y="170"/>
                      </a:lnTo>
                      <a:lnTo>
                        <a:pt x="28" y="171"/>
                      </a:lnTo>
                      <a:lnTo>
                        <a:pt x="34" y="184"/>
                      </a:lnTo>
                      <a:lnTo>
                        <a:pt x="42" y="189"/>
                      </a:lnTo>
                      <a:lnTo>
                        <a:pt x="40" y="194"/>
                      </a:lnTo>
                      <a:lnTo>
                        <a:pt x="63" y="207"/>
                      </a:lnTo>
                      <a:lnTo>
                        <a:pt x="75" y="208"/>
                      </a:lnTo>
                      <a:lnTo>
                        <a:pt x="74" y="210"/>
                      </a:lnTo>
                      <a:lnTo>
                        <a:pt x="74" y="213"/>
                      </a:lnTo>
                      <a:lnTo>
                        <a:pt x="82" y="219"/>
                      </a:lnTo>
                      <a:lnTo>
                        <a:pt x="92" y="224"/>
                      </a:lnTo>
                      <a:lnTo>
                        <a:pt x="94" y="222"/>
                      </a:lnTo>
                      <a:lnTo>
                        <a:pt x="96" y="222"/>
                      </a:lnTo>
                      <a:lnTo>
                        <a:pt x="115" y="232"/>
                      </a:lnTo>
                      <a:lnTo>
                        <a:pt x="122" y="233"/>
                      </a:lnTo>
                      <a:lnTo>
                        <a:pt x="134" y="236"/>
                      </a:lnTo>
                      <a:lnTo>
                        <a:pt x="148" y="237"/>
                      </a:lnTo>
                      <a:lnTo>
                        <a:pt x="162" y="236"/>
                      </a:lnTo>
                      <a:lnTo>
                        <a:pt x="176" y="234"/>
                      </a:lnTo>
                      <a:lnTo>
                        <a:pt x="178" y="232"/>
                      </a:lnTo>
                      <a:lnTo>
                        <a:pt x="181" y="227"/>
                      </a:lnTo>
                      <a:lnTo>
                        <a:pt x="199" y="222"/>
                      </a:lnTo>
                      <a:lnTo>
                        <a:pt x="199" y="224"/>
                      </a:lnTo>
                      <a:lnTo>
                        <a:pt x="214" y="221"/>
                      </a:lnTo>
                      <a:lnTo>
                        <a:pt x="224" y="216"/>
                      </a:lnTo>
                      <a:lnTo>
                        <a:pt x="237" y="188"/>
                      </a:lnTo>
                      <a:lnTo>
                        <a:pt x="246" y="184"/>
                      </a:lnTo>
                      <a:lnTo>
                        <a:pt x="254" y="173"/>
                      </a:lnTo>
                      <a:lnTo>
                        <a:pt x="255" y="172"/>
                      </a:lnTo>
                      <a:lnTo>
                        <a:pt x="255" y="168"/>
                      </a:lnTo>
                      <a:lnTo>
                        <a:pt x="259" y="158"/>
                      </a:lnTo>
                      <a:lnTo>
                        <a:pt x="259" y="156"/>
                      </a:lnTo>
                      <a:lnTo>
                        <a:pt x="262" y="140"/>
                      </a:lnTo>
                      <a:lnTo>
                        <a:pt x="262" y="135"/>
                      </a:lnTo>
                      <a:lnTo>
                        <a:pt x="262" y="132"/>
                      </a:lnTo>
                      <a:lnTo>
                        <a:pt x="262" y="131"/>
                      </a:lnTo>
                      <a:lnTo>
                        <a:pt x="264" y="131"/>
                      </a:lnTo>
                      <a:lnTo>
                        <a:pt x="265" y="124"/>
                      </a:lnTo>
                      <a:lnTo>
                        <a:pt x="264" y="122"/>
                      </a:lnTo>
                      <a:lnTo>
                        <a:pt x="262" y="118"/>
                      </a:lnTo>
                      <a:lnTo>
                        <a:pt x="259" y="105"/>
                      </a:lnTo>
                      <a:lnTo>
                        <a:pt x="260" y="104"/>
                      </a:lnTo>
                      <a:lnTo>
                        <a:pt x="261" y="100"/>
                      </a:lnTo>
                      <a:lnTo>
                        <a:pt x="261" y="98"/>
                      </a:lnTo>
                      <a:lnTo>
                        <a:pt x="260" y="95"/>
                      </a:lnTo>
                      <a:lnTo>
                        <a:pt x="258" y="95"/>
                      </a:lnTo>
                      <a:lnTo>
                        <a:pt x="254" y="96"/>
                      </a:lnTo>
                      <a:lnTo>
                        <a:pt x="253" y="99"/>
                      </a:lnTo>
                      <a:lnTo>
                        <a:pt x="250" y="98"/>
                      </a:lnTo>
                      <a:lnTo>
                        <a:pt x="250" y="95"/>
                      </a:lnTo>
                      <a:lnTo>
                        <a:pt x="255" y="92"/>
                      </a:lnTo>
                      <a:lnTo>
                        <a:pt x="256" y="90"/>
                      </a:lnTo>
                      <a:lnTo>
                        <a:pt x="255" y="89"/>
                      </a:lnTo>
                      <a:lnTo>
                        <a:pt x="261" y="86"/>
                      </a:lnTo>
                      <a:lnTo>
                        <a:pt x="258" y="88"/>
                      </a:lnTo>
                      <a:lnTo>
                        <a:pt x="259" y="92"/>
                      </a:lnTo>
                      <a:lnTo>
                        <a:pt x="262" y="94"/>
                      </a:lnTo>
                      <a:lnTo>
                        <a:pt x="268" y="94"/>
                      </a:lnTo>
                      <a:lnTo>
                        <a:pt x="273" y="98"/>
                      </a:lnTo>
                      <a:lnTo>
                        <a:pt x="280" y="101"/>
                      </a:lnTo>
                      <a:lnTo>
                        <a:pt x="288" y="102"/>
                      </a:lnTo>
                      <a:lnTo>
                        <a:pt x="296" y="102"/>
                      </a:lnTo>
                      <a:lnTo>
                        <a:pt x="300" y="99"/>
                      </a:lnTo>
                      <a:lnTo>
                        <a:pt x="302" y="96"/>
                      </a:lnTo>
                      <a:lnTo>
                        <a:pt x="312" y="88"/>
                      </a:lnTo>
                      <a:lnTo>
                        <a:pt x="310" y="87"/>
                      </a:lnTo>
                      <a:lnTo>
                        <a:pt x="300" y="89"/>
                      </a:lnTo>
                      <a:lnTo>
                        <a:pt x="315" y="84"/>
                      </a:lnTo>
                      <a:lnTo>
                        <a:pt x="320" y="83"/>
                      </a:lnTo>
                      <a:lnTo>
                        <a:pt x="321" y="82"/>
                      </a:lnTo>
                      <a:lnTo>
                        <a:pt x="322" y="80"/>
                      </a:lnTo>
                      <a:lnTo>
                        <a:pt x="321" y="76"/>
                      </a:lnTo>
                      <a:lnTo>
                        <a:pt x="324" y="72"/>
                      </a:lnTo>
                      <a:lnTo>
                        <a:pt x="328" y="71"/>
                      </a:lnTo>
                      <a:lnTo>
                        <a:pt x="333" y="68"/>
                      </a:lnTo>
                      <a:lnTo>
                        <a:pt x="337" y="59"/>
                      </a:lnTo>
                      <a:lnTo>
                        <a:pt x="339" y="53"/>
                      </a:lnTo>
                      <a:lnTo>
                        <a:pt x="338" y="48"/>
                      </a:lnTo>
                      <a:lnTo>
                        <a:pt x="337" y="45"/>
                      </a:lnTo>
                      <a:lnTo>
                        <a:pt x="336" y="46"/>
                      </a:lnTo>
                      <a:lnTo>
                        <a:pt x="334" y="41"/>
                      </a:lnTo>
                      <a:lnTo>
                        <a:pt x="337" y="30"/>
                      </a:lnTo>
                      <a:lnTo>
                        <a:pt x="338" y="21"/>
                      </a:lnTo>
                      <a:lnTo>
                        <a:pt x="337" y="18"/>
                      </a:lnTo>
                      <a:lnTo>
                        <a:pt x="337" y="17"/>
                      </a:lnTo>
                      <a:lnTo>
                        <a:pt x="337" y="15"/>
                      </a:lnTo>
                      <a:lnTo>
                        <a:pt x="337" y="10"/>
                      </a:lnTo>
                      <a:lnTo>
                        <a:pt x="334" y="0"/>
                      </a:lnTo>
                      <a:close/>
                      <a:moveTo>
                        <a:pt x="246" y="161"/>
                      </a:moveTo>
                      <a:lnTo>
                        <a:pt x="244" y="162"/>
                      </a:lnTo>
                      <a:lnTo>
                        <a:pt x="249" y="141"/>
                      </a:lnTo>
                      <a:lnTo>
                        <a:pt x="253" y="134"/>
                      </a:lnTo>
                      <a:lnTo>
                        <a:pt x="255" y="141"/>
                      </a:lnTo>
                      <a:lnTo>
                        <a:pt x="246" y="161"/>
                      </a:lnTo>
                      <a:close/>
                    </a:path>
                  </a:pathLst>
                </a:custGeom>
                <a:solidFill>
                  <a:srgbClr val="ECECE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27" name="Freeform 1084"/>
                <p:cNvSpPr/>
                <p:nvPr/>
              </p:nvSpPr>
              <p:spPr>
                <a:xfrm>
                  <a:off x="606" y="576"/>
                  <a:ext cx="4" cy="10"/>
                </a:xfrm>
                <a:custGeom>
                  <a:avLst/>
                  <a:gdLst>
                    <a:gd name="txL" fmla="*/ 0 w 11"/>
                    <a:gd name="txT" fmla="*/ 0 h 28"/>
                    <a:gd name="txR" fmla="*/ 11 w 11"/>
                    <a:gd name="txB" fmla="*/ 28 h 2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1" h="28">
                      <a:moveTo>
                        <a:pt x="0" y="28"/>
                      </a:moveTo>
                      <a:lnTo>
                        <a:pt x="2" y="27"/>
                      </a:lnTo>
                      <a:lnTo>
                        <a:pt x="11" y="7"/>
                      </a:lnTo>
                      <a:lnTo>
                        <a:pt x="9" y="0"/>
                      </a:lnTo>
                      <a:lnTo>
                        <a:pt x="5" y="7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28" name="Freeform 1085"/>
                <p:cNvSpPr/>
                <p:nvPr/>
              </p:nvSpPr>
              <p:spPr>
                <a:xfrm>
                  <a:off x="608" y="560"/>
                  <a:ext cx="22" cy="7"/>
                </a:xfrm>
                <a:custGeom>
                  <a:avLst/>
                  <a:gdLst>
                    <a:gd name="txL" fmla="*/ 0 w 65"/>
                    <a:gd name="txT" fmla="*/ 0 h 22"/>
                    <a:gd name="txR" fmla="*/ 65 w 65"/>
                    <a:gd name="txB" fmla="*/ 22 h 2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5" h="22">
                      <a:moveTo>
                        <a:pt x="9" y="8"/>
                      </a:moveTo>
                      <a:lnTo>
                        <a:pt x="8" y="4"/>
                      </a:lnTo>
                      <a:lnTo>
                        <a:pt x="11" y="2"/>
                      </a:lnTo>
                      <a:lnTo>
                        <a:pt x="5" y="5"/>
                      </a:lnTo>
                      <a:lnTo>
                        <a:pt x="6" y="6"/>
                      </a:lnTo>
                      <a:lnTo>
                        <a:pt x="5" y="8"/>
                      </a:lnTo>
                      <a:lnTo>
                        <a:pt x="0" y="11"/>
                      </a:lnTo>
                      <a:lnTo>
                        <a:pt x="0" y="14"/>
                      </a:lnTo>
                      <a:lnTo>
                        <a:pt x="3" y="15"/>
                      </a:lnTo>
                      <a:lnTo>
                        <a:pt x="4" y="12"/>
                      </a:lnTo>
                      <a:lnTo>
                        <a:pt x="4" y="11"/>
                      </a:lnTo>
                      <a:lnTo>
                        <a:pt x="5" y="10"/>
                      </a:lnTo>
                      <a:lnTo>
                        <a:pt x="9" y="11"/>
                      </a:lnTo>
                      <a:lnTo>
                        <a:pt x="30" y="22"/>
                      </a:lnTo>
                      <a:lnTo>
                        <a:pt x="45" y="20"/>
                      </a:lnTo>
                      <a:lnTo>
                        <a:pt x="48" y="17"/>
                      </a:lnTo>
                      <a:lnTo>
                        <a:pt x="65" y="0"/>
                      </a:lnTo>
                      <a:lnTo>
                        <a:pt x="50" y="5"/>
                      </a:lnTo>
                      <a:lnTo>
                        <a:pt x="60" y="3"/>
                      </a:lnTo>
                      <a:lnTo>
                        <a:pt x="62" y="4"/>
                      </a:lnTo>
                      <a:lnTo>
                        <a:pt x="52" y="12"/>
                      </a:lnTo>
                      <a:lnTo>
                        <a:pt x="50" y="15"/>
                      </a:lnTo>
                      <a:lnTo>
                        <a:pt x="46" y="18"/>
                      </a:lnTo>
                      <a:lnTo>
                        <a:pt x="38" y="18"/>
                      </a:lnTo>
                      <a:lnTo>
                        <a:pt x="30" y="17"/>
                      </a:lnTo>
                      <a:lnTo>
                        <a:pt x="23" y="14"/>
                      </a:lnTo>
                      <a:lnTo>
                        <a:pt x="18" y="10"/>
                      </a:lnTo>
                      <a:lnTo>
                        <a:pt x="12" y="10"/>
                      </a:lnTo>
                      <a:lnTo>
                        <a:pt x="9" y="8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29" name="Freeform 1086"/>
                <p:cNvSpPr/>
                <p:nvPr/>
              </p:nvSpPr>
              <p:spPr>
                <a:xfrm>
                  <a:off x="611" y="571"/>
                  <a:ext cx="2" cy="13"/>
                </a:xfrm>
                <a:custGeom>
                  <a:avLst/>
                  <a:gdLst>
                    <a:gd name="txL" fmla="*/ 0 w 6"/>
                    <a:gd name="txT" fmla="*/ 0 h 38"/>
                    <a:gd name="txR" fmla="*/ 6 w 6"/>
                    <a:gd name="txB" fmla="*/ 38 h 3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" h="38">
                      <a:moveTo>
                        <a:pt x="3" y="0"/>
                      </a:moveTo>
                      <a:lnTo>
                        <a:pt x="5" y="4"/>
                      </a:lnTo>
                      <a:lnTo>
                        <a:pt x="6" y="6"/>
                      </a:lnTo>
                      <a:lnTo>
                        <a:pt x="5" y="13"/>
                      </a:lnTo>
                      <a:lnTo>
                        <a:pt x="3" y="13"/>
                      </a:lnTo>
                      <a:lnTo>
                        <a:pt x="3" y="14"/>
                      </a:lnTo>
                      <a:lnTo>
                        <a:pt x="3" y="17"/>
                      </a:lnTo>
                      <a:lnTo>
                        <a:pt x="3" y="22"/>
                      </a:lnTo>
                      <a:lnTo>
                        <a:pt x="0" y="38"/>
                      </a:lnTo>
                      <a:lnTo>
                        <a:pt x="6" y="30"/>
                      </a:lnTo>
                      <a:lnTo>
                        <a:pt x="6" y="28"/>
                      </a:lnTo>
                      <a:lnTo>
                        <a:pt x="6" y="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30" name="Freeform 1087"/>
                <p:cNvSpPr/>
                <p:nvPr/>
              </p:nvSpPr>
              <p:spPr>
                <a:xfrm>
                  <a:off x="600" y="584"/>
                  <a:ext cx="11" cy="20"/>
                </a:xfrm>
                <a:custGeom>
                  <a:avLst/>
                  <a:gdLst>
                    <a:gd name="txL" fmla="*/ 0 w 35"/>
                    <a:gd name="txT" fmla="*/ 0 h 58"/>
                    <a:gd name="txR" fmla="*/ 35 w 35"/>
                    <a:gd name="txB" fmla="*/ 58 h 5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5" h="58">
                      <a:moveTo>
                        <a:pt x="22" y="26"/>
                      </a:moveTo>
                      <a:lnTo>
                        <a:pt x="13" y="30"/>
                      </a:lnTo>
                      <a:lnTo>
                        <a:pt x="0" y="58"/>
                      </a:lnTo>
                      <a:lnTo>
                        <a:pt x="8" y="54"/>
                      </a:lnTo>
                      <a:lnTo>
                        <a:pt x="7" y="46"/>
                      </a:lnTo>
                      <a:lnTo>
                        <a:pt x="11" y="40"/>
                      </a:lnTo>
                      <a:lnTo>
                        <a:pt x="17" y="36"/>
                      </a:lnTo>
                      <a:lnTo>
                        <a:pt x="26" y="32"/>
                      </a:lnTo>
                      <a:lnTo>
                        <a:pt x="24" y="30"/>
                      </a:lnTo>
                      <a:lnTo>
                        <a:pt x="35" y="20"/>
                      </a:lnTo>
                      <a:lnTo>
                        <a:pt x="32" y="7"/>
                      </a:lnTo>
                      <a:lnTo>
                        <a:pt x="35" y="4"/>
                      </a:lnTo>
                      <a:lnTo>
                        <a:pt x="35" y="0"/>
                      </a:lnTo>
                      <a:lnTo>
                        <a:pt x="31" y="10"/>
                      </a:lnTo>
                      <a:lnTo>
                        <a:pt x="31" y="14"/>
                      </a:lnTo>
                      <a:lnTo>
                        <a:pt x="30" y="15"/>
                      </a:lnTo>
                      <a:lnTo>
                        <a:pt x="22" y="26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31" name="Freeform 1088"/>
                <p:cNvSpPr/>
                <p:nvPr/>
              </p:nvSpPr>
              <p:spPr>
                <a:xfrm>
                  <a:off x="541" y="549"/>
                  <a:ext cx="10" cy="10"/>
                </a:xfrm>
                <a:custGeom>
                  <a:avLst/>
                  <a:gdLst>
                    <a:gd name="txL" fmla="*/ 0 w 30"/>
                    <a:gd name="txT" fmla="*/ 0 h 30"/>
                    <a:gd name="txR" fmla="*/ 30 w 30"/>
                    <a:gd name="txB" fmla="*/ 30 h 3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0" h="30">
                      <a:moveTo>
                        <a:pt x="0" y="12"/>
                      </a:moveTo>
                      <a:lnTo>
                        <a:pt x="0" y="19"/>
                      </a:lnTo>
                      <a:lnTo>
                        <a:pt x="3" y="25"/>
                      </a:lnTo>
                      <a:lnTo>
                        <a:pt x="9" y="29"/>
                      </a:lnTo>
                      <a:lnTo>
                        <a:pt x="18" y="30"/>
                      </a:lnTo>
                      <a:lnTo>
                        <a:pt x="25" y="27"/>
                      </a:lnTo>
                      <a:lnTo>
                        <a:pt x="30" y="19"/>
                      </a:lnTo>
                      <a:lnTo>
                        <a:pt x="30" y="12"/>
                      </a:lnTo>
                      <a:lnTo>
                        <a:pt x="29" y="9"/>
                      </a:lnTo>
                      <a:lnTo>
                        <a:pt x="25" y="4"/>
                      </a:lnTo>
                      <a:lnTo>
                        <a:pt x="21" y="1"/>
                      </a:lnTo>
                      <a:lnTo>
                        <a:pt x="13" y="0"/>
                      </a:lnTo>
                      <a:lnTo>
                        <a:pt x="8" y="1"/>
                      </a:lnTo>
                      <a:lnTo>
                        <a:pt x="2" y="5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6633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32" name="Freeform 1089"/>
                <p:cNvSpPr/>
                <p:nvPr/>
              </p:nvSpPr>
              <p:spPr>
                <a:xfrm>
                  <a:off x="580" y="571"/>
                  <a:ext cx="10" cy="10"/>
                </a:xfrm>
                <a:custGeom>
                  <a:avLst/>
                  <a:gdLst>
                    <a:gd name="txL" fmla="*/ 0 w 31"/>
                    <a:gd name="txT" fmla="*/ 0 h 30"/>
                    <a:gd name="txR" fmla="*/ 31 w 31"/>
                    <a:gd name="txB" fmla="*/ 30 h 3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1" h="30">
                      <a:moveTo>
                        <a:pt x="13" y="0"/>
                      </a:moveTo>
                      <a:lnTo>
                        <a:pt x="9" y="2"/>
                      </a:lnTo>
                      <a:lnTo>
                        <a:pt x="3" y="6"/>
                      </a:lnTo>
                      <a:lnTo>
                        <a:pt x="1" y="13"/>
                      </a:lnTo>
                      <a:lnTo>
                        <a:pt x="0" y="19"/>
                      </a:lnTo>
                      <a:lnTo>
                        <a:pt x="4" y="25"/>
                      </a:lnTo>
                      <a:lnTo>
                        <a:pt x="5" y="26"/>
                      </a:lnTo>
                      <a:lnTo>
                        <a:pt x="9" y="29"/>
                      </a:lnTo>
                      <a:lnTo>
                        <a:pt x="17" y="30"/>
                      </a:lnTo>
                      <a:lnTo>
                        <a:pt x="24" y="27"/>
                      </a:lnTo>
                      <a:lnTo>
                        <a:pt x="27" y="23"/>
                      </a:lnTo>
                      <a:lnTo>
                        <a:pt x="29" y="19"/>
                      </a:lnTo>
                      <a:lnTo>
                        <a:pt x="31" y="12"/>
                      </a:lnTo>
                      <a:lnTo>
                        <a:pt x="29" y="8"/>
                      </a:lnTo>
                      <a:lnTo>
                        <a:pt x="25" y="3"/>
                      </a:lnTo>
                      <a:lnTo>
                        <a:pt x="22" y="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6633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33" name="Freeform 1090"/>
                <p:cNvSpPr>
                  <a:spLocks noEditPoints="1"/>
                </p:cNvSpPr>
                <p:nvPr/>
              </p:nvSpPr>
              <p:spPr>
                <a:xfrm>
                  <a:off x="658" y="744"/>
                  <a:ext cx="172" cy="251"/>
                </a:xfrm>
                <a:custGeom>
                  <a:avLst/>
                  <a:gdLst>
                    <a:gd name="txL" fmla="*/ 0 w 517"/>
                    <a:gd name="txT" fmla="*/ 0 h 755"/>
                    <a:gd name="txR" fmla="*/ 517 w 517"/>
                    <a:gd name="txB" fmla="*/ 755 h 75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17" h="755">
                      <a:moveTo>
                        <a:pt x="12" y="162"/>
                      </a:moveTo>
                      <a:lnTo>
                        <a:pt x="46" y="131"/>
                      </a:lnTo>
                      <a:lnTo>
                        <a:pt x="112" y="226"/>
                      </a:lnTo>
                      <a:lnTo>
                        <a:pt x="114" y="225"/>
                      </a:lnTo>
                      <a:lnTo>
                        <a:pt x="115" y="229"/>
                      </a:lnTo>
                      <a:lnTo>
                        <a:pt x="150" y="292"/>
                      </a:lnTo>
                      <a:lnTo>
                        <a:pt x="184" y="355"/>
                      </a:lnTo>
                      <a:lnTo>
                        <a:pt x="215" y="420"/>
                      </a:lnTo>
                      <a:lnTo>
                        <a:pt x="245" y="486"/>
                      </a:lnTo>
                      <a:lnTo>
                        <a:pt x="251" y="468"/>
                      </a:lnTo>
                      <a:lnTo>
                        <a:pt x="249" y="461"/>
                      </a:lnTo>
                      <a:lnTo>
                        <a:pt x="251" y="459"/>
                      </a:lnTo>
                      <a:lnTo>
                        <a:pt x="264" y="436"/>
                      </a:lnTo>
                      <a:lnTo>
                        <a:pt x="281" y="417"/>
                      </a:lnTo>
                      <a:lnTo>
                        <a:pt x="298" y="399"/>
                      </a:lnTo>
                      <a:lnTo>
                        <a:pt x="317" y="384"/>
                      </a:lnTo>
                      <a:lnTo>
                        <a:pt x="336" y="370"/>
                      </a:lnTo>
                      <a:lnTo>
                        <a:pt x="359" y="359"/>
                      </a:lnTo>
                      <a:lnTo>
                        <a:pt x="382" y="348"/>
                      </a:lnTo>
                      <a:lnTo>
                        <a:pt x="407" y="341"/>
                      </a:lnTo>
                      <a:lnTo>
                        <a:pt x="394" y="327"/>
                      </a:lnTo>
                      <a:lnTo>
                        <a:pt x="306" y="191"/>
                      </a:lnTo>
                      <a:lnTo>
                        <a:pt x="264" y="121"/>
                      </a:lnTo>
                      <a:lnTo>
                        <a:pt x="225" y="53"/>
                      </a:lnTo>
                      <a:lnTo>
                        <a:pt x="217" y="36"/>
                      </a:lnTo>
                      <a:lnTo>
                        <a:pt x="210" y="30"/>
                      </a:lnTo>
                      <a:lnTo>
                        <a:pt x="209" y="28"/>
                      </a:lnTo>
                      <a:lnTo>
                        <a:pt x="197" y="10"/>
                      </a:lnTo>
                      <a:lnTo>
                        <a:pt x="215" y="0"/>
                      </a:lnTo>
                      <a:lnTo>
                        <a:pt x="217" y="3"/>
                      </a:lnTo>
                      <a:lnTo>
                        <a:pt x="219" y="6"/>
                      </a:lnTo>
                      <a:lnTo>
                        <a:pt x="220" y="9"/>
                      </a:lnTo>
                      <a:lnTo>
                        <a:pt x="250" y="56"/>
                      </a:lnTo>
                      <a:lnTo>
                        <a:pt x="264" y="80"/>
                      </a:lnTo>
                      <a:lnTo>
                        <a:pt x="279" y="106"/>
                      </a:lnTo>
                      <a:lnTo>
                        <a:pt x="340" y="189"/>
                      </a:lnTo>
                      <a:lnTo>
                        <a:pt x="357" y="214"/>
                      </a:lnTo>
                      <a:lnTo>
                        <a:pt x="373" y="241"/>
                      </a:lnTo>
                      <a:lnTo>
                        <a:pt x="402" y="289"/>
                      </a:lnTo>
                      <a:lnTo>
                        <a:pt x="430" y="339"/>
                      </a:lnTo>
                      <a:lnTo>
                        <a:pt x="431" y="339"/>
                      </a:lnTo>
                      <a:lnTo>
                        <a:pt x="430" y="340"/>
                      </a:lnTo>
                      <a:lnTo>
                        <a:pt x="409" y="352"/>
                      </a:lnTo>
                      <a:lnTo>
                        <a:pt x="403" y="353"/>
                      </a:lnTo>
                      <a:lnTo>
                        <a:pt x="400" y="355"/>
                      </a:lnTo>
                      <a:lnTo>
                        <a:pt x="396" y="358"/>
                      </a:lnTo>
                      <a:lnTo>
                        <a:pt x="395" y="357"/>
                      </a:lnTo>
                      <a:lnTo>
                        <a:pt x="396" y="357"/>
                      </a:lnTo>
                      <a:lnTo>
                        <a:pt x="397" y="355"/>
                      </a:lnTo>
                      <a:lnTo>
                        <a:pt x="401" y="355"/>
                      </a:lnTo>
                      <a:lnTo>
                        <a:pt x="425" y="342"/>
                      </a:lnTo>
                      <a:lnTo>
                        <a:pt x="399" y="352"/>
                      </a:lnTo>
                      <a:lnTo>
                        <a:pt x="375" y="364"/>
                      </a:lnTo>
                      <a:lnTo>
                        <a:pt x="352" y="376"/>
                      </a:lnTo>
                      <a:lnTo>
                        <a:pt x="333" y="390"/>
                      </a:lnTo>
                      <a:lnTo>
                        <a:pt x="312" y="405"/>
                      </a:lnTo>
                      <a:lnTo>
                        <a:pt x="295" y="421"/>
                      </a:lnTo>
                      <a:lnTo>
                        <a:pt x="280" y="439"/>
                      </a:lnTo>
                      <a:lnTo>
                        <a:pt x="267" y="460"/>
                      </a:lnTo>
                      <a:lnTo>
                        <a:pt x="265" y="462"/>
                      </a:lnTo>
                      <a:lnTo>
                        <a:pt x="268" y="471"/>
                      </a:lnTo>
                      <a:lnTo>
                        <a:pt x="270" y="483"/>
                      </a:lnTo>
                      <a:lnTo>
                        <a:pt x="276" y="499"/>
                      </a:lnTo>
                      <a:lnTo>
                        <a:pt x="281" y="515"/>
                      </a:lnTo>
                      <a:lnTo>
                        <a:pt x="287" y="531"/>
                      </a:lnTo>
                      <a:lnTo>
                        <a:pt x="294" y="543"/>
                      </a:lnTo>
                      <a:lnTo>
                        <a:pt x="303" y="553"/>
                      </a:lnTo>
                      <a:lnTo>
                        <a:pt x="327" y="576"/>
                      </a:lnTo>
                      <a:lnTo>
                        <a:pt x="335" y="571"/>
                      </a:lnTo>
                      <a:lnTo>
                        <a:pt x="345" y="568"/>
                      </a:lnTo>
                      <a:lnTo>
                        <a:pt x="352" y="563"/>
                      </a:lnTo>
                      <a:lnTo>
                        <a:pt x="355" y="561"/>
                      </a:lnTo>
                      <a:lnTo>
                        <a:pt x="360" y="559"/>
                      </a:lnTo>
                      <a:lnTo>
                        <a:pt x="382" y="533"/>
                      </a:lnTo>
                      <a:lnTo>
                        <a:pt x="389" y="529"/>
                      </a:lnTo>
                      <a:lnTo>
                        <a:pt x="397" y="527"/>
                      </a:lnTo>
                      <a:lnTo>
                        <a:pt x="403" y="522"/>
                      </a:lnTo>
                      <a:lnTo>
                        <a:pt x="411" y="519"/>
                      </a:lnTo>
                      <a:lnTo>
                        <a:pt x="415" y="511"/>
                      </a:lnTo>
                      <a:lnTo>
                        <a:pt x="420" y="505"/>
                      </a:lnTo>
                      <a:lnTo>
                        <a:pt x="421" y="501"/>
                      </a:lnTo>
                      <a:lnTo>
                        <a:pt x="424" y="497"/>
                      </a:lnTo>
                      <a:lnTo>
                        <a:pt x="429" y="490"/>
                      </a:lnTo>
                      <a:lnTo>
                        <a:pt x="485" y="455"/>
                      </a:lnTo>
                      <a:lnTo>
                        <a:pt x="507" y="445"/>
                      </a:lnTo>
                      <a:lnTo>
                        <a:pt x="513" y="448"/>
                      </a:lnTo>
                      <a:lnTo>
                        <a:pt x="516" y="450"/>
                      </a:lnTo>
                      <a:lnTo>
                        <a:pt x="517" y="455"/>
                      </a:lnTo>
                      <a:lnTo>
                        <a:pt x="515" y="457"/>
                      </a:lnTo>
                      <a:lnTo>
                        <a:pt x="514" y="457"/>
                      </a:lnTo>
                      <a:lnTo>
                        <a:pt x="514" y="459"/>
                      </a:lnTo>
                      <a:lnTo>
                        <a:pt x="514" y="461"/>
                      </a:lnTo>
                      <a:lnTo>
                        <a:pt x="510" y="468"/>
                      </a:lnTo>
                      <a:lnTo>
                        <a:pt x="357" y="592"/>
                      </a:lnTo>
                      <a:lnTo>
                        <a:pt x="347" y="597"/>
                      </a:lnTo>
                      <a:lnTo>
                        <a:pt x="339" y="600"/>
                      </a:lnTo>
                      <a:lnTo>
                        <a:pt x="322" y="603"/>
                      </a:lnTo>
                      <a:lnTo>
                        <a:pt x="313" y="601"/>
                      </a:lnTo>
                      <a:lnTo>
                        <a:pt x="306" y="599"/>
                      </a:lnTo>
                      <a:lnTo>
                        <a:pt x="299" y="594"/>
                      </a:lnTo>
                      <a:lnTo>
                        <a:pt x="292" y="588"/>
                      </a:lnTo>
                      <a:lnTo>
                        <a:pt x="282" y="579"/>
                      </a:lnTo>
                      <a:lnTo>
                        <a:pt x="291" y="598"/>
                      </a:lnTo>
                      <a:lnTo>
                        <a:pt x="301" y="617"/>
                      </a:lnTo>
                      <a:lnTo>
                        <a:pt x="312" y="635"/>
                      </a:lnTo>
                      <a:lnTo>
                        <a:pt x="327" y="654"/>
                      </a:lnTo>
                      <a:lnTo>
                        <a:pt x="333" y="661"/>
                      </a:lnTo>
                      <a:lnTo>
                        <a:pt x="337" y="671"/>
                      </a:lnTo>
                      <a:lnTo>
                        <a:pt x="345" y="690"/>
                      </a:lnTo>
                      <a:lnTo>
                        <a:pt x="364" y="676"/>
                      </a:lnTo>
                      <a:lnTo>
                        <a:pt x="367" y="671"/>
                      </a:lnTo>
                      <a:lnTo>
                        <a:pt x="372" y="667"/>
                      </a:lnTo>
                      <a:lnTo>
                        <a:pt x="382" y="660"/>
                      </a:lnTo>
                      <a:lnTo>
                        <a:pt x="402" y="637"/>
                      </a:lnTo>
                      <a:lnTo>
                        <a:pt x="425" y="619"/>
                      </a:lnTo>
                      <a:lnTo>
                        <a:pt x="449" y="604"/>
                      </a:lnTo>
                      <a:lnTo>
                        <a:pt x="477" y="591"/>
                      </a:lnTo>
                      <a:lnTo>
                        <a:pt x="479" y="593"/>
                      </a:lnTo>
                      <a:lnTo>
                        <a:pt x="466" y="607"/>
                      </a:lnTo>
                      <a:lnTo>
                        <a:pt x="454" y="623"/>
                      </a:lnTo>
                      <a:lnTo>
                        <a:pt x="429" y="652"/>
                      </a:lnTo>
                      <a:lnTo>
                        <a:pt x="424" y="654"/>
                      </a:lnTo>
                      <a:lnTo>
                        <a:pt x="421" y="655"/>
                      </a:lnTo>
                      <a:lnTo>
                        <a:pt x="420" y="658"/>
                      </a:lnTo>
                      <a:lnTo>
                        <a:pt x="413" y="665"/>
                      </a:lnTo>
                      <a:lnTo>
                        <a:pt x="399" y="679"/>
                      </a:lnTo>
                      <a:lnTo>
                        <a:pt x="369" y="706"/>
                      </a:lnTo>
                      <a:lnTo>
                        <a:pt x="369" y="707"/>
                      </a:lnTo>
                      <a:lnTo>
                        <a:pt x="366" y="709"/>
                      </a:lnTo>
                      <a:lnTo>
                        <a:pt x="365" y="712"/>
                      </a:lnTo>
                      <a:lnTo>
                        <a:pt x="358" y="715"/>
                      </a:lnTo>
                      <a:lnTo>
                        <a:pt x="355" y="715"/>
                      </a:lnTo>
                      <a:lnTo>
                        <a:pt x="353" y="718"/>
                      </a:lnTo>
                      <a:lnTo>
                        <a:pt x="341" y="732"/>
                      </a:lnTo>
                      <a:lnTo>
                        <a:pt x="324" y="744"/>
                      </a:lnTo>
                      <a:lnTo>
                        <a:pt x="309" y="751"/>
                      </a:lnTo>
                      <a:lnTo>
                        <a:pt x="294" y="755"/>
                      </a:lnTo>
                      <a:lnTo>
                        <a:pt x="280" y="753"/>
                      </a:lnTo>
                      <a:lnTo>
                        <a:pt x="273" y="749"/>
                      </a:lnTo>
                      <a:lnTo>
                        <a:pt x="268" y="745"/>
                      </a:lnTo>
                      <a:lnTo>
                        <a:pt x="262" y="739"/>
                      </a:lnTo>
                      <a:lnTo>
                        <a:pt x="257" y="732"/>
                      </a:lnTo>
                      <a:lnTo>
                        <a:pt x="270" y="744"/>
                      </a:lnTo>
                      <a:lnTo>
                        <a:pt x="287" y="748"/>
                      </a:lnTo>
                      <a:lnTo>
                        <a:pt x="294" y="743"/>
                      </a:lnTo>
                      <a:lnTo>
                        <a:pt x="301" y="738"/>
                      </a:lnTo>
                      <a:lnTo>
                        <a:pt x="304" y="735"/>
                      </a:lnTo>
                      <a:lnTo>
                        <a:pt x="307" y="732"/>
                      </a:lnTo>
                      <a:lnTo>
                        <a:pt x="310" y="729"/>
                      </a:lnTo>
                      <a:lnTo>
                        <a:pt x="313" y="726"/>
                      </a:lnTo>
                      <a:lnTo>
                        <a:pt x="306" y="723"/>
                      </a:lnTo>
                      <a:lnTo>
                        <a:pt x="300" y="724"/>
                      </a:lnTo>
                      <a:lnTo>
                        <a:pt x="293" y="725"/>
                      </a:lnTo>
                      <a:lnTo>
                        <a:pt x="287" y="730"/>
                      </a:lnTo>
                      <a:lnTo>
                        <a:pt x="274" y="715"/>
                      </a:lnTo>
                      <a:lnTo>
                        <a:pt x="264" y="701"/>
                      </a:lnTo>
                      <a:lnTo>
                        <a:pt x="256" y="685"/>
                      </a:lnTo>
                      <a:lnTo>
                        <a:pt x="250" y="670"/>
                      </a:lnTo>
                      <a:lnTo>
                        <a:pt x="244" y="652"/>
                      </a:lnTo>
                      <a:lnTo>
                        <a:pt x="243" y="635"/>
                      </a:lnTo>
                      <a:lnTo>
                        <a:pt x="241" y="616"/>
                      </a:lnTo>
                      <a:lnTo>
                        <a:pt x="244" y="597"/>
                      </a:lnTo>
                      <a:lnTo>
                        <a:pt x="235" y="559"/>
                      </a:lnTo>
                      <a:lnTo>
                        <a:pt x="225" y="525"/>
                      </a:lnTo>
                      <a:lnTo>
                        <a:pt x="225" y="522"/>
                      </a:lnTo>
                      <a:lnTo>
                        <a:pt x="225" y="519"/>
                      </a:lnTo>
                      <a:lnTo>
                        <a:pt x="203" y="469"/>
                      </a:lnTo>
                      <a:lnTo>
                        <a:pt x="202" y="468"/>
                      </a:lnTo>
                      <a:lnTo>
                        <a:pt x="167" y="401"/>
                      </a:lnTo>
                      <a:lnTo>
                        <a:pt x="132" y="336"/>
                      </a:lnTo>
                      <a:lnTo>
                        <a:pt x="94" y="271"/>
                      </a:lnTo>
                      <a:lnTo>
                        <a:pt x="54" y="210"/>
                      </a:lnTo>
                      <a:lnTo>
                        <a:pt x="42" y="192"/>
                      </a:lnTo>
                      <a:lnTo>
                        <a:pt x="37" y="187"/>
                      </a:lnTo>
                      <a:lnTo>
                        <a:pt x="33" y="187"/>
                      </a:lnTo>
                      <a:lnTo>
                        <a:pt x="202" y="526"/>
                      </a:lnTo>
                      <a:lnTo>
                        <a:pt x="215" y="583"/>
                      </a:lnTo>
                      <a:lnTo>
                        <a:pt x="227" y="643"/>
                      </a:lnTo>
                      <a:lnTo>
                        <a:pt x="222" y="627"/>
                      </a:lnTo>
                      <a:lnTo>
                        <a:pt x="220" y="621"/>
                      </a:lnTo>
                      <a:lnTo>
                        <a:pt x="219" y="616"/>
                      </a:lnTo>
                      <a:lnTo>
                        <a:pt x="216" y="606"/>
                      </a:lnTo>
                      <a:lnTo>
                        <a:pt x="210" y="587"/>
                      </a:lnTo>
                      <a:lnTo>
                        <a:pt x="203" y="567"/>
                      </a:lnTo>
                      <a:lnTo>
                        <a:pt x="197" y="547"/>
                      </a:lnTo>
                      <a:lnTo>
                        <a:pt x="187" y="527"/>
                      </a:lnTo>
                      <a:lnTo>
                        <a:pt x="179" y="508"/>
                      </a:lnTo>
                      <a:lnTo>
                        <a:pt x="160" y="469"/>
                      </a:lnTo>
                      <a:lnTo>
                        <a:pt x="157" y="466"/>
                      </a:lnTo>
                      <a:lnTo>
                        <a:pt x="156" y="463"/>
                      </a:lnTo>
                      <a:lnTo>
                        <a:pt x="154" y="459"/>
                      </a:lnTo>
                      <a:lnTo>
                        <a:pt x="149" y="449"/>
                      </a:lnTo>
                      <a:lnTo>
                        <a:pt x="139" y="430"/>
                      </a:lnTo>
                      <a:lnTo>
                        <a:pt x="118" y="390"/>
                      </a:lnTo>
                      <a:lnTo>
                        <a:pt x="94" y="341"/>
                      </a:lnTo>
                      <a:lnTo>
                        <a:pt x="73" y="299"/>
                      </a:lnTo>
                      <a:lnTo>
                        <a:pt x="55" y="263"/>
                      </a:lnTo>
                      <a:lnTo>
                        <a:pt x="40" y="235"/>
                      </a:lnTo>
                      <a:lnTo>
                        <a:pt x="21" y="201"/>
                      </a:lnTo>
                      <a:lnTo>
                        <a:pt x="21" y="198"/>
                      </a:lnTo>
                      <a:lnTo>
                        <a:pt x="21" y="197"/>
                      </a:lnTo>
                      <a:lnTo>
                        <a:pt x="17" y="196"/>
                      </a:lnTo>
                      <a:lnTo>
                        <a:pt x="0" y="174"/>
                      </a:lnTo>
                      <a:lnTo>
                        <a:pt x="7" y="166"/>
                      </a:lnTo>
                      <a:lnTo>
                        <a:pt x="13" y="173"/>
                      </a:lnTo>
                      <a:lnTo>
                        <a:pt x="18" y="174"/>
                      </a:lnTo>
                      <a:lnTo>
                        <a:pt x="12" y="162"/>
                      </a:lnTo>
                      <a:close/>
                      <a:moveTo>
                        <a:pt x="262" y="491"/>
                      </a:moveTo>
                      <a:lnTo>
                        <a:pt x="261" y="491"/>
                      </a:lnTo>
                      <a:lnTo>
                        <a:pt x="259" y="502"/>
                      </a:lnTo>
                      <a:lnTo>
                        <a:pt x="261" y="514"/>
                      </a:lnTo>
                      <a:lnTo>
                        <a:pt x="263" y="525"/>
                      </a:lnTo>
                      <a:lnTo>
                        <a:pt x="268" y="535"/>
                      </a:lnTo>
                      <a:lnTo>
                        <a:pt x="273" y="544"/>
                      </a:lnTo>
                      <a:lnTo>
                        <a:pt x="281" y="553"/>
                      </a:lnTo>
                      <a:lnTo>
                        <a:pt x="289" y="562"/>
                      </a:lnTo>
                      <a:lnTo>
                        <a:pt x="301" y="571"/>
                      </a:lnTo>
                      <a:lnTo>
                        <a:pt x="305" y="571"/>
                      </a:lnTo>
                      <a:lnTo>
                        <a:pt x="262" y="491"/>
                      </a:lnTo>
                      <a:close/>
                      <a:moveTo>
                        <a:pt x="282" y="701"/>
                      </a:moveTo>
                      <a:lnTo>
                        <a:pt x="283" y="703"/>
                      </a:lnTo>
                      <a:lnTo>
                        <a:pt x="285" y="705"/>
                      </a:lnTo>
                      <a:lnTo>
                        <a:pt x="289" y="706"/>
                      </a:lnTo>
                      <a:lnTo>
                        <a:pt x="295" y="705"/>
                      </a:lnTo>
                      <a:lnTo>
                        <a:pt x="301" y="700"/>
                      </a:lnTo>
                      <a:lnTo>
                        <a:pt x="304" y="697"/>
                      </a:lnTo>
                      <a:lnTo>
                        <a:pt x="304" y="696"/>
                      </a:lnTo>
                      <a:lnTo>
                        <a:pt x="305" y="696"/>
                      </a:lnTo>
                      <a:lnTo>
                        <a:pt x="307" y="696"/>
                      </a:lnTo>
                      <a:lnTo>
                        <a:pt x="311" y="691"/>
                      </a:lnTo>
                      <a:lnTo>
                        <a:pt x="312" y="689"/>
                      </a:lnTo>
                      <a:lnTo>
                        <a:pt x="315" y="688"/>
                      </a:lnTo>
                      <a:lnTo>
                        <a:pt x="317" y="678"/>
                      </a:lnTo>
                      <a:lnTo>
                        <a:pt x="316" y="669"/>
                      </a:lnTo>
                      <a:lnTo>
                        <a:pt x="313" y="667"/>
                      </a:lnTo>
                      <a:lnTo>
                        <a:pt x="301" y="672"/>
                      </a:lnTo>
                      <a:lnTo>
                        <a:pt x="293" y="681"/>
                      </a:lnTo>
                      <a:lnTo>
                        <a:pt x="286" y="689"/>
                      </a:lnTo>
                      <a:lnTo>
                        <a:pt x="282" y="701"/>
                      </a:lnTo>
                      <a:close/>
                    </a:path>
                  </a:pathLst>
                </a:custGeom>
                <a:solidFill>
                  <a:srgbClr val="66631A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34" name="Freeform 1091"/>
                <p:cNvSpPr/>
                <p:nvPr/>
              </p:nvSpPr>
              <p:spPr>
                <a:xfrm>
                  <a:off x="744" y="907"/>
                  <a:ext cx="16" cy="27"/>
                </a:xfrm>
                <a:custGeom>
                  <a:avLst/>
                  <a:gdLst>
                    <a:gd name="txL" fmla="*/ 0 w 46"/>
                    <a:gd name="txT" fmla="*/ 0 h 80"/>
                    <a:gd name="txR" fmla="*/ 46 w 46"/>
                    <a:gd name="txB" fmla="*/ 80 h 8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6" h="80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46" y="80"/>
                      </a:lnTo>
                      <a:lnTo>
                        <a:pt x="42" y="80"/>
                      </a:lnTo>
                      <a:lnTo>
                        <a:pt x="30" y="71"/>
                      </a:lnTo>
                      <a:lnTo>
                        <a:pt x="22" y="62"/>
                      </a:lnTo>
                      <a:lnTo>
                        <a:pt x="14" y="53"/>
                      </a:lnTo>
                      <a:lnTo>
                        <a:pt x="9" y="44"/>
                      </a:lnTo>
                      <a:lnTo>
                        <a:pt x="4" y="34"/>
                      </a:lnTo>
                      <a:lnTo>
                        <a:pt x="2" y="23"/>
                      </a:lnTo>
                      <a:lnTo>
                        <a:pt x="0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C551A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35" name="Freeform 1092"/>
                <p:cNvSpPr/>
                <p:nvPr/>
              </p:nvSpPr>
              <p:spPr>
                <a:xfrm>
                  <a:off x="752" y="966"/>
                  <a:ext cx="12" cy="13"/>
                </a:xfrm>
                <a:custGeom>
                  <a:avLst/>
                  <a:gdLst>
                    <a:gd name="txL" fmla="*/ 0 w 35"/>
                    <a:gd name="txT" fmla="*/ 0 h 39"/>
                    <a:gd name="txR" fmla="*/ 35 w 35"/>
                    <a:gd name="txB" fmla="*/ 39 h 3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5" h="39">
                      <a:moveTo>
                        <a:pt x="1" y="36"/>
                      </a:moveTo>
                      <a:lnTo>
                        <a:pt x="0" y="34"/>
                      </a:lnTo>
                      <a:lnTo>
                        <a:pt x="4" y="22"/>
                      </a:lnTo>
                      <a:lnTo>
                        <a:pt x="11" y="14"/>
                      </a:lnTo>
                      <a:lnTo>
                        <a:pt x="19" y="5"/>
                      </a:lnTo>
                      <a:lnTo>
                        <a:pt x="31" y="0"/>
                      </a:lnTo>
                      <a:lnTo>
                        <a:pt x="34" y="2"/>
                      </a:lnTo>
                      <a:lnTo>
                        <a:pt x="35" y="11"/>
                      </a:lnTo>
                      <a:lnTo>
                        <a:pt x="33" y="21"/>
                      </a:lnTo>
                      <a:lnTo>
                        <a:pt x="30" y="22"/>
                      </a:lnTo>
                      <a:lnTo>
                        <a:pt x="29" y="24"/>
                      </a:lnTo>
                      <a:lnTo>
                        <a:pt x="25" y="29"/>
                      </a:lnTo>
                      <a:lnTo>
                        <a:pt x="23" y="29"/>
                      </a:lnTo>
                      <a:lnTo>
                        <a:pt x="22" y="29"/>
                      </a:lnTo>
                      <a:lnTo>
                        <a:pt x="22" y="30"/>
                      </a:lnTo>
                      <a:lnTo>
                        <a:pt x="19" y="33"/>
                      </a:lnTo>
                      <a:lnTo>
                        <a:pt x="13" y="38"/>
                      </a:lnTo>
                      <a:lnTo>
                        <a:pt x="7" y="39"/>
                      </a:lnTo>
                      <a:lnTo>
                        <a:pt x="3" y="38"/>
                      </a:lnTo>
                      <a:lnTo>
                        <a:pt x="1" y="36"/>
                      </a:lnTo>
                      <a:close/>
                    </a:path>
                  </a:pathLst>
                </a:custGeom>
                <a:solidFill>
                  <a:srgbClr val="A38F2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36" name="Freeform 1093"/>
                <p:cNvSpPr/>
                <p:nvPr/>
              </p:nvSpPr>
              <p:spPr>
                <a:xfrm>
                  <a:off x="660" y="798"/>
                  <a:ext cx="4" cy="4"/>
                </a:xfrm>
                <a:custGeom>
                  <a:avLst/>
                  <a:gdLst>
                    <a:gd name="txL" fmla="*/ 0 w 11"/>
                    <a:gd name="txT" fmla="*/ 0 h 12"/>
                    <a:gd name="txR" fmla="*/ 11 w 11"/>
                    <a:gd name="txB" fmla="*/ 12 h 1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1" h="12">
                      <a:moveTo>
                        <a:pt x="11" y="12"/>
                      </a:moveTo>
                      <a:lnTo>
                        <a:pt x="6" y="11"/>
                      </a:lnTo>
                      <a:lnTo>
                        <a:pt x="0" y="4"/>
                      </a:lnTo>
                      <a:lnTo>
                        <a:pt x="5" y="0"/>
                      </a:lnTo>
                      <a:lnTo>
                        <a:pt x="11" y="12"/>
                      </a:lnTo>
                      <a:close/>
                    </a:path>
                  </a:pathLst>
                </a:custGeom>
                <a:solidFill>
                  <a:srgbClr val="5C5A1A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37" name="Freeform 1094"/>
                <p:cNvSpPr/>
                <p:nvPr/>
              </p:nvSpPr>
              <p:spPr>
                <a:xfrm>
                  <a:off x="669" y="806"/>
                  <a:ext cx="93" cy="187"/>
                </a:xfrm>
                <a:custGeom>
                  <a:avLst/>
                  <a:gdLst>
                    <a:gd name="txL" fmla="*/ 0 w 280"/>
                    <a:gd name="txT" fmla="*/ 0 h 561"/>
                    <a:gd name="txR" fmla="*/ 280 w 280"/>
                    <a:gd name="txB" fmla="*/ 561 h 56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80" h="561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9" y="5"/>
                      </a:lnTo>
                      <a:lnTo>
                        <a:pt x="21" y="23"/>
                      </a:lnTo>
                      <a:lnTo>
                        <a:pt x="61" y="84"/>
                      </a:lnTo>
                      <a:lnTo>
                        <a:pt x="99" y="149"/>
                      </a:lnTo>
                      <a:lnTo>
                        <a:pt x="134" y="214"/>
                      </a:lnTo>
                      <a:lnTo>
                        <a:pt x="169" y="281"/>
                      </a:lnTo>
                      <a:lnTo>
                        <a:pt x="170" y="282"/>
                      </a:lnTo>
                      <a:lnTo>
                        <a:pt x="192" y="332"/>
                      </a:lnTo>
                      <a:lnTo>
                        <a:pt x="192" y="335"/>
                      </a:lnTo>
                      <a:lnTo>
                        <a:pt x="192" y="338"/>
                      </a:lnTo>
                      <a:lnTo>
                        <a:pt x="202" y="372"/>
                      </a:lnTo>
                      <a:lnTo>
                        <a:pt x="211" y="410"/>
                      </a:lnTo>
                      <a:lnTo>
                        <a:pt x="208" y="429"/>
                      </a:lnTo>
                      <a:lnTo>
                        <a:pt x="210" y="448"/>
                      </a:lnTo>
                      <a:lnTo>
                        <a:pt x="211" y="465"/>
                      </a:lnTo>
                      <a:lnTo>
                        <a:pt x="217" y="483"/>
                      </a:lnTo>
                      <a:lnTo>
                        <a:pt x="223" y="498"/>
                      </a:lnTo>
                      <a:lnTo>
                        <a:pt x="231" y="514"/>
                      </a:lnTo>
                      <a:lnTo>
                        <a:pt x="241" y="528"/>
                      </a:lnTo>
                      <a:lnTo>
                        <a:pt x="254" y="543"/>
                      </a:lnTo>
                      <a:lnTo>
                        <a:pt x="260" y="538"/>
                      </a:lnTo>
                      <a:lnTo>
                        <a:pt x="267" y="537"/>
                      </a:lnTo>
                      <a:lnTo>
                        <a:pt x="273" y="536"/>
                      </a:lnTo>
                      <a:lnTo>
                        <a:pt x="280" y="539"/>
                      </a:lnTo>
                      <a:lnTo>
                        <a:pt x="277" y="542"/>
                      </a:lnTo>
                      <a:lnTo>
                        <a:pt x="274" y="545"/>
                      </a:lnTo>
                      <a:lnTo>
                        <a:pt x="271" y="548"/>
                      </a:lnTo>
                      <a:lnTo>
                        <a:pt x="268" y="551"/>
                      </a:lnTo>
                      <a:lnTo>
                        <a:pt x="261" y="556"/>
                      </a:lnTo>
                      <a:lnTo>
                        <a:pt x="254" y="561"/>
                      </a:lnTo>
                      <a:lnTo>
                        <a:pt x="237" y="557"/>
                      </a:lnTo>
                      <a:lnTo>
                        <a:pt x="224" y="545"/>
                      </a:lnTo>
                      <a:lnTo>
                        <a:pt x="211" y="533"/>
                      </a:lnTo>
                      <a:lnTo>
                        <a:pt x="210" y="530"/>
                      </a:lnTo>
                      <a:lnTo>
                        <a:pt x="207" y="521"/>
                      </a:lnTo>
                      <a:lnTo>
                        <a:pt x="204" y="514"/>
                      </a:lnTo>
                      <a:lnTo>
                        <a:pt x="194" y="456"/>
                      </a:lnTo>
                      <a:lnTo>
                        <a:pt x="182" y="396"/>
                      </a:lnTo>
                      <a:lnTo>
                        <a:pt x="169" y="3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C5A1A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38" name="Freeform 1095"/>
                <p:cNvSpPr/>
                <p:nvPr/>
              </p:nvSpPr>
              <p:spPr>
                <a:xfrm>
                  <a:off x="663" y="809"/>
                  <a:ext cx="2" cy="2"/>
                </a:xfrm>
                <a:custGeom>
                  <a:avLst/>
                  <a:gdLst>
                    <a:gd name="txL" fmla="*/ 0 w 6"/>
                    <a:gd name="txT" fmla="*/ 0 h 4"/>
                    <a:gd name="txR" fmla="*/ 6 w 6"/>
                    <a:gd name="txB" fmla="*/ 4 h 4"/>
                  </a:gdLst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txL" t="txT" r="txR" b="txB"/>
                  <a:pathLst>
                    <a:path w="6" h="4">
                      <a:moveTo>
                        <a:pt x="6" y="1"/>
                      </a:moveTo>
                      <a:lnTo>
                        <a:pt x="6" y="4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746C1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39" name="Freeform 1096"/>
                <p:cNvSpPr>
                  <a:spLocks noEditPoints="1"/>
                </p:cNvSpPr>
                <p:nvPr/>
              </p:nvSpPr>
              <p:spPr>
                <a:xfrm>
                  <a:off x="673" y="747"/>
                  <a:ext cx="121" cy="159"/>
                </a:xfrm>
                <a:custGeom>
                  <a:avLst/>
                  <a:gdLst>
                    <a:gd name="txL" fmla="*/ 0 w 361"/>
                    <a:gd name="txT" fmla="*/ 0 h 476"/>
                    <a:gd name="txR" fmla="*/ 361 w 361"/>
                    <a:gd name="txB" fmla="*/ 476 h 47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61" h="476">
                      <a:moveTo>
                        <a:pt x="99" y="34"/>
                      </a:moveTo>
                      <a:lnTo>
                        <a:pt x="141" y="6"/>
                      </a:lnTo>
                      <a:lnTo>
                        <a:pt x="151" y="0"/>
                      </a:lnTo>
                      <a:lnTo>
                        <a:pt x="163" y="18"/>
                      </a:lnTo>
                      <a:lnTo>
                        <a:pt x="164" y="20"/>
                      </a:lnTo>
                      <a:lnTo>
                        <a:pt x="171" y="26"/>
                      </a:lnTo>
                      <a:lnTo>
                        <a:pt x="179" y="43"/>
                      </a:lnTo>
                      <a:lnTo>
                        <a:pt x="218" y="111"/>
                      </a:lnTo>
                      <a:lnTo>
                        <a:pt x="260" y="181"/>
                      </a:lnTo>
                      <a:lnTo>
                        <a:pt x="348" y="317"/>
                      </a:lnTo>
                      <a:lnTo>
                        <a:pt x="361" y="331"/>
                      </a:lnTo>
                      <a:lnTo>
                        <a:pt x="336" y="338"/>
                      </a:lnTo>
                      <a:lnTo>
                        <a:pt x="313" y="349"/>
                      </a:lnTo>
                      <a:lnTo>
                        <a:pt x="290" y="360"/>
                      </a:lnTo>
                      <a:lnTo>
                        <a:pt x="271" y="374"/>
                      </a:lnTo>
                      <a:lnTo>
                        <a:pt x="252" y="389"/>
                      </a:lnTo>
                      <a:lnTo>
                        <a:pt x="235" y="407"/>
                      </a:lnTo>
                      <a:lnTo>
                        <a:pt x="218" y="426"/>
                      </a:lnTo>
                      <a:lnTo>
                        <a:pt x="205" y="449"/>
                      </a:lnTo>
                      <a:lnTo>
                        <a:pt x="203" y="451"/>
                      </a:lnTo>
                      <a:lnTo>
                        <a:pt x="205" y="458"/>
                      </a:lnTo>
                      <a:lnTo>
                        <a:pt x="199" y="476"/>
                      </a:lnTo>
                      <a:lnTo>
                        <a:pt x="169" y="410"/>
                      </a:lnTo>
                      <a:lnTo>
                        <a:pt x="138" y="345"/>
                      </a:lnTo>
                      <a:lnTo>
                        <a:pt x="104" y="282"/>
                      </a:lnTo>
                      <a:lnTo>
                        <a:pt x="69" y="219"/>
                      </a:lnTo>
                      <a:lnTo>
                        <a:pt x="68" y="215"/>
                      </a:lnTo>
                      <a:lnTo>
                        <a:pt x="66" y="216"/>
                      </a:lnTo>
                      <a:lnTo>
                        <a:pt x="0" y="121"/>
                      </a:lnTo>
                      <a:lnTo>
                        <a:pt x="99" y="34"/>
                      </a:lnTo>
                      <a:close/>
                      <a:moveTo>
                        <a:pt x="162" y="134"/>
                      </a:moveTo>
                      <a:lnTo>
                        <a:pt x="158" y="122"/>
                      </a:lnTo>
                      <a:lnTo>
                        <a:pt x="153" y="119"/>
                      </a:lnTo>
                      <a:lnTo>
                        <a:pt x="144" y="163"/>
                      </a:lnTo>
                      <a:lnTo>
                        <a:pt x="138" y="207"/>
                      </a:lnTo>
                      <a:lnTo>
                        <a:pt x="135" y="257"/>
                      </a:lnTo>
                      <a:lnTo>
                        <a:pt x="135" y="261"/>
                      </a:lnTo>
                      <a:lnTo>
                        <a:pt x="139" y="266"/>
                      </a:lnTo>
                      <a:lnTo>
                        <a:pt x="144" y="269"/>
                      </a:lnTo>
                      <a:lnTo>
                        <a:pt x="149" y="267"/>
                      </a:lnTo>
                      <a:lnTo>
                        <a:pt x="155" y="265"/>
                      </a:lnTo>
                      <a:lnTo>
                        <a:pt x="156" y="254"/>
                      </a:lnTo>
                      <a:lnTo>
                        <a:pt x="162" y="245"/>
                      </a:lnTo>
                      <a:lnTo>
                        <a:pt x="165" y="240"/>
                      </a:lnTo>
                      <a:lnTo>
                        <a:pt x="170" y="211"/>
                      </a:lnTo>
                      <a:lnTo>
                        <a:pt x="171" y="185"/>
                      </a:lnTo>
                      <a:lnTo>
                        <a:pt x="168" y="158"/>
                      </a:lnTo>
                      <a:lnTo>
                        <a:pt x="162" y="134"/>
                      </a:lnTo>
                      <a:close/>
                      <a:moveTo>
                        <a:pt x="270" y="302"/>
                      </a:moveTo>
                      <a:lnTo>
                        <a:pt x="263" y="279"/>
                      </a:lnTo>
                      <a:lnTo>
                        <a:pt x="258" y="270"/>
                      </a:lnTo>
                      <a:lnTo>
                        <a:pt x="252" y="261"/>
                      </a:lnTo>
                      <a:lnTo>
                        <a:pt x="235" y="245"/>
                      </a:lnTo>
                      <a:lnTo>
                        <a:pt x="216" y="231"/>
                      </a:lnTo>
                      <a:lnTo>
                        <a:pt x="216" y="230"/>
                      </a:lnTo>
                      <a:lnTo>
                        <a:pt x="212" y="240"/>
                      </a:lnTo>
                      <a:lnTo>
                        <a:pt x="213" y="249"/>
                      </a:lnTo>
                      <a:lnTo>
                        <a:pt x="215" y="259"/>
                      </a:lnTo>
                      <a:lnTo>
                        <a:pt x="221" y="269"/>
                      </a:lnTo>
                      <a:lnTo>
                        <a:pt x="236" y="285"/>
                      </a:lnTo>
                      <a:lnTo>
                        <a:pt x="247" y="293"/>
                      </a:lnTo>
                      <a:lnTo>
                        <a:pt x="263" y="302"/>
                      </a:lnTo>
                      <a:lnTo>
                        <a:pt x="270" y="302"/>
                      </a:lnTo>
                      <a:close/>
                    </a:path>
                  </a:pathLst>
                </a:custGeom>
                <a:solidFill>
                  <a:srgbClr val="746C1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40" name="Freeform 1097"/>
                <p:cNvSpPr/>
                <p:nvPr/>
              </p:nvSpPr>
              <p:spPr>
                <a:xfrm>
                  <a:off x="718" y="787"/>
                  <a:ext cx="12" cy="50"/>
                </a:xfrm>
                <a:custGeom>
                  <a:avLst/>
                  <a:gdLst>
                    <a:gd name="txL" fmla="*/ 0 w 36"/>
                    <a:gd name="txT" fmla="*/ 0 h 150"/>
                    <a:gd name="txR" fmla="*/ 36 w 36"/>
                    <a:gd name="txB" fmla="*/ 150 h 15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6" h="150">
                      <a:moveTo>
                        <a:pt x="23" y="3"/>
                      </a:moveTo>
                      <a:lnTo>
                        <a:pt x="27" y="15"/>
                      </a:lnTo>
                      <a:lnTo>
                        <a:pt x="33" y="39"/>
                      </a:lnTo>
                      <a:lnTo>
                        <a:pt x="36" y="66"/>
                      </a:lnTo>
                      <a:lnTo>
                        <a:pt x="35" y="92"/>
                      </a:lnTo>
                      <a:lnTo>
                        <a:pt x="30" y="121"/>
                      </a:lnTo>
                      <a:lnTo>
                        <a:pt x="27" y="126"/>
                      </a:lnTo>
                      <a:lnTo>
                        <a:pt x="21" y="135"/>
                      </a:lnTo>
                      <a:lnTo>
                        <a:pt x="20" y="146"/>
                      </a:lnTo>
                      <a:lnTo>
                        <a:pt x="14" y="148"/>
                      </a:lnTo>
                      <a:lnTo>
                        <a:pt x="9" y="150"/>
                      </a:lnTo>
                      <a:lnTo>
                        <a:pt x="4" y="147"/>
                      </a:lnTo>
                      <a:lnTo>
                        <a:pt x="0" y="142"/>
                      </a:lnTo>
                      <a:lnTo>
                        <a:pt x="0" y="138"/>
                      </a:lnTo>
                      <a:lnTo>
                        <a:pt x="3" y="88"/>
                      </a:lnTo>
                      <a:lnTo>
                        <a:pt x="9" y="44"/>
                      </a:lnTo>
                      <a:lnTo>
                        <a:pt x="18" y="0"/>
                      </a:lnTo>
                      <a:lnTo>
                        <a:pt x="23" y="3"/>
                      </a:lnTo>
                      <a:close/>
                    </a:path>
                  </a:pathLst>
                </a:custGeom>
                <a:solidFill>
                  <a:srgbClr val="66631A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41" name="Freeform 1098"/>
                <p:cNvSpPr/>
                <p:nvPr/>
              </p:nvSpPr>
              <p:spPr>
                <a:xfrm>
                  <a:off x="744" y="824"/>
                  <a:ext cx="19" cy="24"/>
                </a:xfrm>
                <a:custGeom>
                  <a:avLst/>
                  <a:gdLst>
                    <a:gd name="txL" fmla="*/ 0 w 58"/>
                    <a:gd name="txT" fmla="*/ 0 h 72"/>
                    <a:gd name="txR" fmla="*/ 58 w 58"/>
                    <a:gd name="txB" fmla="*/ 72 h 7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8" h="72">
                      <a:moveTo>
                        <a:pt x="4" y="1"/>
                      </a:moveTo>
                      <a:lnTo>
                        <a:pt x="23" y="15"/>
                      </a:lnTo>
                      <a:lnTo>
                        <a:pt x="40" y="31"/>
                      </a:lnTo>
                      <a:lnTo>
                        <a:pt x="46" y="40"/>
                      </a:lnTo>
                      <a:lnTo>
                        <a:pt x="51" y="49"/>
                      </a:lnTo>
                      <a:lnTo>
                        <a:pt x="58" y="72"/>
                      </a:lnTo>
                      <a:lnTo>
                        <a:pt x="51" y="72"/>
                      </a:lnTo>
                      <a:lnTo>
                        <a:pt x="35" y="63"/>
                      </a:lnTo>
                      <a:lnTo>
                        <a:pt x="24" y="55"/>
                      </a:lnTo>
                      <a:lnTo>
                        <a:pt x="9" y="39"/>
                      </a:lnTo>
                      <a:lnTo>
                        <a:pt x="3" y="29"/>
                      </a:lnTo>
                      <a:lnTo>
                        <a:pt x="1" y="19"/>
                      </a:lnTo>
                      <a:lnTo>
                        <a:pt x="0" y="10"/>
                      </a:lnTo>
                      <a:lnTo>
                        <a:pt x="4" y="0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solidFill>
                  <a:srgbClr val="7D781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42" name="Freeform 1099"/>
                <p:cNvSpPr/>
                <p:nvPr/>
              </p:nvSpPr>
              <p:spPr>
                <a:xfrm>
                  <a:off x="730" y="743"/>
                  <a:ext cx="41" cy="64"/>
                </a:xfrm>
                <a:custGeom>
                  <a:avLst/>
                  <a:gdLst>
                    <a:gd name="txL" fmla="*/ 0 w 125"/>
                    <a:gd name="txT" fmla="*/ 0 h 190"/>
                    <a:gd name="txR" fmla="*/ 125 w 125"/>
                    <a:gd name="txB" fmla="*/ 190 h 19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25" h="190">
                      <a:moveTo>
                        <a:pt x="4" y="7"/>
                      </a:moveTo>
                      <a:lnTo>
                        <a:pt x="2" y="4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31" y="46"/>
                      </a:lnTo>
                      <a:lnTo>
                        <a:pt x="34" y="52"/>
                      </a:lnTo>
                      <a:lnTo>
                        <a:pt x="125" y="190"/>
                      </a:lnTo>
                      <a:lnTo>
                        <a:pt x="64" y="107"/>
                      </a:lnTo>
                      <a:lnTo>
                        <a:pt x="49" y="81"/>
                      </a:lnTo>
                      <a:lnTo>
                        <a:pt x="35" y="57"/>
                      </a:lnTo>
                      <a:lnTo>
                        <a:pt x="5" y="10"/>
                      </a:lnTo>
                      <a:lnTo>
                        <a:pt x="4" y="7"/>
                      </a:lnTo>
                      <a:close/>
                    </a:path>
                  </a:pathLst>
                </a:custGeom>
                <a:solidFill>
                  <a:srgbClr val="746C1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43" name="Freeform 1100"/>
                <p:cNvSpPr/>
                <p:nvPr/>
              </p:nvSpPr>
              <p:spPr>
                <a:xfrm>
                  <a:off x="746" y="855"/>
                  <a:ext cx="82" cy="81"/>
                </a:xfrm>
                <a:custGeom>
                  <a:avLst/>
                  <a:gdLst>
                    <a:gd name="txL" fmla="*/ 0 w 246"/>
                    <a:gd name="txT" fmla="*/ 0 h 241"/>
                    <a:gd name="txR" fmla="*/ 246 w 246"/>
                    <a:gd name="txB" fmla="*/ 241 h 24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46" h="241">
                      <a:moveTo>
                        <a:pt x="136" y="20"/>
                      </a:moveTo>
                      <a:lnTo>
                        <a:pt x="132" y="20"/>
                      </a:lnTo>
                      <a:lnTo>
                        <a:pt x="131" y="22"/>
                      </a:lnTo>
                      <a:lnTo>
                        <a:pt x="130" y="22"/>
                      </a:lnTo>
                      <a:lnTo>
                        <a:pt x="131" y="23"/>
                      </a:lnTo>
                      <a:lnTo>
                        <a:pt x="135" y="20"/>
                      </a:lnTo>
                      <a:lnTo>
                        <a:pt x="138" y="18"/>
                      </a:lnTo>
                      <a:lnTo>
                        <a:pt x="144" y="17"/>
                      </a:lnTo>
                      <a:lnTo>
                        <a:pt x="165" y="5"/>
                      </a:lnTo>
                      <a:lnTo>
                        <a:pt x="166" y="4"/>
                      </a:lnTo>
                      <a:lnTo>
                        <a:pt x="171" y="2"/>
                      </a:lnTo>
                      <a:lnTo>
                        <a:pt x="176" y="0"/>
                      </a:lnTo>
                      <a:lnTo>
                        <a:pt x="176" y="1"/>
                      </a:lnTo>
                      <a:lnTo>
                        <a:pt x="185" y="4"/>
                      </a:lnTo>
                      <a:lnTo>
                        <a:pt x="214" y="34"/>
                      </a:lnTo>
                      <a:lnTo>
                        <a:pt x="225" y="48"/>
                      </a:lnTo>
                      <a:lnTo>
                        <a:pt x="236" y="64"/>
                      </a:lnTo>
                      <a:lnTo>
                        <a:pt x="242" y="80"/>
                      </a:lnTo>
                      <a:lnTo>
                        <a:pt x="246" y="98"/>
                      </a:lnTo>
                      <a:lnTo>
                        <a:pt x="245" y="101"/>
                      </a:lnTo>
                      <a:lnTo>
                        <a:pt x="234" y="110"/>
                      </a:lnTo>
                      <a:lnTo>
                        <a:pt x="220" y="120"/>
                      </a:lnTo>
                      <a:lnTo>
                        <a:pt x="164" y="155"/>
                      </a:lnTo>
                      <a:lnTo>
                        <a:pt x="168" y="146"/>
                      </a:lnTo>
                      <a:lnTo>
                        <a:pt x="173" y="138"/>
                      </a:lnTo>
                      <a:lnTo>
                        <a:pt x="177" y="128"/>
                      </a:lnTo>
                      <a:lnTo>
                        <a:pt x="178" y="124"/>
                      </a:lnTo>
                      <a:lnTo>
                        <a:pt x="180" y="120"/>
                      </a:lnTo>
                      <a:lnTo>
                        <a:pt x="179" y="104"/>
                      </a:lnTo>
                      <a:lnTo>
                        <a:pt x="177" y="91"/>
                      </a:lnTo>
                      <a:lnTo>
                        <a:pt x="174" y="82"/>
                      </a:lnTo>
                      <a:lnTo>
                        <a:pt x="166" y="71"/>
                      </a:lnTo>
                      <a:lnTo>
                        <a:pt x="158" y="65"/>
                      </a:lnTo>
                      <a:lnTo>
                        <a:pt x="148" y="61"/>
                      </a:lnTo>
                      <a:lnTo>
                        <a:pt x="137" y="60"/>
                      </a:lnTo>
                      <a:lnTo>
                        <a:pt x="135" y="61"/>
                      </a:lnTo>
                      <a:lnTo>
                        <a:pt x="135" y="64"/>
                      </a:lnTo>
                      <a:lnTo>
                        <a:pt x="135" y="65"/>
                      </a:lnTo>
                      <a:lnTo>
                        <a:pt x="138" y="67"/>
                      </a:lnTo>
                      <a:lnTo>
                        <a:pt x="144" y="70"/>
                      </a:lnTo>
                      <a:lnTo>
                        <a:pt x="149" y="86"/>
                      </a:lnTo>
                      <a:lnTo>
                        <a:pt x="153" y="91"/>
                      </a:lnTo>
                      <a:lnTo>
                        <a:pt x="153" y="94"/>
                      </a:lnTo>
                      <a:lnTo>
                        <a:pt x="143" y="83"/>
                      </a:lnTo>
                      <a:lnTo>
                        <a:pt x="144" y="83"/>
                      </a:lnTo>
                      <a:lnTo>
                        <a:pt x="141" y="89"/>
                      </a:lnTo>
                      <a:lnTo>
                        <a:pt x="146" y="96"/>
                      </a:lnTo>
                      <a:lnTo>
                        <a:pt x="147" y="97"/>
                      </a:lnTo>
                      <a:lnTo>
                        <a:pt x="142" y="132"/>
                      </a:lnTo>
                      <a:lnTo>
                        <a:pt x="135" y="138"/>
                      </a:lnTo>
                      <a:lnTo>
                        <a:pt x="131" y="140"/>
                      </a:lnTo>
                      <a:lnTo>
                        <a:pt x="129" y="144"/>
                      </a:lnTo>
                      <a:lnTo>
                        <a:pt x="122" y="149"/>
                      </a:lnTo>
                      <a:lnTo>
                        <a:pt x="116" y="154"/>
                      </a:lnTo>
                      <a:lnTo>
                        <a:pt x="106" y="156"/>
                      </a:lnTo>
                      <a:lnTo>
                        <a:pt x="98" y="158"/>
                      </a:lnTo>
                      <a:lnTo>
                        <a:pt x="88" y="160"/>
                      </a:lnTo>
                      <a:lnTo>
                        <a:pt x="80" y="162"/>
                      </a:lnTo>
                      <a:lnTo>
                        <a:pt x="75" y="150"/>
                      </a:lnTo>
                      <a:lnTo>
                        <a:pt x="69" y="140"/>
                      </a:lnTo>
                      <a:lnTo>
                        <a:pt x="60" y="132"/>
                      </a:lnTo>
                      <a:lnTo>
                        <a:pt x="52" y="125"/>
                      </a:lnTo>
                      <a:lnTo>
                        <a:pt x="45" y="125"/>
                      </a:lnTo>
                      <a:lnTo>
                        <a:pt x="44" y="120"/>
                      </a:lnTo>
                      <a:lnTo>
                        <a:pt x="41" y="115"/>
                      </a:lnTo>
                      <a:lnTo>
                        <a:pt x="21" y="115"/>
                      </a:lnTo>
                      <a:lnTo>
                        <a:pt x="17" y="128"/>
                      </a:lnTo>
                      <a:lnTo>
                        <a:pt x="17" y="140"/>
                      </a:lnTo>
                      <a:lnTo>
                        <a:pt x="18" y="151"/>
                      </a:lnTo>
                      <a:lnTo>
                        <a:pt x="23" y="161"/>
                      </a:lnTo>
                      <a:lnTo>
                        <a:pt x="27" y="168"/>
                      </a:lnTo>
                      <a:lnTo>
                        <a:pt x="34" y="175"/>
                      </a:lnTo>
                      <a:lnTo>
                        <a:pt x="42" y="181"/>
                      </a:lnTo>
                      <a:lnTo>
                        <a:pt x="53" y="186"/>
                      </a:lnTo>
                      <a:lnTo>
                        <a:pt x="64" y="193"/>
                      </a:lnTo>
                      <a:lnTo>
                        <a:pt x="80" y="198"/>
                      </a:lnTo>
                      <a:lnTo>
                        <a:pt x="87" y="198"/>
                      </a:lnTo>
                      <a:lnTo>
                        <a:pt x="96" y="199"/>
                      </a:lnTo>
                      <a:lnTo>
                        <a:pt x="117" y="198"/>
                      </a:lnTo>
                      <a:lnTo>
                        <a:pt x="95" y="224"/>
                      </a:lnTo>
                      <a:lnTo>
                        <a:pt x="90" y="226"/>
                      </a:lnTo>
                      <a:lnTo>
                        <a:pt x="87" y="228"/>
                      </a:lnTo>
                      <a:lnTo>
                        <a:pt x="80" y="233"/>
                      </a:lnTo>
                      <a:lnTo>
                        <a:pt x="70" y="236"/>
                      </a:lnTo>
                      <a:lnTo>
                        <a:pt x="62" y="241"/>
                      </a:lnTo>
                      <a:lnTo>
                        <a:pt x="38" y="218"/>
                      </a:lnTo>
                      <a:lnTo>
                        <a:pt x="29" y="208"/>
                      </a:lnTo>
                      <a:lnTo>
                        <a:pt x="22" y="196"/>
                      </a:lnTo>
                      <a:lnTo>
                        <a:pt x="16" y="180"/>
                      </a:lnTo>
                      <a:lnTo>
                        <a:pt x="11" y="164"/>
                      </a:lnTo>
                      <a:lnTo>
                        <a:pt x="5" y="148"/>
                      </a:lnTo>
                      <a:lnTo>
                        <a:pt x="3" y="136"/>
                      </a:lnTo>
                      <a:lnTo>
                        <a:pt x="0" y="127"/>
                      </a:lnTo>
                      <a:lnTo>
                        <a:pt x="2" y="125"/>
                      </a:lnTo>
                      <a:lnTo>
                        <a:pt x="15" y="104"/>
                      </a:lnTo>
                      <a:lnTo>
                        <a:pt x="30" y="86"/>
                      </a:lnTo>
                      <a:lnTo>
                        <a:pt x="47" y="70"/>
                      </a:lnTo>
                      <a:lnTo>
                        <a:pt x="68" y="55"/>
                      </a:lnTo>
                      <a:lnTo>
                        <a:pt x="87" y="41"/>
                      </a:lnTo>
                      <a:lnTo>
                        <a:pt x="110" y="29"/>
                      </a:lnTo>
                      <a:lnTo>
                        <a:pt x="134" y="17"/>
                      </a:lnTo>
                      <a:lnTo>
                        <a:pt x="160" y="7"/>
                      </a:lnTo>
                      <a:lnTo>
                        <a:pt x="136" y="20"/>
                      </a:lnTo>
                      <a:close/>
                    </a:path>
                  </a:pathLst>
                </a:custGeom>
                <a:solidFill>
                  <a:srgbClr val="7F7D1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44" name="Freeform 1101"/>
                <p:cNvSpPr/>
                <p:nvPr/>
              </p:nvSpPr>
              <p:spPr>
                <a:xfrm>
                  <a:off x="782" y="824"/>
                  <a:ext cx="21" cy="33"/>
                </a:xfrm>
                <a:custGeom>
                  <a:avLst/>
                  <a:gdLst>
                    <a:gd name="txL" fmla="*/ 0 w 63"/>
                    <a:gd name="txT" fmla="*/ 0 h 98"/>
                    <a:gd name="txR" fmla="*/ 63 w 63"/>
                    <a:gd name="txB" fmla="*/ 98 h 9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3" h="98">
                      <a:moveTo>
                        <a:pt x="57" y="98"/>
                      </a:moveTo>
                      <a:lnTo>
                        <a:pt x="29" y="48"/>
                      </a:lnTo>
                      <a:lnTo>
                        <a:pt x="0" y="0"/>
                      </a:lnTo>
                      <a:lnTo>
                        <a:pt x="63" y="96"/>
                      </a:lnTo>
                      <a:lnTo>
                        <a:pt x="58" y="98"/>
                      </a:lnTo>
                      <a:lnTo>
                        <a:pt x="57" y="98"/>
                      </a:lnTo>
                      <a:close/>
                    </a:path>
                  </a:pathLst>
                </a:custGeom>
                <a:solidFill>
                  <a:srgbClr val="746C1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45" name="Freeform 1102"/>
                <p:cNvSpPr/>
                <p:nvPr/>
              </p:nvSpPr>
              <p:spPr>
                <a:xfrm>
                  <a:off x="752" y="875"/>
                  <a:ext cx="54" cy="47"/>
                </a:xfrm>
                <a:custGeom>
                  <a:avLst/>
                  <a:gdLst>
                    <a:gd name="txL" fmla="*/ 0 w 163"/>
                    <a:gd name="txT" fmla="*/ 0 h 139"/>
                    <a:gd name="txR" fmla="*/ 163 w 163"/>
                    <a:gd name="txB" fmla="*/ 139 h 13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63" h="139">
                      <a:moveTo>
                        <a:pt x="127" y="10"/>
                      </a:moveTo>
                      <a:lnTo>
                        <a:pt x="121" y="7"/>
                      </a:lnTo>
                      <a:lnTo>
                        <a:pt x="118" y="5"/>
                      </a:lnTo>
                      <a:lnTo>
                        <a:pt x="118" y="4"/>
                      </a:lnTo>
                      <a:lnTo>
                        <a:pt x="118" y="1"/>
                      </a:lnTo>
                      <a:lnTo>
                        <a:pt x="120" y="0"/>
                      </a:lnTo>
                      <a:lnTo>
                        <a:pt x="131" y="1"/>
                      </a:lnTo>
                      <a:lnTo>
                        <a:pt x="141" y="5"/>
                      </a:lnTo>
                      <a:lnTo>
                        <a:pt x="149" y="11"/>
                      </a:lnTo>
                      <a:lnTo>
                        <a:pt x="157" y="22"/>
                      </a:lnTo>
                      <a:lnTo>
                        <a:pt x="160" y="31"/>
                      </a:lnTo>
                      <a:lnTo>
                        <a:pt x="162" y="44"/>
                      </a:lnTo>
                      <a:lnTo>
                        <a:pt x="163" y="60"/>
                      </a:lnTo>
                      <a:lnTo>
                        <a:pt x="161" y="64"/>
                      </a:lnTo>
                      <a:lnTo>
                        <a:pt x="160" y="68"/>
                      </a:lnTo>
                      <a:lnTo>
                        <a:pt x="156" y="78"/>
                      </a:lnTo>
                      <a:lnTo>
                        <a:pt x="151" y="86"/>
                      </a:lnTo>
                      <a:lnTo>
                        <a:pt x="147" y="95"/>
                      </a:lnTo>
                      <a:lnTo>
                        <a:pt x="142" y="102"/>
                      </a:lnTo>
                      <a:lnTo>
                        <a:pt x="139" y="106"/>
                      </a:lnTo>
                      <a:lnTo>
                        <a:pt x="138" y="110"/>
                      </a:lnTo>
                      <a:lnTo>
                        <a:pt x="133" y="116"/>
                      </a:lnTo>
                      <a:lnTo>
                        <a:pt x="129" y="124"/>
                      </a:lnTo>
                      <a:lnTo>
                        <a:pt x="121" y="127"/>
                      </a:lnTo>
                      <a:lnTo>
                        <a:pt x="115" y="132"/>
                      </a:lnTo>
                      <a:lnTo>
                        <a:pt x="107" y="134"/>
                      </a:lnTo>
                      <a:lnTo>
                        <a:pt x="100" y="138"/>
                      </a:lnTo>
                      <a:lnTo>
                        <a:pt x="79" y="139"/>
                      </a:lnTo>
                      <a:lnTo>
                        <a:pt x="70" y="138"/>
                      </a:lnTo>
                      <a:lnTo>
                        <a:pt x="63" y="138"/>
                      </a:lnTo>
                      <a:lnTo>
                        <a:pt x="47" y="133"/>
                      </a:lnTo>
                      <a:lnTo>
                        <a:pt x="36" y="126"/>
                      </a:lnTo>
                      <a:lnTo>
                        <a:pt x="25" y="121"/>
                      </a:lnTo>
                      <a:lnTo>
                        <a:pt x="17" y="115"/>
                      </a:lnTo>
                      <a:lnTo>
                        <a:pt x="10" y="108"/>
                      </a:lnTo>
                      <a:lnTo>
                        <a:pt x="6" y="101"/>
                      </a:lnTo>
                      <a:lnTo>
                        <a:pt x="1" y="91"/>
                      </a:lnTo>
                      <a:lnTo>
                        <a:pt x="0" y="80"/>
                      </a:lnTo>
                      <a:lnTo>
                        <a:pt x="0" y="68"/>
                      </a:lnTo>
                      <a:lnTo>
                        <a:pt x="4" y="55"/>
                      </a:lnTo>
                      <a:lnTo>
                        <a:pt x="24" y="55"/>
                      </a:lnTo>
                      <a:lnTo>
                        <a:pt x="27" y="60"/>
                      </a:lnTo>
                      <a:lnTo>
                        <a:pt x="28" y="65"/>
                      </a:lnTo>
                      <a:lnTo>
                        <a:pt x="35" y="65"/>
                      </a:lnTo>
                      <a:lnTo>
                        <a:pt x="43" y="72"/>
                      </a:lnTo>
                      <a:lnTo>
                        <a:pt x="52" y="80"/>
                      </a:lnTo>
                      <a:lnTo>
                        <a:pt x="58" y="90"/>
                      </a:lnTo>
                      <a:lnTo>
                        <a:pt x="63" y="102"/>
                      </a:lnTo>
                      <a:lnTo>
                        <a:pt x="71" y="100"/>
                      </a:lnTo>
                      <a:lnTo>
                        <a:pt x="81" y="98"/>
                      </a:lnTo>
                      <a:lnTo>
                        <a:pt x="89" y="96"/>
                      </a:lnTo>
                      <a:lnTo>
                        <a:pt x="99" y="94"/>
                      </a:lnTo>
                      <a:lnTo>
                        <a:pt x="105" y="89"/>
                      </a:lnTo>
                      <a:lnTo>
                        <a:pt x="112" y="84"/>
                      </a:lnTo>
                      <a:lnTo>
                        <a:pt x="114" y="80"/>
                      </a:lnTo>
                      <a:lnTo>
                        <a:pt x="118" y="78"/>
                      </a:lnTo>
                      <a:lnTo>
                        <a:pt x="125" y="72"/>
                      </a:lnTo>
                      <a:lnTo>
                        <a:pt x="130" y="37"/>
                      </a:lnTo>
                      <a:lnTo>
                        <a:pt x="129" y="36"/>
                      </a:lnTo>
                      <a:lnTo>
                        <a:pt x="124" y="29"/>
                      </a:lnTo>
                      <a:lnTo>
                        <a:pt x="127" y="23"/>
                      </a:lnTo>
                      <a:lnTo>
                        <a:pt x="126" y="23"/>
                      </a:lnTo>
                      <a:lnTo>
                        <a:pt x="136" y="34"/>
                      </a:lnTo>
                      <a:lnTo>
                        <a:pt x="136" y="31"/>
                      </a:lnTo>
                      <a:lnTo>
                        <a:pt x="132" y="26"/>
                      </a:lnTo>
                      <a:lnTo>
                        <a:pt x="127" y="10"/>
                      </a:lnTo>
                      <a:close/>
                    </a:path>
                  </a:pathLst>
                </a:custGeom>
                <a:solidFill>
                  <a:srgbClr val="76731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46" name="Freeform 1103"/>
                <p:cNvSpPr/>
                <p:nvPr/>
              </p:nvSpPr>
              <p:spPr>
                <a:xfrm>
                  <a:off x="834" y="896"/>
                  <a:ext cx="22" cy="27"/>
                </a:xfrm>
                <a:custGeom>
                  <a:avLst/>
                  <a:gdLst>
                    <a:gd name="txL" fmla="*/ 0 w 68"/>
                    <a:gd name="txT" fmla="*/ 0 h 81"/>
                    <a:gd name="txR" fmla="*/ 68 w 68"/>
                    <a:gd name="txB" fmla="*/ 81 h 8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8" h="81">
                      <a:moveTo>
                        <a:pt x="58" y="30"/>
                      </a:moveTo>
                      <a:lnTo>
                        <a:pt x="65" y="41"/>
                      </a:lnTo>
                      <a:lnTo>
                        <a:pt x="68" y="53"/>
                      </a:lnTo>
                      <a:lnTo>
                        <a:pt x="68" y="58"/>
                      </a:lnTo>
                      <a:lnTo>
                        <a:pt x="68" y="64"/>
                      </a:lnTo>
                      <a:lnTo>
                        <a:pt x="66" y="67"/>
                      </a:lnTo>
                      <a:lnTo>
                        <a:pt x="64" y="72"/>
                      </a:lnTo>
                      <a:lnTo>
                        <a:pt x="55" y="79"/>
                      </a:lnTo>
                      <a:lnTo>
                        <a:pt x="54" y="81"/>
                      </a:lnTo>
                      <a:lnTo>
                        <a:pt x="50" y="75"/>
                      </a:lnTo>
                      <a:lnTo>
                        <a:pt x="50" y="58"/>
                      </a:lnTo>
                      <a:lnTo>
                        <a:pt x="50" y="55"/>
                      </a:lnTo>
                      <a:lnTo>
                        <a:pt x="44" y="45"/>
                      </a:lnTo>
                      <a:lnTo>
                        <a:pt x="38" y="43"/>
                      </a:lnTo>
                      <a:lnTo>
                        <a:pt x="22" y="34"/>
                      </a:lnTo>
                      <a:lnTo>
                        <a:pt x="10" y="24"/>
                      </a:lnTo>
                      <a:lnTo>
                        <a:pt x="2" y="12"/>
                      </a:lnTo>
                      <a:lnTo>
                        <a:pt x="0" y="0"/>
                      </a:lnTo>
                      <a:lnTo>
                        <a:pt x="12" y="11"/>
                      </a:lnTo>
                      <a:lnTo>
                        <a:pt x="34" y="23"/>
                      </a:lnTo>
                      <a:lnTo>
                        <a:pt x="58" y="30"/>
                      </a:lnTo>
                      <a:close/>
                    </a:path>
                  </a:pathLst>
                </a:custGeom>
                <a:solidFill>
                  <a:srgbClr val="66631A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47" name="Freeform 1104"/>
                <p:cNvSpPr>
                  <a:spLocks noEditPoints="1"/>
                </p:cNvSpPr>
                <p:nvPr/>
              </p:nvSpPr>
              <p:spPr>
                <a:xfrm>
                  <a:off x="752" y="889"/>
                  <a:ext cx="100" cy="91"/>
                </a:xfrm>
                <a:custGeom>
                  <a:avLst/>
                  <a:gdLst>
                    <a:gd name="txL" fmla="*/ 0 w 300"/>
                    <a:gd name="txT" fmla="*/ 0 h 273"/>
                    <a:gd name="txR" fmla="*/ 300 w 300"/>
                    <a:gd name="txB" fmla="*/ 273 h 27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00" h="273">
                      <a:moveTo>
                        <a:pt x="283" y="63"/>
                      </a:moveTo>
                      <a:lnTo>
                        <a:pt x="289" y="65"/>
                      </a:lnTo>
                      <a:lnTo>
                        <a:pt x="295" y="75"/>
                      </a:lnTo>
                      <a:lnTo>
                        <a:pt x="295" y="78"/>
                      </a:lnTo>
                      <a:lnTo>
                        <a:pt x="295" y="95"/>
                      </a:lnTo>
                      <a:lnTo>
                        <a:pt x="299" y="101"/>
                      </a:lnTo>
                      <a:lnTo>
                        <a:pt x="300" y="99"/>
                      </a:lnTo>
                      <a:lnTo>
                        <a:pt x="283" y="116"/>
                      </a:lnTo>
                      <a:lnTo>
                        <a:pt x="267" y="126"/>
                      </a:lnTo>
                      <a:lnTo>
                        <a:pt x="247" y="139"/>
                      </a:lnTo>
                      <a:lnTo>
                        <a:pt x="223" y="153"/>
                      </a:lnTo>
                      <a:lnTo>
                        <a:pt x="195" y="170"/>
                      </a:lnTo>
                      <a:lnTo>
                        <a:pt x="168" y="197"/>
                      </a:lnTo>
                      <a:lnTo>
                        <a:pt x="142" y="223"/>
                      </a:lnTo>
                      <a:lnTo>
                        <a:pt x="113" y="248"/>
                      </a:lnTo>
                      <a:lnTo>
                        <a:pt x="84" y="273"/>
                      </a:lnTo>
                      <a:lnTo>
                        <a:pt x="87" y="271"/>
                      </a:lnTo>
                      <a:lnTo>
                        <a:pt x="87" y="270"/>
                      </a:lnTo>
                      <a:lnTo>
                        <a:pt x="117" y="243"/>
                      </a:lnTo>
                      <a:lnTo>
                        <a:pt x="131" y="229"/>
                      </a:lnTo>
                      <a:lnTo>
                        <a:pt x="138" y="222"/>
                      </a:lnTo>
                      <a:lnTo>
                        <a:pt x="139" y="219"/>
                      </a:lnTo>
                      <a:lnTo>
                        <a:pt x="142" y="218"/>
                      </a:lnTo>
                      <a:lnTo>
                        <a:pt x="147" y="216"/>
                      </a:lnTo>
                      <a:lnTo>
                        <a:pt x="172" y="187"/>
                      </a:lnTo>
                      <a:lnTo>
                        <a:pt x="184" y="171"/>
                      </a:lnTo>
                      <a:lnTo>
                        <a:pt x="197" y="157"/>
                      </a:lnTo>
                      <a:lnTo>
                        <a:pt x="195" y="155"/>
                      </a:lnTo>
                      <a:lnTo>
                        <a:pt x="167" y="168"/>
                      </a:lnTo>
                      <a:lnTo>
                        <a:pt x="143" y="183"/>
                      </a:lnTo>
                      <a:lnTo>
                        <a:pt x="120" y="201"/>
                      </a:lnTo>
                      <a:lnTo>
                        <a:pt x="100" y="224"/>
                      </a:lnTo>
                      <a:lnTo>
                        <a:pt x="90" y="231"/>
                      </a:lnTo>
                      <a:lnTo>
                        <a:pt x="85" y="235"/>
                      </a:lnTo>
                      <a:lnTo>
                        <a:pt x="82" y="240"/>
                      </a:lnTo>
                      <a:lnTo>
                        <a:pt x="63" y="254"/>
                      </a:lnTo>
                      <a:lnTo>
                        <a:pt x="55" y="235"/>
                      </a:lnTo>
                      <a:lnTo>
                        <a:pt x="51" y="225"/>
                      </a:lnTo>
                      <a:lnTo>
                        <a:pt x="45" y="218"/>
                      </a:lnTo>
                      <a:lnTo>
                        <a:pt x="30" y="199"/>
                      </a:lnTo>
                      <a:lnTo>
                        <a:pt x="19" y="181"/>
                      </a:lnTo>
                      <a:lnTo>
                        <a:pt x="9" y="162"/>
                      </a:lnTo>
                      <a:lnTo>
                        <a:pt x="0" y="143"/>
                      </a:lnTo>
                      <a:lnTo>
                        <a:pt x="10" y="152"/>
                      </a:lnTo>
                      <a:lnTo>
                        <a:pt x="17" y="158"/>
                      </a:lnTo>
                      <a:lnTo>
                        <a:pt x="24" y="163"/>
                      </a:lnTo>
                      <a:lnTo>
                        <a:pt x="31" y="165"/>
                      </a:lnTo>
                      <a:lnTo>
                        <a:pt x="40" y="167"/>
                      </a:lnTo>
                      <a:lnTo>
                        <a:pt x="57" y="164"/>
                      </a:lnTo>
                      <a:lnTo>
                        <a:pt x="65" y="161"/>
                      </a:lnTo>
                      <a:lnTo>
                        <a:pt x="75" y="156"/>
                      </a:lnTo>
                      <a:lnTo>
                        <a:pt x="228" y="32"/>
                      </a:lnTo>
                      <a:lnTo>
                        <a:pt x="232" y="25"/>
                      </a:lnTo>
                      <a:lnTo>
                        <a:pt x="232" y="23"/>
                      </a:lnTo>
                      <a:lnTo>
                        <a:pt x="232" y="21"/>
                      </a:lnTo>
                      <a:lnTo>
                        <a:pt x="233" y="21"/>
                      </a:lnTo>
                      <a:lnTo>
                        <a:pt x="235" y="19"/>
                      </a:lnTo>
                      <a:lnTo>
                        <a:pt x="234" y="14"/>
                      </a:lnTo>
                      <a:lnTo>
                        <a:pt x="231" y="12"/>
                      </a:lnTo>
                      <a:lnTo>
                        <a:pt x="225" y="9"/>
                      </a:lnTo>
                      <a:lnTo>
                        <a:pt x="203" y="19"/>
                      </a:lnTo>
                      <a:lnTo>
                        <a:pt x="217" y="9"/>
                      </a:lnTo>
                      <a:lnTo>
                        <a:pt x="228" y="0"/>
                      </a:lnTo>
                      <a:lnTo>
                        <a:pt x="257" y="31"/>
                      </a:lnTo>
                      <a:lnTo>
                        <a:pt x="245" y="20"/>
                      </a:lnTo>
                      <a:lnTo>
                        <a:pt x="247" y="32"/>
                      </a:lnTo>
                      <a:lnTo>
                        <a:pt x="255" y="44"/>
                      </a:lnTo>
                      <a:lnTo>
                        <a:pt x="267" y="54"/>
                      </a:lnTo>
                      <a:lnTo>
                        <a:pt x="283" y="63"/>
                      </a:lnTo>
                      <a:close/>
                      <a:moveTo>
                        <a:pt x="180" y="133"/>
                      </a:moveTo>
                      <a:lnTo>
                        <a:pt x="179" y="128"/>
                      </a:lnTo>
                      <a:lnTo>
                        <a:pt x="178" y="126"/>
                      </a:lnTo>
                      <a:lnTo>
                        <a:pt x="173" y="123"/>
                      </a:lnTo>
                      <a:lnTo>
                        <a:pt x="160" y="128"/>
                      </a:lnTo>
                      <a:lnTo>
                        <a:pt x="150" y="135"/>
                      </a:lnTo>
                      <a:lnTo>
                        <a:pt x="141" y="144"/>
                      </a:lnTo>
                      <a:lnTo>
                        <a:pt x="133" y="155"/>
                      </a:lnTo>
                      <a:lnTo>
                        <a:pt x="133" y="157"/>
                      </a:lnTo>
                      <a:lnTo>
                        <a:pt x="141" y="163"/>
                      </a:lnTo>
                      <a:lnTo>
                        <a:pt x="144" y="163"/>
                      </a:lnTo>
                      <a:lnTo>
                        <a:pt x="154" y="156"/>
                      </a:lnTo>
                      <a:lnTo>
                        <a:pt x="163" y="149"/>
                      </a:lnTo>
                      <a:lnTo>
                        <a:pt x="167" y="144"/>
                      </a:lnTo>
                      <a:lnTo>
                        <a:pt x="172" y="140"/>
                      </a:lnTo>
                      <a:lnTo>
                        <a:pt x="180" y="133"/>
                      </a:lnTo>
                      <a:close/>
                      <a:moveTo>
                        <a:pt x="208" y="105"/>
                      </a:moveTo>
                      <a:lnTo>
                        <a:pt x="209" y="114"/>
                      </a:lnTo>
                      <a:lnTo>
                        <a:pt x="219" y="111"/>
                      </a:lnTo>
                      <a:lnTo>
                        <a:pt x="228" y="109"/>
                      </a:lnTo>
                      <a:lnTo>
                        <a:pt x="237" y="104"/>
                      </a:lnTo>
                      <a:lnTo>
                        <a:pt x="240" y="102"/>
                      </a:lnTo>
                      <a:lnTo>
                        <a:pt x="245" y="101"/>
                      </a:lnTo>
                      <a:lnTo>
                        <a:pt x="247" y="97"/>
                      </a:lnTo>
                      <a:lnTo>
                        <a:pt x="251" y="95"/>
                      </a:lnTo>
                      <a:lnTo>
                        <a:pt x="253" y="91"/>
                      </a:lnTo>
                      <a:lnTo>
                        <a:pt x="257" y="89"/>
                      </a:lnTo>
                      <a:lnTo>
                        <a:pt x="261" y="81"/>
                      </a:lnTo>
                      <a:lnTo>
                        <a:pt x="265" y="74"/>
                      </a:lnTo>
                      <a:lnTo>
                        <a:pt x="263" y="74"/>
                      </a:lnTo>
                      <a:lnTo>
                        <a:pt x="239" y="85"/>
                      </a:lnTo>
                      <a:lnTo>
                        <a:pt x="216" y="97"/>
                      </a:lnTo>
                      <a:lnTo>
                        <a:pt x="213" y="98"/>
                      </a:lnTo>
                      <a:lnTo>
                        <a:pt x="208" y="105"/>
                      </a:lnTo>
                      <a:close/>
                      <a:moveTo>
                        <a:pt x="101" y="180"/>
                      </a:moveTo>
                      <a:lnTo>
                        <a:pt x="100" y="179"/>
                      </a:lnTo>
                      <a:lnTo>
                        <a:pt x="88" y="180"/>
                      </a:lnTo>
                      <a:lnTo>
                        <a:pt x="79" y="186"/>
                      </a:lnTo>
                      <a:lnTo>
                        <a:pt x="72" y="193"/>
                      </a:lnTo>
                      <a:lnTo>
                        <a:pt x="69" y="204"/>
                      </a:lnTo>
                      <a:lnTo>
                        <a:pt x="69" y="206"/>
                      </a:lnTo>
                      <a:lnTo>
                        <a:pt x="75" y="206"/>
                      </a:lnTo>
                      <a:lnTo>
                        <a:pt x="81" y="206"/>
                      </a:lnTo>
                      <a:lnTo>
                        <a:pt x="85" y="204"/>
                      </a:lnTo>
                      <a:lnTo>
                        <a:pt x="91" y="201"/>
                      </a:lnTo>
                      <a:lnTo>
                        <a:pt x="94" y="197"/>
                      </a:lnTo>
                      <a:lnTo>
                        <a:pt x="97" y="192"/>
                      </a:lnTo>
                      <a:lnTo>
                        <a:pt x="97" y="188"/>
                      </a:lnTo>
                      <a:lnTo>
                        <a:pt x="99" y="186"/>
                      </a:lnTo>
                      <a:lnTo>
                        <a:pt x="101" y="180"/>
                      </a:lnTo>
                      <a:close/>
                    </a:path>
                  </a:pathLst>
                </a:custGeom>
                <a:solidFill>
                  <a:srgbClr val="746C1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48" name="Freeform 1105"/>
                <p:cNvSpPr/>
                <p:nvPr/>
              </p:nvSpPr>
              <p:spPr>
                <a:xfrm>
                  <a:off x="796" y="930"/>
                  <a:ext cx="16" cy="13"/>
                </a:xfrm>
                <a:custGeom>
                  <a:avLst/>
                  <a:gdLst>
                    <a:gd name="txL" fmla="*/ 0 w 47"/>
                    <a:gd name="txT" fmla="*/ 0 h 40"/>
                    <a:gd name="txR" fmla="*/ 47 w 47"/>
                    <a:gd name="txB" fmla="*/ 40 h 4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7" h="40">
                      <a:moveTo>
                        <a:pt x="45" y="3"/>
                      </a:moveTo>
                      <a:lnTo>
                        <a:pt x="46" y="5"/>
                      </a:lnTo>
                      <a:lnTo>
                        <a:pt x="47" y="10"/>
                      </a:lnTo>
                      <a:lnTo>
                        <a:pt x="39" y="17"/>
                      </a:lnTo>
                      <a:lnTo>
                        <a:pt x="34" y="21"/>
                      </a:lnTo>
                      <a:lnTo>
                        <a:pt x="30" y="26"/>
                      </a:lnTo>
                      <a:lnTo>
                        <a:pt x="21" y="33"/>
                      </a:lnTo>
                      <a:lnTo>
                        <a:pt x="11" y="40"/>
                      </a:lnTo>
                      <a:lnTo>
                        <a:pt x="8" y="40"/>
                      </a:lnTo>
                      <a:lnTo>
                        <a:pt x="0" y="34"/>
                      </a:lnTo>
                      <a:lnTo>
                        <a:pt x="0" y="32"/>
                      </a:lnTo>
                      <a:lnTo>
                        <a:pt x="8" y="21"/>
                      </a:lnTo>
                      <a:lnTo>
                        <a:pt x="17" y="12"/>
                      </a:lnTo>
                      <a:lnTo>
                        <a:pt x="27" y="5"/>
                      </a:lnTo>
                      <a:lnTo>
                        <a:pt x="40" y="0"/>
                      </a:lnTo>
                      <a:lnTo>
                        <a:pt x="45" y="3"/>
                      </a:lnTo>
                      <a:close/>
                    </a:path>
                  </a:pathLst>
                </a:custGeom>
                <a:solidFill>
                  <a:srgbClr val="A38F2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49" name="Freeform 1106"/>
                <p:cNvSpPr/>
                <p:nvPr/>
              </p:nvSpPr>
              <p:spPr>
                <a:xfrm>
                  <a:off x="821" y="914"/>
                  <a:ext cx="19" cy="13"/>
                </a:xfrm>
                <a:custGeom>
                  <a:avLst/>
                  <a:gdLst>
                    <a:gd name="txL" fmla="*/ 0 w 57"/>
                    <a:gd name="txT" fmla="*/ 0 h 40"/>
                    <a:gd name="txR" fmla="*/ 57 w 57"/>
                    <a:gd name="txB" fmla="*/ 40 h 4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7" h="40">
                      <a:moveTo>
                        <a:pt x="1" y="40"/>
                      </a:moveTo>
                      <a:lnTo>
                        <a:pt x="0" y="31"/>
                      </a:lnTo>
                      <a:lnTo>
                        <a:pt x="5" y="24"/>
                      </a:lnTo>
                      <a:lnTo>
                        <a:pt x="8" y="23"/>
                      </a:lnTo>
                      <a:lnTo>
                        <a:pt x="31" y="11"/>
                      </a:lnTo>
                      <a:lnTo>
                        <a:pt x="55" y="0"/>
                      </a:lnTo>
                      <a:lnTo>
                        <a:pt x="57" y="0"/>
                      </a:lnTo>
                      <a:lnTo>
                        <a:pt x="53" y="7"/>
                      </a:lnTo>
                      <a:lnTo>
                        <a:pt x="49" y="15"/>
                      </a:lnTo>
                      <a:lnTo>
                        <a:pt x="45" y="17"/>
                      </a:lnTo>
                      <a:lnTo>
                        <a:pt x="43" y="21"/>
                      </a:lnTo>
                      <a:lnTo>
                        <a:pt x="39" y="23"/>
                      </a:lnTo>
                      <a:lnTo>
                        <a:pt x="37" y="27"/>
                      </a:lnTo>
                      <a:lnTo>
                        <a:pt x="32" y="28"/>
                      </a:lnTo>
                      <a:lnTo>
                        <a:pt x="29" y="30"/>
                      </a:lnTo>
                      <a:lnTo>
                        <a:pt x="20" y="35"/>
                      </a:lnTo>
                      <a:lnTo>
                        <a:pt x="11" y="37"/>
                      </a:lnTo>
                      <a:lnTo>
                        <a:pt x="1" y="40"/>
                      </a:lnTo>
                      <a:close/>
                    </a:path>
                  </a:pathLst>
                </a:custGeom>
                <a:solidFill>
                  <a:srgbClr val="A38F2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50" name="Freeform 1107"/>
                <p:cNvSpPr/>
                <p:nvPr/>
              </p:nvSpPr>
              <p:spPr>
                <a:xfrm>
                  <a:off x="775" y="949"/>
                  <a:ext cx="11" cy="9"/>
                </a:xfrm>
                <a:custGeom>
                  <a:avLst/>
                  <a:gdLst>
                    <a:gd name="txL" fmla="*/ 0 w 32"/>
                    <a:gd name="txT" fmla="*/ 0 h 27"/>
                    <a:gd name="txR" fmla="*/ 32 w 32"/>
                    <a:gd name="txB" fmla="*/ 27 h 2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2" h="27">
                      <a:moveTo>
                        <a:pt x="31" y="0"/>
                      </a:moveTo>
                      <a:lnTo>
                        <a:pt x="32" y="1"/>
                      </a:lnTo>
                      <a:lnTo>
                        <a:pt x="30" y="7"/>
                      </a:lnTo>
                      <a:lnTo>
                        <a:pt x="28" y="9"/>
                      </a:lnTo>
                      <a:lnTo>
                        <a:pt x="28" y="13"/>
                      </a:lnTo>
                      <a:lnTo>
                        <a:pt x="25" y="18"/>
                      </a:lnTo>
                      <a:lnTo>
                        <a:pt x="22" y="22"/>
                      </a:lnTo>
                      <a:lnTo>
                        <a:pt x="16" y="25"/>
                      </a:lnTo>
                      <a:lnTo>
                        <a:pt x="12" y="27"/>
                      </a:lnTo>
                      <a:lnTo>
                        <a:pt x="6" y="27"/>
                      </a:lnTo>
                      <a:lnTo>
                        <a:pt x="0" y="27"/>
                      </a:lnTo>
                      <a:lnTo>
                        <a:pt x="0" y="25"/>
                      </a:lnTo>
                      <a:lnTo>
                        <a:pt x="3" y="14"/>
                      </a:lnTo>
                      <a:lnTo>
                        <a:pt x="10" y="7"/>
                      </a:lnTo>
                      <a:lnTo>
                        <a:pt x="19" y="1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A38F2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51" name="Freeform 1108"/>
                <p:cNvSpPr/>
                <p:nvPr/>
              </p:nvSpPr>
              <p:spPr>
                <a:xfrm>
                  <a:off x="776" y="982"/>
                  <a:ext cx="1" cy="1"/>
                </a:xfrm>
                <a:custGeom>
                  <a:avLst/>
                  <a:gdLst>
                    <a:gd name="txL" fmla="*/ 0 w 5"/>
                    <a:gd name="txT" fmla="*/ 0 h 3"/>
                    <a:gd name="txR" fmla="*/ 5 w 5"/>
                    <a:gd name="txB" fmla="*/ 3 h 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" h="3">
                      <a:moveTo>
                        <a:pt x="2" y="0"/>
                      </a:moveTo>
                      <a:lnTo>
                        <a:pt x="5" y="0"/>
                      </a:lnTo>
                      <a:lnTo>
                        <a:pt x="0" y="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746C1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52" name="Freeform 1109"/>
                <p:cNvSpPr>
                  <a:spLocks noEditPoints="1"/>
                </p:cNvSpPr>
                <p:nvPr/>
              </p:nvSpPr>
              <p:spPr>
                <a:xfrm>
                  <a:off x="756" y="871"/>
                  <a:ext cx="45" cy="45"/>
                </a:xfrm>
                <a:custGeom>
                  <a:avLst/>
                  <a:gdLst>
                    <a:gd name="txL" fmla="*/ 0 w 135"/>
                    <a:gd name="txT" fmla="*/ 0 h 134"/>
                    <a:gd name="txR" fmla="*/ 135 w 135"/>
                    <a:gd name="txB" fmla="*/ 134 h 13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35" h="134">
                      <a:moveTo>
                        <a:pt x="39" y="0"/>
                      </a:moveTo>
                      <a:lnTo>
                        <a:pt x="81" y="0"/>
                      </a:lnTo>
                      <a:lnTo>
                        <a:pt x="93" y="1"/>
                      </a:lnTo>
                      <a:lnTo>
                        <a:pt x="98" y="2"/>
                      </a:lnTo>
                      <a:lnTo>
                        <a:pt x="104" y="6"/>
                      </a:lnTo>
                      <a:lnTo>
                        <a:pt x="112" y="14"/>
                      </a:lnTo>
                      <a:lnTo>
                        <a:pt x="120" y="25"/>
                      </a:lnTo>
                      <a:lnTo>
                        <a:pt x="130" y="46"/>
                      </a:lnTo>
                      <a:lnTo>
                        <a:pt x="135" y="67"/>
                      </a:lnTo>
                      <a:lnTo>
                        <a:pt x="135" y="77"/>
                      </a:lnTo>
                      <a:lnTo>
                        <a:pt x="134" y="89"/>
                      </a:lnTo>
                      <a:lnTo>
                        <a:pt x="126" y="113"/>
                      </a:lnTo>
                      <a:lnTo>
                        <a:pt x="112" y="121"/>
                      </a:lnTo>
                      <a:lnTo>
                        <a:pt x="102" y="124"/>
                      </a:lnTo>
                      <a:lnTo>
                        <a:pt x="98" y="125"/>
                      </a:lnTo>
                      <a:lnTo>
                        <a:pt x="94" y="127"/>
                      </a:lnTo>
                      <a:lnTo>
                        <a:pt x="77" y="131"/>
                      </a:lnTo>
                      <a:lnTo>
                        <a:pt x="58" y="133"/>
                      </a:lnTo>
                      <a:lnTo>
                        <a:pt x="41" y="134"/>
                      </a:lnTo>
                      <a:lnTo>
                        <a:pt x="23" y="119"/>
                      </a:lnTo>
                      <a:lnTo>
                        <a:pt x="16" y="110"/>
                      </a:lnTo>
                      <a:lnTo>
                        <a:pt x="11" y="102"/>
                      </a:lnTo>
                      <a:lnTo>
                        <a:pt x="10" y="100"/>
                      </a:lnTo>
                      <a:lnTo>
                        <a:pt x="6" y="92"/>
                      </a:lnTo>
                      <a:lnTo>
                        <a:pt x="3" y="82"/>
                      </a:lnTo>
                      <a:lnTo>
                        <a:pt x="3" y="80"/>
                      </a:lnTo>
                      <a:lnTo>
                        <a:pt x="0" y="56"/>
                      </a:lnTo>
                      <a:lnTo>
                        <a:pt x="0" y="44"/>
                      </a:lnTo>
                      <a:lnTo>
                        <a:pt x="4" y="34"/>
                      </a:lnTo>
                      <a:lnTo>
                        <a:pt x="26" y="6"/>
                      </a:lnTo>
                      <a:lnTo>
                        <a:pt x="30" y="1"/>
                      </a:lnTo>
                      <a:lnTo>
                        <a:pt x="39" y="0"/>
                      </a:lnTo>
                      <a:close/>
                      <a:moveTo>
                        <a:pt x="75" y="18"/>
                      </a:moveTo>
                      <a:lnTo>
                        <a:pt x="72" y="17"/>
                      </a:lnTo>
                      <a:lnTo>
                        <a:pt x="50" y="26"/>
                      </a:lnTo>
                      <a:lnTo>
                        <a:pt x="28" y="42"/>
                      </a:lnTo>
                      <a:lnTo>
                        <a:pt x="26" y="44"/>
                      </a:lnTo>
                      <a:lnTo>
                        <a:pt x="29" y="94"/>
                      </a:lnTo>
                      <a:lnTo>
                        <a:pt x="34" y="103"/>
                      </a:lnTo>
                      <a:lnTo>
                        <a:pt x="42" y="113"/>
                      </a:lnTo>
                      <a:lnTo>
                        <a:pt x="105" y="113"/>
                      </a:lnTo>
                      <a:lnTo>
                        <a:pt x="112" y="96"/>
                      </a:lnTo>
                      <a:lnTo>
                        <a:pt x="118" y="82"/>
                      </a:lnTo>
                      <a:lnTo>
                        <a:pt x="119" y="68"/>
                      </a:lnTo>
                      <a:lnTo>
                        <a:pt x="118" y="56"/>
                      </a:lnTo>
                      <a:lnTo>
                        <a:pt x="112" y="44"/>
                      </a:lnTo>
                      <a:lnTo>
                        <a:pt x="104" y="35"/>
                      </a:lnTo>
                      <a:lnTo>
                        <a:pt x="90" y="25"/>
                      </a:lnTo>
                      <a:lnTo>
                        <a:pt x="75" y="18"/>
                      </a:lnTo>
                      <a:close/>
                    </a:path>
                  </a:pathLst>
                </a:custGeom>
                <a:solidFill>
                  <a:srgbClr val="2B91AA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53" name="Freeform 1110"/>
                <p:cNvSpPr>
                  <a:spLocks noEditPoints="1"/>
                </p:cNvSpPr>
                <p:nvPr/>
              </p:nvSpPr>
              <p:spPr>
                <a:xfrm>
                  <a:off x="765" y="877"/>
                  <a:ext cx="31" cy="32"/>
                </a:xfrm>
                <a:custGeom>
                  <a:avLst/>
                  <a:gdLst>
                    <a:gd name="txL" fmla="*/ 0 w 93"/>
                    <a:gd name="txT" fmla="*/ 0 h 96"/>
                    <a:gd name="txR" fmla="*/ 93 w 93"/>
                    <a:gd name="txB" fmla="*/ 96 h 9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3" h="96">
                      <a:moveTo>
                        <a:pt x="46" y="0"/>
                      </a:moveTo>
                      <a:lnTo>
                        <a:pt x="49" y="1"/>
                      </a:lnTo>
                      <a:lnTo>
                        <a:pt x="64" y="8"/>
                      </a:lnTo>
                      <a:lnTo>
                        <a:pt x="78" y="18"/>
                      </a:lnTo>
                      <a:lnTo>
                        <a:pt x="86" y="27"/>
                      </a:lnTo>
                      <a:lnTo>
                        <a:pt x="92" y="39"/>
                      </a:lnTo>
                      <a:lnTo>
                        <a:pt x="93" y="51"/>
                      </a:lnTo>
                      <a:lnTo>
                        <a:pt x="92" y="65"/>
                      </a:lnTo>
                      <a:lnTo>
                        <a:pt x="86" y="79"/>
                      </a:lnTo>
                      <a:lnTo>
                        <a:pt x="79" y="96"/>
                      </a:lnTo>
                      <a:lnTo>
                        <a:pt x="16" y="96"/>
                      </a:lnTo>
                      <a:lnTo>
                        <a:pt x="8" y="86"/>
                      </a:lnTo>
                      <a:lnTo>
                        <a:pt x="3" y="77"/>
                      </a:lnTo>
                      <a:lnTo>
                        <a:pt x="0" y="27"/>
                      </a:lnTo>
                      <a:lnTo>
                        <a:pt x="2" y="25"/>
                      </a:lnTo>
                      <a:lnTo>
                        <a:pt x="24" y="9"/>
                      </a:lnTo>
                      <a:lnTo>
                        <a:pt x="46" y="0"/>
                      </a:lnTo>
                      <a:close/>
                      <a:moveTo>
                        <a:pt x="74" y="72"/>
                      </a:moveTo>
                      <a:lnTo>
                        <a:pt x="78" y="65"/>
                      </a:lnTo>
                      <a:lnTo>
                        <a:pt x="80" y="57"/>
                      </a:lnTo>
                      <a:lnTo>
                        <a:pt x="79" y="49"/>
                      </a:lnTo>
                      <a:lnTo>
                        <a:pt x="76" y="39"/>
                      </a:lnTo>
                      <a:lnTo>
                        <a:pt x="73" y="32"/>
                      </a:lnTo>
                      <a:lnTo>
                        <a:pt x="70" y="30"/>
                      </a:lnTo>
                      <a:lnTo>
                        <a:pt x="52" y="15"/>
                      </a:lnTo>
                      <a:lnTo>
                        <a:pt x="33" y="24"/>
                      </a:lnTo>
                      <a:lnTo>
                        <a:pt x="16" y="41"/>
                      </a:lnTo>
                      <a:lnTo>
                        <a:pt x="15" y="49"/>
                      </a:lnTo>
                      <a:lnTo>
                        <a:pt x="14" y="56"/>
                      </a:lnTo>
                      <a:lnTo>
                        <a:pt x="16" y="63"/>
                      </a:lnTo>
                      <a:lnTo>
                        <a:pt x="20" y="69"/>
                      </a:lnTo>
                      <a:lnTo>
                        <a:pt x="26" y="77"/>
                      </a:lnTo>
                      <a:lnTo>
                        <a:pt x="69" y="78"/>
                      </a:lnTo>
                      <a:lnTo>
                        <a:pt x="74" y="72"/>
                      </a:lnTo>
                      <a:close/>
                    </a:path>
                  </a:pathLst>
                </a:custGeom>
                <a:solidFill>
                  <a:srgbClr val="34B9C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54" name="Freeform 1111"/>
                <p:cNvSpPr/>
                <p:nvPr/>
              </p:nvSpPr>
              <p:spPr>
                <a:xfrm>
                  <a:off x="770" y="882"/>
                  <a:ext cx="22" cy="21"/>
                </a:xfrm>
                <a:custGeom>
                  <a:avLst/>
                  <a:gdLst>
                    <a:gd name="txL" fmla="*/ 0 w 66"/>
                    <a:gd name="txT" fmla="*/ 0 h 63"/>
                    <a:gd name="txR" fmla="*/ 66 w 66"/>
                    <a:gd name="txB" fmla="*/ 63 h 6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6" h="63">
                      <a:moveTo>
                        <a:pt x="66" y="42"/>
                      </a:moveTo>
                      <a:lnTo>
                        <a:pt x="64" y="50"/>
                      </a:lnTo>
                      <a:lnTo>
                        <a:pt x="60" y="57"/>
                      </a:lnTo>
                      <a:lnTo>
                        <a:pt x="55" y="63"/>
                      </a:lnTo>
                      <a:lnTo>
                        <a:pt x="12" y="62"/>
                      </a:lnTo>
                      <a:lnTo>
                        <a:pt x="6" y="54"/>
                      </a:lnTo>
                      <a:lnTo>
                        <a:pt x="2" y="48"/>
                      </a:lnTo>
                      <a:lnTo>
                        <a:pt x="0" y="41"/>
                      </a:lnTo>
                      <a:lnTo>
                        <a:pt x="1" y="34"/>
                      </a:lnTo>
                      <a:lnTo>
                        <a:pt x="2" y="26"/>
                      </a:lnTo>
                      <a:lnTo>
                        <a:pt x="19" y="9"/>
                      </a:lnTo>
                      <a:lnTo>
                        <a:pt x="38" y="0"/>
                      </a:lnTo>
                      <a:lnTo>
                        <a:pt x="56" y="15"/>
                      </a:lnTo>
                      <a:lnTo>
                        <a:pt x="59" y="17"/>
                      </a:lnTo>
                      <a:lnTo>
                        <a:pt x="62" y="24"/>
                      </a:lnTo>
                      <a:lnTo>
                        <a:pt x="65" y="34"/>
                      </a:lnTo>
                      <a:lnTo>
                        <a:pt x="66" y="42"/>
                      </a:lnTo>
                      <a:close/>
                    </a:path>
                  </a:pathLst>
                </a:custGeom>
                <a:solidFill>
                  <a:srgbClr val="2B91AA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20555" name="Group 1112"/>
              <p:cNvGrpSpPr/>
              <p:nvPr/>
            </p:nvGrpSpPr>
            <p:grpSpPr>
              <a:xfrm>
                <a:off x="865" y="852"/>
                <a:ext cx="370" cy="597"/>
                <a:chOff x="0" y="0"/>
                <a:chExt cx="1013" cy="1631"/>
              </a:xfrm>
            </p:grpSpPr>
            <p:sp>
              <p:nvSpPr>
                <p:cNvPr id="20556" name="Freeform 1113"/>
                <p:cNvSpPr/>
                <p:nvPr/>
              </p:nvSpPr>
              <p:spPr>
                <a:xfrm>
                  <a:off x="145" y="1547"/>
                  <a:ext cx="216" cy="49"/>
                </a:xfrm>
                <a:custGeom>
                  <a:avLst/>
                  <a:gdLst>
                    <a:gd name="txL" fmla="*/ 0 w 648"/>
                    <a:gd name="txT" fmla="*/ 0 h 146"/>
                    <a:gd name="txR" fmla="*/ 648 w 648"/>
                    <a:gd name="txB" fmla="*/ 146 h 14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48" h="146">
                      <a:moveTo>
                        <a:pt x="420" y="110"/>
                      </a:moveTo>
                      <a:lnTo>
                        <a:pt x="336" y="116"/>
                      </a:lnTo>
                      <a:lnTo>
                        <a:pt x="332" y="115"/>
                      </a:lnTo>
                      <a:lnTo>
                        <a:pt x="289" y="110"/>
                      </a:lnTo>
                      <a:lnTo>
                        <a:pt x="246" y="104"/>
                      </a:lnTo>
                      <a:lnTo>
                        <a:pt x="204" y="93"/>
                      </a:lnTo>
                      <a:lnTo>
                        <a:pt x="163" y="80"/>
                      </a:lnTo>
                      <a:lnTo>
                        <a:pt x="78" y="51"/>
                      </a:lnTo>
                      <a:lnTo>
                        <a:pt x="59" y="43"/>
                      </a:lnTo>
                      <a:lnTo>
                        <a:pt x="43" y="33"/>
                      </a:lnTo>
                      <a:lnTo>
                        <a:pt x="28" y="22"/>
                      </a:lnTo>
                      <a:lnTo>
                        <a:pt x="17" y="9"/>
                      </a:lnTo>
                      <a:lnTo>
                        <a:pt x="17" y="8"/>
                      </a:lnTo>
                      <a:lnTo>
                        <a:pt x="17" y="3"/>
                      </a:lnTo>
                      <a:lnTo>
                        <a:pt x="16" y="0"/>
                      </a:lnTo>
                      <a:lnTo>
                        <a:pt x="12" y="2"/>
                      </a:lnTo>
                      <a:lnTo>
                        <a:pt x="8" y="4"/>
                      </a:lnTo>
                      <a:lnTo>
                        <a:pt x="6" y="10"/>
                      </a:lnTo>
                      <a:lnTo>
                        <a:pt x="6" y="13"/>
                      </a:lnTo>
                      <a:lnTo>
                        <a:pt x="4" y="12"/>
                      </a:lnTo>
                      <a:lnTo>
                        <a:pt x="0" y="14"/>
                      </a:lnTo>
                      <a:lnTo>
                        <a:pt x="0" y="19"/>
                      </a:lnTo>
                      <a:lnTo>
                        <a:pt x="1" y="26"/>
                      </a:lnTo>
                      <a:lnTo>
                        <a:pt x="1" y="30"/>
                      </a:lnTo>
                      <a:lnTo>
                        <a:pt x="4" y="34"/>
                      </a:lnTo>
                      <a:lnTo>
                        <a:pt x="12" y="40"/>
                      </a:lnTo>
                      <a:lnTo>
                        <a:pt x="152" y="97"/>
                      </a:lnTo>
                      <a:lnTo>
                        <a:pt x="301" y="146"/>
                      </a:lnTo>
                      <a:lnTo>
                        <a:pt x="347" y="142"/>
                      </a:lnTo>
                      <a:lnTo>
                        <a:pt x="392" y="136"/>
                      </a:lnTo>
                      <a:lnTo>
                        <a:pt x="414" y="132"/>
                      </a:lnTo>
                      <a:lnTo>
                        <a:pt x="425" y="129"/>
                      </a:lnTo>
                      <a:lnTo>
                        <a:pt x="437" y="128"/>
                      </a:lnTo>
                      <a:lnTo>
                        <a:pt x="482" y="118"/>
                      </a:lnTo>
                      <a:lnTo>
                        <a:pt x="486" y="117"/>
                      </a:lnTo>
                      <a:lnTo>
                        <a:pt x="576" y="97"/>
                      </a:lnTo>
                      <a:lnTo>
                        <a:pt x="576" y="110"/>
                      </a:lnTo>
                      <a:lnTo>
                        <a:pt x="574" y="127"/>
                      </a:lnTo>
                      <a:lnTo>
                        <a:pt x="577" y="130"/>
                      </a:lnTo>
                      <a:lnTo>
                        <a:pt x="580" y="130"/>
                      </a:lnTo>
                      <a:lnTo>
                        <a:pt x="584" y="132"/>
                      </a:lnTo>
                      <a:lnTo>
                        <a:pt x="587" y="130"/>
                      </a:lnTo>
                      <a:lnTo>
                        <a:pt x="587" y="132"/>
                      </a:lnTo>
                      <a:lnTo>
                        <a:pt x="635" y="99"/>
                      </a:lnTo>
                      <a:lnTo>
                        <a:pt x="635" y="96"/>
                      </a:lnTo>
                      <a:lnTo>
                        <a:pt x="637" y="90"/>
                      </a:lnTo>
                      <a:lnTo>
                        <a:pt x="637" y="88"/>
                      </a:lnTo>
                      <a:lnTo>
                        <a:pt x="638" y="85"/>
                      </a:lnTo>
                      <a:lnTo>
                        <a:pt x="642" y="74"/>
                      </a:lnTo>
                      <a:lnTo>
                        <a:pt x="646" y="63"/>
                      </a:lnTo>
                      <a:lnTo>
                        <a:pt x="646" y="58"/>
                      </a:lnTo>
                      <a:lnTo>
                        <a:pt x="646" y="56"/>
                      </a:lnTo>
                      <a:lnTo>
                        <a:pt x="646" y="55"/>
                      </a:lnTo>
                      <a:lnTo>
                        <a:pt x="647" y="55"/>
                      </a:lnTo>
                      <a:lnTo>
                        <a:pt x="648" y="48"/>
                      </a:lnTo>
                      <a:lnTo>
                        <a:pt x="647" y="38"/>
                      </a:lnTo>
                      <a:lnTo>
                        <a:pt x="646" y="33"/>
                      </a:lnTo>
                      <a:lnTo>
                        <a:pt x="646" y="30"/>
                      </a:lnTo>
                      <a:lnTo>
                        <a:pt x="644" y="25"/>
                      </a:lnTo>
                      <a:lnTo>
                        <a:pt x="636" y="31"/>
                      </a:lnTo>
                      <a:lnTo>
                        <a:pt x="634" y="42"/>
                      </a:lnTo>
                      <a:lnTo>
                        <a:pt x="631" y="38"/>
                      </a:lnTo>
                      <a:lnTo>
                        <a:pt x="628" y="36"/>
                      </a:lnTo>
                      <a:lnTo>
                        <a:pt x="624" y="36"/>
                      </a:lnTo>
                      <a:lnTo>
                        <a:pt x="622" y="37"/>
                      </a:lnTo>
                      <a:lnTo>
                        <a:pt x="606" y="45"/>
                      </a:lnTo>
                      <a:lnTo>
                        <a:pt x="577" y="55"/>
                      </a:lnTo>
                      <a:lnTo>
                        <a:pt x="552" y="68"/>
                      </a:lnTo>
                      <a:lnTo>
                        <a:pt x="518" y="81"/>
                      </a:lnTo>
                      <a:lnTo>
                        <a:pt x="502" y="87"/>
                      </a:lnTo>
                      <a:lnTo>
                        <a:pt x="493" y="90"/>
                      </a:lnTo>
                      <a:lnTo>
                        <a:pt x="486" y="93"/>
                      </a:lnTo>
                      <a:lnTo>
                        <a:pt x="452" y="102"/>
                      </a:lnTo>
                      <a:lnTo>
                        <a:pt x="436" y="105"/>
                      </a:lnTo>
                      <a:lnTo>
                        <a:pt x="420" y="110"/>
                      </a:lnTo>
                      <a:close/>
                    </a:path>
                  </a:pathLst>
                </a:custGeom>
                <a:solidFill>
                  <a:srgbClr val="69424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57" name="Freeform 1114"/>
                <p:cNvSpPr/>
                <p:nvPr/>
              </p:nvSpPr>
              <p:spPr>
                <a:xfrm>
                  <a:off x="143" y="1546"/>
                  <a:ext cx="198" cy="66"/>
                </a:xfrm>
                <a:custGeom>
                  <a:avLst/>
                  <a:gdLst>
                    <a:gd name="txL" fmla="*/ 0 w 593"/>
                    <a:gd name="txT" fmla="*/ 0 h 196"/>
                    <a:gd name="txR" fmla="*/ 593 w 593"/>
                    <a:gd name="txB" fmla="*/ 196 h 19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93" h="196">
                      <a:moveTo>
                        <a:pt x="336" y="196"/>
                      </a:moveTo>
                      <a:lnTo>
                        <a:pt x="373" y="196"/>
                      </a:lnTo>
                      <a:lnTo>
                        <a:pt x="412" y="193"/>
                      </a:lnTo>
                      <a:lnTo>
                        <a:pt x="418" y="191"/>
                      </a:lnTo>
                      <a:lnTo>
                        <a:pt x="425" y="190"/>
                      </a:lnTo>
                      <a:lnTo>
                        <a:pt x="439" y="187"/>
                      </a:lnTo>
                      <a:lnTo>
                        <a:pt x="468" y="181"/>
                      </a:lnTo>
                      <a:lnTo>
                        <a:pt x="494" y="174"/>
                      </a:lnTo>
                      <a:lnTo>
                        <a:pt x="508" y="169"/>
                      </a:lnTo>
                      <a:lnTo>
                        <a:pt x="522" y="166"/>
                      </a:lnTo>
                      <a:lnTo>
                        <a:pt x="558" y="151"/>
                      </a:lnTo>
                      <a:lnTo>
                        <a:pt x="575" y="143"/>
                      </a:lnTo>
                      <a:lnTo>
                        <a:pt x="583" y="138"/>
                      </a:lnTo>
                      <a:lnTo>
                        <a:pt x="593" y="135"/>
                      </a:lnTo>
                      <a:lnTo>
                        <a:pt x="593" y="133"/>
                      </a:lnTo>
                      <a:lnTo>
                        <a:pt x="590" y="135"/>
                      </a:lnTo>
                      <a:lnTo>
                        <a:pt x="586" y="133"/>
                      </a:lnTo>
                      <a:lnTo>
                        <a:pt x="583" y="133"/>
                      </a:lnTo>
                      <a:lnTo>
                        <a:pt x="580" y="130"/>
                      </a:lnTo>
                      <a:lnTo>
                        <a:pt x="582" y="113"/>
                      </a:lnTo>
                      <a:lnTo>
                        <a:pt x="582" y="100"/>
                      </a:lnTo>
                      <a:lnTo>
                        <a:pt x="492" y="120"/>
                      </a:lnTo>
                      <a:lnTo>
                        <a:pt x="488" y="121"/>
                      </a:lnTo>
                      <a:lnTo>
                        <a:pt x="443" y="131"/>
                      </a:lnTo>
                      <a:lnTo>
                        <a:pt x="431" y="132"/>
                      </a:lnTo>
                      <a:lnTo>
                        <a:pt x="420" y="135"/>
                      </a:lnTo>
                      <a:lnTo>
                        <a:pt x="398" y="139"/>
                      </a:lnTo>
                      <a:lnTo>
                        <a:pt x="353" y="145"/>
                      </a:lnTo>
                      <a:lnTo>
                        <a:pt x="307" y="149"/>
                      </a:lnTo>
                      <a:lnTo>
                        <a:pt x="158" y="100"/>
                      </a:lnTo>
                      <a:lnTo>
                        <a:pt x="18" y="43"/>
                      </a:lnTo>
                      <a:lnTo>
                        <a:pt x="10" y="37"/>
                      </a:lnTo>
                      <a:lnTo>
                        <a:pt x="7" y="33"/>
                      </a:lnTo>
                      <a:lnTo>
                        <a:pt x="7" y="29"/>
                      </a:lnTo>
                      <a:lnTo>
                        <a:pt x="6" y="22"/>
                      </a:lnTo>
                      <a:lnTo>
                        <a:pt x="6" y="17"/>
                      </a:lnTo>
                      <a:lnTo>
                        <a:pt x="10" y="15"/>
                      </a:lnTo>
                      <a:lnTo>
                        <a:pt x="12" y="16"/>
                      </a:lnTo>
                      <a:lnTo>
                        <a:pt x="12" y="13"/>
                      </a:lnTo>
                      <a:lnTo>
                        <a:pt x="14" y="7"/>
                      </a:lnTo>
                      <a:lnTo>
                        <a:pt x="18" y="5"/>
                      </a:lnTo>
                      <a:lnTo>
                        <a:pt x="17" y="0"/>
                      </a:lnTo>
                      <a:lnTo>
                        <a:pt x="13" y="4"/>
                      </a:lnTo>
                      <a:lnTo>
                        <a:pt x="10" y="5"/>
                      </a:lnTo>
                      <a:lnTo>
                        <a:pt x="6" y="16"/>
                      </a:lnTo>
                      <a:lnTo>
                        <a:pt x="2" y="33"/>
                      </a:lnTo>
                      <a:lnTo>
                        <a:pt x="0" y="41"/>
                      </a:lnTo>
                      <a:lnTo>
                        <a:pt x="0" y="51"/>
                      </a:lnTo>
                      <a:lnTo>
                        <a:pt x="4" y="69"/>
                      </a:lnTo>
                      <a:lnTo>
                        <a:pt x="5" y="84"/>
                      </a:lnTo>
                      <a:lnTo>
                        <a:pt x="5" y="87"/>
                      </a:lnTo>
                      <a:lnTo>
                        <a:pt x="16" y="100"/>
                      </a:lnTo>
                      <a:lnTo>
                        <a:pt x="30" y="113"/>
                      </a:lnTo>
                      <a:lnTo>
                        <a:pt x="46" y="121"/>
                      </a:lnTo>
                      <a:lnTo>
                        <a:pt x="66" y="130"/>
                      </a:lnTo>
                      <a:lnTo>
                        <a:pt x="184" y="161"/>
                      </a:lnTo>
                      <a:lnTo>
                        <a:pt x="304" y="191"/>
                      </a:lnTo>
                      <a:lnTo>
                        <a:pt x="336" y="196"/>
                      </a:lnTo>
                      <a:close/>
                    </a:path>
                  </a:pathLst>
                </a:custGeom>
                <a:solidFill>
                  <a:srgbClr val="7A5C4E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58" name="Freeform 1115"/>
                <p:cNvSpPr>
                  <a:spLocks noEditPoints="1"/>
                </p:cNvSpPr>
                <p:nvPr/>
              </p:nvSpPr>
              <p:spPr>
                <a:xfrm>
                  <a:off x="153" y="1366"/>
                  <a:ext cx="236" cy="222"/>
                </a:xfrm>
                <a:custGeom>
                  <a:avLst/>
                  <a:gdLst>
                    <a:gd name="txL" fmla="*/ 0 w 707"/>
                    <a:gd name="txT" fmla="*/ 0 h 665"/>
                    <a:gd name="txR" fmla="*/ 707 w 707"/>
                    <a:gd name="txB" fmla="*/ 665 h 66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07" h="665">
                      <a:moveTo>
                        <a:pt x="675" y="21"/>
                      </a:moveTo>
                      <a:lnTo>
                        <a:pt x="662" y="16"/>
                      </a:lnTo>
                      <a:lnTo>
                        <a:pt x="654" y="6"/>
                      </a:lnTo>
                      <a:lnTo>
                        <a:pt x="648" y="5"/>
                      </a:lnTo>
                      <a:lnTo>
                        <a:pt x="632" y="0"/>
                      </a:lnTo>
                      <a:lnTo>
                        <a:pt x="627" y="1"/>
                      </a:lnTo>
                      <a:lnTo>
                        <a:pt x="549" y="9"/>
                      </a:lnTo>
                      <a:lnTo>
                        <a:pt x="551" y="13"/>
                      </a:lnTo>
                      <a:lnTo>
                        <a:pt x="563" y="19"/>
                      </a:lnTo>
                      <a:lnTo>
                        <a:pt x="599" y="29"/>
                      </a:lnTo>
                      <a:lnTo>
                        <a:pt x="614" y="41"/>
                      </a:lnTo>
                      <a:lnTo>
                        <a:pt x="632" y="48"/>
                      </a:lnTo>
                      <a:lnTo>
                        <a:pt x="650" y="51"/>
                      </a:lnTo>
                      <a:lnTo>
                        <a:pt x="671" y="51"/>
                      </a:lnTo>
                      <a:lnTo>
                        <a:pt x="668" y="54"/>
                      </a:lnTo>
                      <a:lnTo>
                        <a:pt x="668" y="59"/>
                      </a:lnTo>
                      <a:lnTo>
                        <a:pt x="672" y="69"/>
                      </a:lnTo>
                      <a:lnTo>
                        <a:pt x="675" y="71"/>
                      </a:lnTo>
                      <a:lnTo>
                        <a:pt x="633" y="196"/>
                      </a:lnTo>
                      <a:lnTo>
                        <a:pt x="599" y="324"/>
                      </a:lnTo>
                      <a:lnTo>
                        <a:pt x="591" y="318"/>
                      </a:lnTo>
                      <a:lnTo>
                        <a:pt x="585" y="315"/>
                      </a:lnTo>
                      <a:lnTo>
                        <a:pt x="577" y="311"/>
                      </a:lnTo>
                      <a:lnTo>
                        <a:pt x="570" y="310"/>
                      </a:lnTo>
                      <a:lnTo>
                        <a:pt x="548" y="309"/>
                      </a:lnTo>
                      <a:lnTo>
                        <a:pt x="531" y="309"/>
                      </a:lnTo>
                      <a:lnTo>
                        <a:pt x="516" y="312"/>
                      </a:lnTo>
                      <a:lnTo>
                        <a:pt x="516" y="315"/>
                      </a:lnTo>
                      <a:lnTo>
                        <a:pt x="516" y="317"/>
                      </a:lnTo>
                      <a:lnTo>
                        <a:pt x="533" y="329"/>
                      </a:lnTo>
                      <a:lnTo>
                        <a:pt x="552" y="336"/>
                      </a:lnTo>
                      <a:lnTo>
                        <a:pt x="572" y="339"/>
                      </a:lnTo>
                      <a:lnTo>
                        <a:pt x="594" y="336"/>
                      </a:lnTo>
                      <a:lnTo>
                        <a:pt x="593" y="341"/>
                      </a:lnTo>
                      <a:lnTo>
                        <a:pt x="591" y="343"/>
                      </a:lnTo>
                      <a:lnTo>
                        <a:pt x="593" y="347"/>
                      </a:lnTo>
                      <a:lnTo>
                        <a:pt x="594" y="349"/>
                      </a:lnTo>
                      <a:lnTo>
                        <a:pt x="597" y="353"/>
                      </a:lnTo>
                      <a:lnTo>
                        <a:pt x="599" y="353"/>
                      </a:lnTo>
                      <a:lnTo>
                        <a:pt x="603" y="358"/>
                      </a:lnTo>
                      <a:lnTo>
                        <a:pt x="594" y="379"/>
                      </a:lnTo>
                      <a:lnTo>
                        <a:pt x="589" y="402"/>
                      </a:lnTo>
                      <a:lnTo>
                        <a:pt x="569" y="375"/>
                      </a:lnTo>
                      <a:lnTo>
                        <a:pt x="554" y="363"/>
                      </a:lnTo>
                      <a:lnTo>
                        <a:pt x="540" y="353"/>
                      </a:lnTo>
                      <a:lnTo>
                        <a:pt x="523" y="345"/>
                      </a:lnTo>
                      <a:lnTo>
                        <a:pt x="506" y="340"/>
                      </a:lnTo>
                      <a:lnTo>
                        <a:pt x="500" y="346"/>
                      </a:lnTo>
                      <a:lnTo>
                        <a:pt x="499" y="346"/>
                      </a:lnTo>
                      <a:lnTo>
                        <a:pt x="500" y="352"/>
                      </a:lnTo>
                      <a:lnTo>
                        <a:pt x="509" y="360"/>
                      </a:lnTo>
                      <a:lnTo>
                        <a:pt x="516" y="365"/>
                      </a:lnTo>
                      <a:lnTo>
                        <a:pt x="534" y="381"/>
                      </a:lnTo>
                      <a:lnTo>
                        <a:pt x="546" y="391"/>
                      </a:lnTo>
                      <a:lnTo>
                        <a:pt x="560" y="401"/>
                      </a:lnTo>
                      <a:lnTo>
                        <a:pt x="572" y="408"/>
                      </a:lnTo>
                      <a:lnTo>
                        <a:pt x="587" y="414"/>
                      </a:lnTo>
                      <a:lnTo>
                        <a:pt x="584" y="431"/>
                      </a:lnTo>
                      <a:lnTo>
                        <a:pt x="590" y="485"/>
                      </a:lnTo>
                      <a:lnTo>
                        <a:pt x="558" y="562"/>
                      </a:lnTo>
                      <a:lnTo>
                        <a:pt x="566" y="559"/>
                      </a:lnTo>
                      <a:lnTo>
                        <a:pt x="575" y="559"/>
                      </a:lnTo>
                      <a:lnTo>
                        <a:pt x="581" y="559"/>
                      </a:lnTo>
                      <a:lnTo>
                        <a:pt x="584" y="560"/>
                      </a:lnTo>
                      <a:lnTo>
                        <a:pt x="585" y="562"/>
                      </a:lnTo>
                      <a:lnTo>
                        <a:pt x="585" y="565"/>
                      </a:lnTo>
                      <a:lnTo>
                        <a:pt x="582" y="569"/>
                      </a:lnTo>
                      <a:lnTo>
                        <a:pt x="578" y="574"/>
                      </a:lnTo>
                      <a:lnTo>
                        <a:pt x="564" y="580"/>
                      </a:lnTo>
                      <a:lnTo>
                        <a:pt x="551" y="587"/>
                      </a:lnTo>
                      <a:lnTo>
                        <a:pt x="535" y="592"/>
                      </a:lnTo>
                      <a:lnTo>
                        <a:pt x="527" y="594"/>
                      </a:lnTo>
                      <a:lnTo>
                        <a:pt x="519" y="598"/>
                      </a:lnTo>
                      <a:lnTo>
                        <a:pt x="426" y="628"/>
                      </a:lnTo>
                      <a:lnTo>
                        <a:pt x="373" y="634"/>
                      </a:lnTo>
                      <a:lnTo>
                        <a:pt x="320" y="636"/>
                      </a:lnTo>
                      <a:lnTo>
                        <a:pt x="269" y="635"/>
                      </a:lnTo>
                      <a:lnTo>
                        <a:pt x="218" y="630"/>
                      </a:lnTo>
                      <a:lnTo>
                        <a:pt x="168" y="620"/>
                      </a:lnTo>
                      <a:lnTo>
                        <a:pt x="117" y="607"/>
                      </a:lnTo>
                      <a:lnTo>
                        <a:pt x="67" y="590"/>
                      </a:lnTo>
                      <a:lnTo>
                        <a:pt x="19" y="570"/>
                      </a:lnTo>
                      <a:lnTo>
                        <a:pt x="19" y="568"/>
                      </a:lnTo>
                      <a:lnTo>
                        <a:pt x="17" y="559"/>
                      </a:lnTo>
                      <a:lnTo>
                        <a:pt x="13" y="556"/>
                      </a:lnTo>
                      <a:lnTo>
                        <a:pt x="8" y="552"/>
                      </a:lnTo>
                      <a:lnTo>
                        <a:pt x="2" y="553"/>
                      </a:lnTo>
                      <a:lnTo>
                        <a:pt x="0" y="562"/>
                      </a:lnTo>
                      <a:lnTo>
                        <a:pt x="7" y="570"/>
                      </a:lnTo>
                      <a:lnTo>
                        <a:pt x="18" y="578"/>
                      </a:lnTo>
                      <a:lnTo>
                        <a:pt x="29" y="586"/>
                      </a:lnTo>
                      <a:lnTo>
                        <a:pt x="42" y="593"/>
                      </a:lnTo>
                      <a:lnTo>
                        <a:pt x="72" y="606"/>
                      </a:lnTo>
                      <a:lnTo>
                        <a:pt x="103" y="618"/>
                      </a:lnTo>
                      <a:lnTo>
                        <a:pt x="134" y="629"/>
                      </a:lnTo>
                      <a:lnTo>
                        <a:pt x="168" y="638"/>
                      </a:lnTo>
                      <a:lnTo>
                        <a:pt x="233" y="653"/>
                      </a:lnTo>
                      <a:lnTo>
                        <a:pt x="266" y="659"/>
                      </a:lnTo>
                      <a:lnTo>
                        <a:pt x="300" y="664"/>
                      </a:lnTo>
                      <a:lnTo>
                        <a:pt x="331" y="665"/>
                      </a:lnTo>
                      <a:lnTo>
                        <a:pt x="338" y="664"/>
                      </a:lnTo>
                      <a:lnTo>
                        <a:pt x="347" y="664"/>
                      </a:lnTo>
                      <a:lnTo>
                        <a:pt x="363" y="664"/>
                      </a:lnTo>
                      <a:lnTo>
                        <a:pt x="395" y="660"/>
                      </a:lnTo>
                      <a:lnTo>
                        <a:pt x="428" y="654"/>
                      </a:lnTo>
                      <a:lnTo>
                        <a:pt x="564" y="613"/>
                      </a:lnTo>
                      <a:lnTo>
                        <a:pt x="577" y="605"/>
                      </a:lnTo>
                      <a:lnTo>
                        <a:pt x="581" y="605"/>
                      </a:lnTo>
                      <a:lnTo>
                        <a:pt x="583" y="606"/>
                      </a:lnTo>
                      <a:lnTo>
                        <a:pt x="597" y="599"/>
                      </a:lnTo>
                      <a:lnTo>
                        <a:pt x="607" y="592"/>
                      </a:lnTo>
                      <a:lnTo>
                        <a:pt x="609" y="587"/>
                      </a:lnTo>
                      <a:lnTo>
                        <a:pt x="612" y="583"/>
                      </a:lnTo>
                      <a:lnTo>
                        <a:pt x="612" y="578"/>
                      </a:lnTo>
                      <a:lnTo>
                        <a:pt x="612" y="576"/>
                      </a:lnTo>
                      <a:lnTo>
                        <a:pt x="612" y="575"/>
                      </a:lnTo>
                      <a:lnTo>
                        <a:pt x="613" y="575"/>
                      </a:lnTo>
                      <a:lnTo>
                        <a:pt x="621" y="569"/>
                      </a:lnTo>
                      <a:lnTo>
                        <a:pt x="623" y="574"/>
                      </a:lnTo>
                      <a:lnTo>
                        <a:pt x="626" y="559"/>
                      </a:lnTo>
                      <a:lnTo>
                        <a:pt x="629" y="528"/>
                      </a:lnTo>
                      <a:lnTo>
                        <a:pt x="627" y="497"/>
                      </a:lnTo>
                      <a:lnTo>
                        <a:pt x="620" y="467"/>
                      </a:lnTo>
                      <a:lnTo>
                        <a:pt x="611" y="438"/>
                      </a:lnTo>
                      <a:lnTo>
                        <a:pt x="612" y="437"/>
                      </a:lnTo>
                      <a:lnTo>
                        <a:pt x="613" y="435"/>
                      </a:lnTo>
                      <a:lnTo>
                        <a:pt x="615" y="430"/>
                      </a:lnTo>
                      <a:lnTo>
                        <a:pt x="615" y="423"/>
                      </a:lnTo>
                      <a:lnTo>
                        <a:pt x="617" y="420"/>
                      </a:lnTo>
                      <a:lnTo>
                        <a:pt x="625" y="397"/>
                      </a:lnTo>
                      <a:lnTo>
                        <a:pt x="626" y="394"/>
                      </a:lnTo>
                      <a:lnTo>
                        <a:pt x="637" y="376"/>
                      </a:lnTo>
                      <a:lnTo>
                        <a:pt x="636" y="373"/>
                      </a:lnTo>
                      <a:lnTo>
                        <a:pt x="629" y="358"/>
                      </a:lnTo>
                      <a:lnTo>
                        <a:pt x="627" y="353"/>
                      </a:lnTo>
                      <a:lnTo>
                        <a:pt x="621" y="333"/>
                      </a:lnTo>
                      <a:lnTo>
                        <a:pt x="618" y="334"/>
                      </a:lnTo>
                      <a:lnTo>
                        <a:pt x="613" y="342"/>
                      </a:lnTo>
                      <a:lnTo>
                        <a:pt x="608" y="340"/>
                      </a:lnTo>
                      <a:lnTo>
                        <a:pt x="613" y="329"/>
                      </a:lnTo>
                      <a:lnTo>
                        <a:pt x="618" y="319"/>
                      </a:lnTo>
                      <a:lnTo>
                        <a:pt x="618" y="316"/>
                      </a:lnTo>
                      <a:lnTo>
                        <a:pt x="619" y="313"/>
                      </a:lnTo>
                      <a:lnTo>
                        <a:pt x="621" y="309"/>
                      </a:lnTo>
                      <a:lnTo>
                        <a:pt x="626" y="299"/>
                      </a:lnTo>
                      <a:lnTo>
                        <a:pt x="627" y="287"/>
                      </a:lnTo>
                      <a:lnTo>
                        <a:pt x="630" y="276"/>
                      </a:lnTo>
                      <a:lnTo>
                        <a:pt x="631" y="264"/>
                      </a:lnTo>
                      <a:lnTo>
                        <a:pt x="633" y="253"/>
                      </a:lnTo>
                      <a:lnTo>
                        <a:pt x="633" y="251"/>
                      </a:lnTo>
                      <a:lnTo>
                        <a:pt x="659" y="173"/>
                      </a:lnTo>
                      <a:lnTo>
                        <a:pt x="659" y="171"/>
                      </a:lnTo>
                      <a:lnTo>
                        <a:pt x="661" y="163"/>
                      </a:lnTo>
                      <a:lnTo>
                        <a:pt x="661" y="160"/>
                      </a:lnTo>
                      <a:lnTo>
                        <a:pt x="687" y="73"/>
                      </a:lnTo>
                      <a:lnTo>
                        <a:pt x="697" y="65"/>
                      </a:lnTo>
                      <a:lnTo>
                        <a:pt x="698" y="63"/>
                      </a:lnTo>
                      <a:lnTo>
                        <a:pt x="698" y="53"/>
                      </a:lnTo>
                      <a:lnTo>
                        <a:pt x="699" y="51"/>
                      </a:lnTo>
                      <a:lnTo>
                        <a:pt x="704" y="41"/>
                      </a:lnTo>
                      <a:lnTo>
                        <a:pt x="703" y="39"/>
                      </a:lnTo>
                      <a:lnTo>
                        <a:pt x="703" y="30"/>
                      </a:lnTo>
                      <a:lnTo>
                        <a:pt x="703" y="29"/>
                      </a:lnTo>
                      <a:lnTo>
                        <a:pt x="704" y="28"/>
                      </a:lnTo>
                      <a:lnTo>
                        <a:pt x="707" y="23"/>
                      </a:lnTo>
                      <a:lnTo>
                        <a:pt x="704" y="18"/>
                      </a:lnTo>
                      <a:lnTo>
                        <a:pt x="703" y="18"/>
                      </a:lnTo>
                      <a:lnTo>
                        <a:pt x="692" y="28"/>
                      </a:lnTo>
                      <a:lnTo>
                        <a:pt x="690" y="27"/>
                      </a:lnTo>
                      <a:lnTo>
                        <a:pt x="675" y="21"/>
                      </a:lnTo>
                      <a:close/>
                      <a:moveTo>
                        <a:pt x="602" y="540"/>
                      </a:moveTo>
                      <a:lnTo>
                        <a:pt x="601" y="539"/>
                      </a:lnTo>
                      <a:lnTo>
                        <a:pt x="602" y="535"/>
                      </a:lnTo>
                      <a:lnTo>
                        <a:pt x="602" y="540"/>
                      </a:lnTo>
                      <a:close/>
                      <a:moveTo>
                        <a:pt x="601" y="551"/>
                      </a:moveTo>
                      <a:lnTo>
                        <a:pt x="602" y="551"/>
                      </a:lnTo>
                      <a:lnTo>
                        <a:pt x="602" y="552"/>
                      </a:lnTo>
                      <a:lnTo>
                        <a:pt x="601" y="551"/>
                      </a:lnTo>
                      <a:close/>
                    </a:path>
                  </a:pathLst>
                </a:custGeom>
                <a:solidFill>
                  <a:srgbClr val="AC3939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59" name="Freeform 1116"/>
                <p:cNvSpPr/>
                <p:nvPr/>
              </p:nvSpPr>
              <p:spPr>
                <a:xfrm>
                  <a:off x="353" y="1544"/>
                  <a:ext cx="1" cy="2"/>
                </a:xfrm>
                <a:custGeom>
                  <a:avLst/>
                  <a:gdLst>
                    <a:gd name="txL" fmla="*/ 0 w 1"/>
                    <a:gd name="txT" fmla="*/ 0 h 5"/>
                    <a:gd name="txR" fmla="*/ 1 w 1"/>
                    <a:gd name="txB" fmla="*/ 5 h 5"/>
                  </a:gdLst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" h="5">
                      <a:moveTo>
                        <a:pt x="0" y="4"/>
                      </a:moveTo>
                      <a:lnTo>
                        <a:pt x="1" y="5"/>
                      </a:lnTo>
                      <a:lnTo>
                        <a:pt x="1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60" name="Freeform 1117"/>
                <p:cNvSpPr/>
                <p:nvPr/>
              </p:nvSpPr>
              <p:spPr>
                <a:xfrm>
                  <a:off x="353" y="1550"/>
                  <a:ext cx="1" cy="1"/>
                </a:xfrm>
                <a:custGeom>
                  <a:avLst/>
                  <a:gdLst>
                    <a:gd name="txL" fmla="*/ 0 w 1"/>
                    <a:gd name="txT" fmla="*/ 0 h 1"/>
                    <a:gd name="txR" fmla="*/ 1 w 1"/>
                    <a:gd name="txB" fmla="*/ 1 h 1"/>
                  </a:gdLst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1" h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61" name="Freeform 1118"/>
                <p:cNvSpPr/>
                <p:nvPr/>
              </p:nvSpPr>
              <p:spPr>
                <a:xfrm>
                  <a:off x="356" y="1375"/>
                  <a:ext cx="35" cy="109"/>
                </a:xfrm>
                <a:custGeom>
                  <a:avLst/>
                  <a:gdLst>
                    <a:gd name="txL" fmla="*/ 0 w 106"/>
                    <a:gd name="txT" fmla="*/ 0 h 326"/>
                    <a:gd name="txR" fmla="*/ 106 w 106"/>
                    <a:gd name="txB" fmla="*/ 326 h 32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06" h="326">
                      <a:moveTo>
                        <a:pt x="95" y="12"/>
                      </a:moveTo>
                      <a:lnTo>
                        <a:pt x="96" y="14"/>
                      </a:lnTo>
                      <a:lnTo>
                        <a:pt x="91" y="24"/>
                      </a:lnTo>
                      <a:lnTo>
                        <a:pt x="90" y="26"/>
                      </a:lnTo>
                      <a:lnTo>
                        <a:pt x="90" y="36"/>
                      </a:lnTo>
                      <a:lnTo>
                        <a:pt x="89" y="38"/>
                      </a:lnTo>
                      <a:lnTo>
                        <a:pt x="79" y="46"/>
                      </a:lnTo>
                      <a:lnTo>
                        <a:pt x="53" y="133"/>
                      </a:lnTo>
                      <a:lnTo>
                        <a:pt x="53" y="136"/>
                      </a:lnTo>
                      <a:lnTo>
                        <a:pt x="51" y="144"/>
                      </a:lnTo>
                      <a:lnTo>
                        <a:pt x="51" y="146"/>
                      </a:lnTo>
                      <a:lnTo>
                        <a:pt x="25" y="224"/>
                      </a:lnTo>
                      <a:lnTo>
                        <a:pt x="25" y="226"/>
                      </a:lnTo>
                      <a:lnTo>
                        <a:pt x="23" y="237"/>
                      </a:lnTo>
                      <a:lnTo>
                        <a:pt x="22" y="249"/>
                      </a:lnTo>
                      <a:lnTo>
                        <a:pt x="19" y="260"/>
                      </a:lnTo>
                      <a:lnTo>
                        <a:pt x="18" y="272"/>
                      </a:lnTo>
                      <a:lnTo>
                        <a:pt x="13" y="282"/>
                      </a:lnTo>
                      <a:lnTo>
                        <a:pt x="11" y="286"/>
                      </a:lnTo>
                      <a:lnTo>
                        <a:pt x="10" y="289"/>
                      </a:lnTo>
                      <a:lnTo>
                        <a:pt x="10" y="292"/>
                      </a:lnTo>
                      <a:lnTo>
                        <a:pt x="5" y="302"/>
                      </a:lnTo>
                      <a:lnTo>
                        <a:pt x="0" y="313"/>
                      </a:lnTo>
                      <a:lnTo>
                        <a:pt x="5" y="315"/>
                      </a:lnTo>
                      <a:lnTo>
                        <a:pt x="10" y="307"/>
                      </a:lnTo>
                      <a:lnTo>
                        <a:pt x="13" y="306"/>
                      </a:lnTo>
                      <a:lnTo>
                        <a:pt x="19" y="326"/>
                      </a:lnTo>
                      <a:lnTo>
                        <a:pt x="21" y="310"/>
                      </a:lnTo>
                      <a:lnTo>
                        <a:pt x="25" y="292"/>
                      </a:lnTo>
                      <a:lnTo>
                        <a:pt x="30" y="271"/>
                      </a:lnTo>
                      <a:lnTo>
                        <a:pt x="39" y="246"/>
                      </a:lnTo>
                      <a:lnTo>
                        <a:pt x="84" y="58"/>
                      </a:lnTo>
                      <a:lnTo>
                        <a:pt x="87" y="56"/>
                      </a:lnTo>
                      <a:lnTo>
                        <a:pt x="106" y="10"/>
                      </a:lnTo>
                      <a:lnTo>
                        <a:pt x="103" y="7"/>
                      </a:lnTo>
                      <a:lnTo>
                        <a:pt x="102" y="0"/>
                      </a:lnTo>
                      <a:lnTo>
                        <a:pt x="96" y="1"/>
                      </a:lnTo>
                      <a:lnTo>
                        <a:pt x="95" y="2"/>
                      </a:lnTo>
                      <a:lnTo>
                        <a:pt x="95" y="3"/>
                      </a:lnTo>
                      <a:lnTo>
                        <a:pt x="95" y="12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62" name="Freeform 1119"/>
                <p:cNvSpPr/>
                <p:nvPr/>
              </p:nvSpPr>
              <p:spPr>
                <a:xfrm>
                  <a:off x="260" y="1352"/>
                  <a:ext cx="118" cy="122"/>
                </a:xfrm>
                <a:custGeom>
                  <a:avLst/>
                  <a:gdLst>
                    <a:gd name="txL" fmla="*/ 0 w 355"/>
                    <a:gd name="txT" fmla="*/ 0 h 365"/>
                    <a:gd name="txR" fmla="*/ 355 w 355"/>
                    <a:gd name="txB" fmla="*/ 365 h 36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55" h="365">
                      <a:moveTo>
                        <a:pt x="355" y="112"/>
                      </a:moveTo>
                      <a:lnTo>
                        <a:pt x="352" y="110"/>
                      </a:lnTo>
                      <a:lnTo>
                        <a:pt x="348" y="100"/>
                      </a:lnTo>
                      <a:lnTo>
                        <a:pt x="348" y="95"/>
                      </a:lnTo>
                      <a:lnTo>
                        <a:pt x="351" y="92"/>
                      </a:lnTo>
                      <a:lnTo>
                        <a:pt x="330" y="92"/>
                      </a:lnTo>
                      <a:lnTo>
                        <a:pt x="312" y="89"/>
                      </a:lnTo>
                      <a:lnTo>
                        <a:pt x="294" y="82"/>
                      </a:lnTo>
                      <a:lnTo>
                        <a:pt x="279" y="70"/>
                      </a:lnTo>
                      <a:lnTo>
                        <a:pt x="243" y="60"/>
                      </a:lnTo>
                      <a:lnTo>
                        <a:pt x="229" y="64"/>
                      </a:lnTo>
                      <a:lnTo>
                        <a:pt x="213" y="59"/>
                      </a:lnTo>
                      <a:lnTo>
                        <a:pt x="174" y="53"/>
                      </a:lnTo>
                      <a:lnTo>
                        <a:pt x="166" y="53"/>
                      </a:lnTo>
                      <a:lnTo>
                        <a:pt x="159" y="54"/>
                      </a:lnTo>
                      <a:lnTo>
                        <a:pt x="144" y="56"/>
                      </a:lnTo>
                      <a:lnTo>
                        <a:pt x="129" y="53"/>
                      </a:lnTo>
                      <a:lnTo>
                        <a:pt x="114" y="50"/>
                      </a:lnTo>
                      <a:lnTo>
                        <a:pt x="83" y="40"/>
                      </a:lnTo>
                      <a:lnTo>
                        <a:pt x="70" y="35"/>
                      </a:lnTo>
                      <a:lnTo>
                        <a:pt x="59" y="30"/>
                      </a:lnTo>
                      <a:lnTo>
                        <a:pt x="39" y="20"/>
                      </a:lnTo>
                      <a:lnTo>
                        <a:pt x="29" y="22"/>
                      </a:lnTo>
                      <a:lnTo>
                        <a:pt x="25" y="22"/>
                      </a:lnTo>
                      <a:lnTo>
                        <a:pt x="21" y="20"/>
                      </a:lnTo>
                      <a:lnTo>
                        <a:pt x="18" y="17"/>
                      </a:lnTo>
                      <a:lnTo>
                        <a:pt x="17" y="14"/>
                      </a:lnTo>
                      <a:lnTo>
                        <a:pt x="18" y="11"/>
                      </a:lnTo>
                      <a:lnTo>
                        <a:pt x="24" y="3"/>
                      </a:lnTo>
                      <a:lnTo>
                        <a:pt x="27" y="0"/>
                      </a:lnTo>
                      <a:lnTo>
                        <a:pt x="18" y="3"/>
                      </a:lnTo>
                      <a:lnTo>
                        <a:pt x="13" y="9"/>
                      </a:lnTo>
                      <a:lnTo>
                        <a:pt x="10" y="11"/>
                      </a:lnTo>
                      <a:lnTo>
                        <a:pt x="0" y="17"/>
                      </a:lnTo>
                      <a:lnTo>
                        <a:pt x="24" y="27"/>
                      </a:lnTo>
                      <a:lnTo>
                        <a:pt x="5" y="35"/>
                      </a:lnTo>
                      <a:lnTo>
                        <a:pt x="5" y="39"/>
                      </a:lnTo>
                      <a:lnTo>
                        <a:pt x="4" y="45"/>
                      </a:lnTo>
                      <a:lnTo>
                        <a:pt x="3" y="46"/>
                      </a:lnTo>
                      <a:lnTo>
                        <a:pt x="4" y="50"/>
                      </a:lnTo>
                      <a:lnTo>
                        <a:pt x="5" y="52"/>
                      </a:lnTo>
                      <a:lnTo>
                        <a:pt x="9" y="54"/>
                      </a:lnTo>
                      <a:lnTo>
                        <a:pt x="18" y="57"/>
                      </a:lnTo>
                      <a:lnTo>
                        <a:pt x="21" y="57"/>
                      </a:lnTo>
                      <a:lnTo>
                        <a:pt x="30" y="52"/>
                      </a:lnTo>
                      <a:lnTo>
                        <a:pt x="48" y="59"/>
                      </a:lnTo>
                      <a:lnTo>
                        <a:pt x="63" y="63"/>
                      </a:lnTo>
                      <a:lnTo>
                        <a:pt x="70" y="64"/>
                      </a:lnTo>
                      <a:lnTo>
                        <a:pt x="78" y="66"/>
                      </a:lnTo>
                      <a:lnTo>
                        <a:pt x="93" y="68"/>
                      </a:lnTo>
                      <a:lnTo>
                        <a:pt x="109" y="66"/>
                      </a:lnTo>
                      <a:lnTo>
                        <a:pt x="136" y="69"/>
                      </a:lnTo>
                      <a:lnTo>
                        <a:pt x="138" y="69"/>
                      </a:lnTo>
                      <a:lnTo>
                        <a:pt x="143" y="64"/>
                      </a:lnTo>
                      <a:lnTo>
                        <a:pt x="147" y="63"/>
                      </a:lnTo>
                      <a:lnTo>
                        <a:pt x="159" y="66"/>
                      </a:lnTo>
                      <a:lnTo>
                        <a:pt x="178" y="77"/>
                      </a:lnTo>
                      <a:lnTo>
                        <a:pt x="199" y="86"/>
                      </a:lnTo>
                      <a:lnTo>
                        <a:pt x="221" y="90"/>
                      </a:lnTo>
                      <a:lnTo>
                        <a:pt x="243" y="93"/>
                      </a:lnTo>
                      <a:lnTo>
                        <a:pt x="305" y="106"/>
                      </a:lnTo>
                      <a:lnTo>
                        <a:pt x="299" y="135"/>
                      </a:lnTo>
                      <a:lnTo>
                        <a:pt x="292" y="166"/>
                      </a:lnTo>
                      <a:lnTo>
                        <a:pt x="283" y="195"/>
                      </a:lnTo>
                      <a:lnTo>
                        <a:pt x="279" y="209"/>
                      </a:lnTo>
                      <a:lnTo>
                        <a:pt x="276" y="216"/>
                      </a:lnTo>
                      <a:lnTo>
                        <a:pt x="275" y="218"/>
                      </a:lnTo>
                      <a:lnTo>
                        <a:pt x="275" y="220"/>
                      </a:lnTo>
                      <a:lnTo>
                        <a:pt x="275" y="225"/>
                      </a:lnTo>
                      <a:lnTo>
                        <a:pt x="264" y="254"/>
                      </a:lnTo>
                      <a:lnTo>
                        <a:pt x="252" y="282"/>
                      </a:lnTo>
                      <a:lnTo>
                        <a:pt x="245" y="296"/>
                      </a:lnTo>
                      <a:lnTo>
                        <a:pt x="239" y="310"/>
                      </a:lnTo>
                      <a:lnTo>
                        <a:pt x="225" y="339"/>
                      </a:lnTo>
                      <a:lnTo>
                        <a:pt x="250" y="351"/>
                      </a:lnTo>
                      <a:lnTo>
                        <a:pt x="257" y="352"/>
                      </a:lnTo>
                      <a:lnTo>
                        <a:pt x="265" y="356"/>
                      </a:lnTo>
                      <a:lnTo>
                        <a:pt x="271" y="359"/>
                      </a:lnTo>
                      <a:lnTo>
                        <a:pt x="279" y="365"/>
                      </a:lnTo>
                      <a:lnTo>
                        <a:pt x="313" y="237"/>
                      </a:lnTo>
                      <a:lnTo>
                        <a:pt x="355" y="112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63" name="Freeform 1120"/>
                <p:cNvSpPr/>
                <p:nvPr/>
              </p:nvSpPr>
              <p:spPr>
                <a:xfrm>
                  <a:off x="323" y="1472"/>
                  <a:ext cx="31" cy="28"/>
                </a:xfrm>
                <a:custGeom>
                  <a:avLst/>
                  <a:gdLst>
                    <a:gd name="txL" fmla="*/ 0 w 94"/>
                    <a:gd name="txT" fmla="*/ 0 h 85"/>
                    <a:gd name="txR" fmla="*/ 94 w 94"/>
                    <a:gd name="txB" fmla="*/ 85 h 8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4" h="85">
                      <a:moveTo>
                        <a:pt x="84" y="24"/>
                      </a:moveTo>
                      <a:lnTo>
                        <a:pt x="85" y="19"/>
                      </a:lnTo>
                      <a:lnTo>
                        <a:pt x="63" y="22"/>
                      </a:lnTo>
                      <a:lnTo>
                        <a:pt x="43" y="19"/>
                      </a:lnTo>
                      <a:lnTo>
                        <a:pt x="24" y="12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20" y="11"/>
                      </a:lnTo>
                      <a:lnTo>
                        <a:pt x="25" y="23"/>
                      </a:lnTo>
                      <a:lnTo>
                        <a:pt x="54" y="50"/>
                      </a:lnTo>
                      <a:lnTo>
                        <a:pt x="60" y="58"/>
                      </a:lnTo>
                      <a:lnTo>
                        <a:pt x="80" y="85"/>
                      </a:lnTo>
                      <a:lnTo>
                        <a:pt x="85" y="62"/>
                      </a:lnTo>
                      <a:lnTo>
                        <a:pt x="94" y="41"/>
                      </a:lnTo>
                      <a:lnTo>
                        <a:pt x="90" y="36"/>
                      </a:lnTo>
                      <a:lnTo>
                        <a:pt x="88" y="36"/>
                      </a:lnTo>
                      <a:lnTo>
                        <a:pt x="85" y="32"/>
                      </a:lnTo>
                      <a:lnTo>
                        <a:pt x="84" y="30"/>
                      </a:lnTo>
                      <a:lnTo>
                        <a:pt x="82" y="26"/>
                      </a:lnTo>
                      <a:lnTo>
                        <a:pt x="84" y="24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64" name="Freeform 1121"/>
                <p:cNvSpPr/>
                <p:nvPr/>
              </p:nvSpPr>
              <p:spPr>
                <a:xfrm>
                  <a:off x="146" y="1463"/>
                  <a:ext cx="204" cy="115"/>
                </a:xfrm>
                <a:custGeom>
                  <a:avLst/>
                  <a:gdLst>
                    <a:gd name="txL" fmla="*/ 0 w 611"/>
                    <a:gd name="txT" fmla="*/ 0 h 345"/>
                    <a:gd name="txR" fmla="*/ 611 w 611"/>
                    <a:gd name="txB" fmla="*/ 345 h 34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11" h="345">
                      <a:moveTo>
                        <a:pt x="605" y="140"/>
                      </a:moveTo>
                      <a:lnTo>
                        <a:pt x="608" y="123"/>
                      </a:lnTo>
                      <a:lnTo>
                        <a:pt x="593" y="117"/>
                      </a:lnTo>
                      <a:lnTo>
                        <a:pt x="581" y="110"/>
                      </a:lnTo>
                      <a:lnTo>
                        <a:pt x="567" y="100"/>
                      </a:lnTo>
                      <a:lnTo>
                        <a:pt x="555" y="90"/>
                      </a:lnTo>
                      <a:lnTo>
                        <a:pt x="537" y="74"/>
                      </a:lnTo>
                      <a:lnTo>
                        <a:pt x="566" y="116"/>
                      </a:lnTo>
                      <a:lnTo>
                        <a:pt x="590" y="163"/>
                      </a:lnTo>
                      <a:lnTo>
                        <a:pt x="587" y="164"/>
                      </a:lnTo>
                      <a:lnTo>
                        <a:pt x="551" y="130"/>
                      </a:lnTo>
                      <a:lnTo>
                        <a:pt x="519" y="96"/>
                      </a:lnTo>
                      <a:lnTo>
                        <a:pt x="488" y="58"/>
                      </a:lnTo>
                      <a:lnTo>
                        <a:pt x="460" y="19"/>
                      </a:lnTo>
                      <a:lnTo>
                        <a:pt x="454" y="15"/>
                      </a:lnTo>
                      <a:lnTo>
                        <a:pt x="405" y="0"/>
                      </a:lnTo>
                      <a:lnTo>
                        <a:pt x="420" y="8"/>
                      </a:lnTo>
                      <a:lnTo>
                        <a:pt x="436" y="21"/>
                      </a:lnTo>
                      <a:lnTo>
                        <a:pt x="449" y="34"/>
                      </a:lnTo>
                      <a:lnTo>
                        <a:pt x="462" y="52"/>
                      </a:lnTo>
                      <a:lnTo>
                        <a:pt x="462" y="55"/>
                      </a:lnTo>
                      <a:lnTo>
                        <a:pt x="446" y="43"/>
                      </a:lnTo>
                      <a:lnTo>
                        <a:pt x="430" y="33"/>
                      </a:lnTo>
                      <a:lnTo>
                        <a:pt x="412" y="24"/>
                      </a:lnTo>
                      <a:lnTo>
                        <a:pt x="395" y="16"/>
                      </a:lnTo>
                      <a:lnTo>
                        <a:pt x="419" y="30"/>
                      </a:lnTo>
                      <a:lnTo>
                        <a:pt x="442" y="46"/>
                      </a:lnTo>
                      <a:lnTo>
                        <a:pt x="465" y="67"/>
                      </a:lnTo>
                      <a:lnTo>
                        <a:pt x="484" y="87"/>
                      </a:lnTo>
                      <a:lnTo>
                        <a:pt x="502" y="111"/>
                      </a:lnTo>
                      <a:lnTo>
                        <a:pt x="515" y="136"/>
                      </a:lnTo>
                      <a:lnTo>
                        <a:pt x="528" y="164"/>
                      </a:lnTo>
                      <a:lnTo>
                        <a:pt x="539" y="193"/>
                      </a:lnTo>
                      <a:lnTo>
                        <a:pt x="548" y="225"/>
                      </a:lnTo>
                      <a:lnTo>
                        <a:pt x="548" y="229"/>
                      </a:lnTo>
                      <a:lnTo>
                        <a:pt x="548" y="233"/>
                      </a:lnTo>
                      <a:lnTo>
                        <a:pt x="545" y="237"/>
                      </a:lnTo>
                      <a:lnTo>
                        <a:pt x="543" y="242"/>
                      </a:lnTo>
                      <a:lnTo>
                        <a:pt x="542" y="242"/>
                      </a:lnTo>
                      <a:lnTo>
                        <a:pt x="540" y="242"/>
                      </a:lnTo>
                      <a:lnTo>
                        <a:pt x="537" y="262"/>
                      </a:lnTo>
                      <a:lnTo>
                        <a:pt x="530" y="265"/>
                      </a:lnTo>
                      <a:lnTo>
                        <a:pt x="501" y="275"/>
                      </a:lnTo>
                      <a:lnTo>
                        <a:pt x="473" y="285"/>
                      </a:lnTo>
                      <a:lnTo>
                        <a:pt x="444" y="293"/>
                      </a:lnTo>
                      <a:lnTo>
                        <a:pt x="418" y="301"/>
                      </a:lnTo>
                      <a:lnTo>
                        <a:pt x="363" y="310"/>
                      </a:lnTo>
                      <a:lnTo>
                        <a:pt x="334" y="313"/>
                      </a:lnTo>
                      <a:lnTo>
                        <a:pt x="308" y="314"/>
                      </a:lnTo>
                      <a:lnTo>
                        <a:pt x="279" y="313"/>
                      </a:lnTo>
                      <a:lnTo>
                        <a:pt x="251" y="310"/>
                      </a:lnTo>
                      <a:lnTo>
                        <a:pt x="222" y="307"/>
                      </a:lnTo>
                      <a:lnTo>
                        <a:pt x="196" y="302"/>
                      </a:lnTo>
                      <a:lnTo>
                        <a:pt x="141" y="287"/>
                      </a:lnTo>
                      <a:lnTo>
                        <a:pt x="112" y="278"/>
                      </a:lnTo>
                      <a:lnTo>
                        <a:pt x="86" y="267"/>
                      </a:lnTo>
                      <a:lnTo>
                        <a:pt x="83" y="266"/>
                      </a:lnTo>
                      <a:lnTo>
                        <a:pt x="39" y="225"/>
                      </a:lnTo>
                      <a:lnTo>
                        <a:pt x="23" y="200"/>
                      </a:lnTo>
                      <a:lnTo>
                        <a:pt x="28" y="177"/>
                      </a:lnTo>
                      <a:lnTo>
                        <a:pt x="35" y="157"/>
                      </a:lnTo>
                      <a:lnTo>
                        <a:pt x="54" y="117"/>
                      </a:lnTo>
                      <a:lnTo>
                        <a:pt x="54" y="110"/>
                      </a:lnTo>
                      <a:lnTo>
                        <a:pt x="56" y="106"/>
                      </a:lnTo>
                      <a:lnTo>
                        <a:pt x="58" y="103"/>
                      </a:lnTo>
                      <a:lnTo>
                        <a:pt x="42" y="118"/>
                      </a:lnTo>
                      <a:lnTo>
                        <a:pt x="29" y="138"/>
                      </a:lnTo>
                      <a:lnTo>
                        <a:pt x="18" y="158"/>
                      </a:lnTo>
                      <a:lnTo>
                        <a:pt x="10" y="182"/>
                      </a:lnTo>
                      <a:lnTo>
                        <a:pt x="3" y="208"/>
                      </a:lnTo>
                      <a:lnTo>
                        <a:pt x="4" y="211"/>
                      </a:lnTo>
                      <a:lnTo>
                        <a:pt x="0" y="230"/>
                      </a:lnTo>
                      <a:lnTo>
                        <a:pt x="0" y="231"/>
                      </a:lnTo>
                      <a:lnTo>
                        <a:pt x="9" y="250"/>
                      </a:lnTo>
                      <a:lnTo>
                        <a:pt x="21" y="271"/>
                      </a:lnTo>
                      <a:lnTo>
                        <a:pt x="23" y="262"/>
                      </a:lnTo>
                      <a:lnTo>
                        <a:pt x="29" y="261"/>
                      </a:lnTo>
                      <a:lnTo>
                        <a:pt x="34" y="265"/>
                      </a:lnTo>
                      <a:lnTo>
                        <a:pt x="38" y="268"/>
                      </a:lnTo>
                      <a:lnTo>
                        <a:pt x="40" y="277"/>
                      </a:lnTo>
                      <a:lnTo>
                        <a:pt x="40" y="279"/>
                      </a:lnTo>
                      <a:lnTo>
                        <a:pt x="88" y="299"/>
                      </a:lnTo>
                      <a:lnTo>
                        <a:pt x="138" y="316"/>
                      </a:lnTo>
                      <a:lnTo>
                        <a:pt x="189" y="329"/>
                      </a:lnTo>
                      <a:lnTo>
                        <a:pt x="239" y="339"/>
                      </a:lnTo>
                      <a:lnTo>
                        <a:pt x="290" y="344"/>
                      </a:lnTo>
                      <a:lnTo>
                        <a:pt x="341" y="345"/>
                      </a:lnTo>
                      <a:lnTo>
                        <a:pt x="394" y="343"/>
                      </a:lnTo>
                      <a:lnTo>
                        <a:pt x="447" y="337"/>
                      </a:lnTo>
                      <a:lnTo>
                        <a:pt x="540" y="307"/>
                      </a:lnTo>
                      <a:lnTo>
                        <a:pt x="548" y="303"/>
                      </a:lnTo>
                      <a:lnTo>
                        <a:pt x="556" y="301"/>
                      </a:lnTo>
                      <a:lnTo>
                        <a:pt x="572" y="296"/>
                      </a:lnTo>
                      <a:lnTo>
                        <a:pt x="585" y="289"/>
                      </a:lnTo>
                      <a:lnTo>
                        <a:pt x="599" y="283"/>
                      </a:lnTo>
                      <a:lnTo>
                        <a:pt x="603" y="278"/>
                      </a:lnTo>
                      <a:lnTo>
                        <a:pt x="606" y="274"/>
                      </a:lnTo>
                      <a:lnTo>
                        <a:pt x="606" y="271"/>
                      </a:lnTo>
                      <a:lnTo>
                        <a:pt x="605" y="269"/>
                      </a:lnTo>
                      <a:lnTo>
                        <a:pt x="602" y="268"/>
                      </a:lnTo>
                      <a:lnTo>
                        <a:pt x="596" y="268"/>
                      </a:lnTo>
                      <a:lnTo>
                        <a:pt x="587" y="268"/>
                      </a:lnTo>
                      <a:lnTo>
                        <a:pt x="579" y="271"/>
                      </a:lnTo>
                      <a:lnTo>
                        <a:pt x="611" y="194"/>
                      </a:lnTo>
                      <a:lnTo>
                        <a:pt x="605" y="140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65" name="Freeform 1122"/>
                <p:cNvSpPr/>
                <p:nvPr/>
              </p:nvSpPr>
              <p:spPr>
                <a:xfrm>
                  <a:off x="357" y="1498"/>
                  <a:ext cx="6" cy="54"/>
                </a:xfrm>
                <a:custGeom>
                  <a:avLst/>
                  <a:gdLst>
                    <a:gd name="txL" fmla="*/ 0 w 19"/>
                    <a:gd name="txT" fmla="*/ 0 h 162"/>
                    <a:gd name="txR" fmla="*/ 19 w 19"/>
                    <a:gd name="txB" fmla="*/ 162 h 16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9" h="162">
                      <a:moveTo>
                        <a:pt x="6" y="23"/>
                      </a:moveTo>
                      <a:lnTo>
                        <a:pt x="4" y="26"/>
                      </a:lnTo>
                      <a:lnTo>
                        <a:pt x="4" y="33"/>
                      </a:lnTo>
                      <a:lnTo>
                        <a:pt x="2" y="38"/>
                      </a:lnTo>
                      <a:lnTo>
                        <a:pt x="1" y="40"/>
                      </a:lnTo>
                      <a:lnTo>
                        <a:pt x="0" y="41"/>
                      </a:lnTo>
                      <a:lnTo>
                        <a:pt x="9" y="70"/>
                      </a:lnTo>
                      <a:lnTo>
                        <a:pt x="16" y="100"/>
                      </a:lnTo>
                      <a:lnTo>
                        <a:pt x="18" y="131"/>
                      </a:lnTo>
                      <a:lnTo>
                        <a:pt x="15" y="162"/>
                      </a:lnTo>
                      <a:lnTo>
                        <a:pt x="16" y="148"/>
                      </a:lnTo>
                      <a:lnTo>
                        <a:pt x="16" y="141"/>
                      </a:lnTo>
                      <a:lnTo>
                        <a:pt x="16" y="137"/>
                      </a:lnTo>
                      <a:lnTo>
                        <a:pt x="18" y="135"/>
                      </a:lnTo>
                      <a:lnTo>
                        <a:pt x="18" y="120"/>
                      </a:lnTo>
                      <a:lnTo>
                        <a:pt x="18" y="113"/>
                      </a:lnTo>
                      <a:lnTo>
                        <a:pt x="18" y="109"/>
                      </a:lnTo>
                      <a:lnTo>
                        <a:pt x="19" y="107"/>
                      </a:lnTo>
                      <a:lnTo>
                        <a:pt x="10" y="33"/>
                      </a:lnTo>
                      <a:lnTo>
                        <a:pt x="8" y="34"/>
                      </a:lnTo>
                      <a:lnTo>
                        <a:pt x="9" y="27"/>
                      </a:lnTo>
                      <a:lnTo>
                        <a:pt x="14" y="0"/>
                      </a:lnTo>
                      <a:lnTo>
                        <a:pt x="6" y="23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66" name="Freeform 1123"/>
                <p:cNvSpPr/>
                <p:nvPr/>
              </p:nvSpPr>
              <p:spPr>
                <a:xfrm>
                  <a:off x="359" y="1507"/>
                  <a:ext cx="1" cy="3"/>
                </a:xfrm>
                <a:custGeom>
                  <a:avLst/>
                  <a:gdLst>
                    <a:gd name="txL" fmla="*/ 0 w 2"/>
                    <a:gd name="txT" fmla="*/ 0 h 7"/>
                    <a:gd name="txR" fmla="*/ 2 w 2"/>
                    <a:gd name="txB" fmla="*/ 7 h 7"/>
                  </a:gdLst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" h="7">
                      <a:moveTo>
                        <a:pt x="0" y="7"/>
                      </a:moveTo>
                      <a:lnTo>
                        <a:pt x="2" y="6"/>
                      </a:lnTo>
                      <a:lnTo>
                        <a:pt x="1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6699C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67" name="Freeform 1124"/>
                <p:cNvSpPr>
                  <a:spLocks noEditPoints="1"/>
                </p:cNvSpPr>
                <p:nvPr/>
              </p:nvSpPr>
              <p:spPr>
                <a:xfrm>
                  <a:off x="247" y="1356"/>
                  <a:ext cx="114" cy="162"/>
                </a:xfrm>
                <a:custGeom>
                  <a:avLst/>
                  <a:gdLst>
                    <a:gd name="txL" fmla="*/ 0 w 344"/>
                    <a:gd name="txT" fmla="*/ 0 h 486"/>
                    <a:gd name="txR" fmla="*/ 344 w 344"/>
                    <a:gd name="txB" fmla="*/ 486 h 48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44" h="486">
                      <a:moveTo>
                        <a:pt x="285" y="486"/>
                      </a:moveTo>
                      <a:lnTo>
                        <a:pt x="288" y="485"/>
                      </a:lnTo>
                      <a:lnTo>
                        <a:pt x="264" y="438"/>
                      </a:lnTo>
                      <a:lnTo>
                        <a:pt x="235" y="396"/>
                      </a:lnTo>
                      <a:lnTo>
                        <a:pt x="228" y="391"/>
                      </a:lnTo>
                      <a:lnTo>
                        <a:pt x="219" y="383"/>
                      </a:lnTo>
                      <a:lnTo>
                        <a:pt x="218" y="377"/>
                      </a:lnTo>
                      <a:lnTo>
                        <a:pt x="216" y="374"/>
                      </a:lnTo>
                      <a:lnTo>
                        <a:pt x="219" y="377"/>
                      </a:lnTo>
                      <a:lnTo>
                        <a:pt x="225" y="371"/>
                      </a:lnTo>
                      <a:lnTo>
                        <a:pt x="242" y="376"/>
                      </a:lnTo>
                      <a:lnTo>
                        <a:pt x="259" y="384"/>
                      </a:lnTo>
                      <a:lnTo>
                        <a:pt x="273" y="394"/>
                      </a:lnTo>
                      <a:lnTo>
                        <a:pt x="288" y="406"/>
                      </a:lnTo>
                      <a:lnTo>
                        <a:pt x="282" y="398"/>
                      </a:lnTo>
                      <a:lnTo>
                        <a:pt x="253" y="371"/>
                      </a:lnTo>
                      <a:lnTo>
                        <a:pt x="248" y="359"/>
                      </a:lnTo>
                      <a:lnTo>
                        <a:pt x="228" y="348"/>
                      </a:lnTo>
                      <a:lnTo>
                        <a:pt x="235" y="348"/>
                      </a:lnTo>
                      <a:lnTo>
                        <a:pt x="235" y="346"/>
                      </a:lnTo>
                      <a:lnTo>
                        <a:pt x="235" y="343"/>
                      </a:lnTo>
                      <a:lnTo>
                        <a:pt x="250" y="340"/>
                      </a:lnTo>
                      <a:lnTo>
                        <a:pt x="267" y="340"/>
                      </a:lnTo>
                      <a:lnTo>
                        <a:pt x="289" y="341"/>
                      </a:lnTo>
                      <a:lnTo>
                        <a:pt x="264" y="329"/>
                      </a:lnTo>
                      <a:lnTo>
                        <a:pt x="278" y="300"/>
                      </a:lnTo>
                      <a:lnTo>
                        <a:pt x="284" y="286"/>
                      </a:lnTo>
                      <a:lnTo>
                        <a:pt x="291" y="272"/>
                      </a:lnTo>
                      <a:lnTo>
                        <a:pt x="303" y="244"/>
                      </a:lnTo>
                      <a:lnTo>
                        <a:pt x="314" y="215"/>
                      </a:lnTo>
                      <a:lnTo>
                        <a:pt x="314" y="210"/>
                      </a:lnTo>
                      <a:lnTo>
                        <a:pt x="314" y="208"/>
                      </a:lnTo>
                      <a:lnTo>
                        <a:pt x="315" y="206"/>
                      </a:lnTo>
                      <a:lnTo>
                        <a:pt x="318" y="199"/>
                      </a:lnTo>
                      <a:lnTo>
                        <a:pt x="322" y="185"/>
                      </a:lnTo>
                      <a:lnTo>
                        <a:pt x="331" y="156"/>
                      </a:lnTo>
                      <a:lnTo>
                        <a:pt x="338" y="125"/>
                      </a:lnTo>
                      <a:lnTo>
                        <a:pt x="344" y="96"/>
                      </a:lnTo>
                      <a:lnTo>
                        <a:pt x="282" y="83"/>
                      </a:lnTo>
                      <a:lnTo>
                        <a:pt x="260" y="80"/>
                      </a:lnTo>
                      <a:lnTo>
                        <a:pt x="238" y="76"/>
                      </a:lnTo>
                      <a:lnTo>
                        <a:pt x="217" y="67"/>
                      </a:lnTo>
                      <a:lnTo>
                        <a:pt x="198" y="56"/>
                      </a:lnTo>
                      <a:lnTo>
                        <a:pt x="186" y="53"/>
                      </a:lnTo>
                      <a:lnTo>
                        <a:pt x="182" y="54"/>
                      </a:lnTo>
                      <a:lnTo>
                        <a:pt x="177" y="59"/>
                      </a:lnTo>
                      <a:lnTo>
                        <a:pt x="175" y="59"/>
                      </a:lnTo>
                      <a:lnTo>
                        <a:pt x="148" y="56"/>
                      </a:lnTo>
                      <a:lnTo>
                        <a:pt x="132" y="58"/>
                      </a:lnTo>
                      <a:lnTo>
                        <a:pt x="117" y="56"/>
                      </a:lnTo>
                      <a:lnTo>
                        <a:pt x="109" y="54"/>
                      </a:lnTo>
                      <a:lnTo>
                        <a:pt x="102" y="53"/>
                      </a:lnTo>
                      <a:lnTo>
                        <a:pt x="87" y="49"/>
                      </a:lnTo>
                      <a:lnTo>
                        <a:pt x="69" y="42"/>
                      </a:lnTo>
                      <a:lnTo>
                        <a:pt x="60" y="47"/>
                      </a:lnTo>
                      <a:lnTo>
                        <a:pt x="57" y="47"/>
                      </a:lnTo>
                      <a:lnTo>
                        <a:pt x="48" y="44"/>
                      </a:lnTo>
                      <a:lnTo>
                        <a:pt x="44" y="42"/>
                      </a:lnTo>
                      <a:lnTo>
                        <a:pt x="43" y="40"/>
                      </a:lnTo>
                      <a:lnTo>
                        <a:pt x="42" y="36"/>
                      </a:lnTo>
                      <a:lnTo>
                        <a:pt x="43" y="35"/>
                      </a:lnTo>
                      <a:lnTo>
                        <a:pt x="44" y="29"/>
                      </a:lnTo>
                      <a:lnTo>
                        <a:pt x="44" y="25"/>
                      </a:lnTo>
                      <a:lnTo>
                        <a:pt x="63" y="17"/>
                      </a:lnTo>
                      <a:lnTo>
                        <a:pt x="39" y="7"/>
                      </a:lnTo>
                      <a:lnTo>
                        <a:pt x="49" y="1"/>
                      </a:lnTo>
                      <a:lnTo>
                        <a:pt x="46" y="0"/>
                      </a:lnTo>
                      <a:lnTo>
                        <a:pt x="42" y="0"/>
                      </a:lnTo>
                      <a:lnTo>
                        <a:pt x="39" y="2"/>
                      </a:lnTo>
                      <a:lnTo>
                        <a:pt x="38" y="4"/>
                      </a:lnTo>
                      <a:lnTo>
                        <a:pt x="32" y="61"/>
                      </a:lnTo>
                      <a:lnTo>
                        <a:pt x="28" y="90"/>
                      </a:lnTo>
                      <a:lnTo>
                        <a:pt x="26" y="104"/>
                      </a:lnTo>
                      <a:lnTo>
                        <a:pt x="25" y="112"/>
                      </a:lnTo>
                      <a:lnTo>
                        <a:pt x="25" y="120"/>
                      </a:lnTo>
                      <a:lnTo>
                        <a:pt x="13" y="188"/>
                      </a:lnTo>
                      <a:lnTo>
                        <a:pt x="0" y="258"/>
                      </a:lnTo>
                      <a:lnTo>
                        <a:pt x="0" y="256"/>
                      </a:lnTo>
                      <a:lnTo>
                        <a:pt x="2" y="253"/>
                      </a:lnTo>
                      <a:lnTo>
                        <a:pt x="16" y="200"/>
                      </a:lnTo>
                      <a:lnTo>
                        <a:pt x="21" y="173"/>
                      </a:lnTo>
                      <a:lnTo>
                        <a:pt x="26" y="146"/>
                      </a:lnTo>
                      <a:lnTo>
                        <a:pt x="27" y="143"/>
                      </a:lnTo>
                      <a:lnTo>
                        <a:pt x="27" y="133"/>
                      </a:lnTo>
                      <a:lnTo>
                        <a:pt x="31" y="115"/>
                      </a:lnTo>
                      <a:lnTo>
                        <a:pt x="34" y="107"/>
                      </a:lnTo>
                      <a:lnTo>
                        <a:pt x="42" y="101"/>
                      </a:lnTo>
                      <a:lnTo>
                        <a:pt x="45" y="101"/>
                      </a:lnTo>
                      <a:lnTo>
                        <a:pt x="40" y="108"/>
                      </a:lnTo>
                      <a:lnTo>
                        <a:pt x="38" y="109"/>
                      </a:lnTo>
                      <a:lnTo>
                        <a:pt x="38" y="130"/>
                      </a:lnTo>
                      <a:lnTo>
                        <a:pt x="38" y="151"/>
                      </a:lnTo>
                      <a:lnTo>
                        <a:pt x="37" y="173"/>
                      </a:lnTo>
                      <a:lnTo>
                        <a:pt x="34" y="194"/>
                      </a:lnTo>
                      <a:lnTo>
                        <a:pt x="25" y="235"/>
                      </a:lnTo>
                      <a:lnTo>
                        <a:pt x="10" y="276"/>
                      </a:lnTo>
                      <a:lnTo>
                        <a:pt x="6" y="293"/>
                      </a:lnTo>
                      <a:lnTo>
                        <a:pt x="16" y="289"/>
                      </a:lnTo>
                      <a:lnTo>
                        <a:pt x="30" y="288"/>
                      </a:lnTo>
                      <a:lnTo>
                        <a:pt x="57" y="290"/>
                      </a:lnTo>
                      <a:lnTo>
                        <a:pt x="68" y="292"/>
                      </a:lnTo>
                      <a:lnTo>
                        <a:pt x="84" y="295"/>
                      </a:lnTo>
                      <a:lnTo>
                        <a:pt x="90" y="299"/>
                      </a:lnTo>
                      <a:lnTo>
                        <a:pt x="97" y="305"/>
                      </a:lnTo>
                      <a:lnTo>
                        <a:pt x="98" y="308"/>
                      </a:lnTo>
                      <a:lnTo>
                        <a:pt x="68" y="308"/>
                      </a:lnTo>
                      <a:lnTo>
                        <a:pt x="103" y="322"/>
                      </a:lnTo>
                      <a:lnTo>
                        <a:pt x="152" y="337"/>
                      </a:lnTo>
                      <a:lnTo>
                        <a:pt x="158" y="341"/>
                      </a:lnTo>
                      <a:lnTo>
                        <a:pt x="186" y="380"/>
                      </a:lnTo>
                      <a:lnTo>
                        <a:pt x="217" y="418"/>
                      </a:lnTo>
                      <a:lnTo>
                        <a:pt x="249" y="452"/>
                      </a:lnTo>
                      <a:lnTo>
                        <a:pt x="285" y="486"/>
                      </a:lnTo>
                      <a:close/>
                      <a:moveTo>
                        <a:pt x="84" y="92"/>
                      </a:moveTo>
                      <a:lnTo>
                        <a:pt x="99" y="94"/>
                      </a:lnTo>
                      <a:lnTo>
                        <a:pt x="129" y="107"/>
                      </a:lnTo>
                      <a:lnTo>
                        <a:pt x="157" y="125"/>
                      </a:lnTo>
                      <a:lnTo>
                        <a:pt x="182" y="143"/>
                      </a:lnTo>
                      <a:lnTo>
                        <a:pt x="207" y="166"/>
                      </a:lnTo>
                      <a:lnTo>
                        <a:pt x="207" y="167"/>
                      </a:lnTo>
                      <a:lnTo>
                        <a:pt x="200" y="175"/>
                      </a:lnTo>
                      <a:lnTo>
                        <a:pt x="193" y="176"/>
                      </a:lnTo>
                      <a:lnTo>
                        <a:pt x="160" y="160"/>
                      </a:lnTo>
                      <a:lnTo>
                        <a:pt x="130" y="142"/>
                      </a:lnTo>
                      <a:lnTo>
                        <a:pt x="100" y="122"/>
                      </a:lnTo>
                      <a:lnTo>
                        <a:pt x="74" y="103"/>
                      </a:lnTo>
                      <a:lnTo>
                        <a:pt x="75" y="98"/>
                      </a:lnTo>
                      <a:lnTo>
                        <a:pt x="80" y="94"/>
                      </a:lnTo>
                      <a:lnTo>
                        <a:pt x="84" y="92"/>
                      </a:lnTo>
                      <a:close/>
                      <a:moveTo>
                        <a:pt x="303" y="120"/>
                      </a:moveTo>
                      <a:lnTo>
                        <a:pt x="306" y="120"/>
                      </a:lnTo>
                      <a:lnTo>
                        <a:pt x="308" y="122"/>
                      </a:lnTo>
                      <a:lnTo>
                        <a:pt x="309" y="126"/>
                      </a:lnTo>
                      <a:lnTo>
                        <a:pt x="309" y="130"/>
                      </a:lnTo>
                      <a:lnTo>
                        <a:pt x="309" y="136"/>
                      </a:lnTo>
                      <a:lnTo>
                        <a:pt x="309" y="138"/>
                      </a:lnTo>
                      <a:lnTo>
                        <a:pt x="301" y="145"/>
                      </a:lnTo>
                      <a:lnTo>
                        <a:pt x="294" y="154"/>
                      </a:lnTo>
                      <a:lnTo>
                        <a:pt x="277" y="166"/>
                      </a:lnTo>
                      <a:lnTo>
                        <a:pt x="267" y="169"/>
                      </a:lnTo>
                      <a:lnTo>
                        <a:pt x="259" y="174"/>
                      </a:lnTo>
                      <a:lnTo>
                        <a:pt x="249" y="176"/>
                      </a:lnTo>
                      <a:lnTo>
                        <a:pt x="244" y="178"/>
                      </a:lnTo>
                      <a:lnTo>
                        <a:pt x="241" y="180"/>
                      </a:lnTo>
                      <a:lnTo>
                        <a:pt x="258" y="166"/>
                      </a:lnTo>
                      <a:lnTo>
                        <a:pt x="274" y="151"/>
                      </a:lnTo>
                      <a:lnTo>
                        <a:pt x="289" y="136"/>
                      </a:lnTo>
                      <a:lnTo>
                        <a:pt x="303" y="120"/>
                      </a:lnTo>
                      <a:close/>
                      <a:moveTo>
                        <a:pt x="43" y="192"/>
                      </a:moveTo>
                      <a:lnTo>
                        <a:pt x="40" y="193"/>
                      </a:lnTo>
                      <a:lnTo>
                        <a:pt x="42" y="192"/>
                      </a:lnTo>
                      <a:lnTo>
                        <a:pt x="43" y="192"/>
                      </a:lnTo>
                      <a:close/>
                      <a:moveTo>
                        <a:pt x="207" y="253"/>
                      </a:moveTo>
                      <a:lnTo>
                        <a:pt x="201" y="260"/>
                      </a:lnTo>
                      <a:lnTo>
                        <a:pt x="200" y="259"/>
                      </a:lnTo>
                      <a:lnTo>
                        <a:pt x="85" y="236"/>
                      </a:lnTo>
                      <a:lnTo>
                        <a:pt x="86" y="234"/>
                      </a:lnTo>
                      <a:lnTo>
                        <a:pt x="90" y="230"/>
                      </a:lnTo>
                      <a:lnTo>
                        <a:pt x="91" y="228"/>
                      </a:lnTo>
                      <a:lnTo>
                        <a:pt x="180" y="234"/>
                      </a:lnTo>
                      <a:lnTo>
                        <a:pt x="188" y="233"/>
                      </a:lnTo>
                      <a:lnTo>
                        <a:pt x="196" y="236"/>
                      </a:lnTo>
                      <a:lnTo>
                        <a:pt x="202" y="240"/>
                      </a:lnTo>
                      <a:lnTo>
                        <a:pt x="207" y="248"/>
                      </a:lnTo>
                      <a:lnTo>
                        <a:pt x="208" y="251"/>
                      </a:lnTo>
                      <a:lnTo>
                        <a:pt x="207" y="253"/>
                      </a:lnTo>
                      <a:close/>
                    </a:path>
                  </a:pathLst>
                </a:custGeom>
                <a:solidFill>
                  <a:srgbClr val="CC66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68" name="Freeform 1125"/>
                <p:cNvSpPr/>
                <p:nvPr/>
              </p:nvSpPr>
              <p:spPr>
                <a:xfrm>
                  <a:off x="271" y="1386"/>
                  <a:ext cx="45" cy="28"/>
                </a:xfrm>
                <a:custGeom>
                  <a:avLst/>
                  <a:gdLst>
                    <a:gd name="txL" fmla="*/ 0 w 133"/>
                    <a:gd name="txT" fmla="*/ 0 h 84"/>
                    <a:gd name="txR" fmla="*/ 133 w 133"/>
                    <a:gd name="txB" fmla="*/ 84 h 8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33" h="84">
                      <a:moveTo>
                        <a:pt x="25" y="2"/>
                      </a:moveTo>
                      <a:lnTo>
                        <a:pt x="10" y="0"/>
                      </a:lnTo>
                      <a:lnTo>
                        <a:pt x="6" y="2"/>
                      </a:lnTo>
                      <a:lnTo>
                        <a:pt x="1" y="6"/>
                      </a:lnTo>
                      <a:lnTo>
                        <a:pt x="0" y="11"/>
                      </a:lnTo>
                      <a:lnTo>
                        <a:pt x="26" y="30"/>
                      </a:lnTo>
                      <a:lnTo>
                        <a:pt x="56" y="50"/>
                      </a:lnTo>
                      <a:lnTo>
                        <a:pt x="86" y="68"/>
                      </a:lnTo>
                      <a:lnTo>
                        <a:pt x="119" y="84"/>
                      </a:lnTo>
                      <a:lnTo>
                        <a:pt x="126" y="83"/>
                      </a:lnTo>
                      <a:lnTo>
                        <a:pt x="133" y="75"/>
                      </a:lnTo>
                      <a:lnTo>
                        <a:pt x="133" y="74"/>
                      </a:lnTo>
                      <a:lnTo>
                        <a:pt x="108" y="51"/>
                      </a:lnTo>
                      <a:lnTo>
                        <a:pt x="83" y="33"/>
                      </a:lnTo>
                      <a:lnTo>
                        <a:pt x="55" y="15"/>
                      </a:lnTo>
                      <a:lnTo>
                        <a:pt x="25" y="2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69" name="Freeform 1126"/>
                <p:cNvSpPr/>
                <p:nvPr/>
              </p:nvSpPr>
              <p:spPr>
                <a:xfrm>
                  <a:off x="327" y="1396"/>
                  <a:ext cx="23" cy="20"/>
                </a:xfrm>
                <a:custGeom>
                  <a:avLst/>
                  <a:gdLst>
                    <a:gd name="txL" fmla="*/ 0 w 68"/>
                    <a:gd name="txT" fmla="*/ 0 h 60"/>
                    <a:gd name="txR" fmla="*/ 68 w 68"/>
                    <a:gd name="txB" fmla="*/ 60 h 6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8" h="60">
                      <a:moveTo>
                        <a:pt x="65" y="0"/>
                      </a:moveTo>
                      <a:lnTo>
                        <a:pt x="62" y="0"/>
                      </a:lnTo>
                      <a:lnTo>
                        <a:pt x="48" y="16"/>
                      </a:lnTo>
                      <a:lnTo>
                        <a:pt x="33" y="31"/>
                      </a:lnTo>
                      <a:lnTo>
                        <a:pt x="17" y="46"/>
                      </a:lnTo>
                      <a:lnTo>
                        <a:pt x="0" y="60"/>
                      </a:lnTo>
                      <a:lnTo>
                        <a:pt x="3" y="58"/>
                      </a:lnTo>
                      <a:lnTo>
                        <a:pt x="8" y="56"/>
                      </a:lnTo>
                      <a:lnTo>
                        <a:pt x="18" y="54"/>
                      </a:lnTo>
                      <a:lnTo>
                        <a:pt x="26" y="49"/>
                      </a:lnTo>
                      <a:lnTo>
                        <a:pt x="36" y="46"/>
                      </a:lnTo>
                      <a:lnTo>
                        <a:pt x="53" y="34"/>
                      </a:lnTo>
                      <a:lnTo>
                        <a:pt x="60" y="25"/>
                      </a:lnTo>
                      <a:lnTo>
                        <a:pt x="68" y="18"/>
                      </a:lnTo>
                      <a:lnTo>
                        <a:pt x="68" y="16"/>
                      </a:lnTo>
                      <a:lnTo>
                        <a:pt x="68" y="10"/>
                      </a:lnTo>
                      <a:lnTo>
                        <a:pt x="68" y="6"/>
                      </a:lnTo>
                      <a:lnTo>
                        <a:pt x="67" y="2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70" name="Freeform 1127"/>
                <p:cNvSpPr/>
                <p:nvPr/>
              </p:nvSpPr>
              <p:spPr>
                <a:xfrm>
                  <a:off x="275" y="1432"/>
                  <a:ext cx="41" cy="10"/>
                </a:xfrm>
                <a:custGeom>
                  <a:avLst/>
                  <a:gdLst>
                    <a:gd name="txL" fmla="*/ 0 w 123"/>
                    <a:gd name="txT" fmla="*/ 0 h 32"/>
                    <a:gd name="txR" fmla="*/ 123 w 123"/>
                    <a:gd name="txB" fmla="*/ 32 h 3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23" h="32">
                      <a:moveTo>
                        <a:pt x="116" y="32"/>
                      </a:moveTo>
                      <a:lnTo>
                        <a:pt x="122" y="25"/>
                      </a:lnTo>
                      <a:lnTo>
                        <a:pt x="123" y="23"/>
                      </a:lnTo>
                      <a:lnTo>
                        <a:pt x="122" y="20"/>
                      </a:lnTo>
                      <a:lnTo>
                        <a:pt x="117" y="12"/>
                      </a:lnTo>
                      <a:lnTo>
                        <a:pt x="111" y="8"/>
                      </a:lnTo>
                      <a:lnTo>
                        <a:pt x="103" y="5"/>
                      </a:lnTo>
                      <a:lnTo>
                        <a:pt x="95" y="6"/>
                      </a:lnTo>
                      <a:lnTo>
                        <a:pt x="6" y="0"/>
                      </a:lnTo>
                      <a:lnTo>
                        <a:pt x="5" y="2"/>
                      </a:lnTo>
                      <a:lnTo>
                        <a:pt x="1" y="6"/>
                      </a:lnTo>
                      <a:lnTo>
                        <a:pt x="0" y="8"/>
                      </a:lnTo>
                      <a:lnTo>
                        <a:pt x="115" y="31"/>
                      </a:lnTo>
                      <a:lnTo>
                        <a:pt x="116" y="32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71" name="Freeform 1128"/>
                <p:cNvSpPr/>
                <p:nvPr/>
              </p:nvSpPr>
              <p:spPr>
                <a:xfrm>
                  <a:off x="265" y="1350"/>
                  <a:ext cx="66" cy="22"/>
                </a:xfrm>
                <a:custGeom>
                  <a:avLst/>
                  <a:gdLst>
                    <a:gd name="txL" fmla="*/ 0 w 197"/>
                    <a:gd name="txT" fmla="*/ 0 h 65"/>
                    <a:gd name="txR" fmla="*/ 197 w 197"/>
                    <a:gd name="txB" fmla="*/ 65 h 6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97" h="65">
                      <a:moveTo>
                        <a:pt x="161" y="35"/>
                      </a:moveTo>
                      <a:lnTo>
                        <a:pt x="156" y="35"/>
                      </a:lnTo>
                      <a:lnTo>
                        <a:pt x="145" y="33"/>
                      </a:lnTo>
                      <a:lnTo>
                        <a:pt x="138" y="38"/>
                      </a:lnTo>
                      <a:lnTo>
                        <a:pt x="133" y="42"/>
                      </a:lnTo>
                      <a:lnTo>
                        <a:pt x="132" y="41"/>
                      </a:lnTo>
                      <a:lnTo>
                        <a:pt x="110" y="40"/>
                      </a:lnTo>
                      <a:lnTo>
                        <a:pt x="109" y="40"/>
                      </a:lnTo>
                      <a:lnTo>
                        <a:pt x="66" y="22"/>
                      </a:lnTo>
                      <a:lnTo>
                        <a:pt x="55" y="14"/>
                      </a:lnTo>
                      <a:lnTo>
                        <a:pt x="46" y="8"/>
                      </a:lnTo>
                      <a:lnTo>
                        <a:pt x="46" y="2"/>
                      </a:lnTo>
                      <a:lnTo>
                        <a:pt x="28" y="2"/>
                      </a:lnTo>
                      <a:lnTo>
                        <a:pt x="20" y="0"/>
                      </a:lnTo>
                      <a:lnTo>
                        <a:pt x="19" y="2"/>
                      </a:lnTo>
                      <a:lnTo>
                        <a:pt x="19" y="4"/>
                      </a:lnTo>
                      <a:lnTo>
                        <a:pt x="10" y="6"/>
                      </a:lnTo>
                      <a:lnTo>
                        <a:pt x="7" y="9"/>
                      </a:lnTo>
                      <a:lnTo>
                        <a:pt x="1" y="17"/>
                      </a:lnTo>
                      <a:lnTo>
                        <a:pt x="0" y="20"/>
                      </a:lnTo>
                      <a:lnTo>
                        <a:pt x="1" y="23"/>
                      </a:lnTo>
                      <a:lnTo>
                        <a:pt x="4" y="26"/>
                      </a:lnTo>
                      <a:lnTo>
                        <a:pt x="8" y="28"/>
                      </a:lnTo>
                      <a:lnTo>
                        <a:pt x="12" y="28"/>
                      </a:lnTo>
                      <a:lnTo>
                        <a:pt x="22" y="26"/>
                      </a:lnTo>
                      <a:lnTo>
                        <a:pt x="42" y="36"/>
                      </a:lnTo>
                      <a:lnTo>
                        <a:pt x="53" y="41"/>
                      </a:lnTo>
                      <a:lnTo>
                        <a:pt x="66" y="46"/>
                      </a:lnTo>
                      <a:lnTo>
                        <a:pt x="97" y="56"/>
                      </a:lnTo>
                      <a:lnTo>
                        <a:pt x="112" y="59"/>
                      </a:lnTo>
                      <a:lnTo>
                        <a:pt x="127" y="62"/>
                      </a:lnTo>
                      <a:lnTo>
                        <a:pt x="142" y="60"/>
                      </a:lnTo>
                      <a:lnTo>
                        <a:pt x="149" y="59"/>
                      </a:lnTo>
                      <a:lnTo>
                        <a:pt x="157" y="59"/>
                      </a:lnTo>
                      <a:lnTo>
                        <a:pt x="196" y="65"/>
                      </a:lnTo>
                      <a:lnTo>
                        <a:pt x="197" y="64"/>
                      </a:lnTo>
                      <a:lnTo>
                        <a:pt x="196" y="63"/>
                      </a:lnTo>
                      <a:lnTo>
                        <a:pt x="188" y="52"/>
                      </a:lnTo>
                      <a:lnTo>
                        <a:pt x="180" y="46"/>
                      </a:lnTo>
                      <a:lnTo>
                        <a:pt x="172" y="38"/>
                      </a:lnTo>
                      <a:lnTo>
                        <a:pt x="166" y="35"/>
                      </a:lnTo>
                      <a:lnTo>
                        <a:pt x="161" y="35"/>
                      </a:lnTo>
                      <a:close/>
                    </a:path>
                  </a:pathLst>
                </a:custGeom>
                <a:solidFill>
                  <a:srgbClr val="AC3939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72" name="Freeform 1129"/>
                <p:cNvSpPr/>
                <p:nvPr/>
              </p:nvSpPr>
              <p:spPr>
                <a:xfrm>
                  <a:off x="302" y="1362"/>
                  <a:ext cx="9" cy="2"/>
                </a:xfrm>
                <a:custGeom>
                  <a:avLst/>
                  <a:gdLst>
                    <a:gd name="txL" fmla="*/ 0 w 29"/>
                    <a:gd name="txT" fmla="*/ 0 h 7"/>
                    <a:gd name="txR" fmla="*/ 29 w 29"/>
                    <a:gd name="txB" fmla="*/ 7 h 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9" h="7">
                      <a:moveTo>
                        <a:pt x="18" y="4"/>
                      </a:moveTo>
                      <a:lnTo>
                        <a:pt x="23" y="6"/>
                      </a:lnTo>
                      <a:lnTo>
                        <a:pt x="24" y="7"/>
                      </a:lnTo>
                      <a:lnTo>
                        <a:pt x="29" y="3"/>
                      </a:lnTo>
                      <a:lnTo>
                        <a:pt x="15" y="0"/>
                      </a:lnTo>
                      <a:lnTo>
                        <a:pt x="0" y="5"/>
                      </a:lnTo>
                      <a:lnTo>
                        <a:pt x="1" y="5"/>
                      </a:lnTo>
                      <a:lnTo>
                        <a:pt x="12" y="4"/>
                      </a:lnTo>
                      <a:lnTo>
                        <a:pt x="15" y="3"/>
                      </a:lnTo>
                      <a:lnTo>
                        <a:pt x="18" y="4"/>
                      </a:lnTo>
                      <a:close/>
                    </a:path>
                  </a:pathLst>
                </a:custGeom>
                <a:solidFill>
                  <a:srgbClr val="CC66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73" name="Freeform 1130"/>
                <p:cNvSpPr/>
                <p:nvPr/>
              </p:nvSpPr>
              <p:spPr>
                <a:xfrm>
                  <a:off x="302" y="1363"/>
                  <a:ext cx="7" cy="1"/>
                </a:xfrm>
                <a:custGeom>
                  <a:avLst/>
                  <a:gdLst>
                    <a:gd name="txL" fmla="*/ 0 w 22"/>
                    <a:gd name="txT" fmla="*/ 0 h 3"/>
                    <a:gd name="txR" fmla="*/ 22 w 22"/>
                    <a:gd name="txB" fmla="*/ 3 h 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2" h="3">
                      <a:moveTo>
                        <a:pt x="22" y="3"/>
                      </a:moveTo>
                      <a:lnTo>
                        <a:pt x="17" y="1"/>
                      </a:lnTo>
                      <a:lnTo>
                        <a:pt x="14" y="0"/>
                      </a:lnTo>
                      <a:lnTo>
                        <a:pt x="11" y="1"/>
                      </a:lnTo>
                      <a:lnTo>
                        <a:pt x="0" y="2"/>
                      </a:lnTo>
                      <a:lnTo>
                        <a:pt x="22" y="3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74" name="Freeform 1131"/>
                <p:cNvSpPr>
                  <a:spLocks noEditPoints="1"/>
                </p:cNvSpPr>
                <p:nvPr/>
              </p:nvSpPr>
              <p:spPr>
                <a:xfrm>
                  <a:off x="244" y="1389"/>
                  <a:ext cx="35" cy="69"/>
                </a:xfrm>
                <a:custGeom>
                  <a:avLst/>
                  <a:gdLst>
                    <a:gd name="txL" fmla="*/ 0 w 106"/>
                    <a:gd name="txT" fmla="*/ 0 h 207"/>
                    <a:gd name="txR" fmla="*/ 106 w 106"/>
                    <a:gd name="txB" fmla="*/ 207 h 20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06" h="207">
                      <a:moveTo>
                        <a:pt x="35" y="42"/>
                      </a:moveTo>
                      <a:lnTo>
                        <a:pt x="34" y="45"/>
                      </a:lnTo>
                      <a:lnTo>
                        <a:pt x="29" y="72"/>
                      </a:lnTo>
                      <a:lnTo>
                        <a:pt x="24" y="99"/>
                      </a:lnTo>
                      <a:lnTo>
                        <a:pt x="10" y="152"/>
                      </a:lnTo>
                      <a:lnTo>
                        <a:pt x="8" y="155"/>
                      </a:lnTo>
                      <a:lnTo>
                        <a:pt x="8" y="157"/>
                      </a:lnTo>
                      <a:lnTo>
                        <a:pt x="2" y="175"/>
                      </a:lnTo>
                      <a:lnTo>
                        <a:pt x="2" y="176"/>
                      </a:lnTo>
                      <a:lnTo>
                        <a:pt x="3" y="177"/>
                      </a:lnTo>
                      <a:lnTo>
                        <a:pt x="0" y="189"/>
                      </a:lnTo>
                      <a:lnTo>
                        <a:pt x="5" y="204"/>
                      </a:lnTo>
                      <a:lnTo>
                        <a:pt x="3" y="206"/>
                      </a:lnTo>
                      <a:lnTo>
                        <a:pt x="4" y="206"/>
                      </a:lnTo>
                      <a:lnTo>
                        <a:pt x="16" y="206"/>
                      </a:lnTo>
                      <a:lnTo>
                        <a:pt x="20" y="204"/>
                      </a:lnTo>
                      <a:lnTo>
                        <a:pt x="76" y="207"/>
                      </a:lnTo>
                      <a:lnTo>
                        <a:pt x="106" y="207"/>
                      </a:lnTo>
                      <a:lnTo>
                        <a:pt x="105" y="204"/>
                      </a:lnTo>
                      <a:lnTo>
                        <a:pt x="98" y="198"/>
                      </a:lnTo>
                      <a:lnTo>
                        <a:pt x="92" y="194"/>
                      </a:lnTo>
                      <a:lnTo>
                        <a:pt x="76" y="191"/>
                      </a:lnTo>
                      <a:lnTo>
                        <a:pt x="65" y="189"/>
                      </a:lnTo>
                      <a:lnTo>
                        <a:pt x="38" y="187"/>
                      </a:lnTo>
                      <a:lnTo>
                        <a:pt x="24" y="188"/>
                      </a:lnTo>
                      <a:lnTo>
                        <a:pt x="14" y="192"/>
                      </a:lnTo>
                      <a:lnTo>
                        <a:pt x="18" y="175"/>
                      </a:lnTo>
                      <a:lnTo>
                        <a:pt x="33" y="134"/>
                      </a:lnTo>
                      <a:lnTo>
                        <a:pt x="42" y="93"/>
                      </a:lnTo>
                      <a:lnTo>
                        <a:pt x="45" y="72"/>
                      </a:lnTo>
                      <a:lnTo>
                        <a:pt x="46" y="50"/>
                      </a:lnTo>
                      <a:lnTo>
                        <a:pt x="46" y="29"/>
                      </a:lnTo>
                      <a:lnTo>
                        <a:pt x="46" y="8"/>
                      </a:lnTo>
                      <a:lnTo>
                        <a:pt x="48" y="7"/>
                      </a:lnTo>
                      <a:lnTo>
                        <a:pt x="53" y="0"/>
                      </a:lnTo>
                      <a:lnTo>
                        <a:pt x="50" y="0"/>
                      </a:lnTo>
                      <a:lnTo>
                        <a:pt x="42" y="6"/>
                      </a:lnTo>
                      <a:lnTo>
                        <a:pt x="39" y="14"/>
                      </a:lnTo>
                      <a:lnTo>
                        <a:pt x="35" y="32"/>
                      </a:lnTo>
                      <a:lnTo>
                        <a:pt x="35" y="42"/>
                      </a:lnTo>
                      <a:close/>
                      <a:moveTo>
                        <a:pt x="10" y="203"/>
                      </a:moveTo>
                      <a:lnTo>
                        <a:pt x="10" y="200"/>
                      </a:lnTo>
                      <a:lnTo>
                        <a:pt x="11" y="201"/>
                      </a:lnTo>
                      <a:lnTo>
                        <a:pt x="10" y="203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75" name="Freeform 1132"/>
                <p:cNvSpPr/>
                <p:nvPr/>
              </p:nvSpPr>
              <p:spPr>
                <a:xfrm>
                  <a:off x="247" y="1456"/>
                  <a:ext cx="1" cy="1"/>
                </a:xfrm>
                <a:custGeom>
                  <a:avLst/>
                  <a:gdLst>
                    <a:gd name="txL" fmla="*/ 0 w 1"/>
                    <a:gd name="txT" fmla="*/ 0 h 3"/>
                    <a:gd name="txR" fmla="*/ 1 w 1"/>
                    <a:gd name="txB" fmla="*/ 3 h 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"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66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76" name="Freeform 1133"/>
                <p:cNvSpPr>
                  <a:spLocks noEditPoints="1"/>
                </p:cNvSpPr>
                <p:nvPr/>
              </p:nvSpPr>
              <p:spPr>
                <a:xfrm>
                  <a:off x="146" y="1448"/>
                  <a:ext cx="183" cy="120"/>
                </a:xfrm>
                <a:custGeom>
                  <a:avLst/>
                  <a:gdLst>
                    <a:gd name="txL" fmla="*/ 0 w 549"/>
                    <a:gd name="txT" fmla="*/ 0 h 359"/>
                    <a:gd name="txR" fmla="*/ 549 w 549"/>
                    <a:gd name="txB" fmla="*/ 359 h 35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49" h="359">
                      <a:moveTo>
                        <a:pt x="298" y="1"/>
                      </a:moveTo>
                      <a:lnTo>
                        <a:pt x="297" y="0"/>
                      </a:lnTo>
                      <a:lnTo>
                        <a:pt x="292" y="21"/>
                      </a:lnTo>
                      <a:lnTo>
                        <a:pt x="292" y="17"/>
                      </a:lnTo>
                      <a:lnTo>
                        <a:pt x="294" y="18"/>
                      </a:lnTo>
                      <a:lnTo>
                        <a:pt x="294" y="22"/>
                      </a:lnTo>
                      <a:lnTo>
                        <a:pt x="297" y="28"/>
                      </a:lnTo>
                      <a:lnTo>
                        <a:pt x="291" y="24"/>
                      </a:lnTo>
                      <a:lnTo>
                        <a:pt x="291" y="25"/>
                      </a:lnTo>
                      <a:lnTo>
                        <a:pt x="253" y="23"/>
                      </a:lnTo>
                      <a:lnTo>
                        <a:pt x="221" y="28"/>
                      </a:lnTo>
                      <a:lnTo>
                        <a:pt x="191" y="35"/>
                      </a:lnTo>
                      <a:lnTo>
                        <a:pt x="163" y="49"/>
                      </a:lnTo>
                      <a:lnTo>
                        <a:pt x="151" y="53"/>
                      </a:lnTo>
                      <a:lnTo>
                        <a:pt x="144" y="55"/>
                      </a:lnTo>
                      <a:lnTo>
                        <a:pt x="138" y="60"/>
                      </a:lnTo>
                      <a:lnTo>
                        <a:pt x="123" y="71"/>
                      </a:lnTo>
                      <a:lnTo>
                        <a:pt x="107" y="84"/>
                      </a:lnTo>
                      <a:lnTo>
                        <a:pt x="99" y="90"/>
                      </a:lnTo>
                      <a:lnTo>
                        <a:pt x="58" y="132"/>
                      </a:lnTo>
                      <a:lnTo>
                        <a:pt x="45" y="147"/>
                      </a:lnTo>
                      <a:lnTo>
                        <a:pt x="35" y="160"/>
                      </a:lnTo>
                      <a:lnTo>
                        <a:pt x="27" y="172"/>
                      </a:lnTo>
                      <a:lnTo>
                        <a:pt x="22" y="183"/>
                      </a:lnTo>
                      <a:lnTo>
                        <a:pt x="17" y="193"/>
                      </a:lnTo>
                      <a:lnTo>
                        <a:pt x="12" y="207"/>
                      </a:lnTo>
                      <a:lnTo>
                        <a:pt x="7" y="222"/>
                      </a:lnTo>
                      <a:lnTo>
                        <a:pt x="5" y="241"/>
                      </a:lnTo>
                      <a:lnTo>
                        <a:pt x="1" y="251"/>
                      </a:lnTo>
                      <a:lnTo>
                        <a:pt x="0" y="260"/>
                      </a:lnTo>
                      <a:lnTo>
                        <a:pt x="1" y="275"/>
                      </a:lnTo>
                      <a:lnTo>
                        <a:pt x="5" y="256"/>
                      </a:lnTo>
                      <a:lnTo>
                        <a:pt x="4" y="253"/>
                      </a:lnTo>
                      <a:lnTo>
                        <a:pt x="11" y="227"/>
                      </a:lnTo>
                      <a:lnTo>
                        <a:pt x="19" y="203"/>
                      </a:lnTo>
                      <a:lnTo>
                        <a:pt x="30" y="183"/>
                      </a:lnTo>
                      <a:lnTo>
                        <a:pt x="43" y="163"/>
                      </a:lnTo>
                      <a:lnTo>
                        <a:pt x="59" y="148"/>
                      </a:lnTo>
                      <a:lnTo>
                        <a:pt x="57" y="151"/>
                      </a:lnTo>
                      <a:lnTo>
                        <a:pt x="55" y="155"/>
                      </a:lnTo>
                      <a:lnTo>
                        <a:pt x="55" y="162"/>
                      </a:lnTo>
                      <a:lnTo>
                        <a:pt x="36" y="202"/>
                      </a:lnTo>
                      <a:lnTo>
                        <a:pt x="29" y="222"/>
                      </a:lnTo>
                      <a:lnTo>
                        <a:pt x="24" y="245"/>
                      </a:lnTo>
                      <a:lnTo>
                        <a:pt x="40" y="270"/>
                      </a:lnTo>
                      <a:lnTo>
                        <a:pt x="84" y="311"/>
                      </a:lnTo>
                      <a:lnTo>
                        <a:pt x="87" y="312"/>
                      </a:lnTo>
                      <a:lnTo>
                        <a:pt x="113" y="323"/>
                      </a:lnTo>
                      <a:lnTo>
                        <a:pt x="142" y="332"/>
                      </a:lnTo>
                      <a:lnTo>
                        <a:pt x="197" y="347"/>
                      </a:lnTo>
                      <a:lnTo>
                        <a:pt x="223" y="352"/>
                      </a:lnTo>
                      <a:lnTo>
                        <a:pt x="252" y="355"/>
                      </a:lnTo>
                      <a:lnTo>
                        <a:pt x="280" y="358"/>
                      </a:lnTo>
                      <a:lnTo>
                        <a:pt x="309" y="359"/>
                      </a:lnTo>
                      <a:lnTo>
                        <a:pt x="335" y="358"/>
                      </a:lnTo>
                      <a:lnTo>
                        <a:pt x="364" y="355"/>
                      </a:lnTo>
                      <a:lnTo>
                        <a:pt x="419" y="346"/>
                      </a:lnTo>
                      <a:lnTo>
                        <a:pt x="445" y="338"/>
                      </a:lnTo>
                      <a:lnTo>
                        <a:pt x="474" y="330"/>
                      </a:lnTo>
                      <a:lnTo>
                        <a:pt x="502" y="320"/>
                      </a:lnTo>
                      <a:lnTo>
                        <a:pt x="531" y="310"/>
                      </a:lnTo>
                      <a:lnTo>
                        <a:pt x="538" y="307"/>
                      </a:lnTo>
                      <a:lnTo>
                        <a:pt x="541" y="287"/>
                      </a:lnTo>
                      <a:lnTo>
                        <a:pt x="543" y="287"/>
                      </a:lnTo>
                      <a:lnTo>
                        <a:pt x="544" y="287"/>
                      </a:lnTo>
                      <a:lnTo>
                        <a:pt x="546" y="282"/>
                      </a:lnTo>
                      <a:lnTo>
                        <a:pt x="549" y="278"/>
                      </a:lnTo>
                      <a:lnTo>
                        <a:pt x="549" y="274"/>
                      </a:lnTo>
                      <a:lnTo>
                        <a:pt x="549" y="270"/>
                      </a:lnTo>
                      <a:lnTo>
                        <a:pt x="540" y="238"/>
                      </a:lnTo>
                      <a:lnTo>
                        <a:pt x="529" y="209"/>
                      </a:lnTo>
                      <a:lnTo>
                        <a:pt x="516" y="181"/>
                      </a:lnTo>
                      <a:lnTo>
                        <a:pt x="503" y="156"/>
                      </a:lnTo>
                      <a:lnTo>
                        <a:pt x="485" y="132"/>
                      </a:lnTo>
                      <a:lnTo>
                        <a:pt x="466" y="112"/>
                      </a:lnTo>
                      <a:lnTo>
                        <a:pt x="443" y="91"/>
                      </a:lnTo>
                      <a:lnTo>
                        <a:pt x="420" y="75"/>
                      </a:lnTo>
                      <a:lnTo>
                        <a:pt x="436" y="87"/>
                      </a:lnTo>
                      <a:lnTo>
                        <a:pt x="450" y="101"/>
                      </a:lnTo>
                      <a:lnTo>
                        <a:pt x="463" y="117"/>
                      </a:lnTo>
                      <a:lnTo>
                        <a:pt x="477" y="135"/>
                      </a:lnTo>
                      <a:lnTo>
                        <a:pt x="487" y="153"/>
                      </a:lnTo>
                      <a:lnTo>
                        <a:pt x="497" y="173"/>
                      </a:lnTo>
                      <a:lnTo>
                        <a:pt x="505" y="193"/>
                      </a:lnTo>
                      <a:lnTo>
                        <a:pt x="514" y="217"/>
                      </a:lnTo>
                      <a:lnTo>
                        <a:pt x="513" y="225"/>
                      </a:lnTo>
                      <a:lnTo>
                        <a:pt x="510" y="227"/>
                      </a:lnTo>
                      <a:lnTo>
                        <a:pt x="509" y="227"/>
                      </a:lnTo>
                      <a:lnTo>
                        <a:pt x="509" y="228"/>
                      </a:lnTo>
                      <a:lnTo>
                        <a:pt x="509" y="231"/>
                      </a:lnTo>
                      <a:lnTo>
                        <a:pt x="507" y="231"/>
                      </a:lnTo>
                      <a:lnTo>
                        <a:pt x="516" y="242"/>
                      </a:lnTo>
                      <a:lnTo>
                        <a:pt x="515" y="242"/>
                      </a:lnTo>
                      <a:lnTo>
                        <a:pt x="507" y="231"/>
                      </a:lnTo>
                      <a:lnTo>
                        <a:pt x="504" y="232"/>
                      </a:lnTo>
                      <a:lnTo>
                        <a:pt x="499" y="231"/>
                      </a:lnTo>
                      <a:lnTo>
                        <a:pt x="495" y="229"/>
                      </a:lnTo>
                      <a:lnTo>
                        <a:pt x="485" y="208"/>
                      </a:lnTo>
                      <a:lnTo>
                        <a:pt x="475" y="189"/>
                      </a:lnTo>
                      <a:lnTo>
                        <a:pt x="465" y="169"/>
                      </a:lnTo>
                      <a:lnTo>
                        <a:pt x="454" y="154"/>
                      </a:lnTo>
                      <a:lnTo>
                        <a:pt x="441" y="137"/>
                      </a:lnTo>
                      <a:lnTo>
                        <a:pt x="429" y="124"/>
                      </a:lnTo>
                      <a:lnTo>
                        <a:pt x="414" y="111"/>
                      </a:lnTo>
                      <a:lnTo>
                        <a:pt x="400" y="101"/>
                      </a:lnTo>
                      <a:lnTo>
                        <a:pt x="383" y="90"/>
                      </a:lnTo>
                      <a:lnTo>
                        <a:pt x="366" y="82"/>
                      </a:lnTo>
                      <a:lnTo>
                        <a:pt x="347" y="73"/>
                      </a:lnTo>
                      <a:lnTo>
                        <a:pt x="329" y="69"/>
                      </a:lnTo>
                      <a:lnTo>
                        <a:pt x="309" y="64"/>
                      </a:lnTo>
                      <a:lnTo>
                        <a:pt x="288" y="61"/>
                      </a:lnTo>
                      <a:lnTo>
                        <a:pt x="267" y="59"/>
                      </a:lnTo>
                      <a:lnTo>
                        <a:pt x="245" y="60"/>
                      </a:lnTo>
                      <a:lnTo>
                        <a:pt x="214" y="60"/>
                      </a:lnTo>
                      <a:lnTo>
                        <a:pt x="208" y="57"/>
                      </a:lnTo>
                      <a:lnTo>
                        <a:pt x="221" y="43"/>
                      </a:lnTo>
                      <a:lnTo>
                        <a:pt x="237" y="35"/>
                      </a:lnTo>
                      <a:lnTo>
                        <a:pt x="255" y="29"/>
                      </a:lnTo>
                      <a:lnTo>
                        <a:pt x="277" y="29"/>
                      </a:lnTo>
                      <a:lnTo>
                        <a:pt x="297" y="30"/>
                      </a:lnTo>
                      <a:lnTo>
                        <a:pt x="295" y="30"/>
                      </a:lnTo>
                      <a:lnTo>
                        <a:pt x="299" y="30"/>
                      </a:lnTo>
                      <a:lnTo>
                        <a:pt x="298" y="30"/>
                      </a:lnTo>
                      <a:lnTo>
                        <a:pt x="300" y="28"/>
                      </a:lnTo>
                      <a:lnTo>
                        <a:pt x="295" y="13"/>
                      </a:lnTo>
                      <a:lnTo>
                        <a:pt x="298" y="1"/>
                      </a:lnTo>
                      <a:close/>
                      <a:moveTo>
                        <a:pt x="138" y="136"/>
                      </a:moveTo>
                      <a:lnTo>
                        <a:pt x="141" y="131"/>
                      </a:lnTo>
                      <a:lnTo>
                        <a:pt x="147" y="131"/>
                      </a:lnTo>
                      <a:lnTo>
                        <a:pt x="231" y="220"/>
                      </a:lnTo>
                      <a:lnTo>
                        <a:pt x="229" y="221"/>
                      </a:lnTo>
                      <a:lnTo>
                        <a:pt x="202" y="211"/>
                      </a:lnTo>
                      <a:lnTo>
                        <a:pt x="178" y="197"/>
                      </a:lnTo>
                      <a:lnTo>
                        <a:pt x="155" y="178"/>
                      </a:lnTo>
                      <a:lnTo>
                        <a:pt x="136" y="154"/>
                      </a:lnTo>
                      <a:lnTo>
                        <a:pt x="138" y="136"/>
                      </a:lnTo>
                      <a:close/>
                      <a:moveTo>
                        <a:pt x="353" y="156"/>
                      </a:moveTo>
                      <a:lnTo>
                        <a:pt x="351" y="159"/>
                      </a:lnTo>
                      <a:lnTo>
                        <a:pt x="329" y="162"/>
                      </a:lnTo>
                      <a:lnTo>
                        <a:pt x="310" y="166"/>
                      </a:lnTo>
                      <a:lnTo>
                        <a:pt x="291" y="165"/>
                      </a:lnTo>
                      <a:lnTo>
                        <a:pt x="273" y="163"/>
                      </a:lnTo>
                      <a:lnTo>
                        <a:pt x="310" y="150"/>
                      </a:lnTo>
                      <a:lnTo>
                        <a:pt x="352" y="142"/>
                      </a:lnTo>
                      <a:lnTo>
                        <a:pt x="357" y="142"/>
                      </a:lnTo>
                      <a:lnTo>
                        <a:pt x="359" y="144"/>
                      </a:lnTo>
                      <a:lnTo>
                        <a:pt x="360" y="149"/>
                      </a:lnTo>
                      <a:lnTo>
                        <a:pt x="357" y="151"/>
                      </a:lnTo>
                      <a:lnTo>
                        <a:pt x="353" y="156"/>
                      </a:lnTo>
                      <a:close/>
                      <a:moveTo>
                        <a:pt x="429" y="234"/>
                      </a:moveTo>
                      <a:lnTo>
                        <a:pt x="431" y="234"/>
                      </a:lnTo>
                      <a:lnTo>
                        <a:pt x="427" y="244"/>
                      </a:lnTo>
                      <a:lnTo>
                        <a:pt x="421" y="253"/>
                      </a:lnTo>
                      <a:lnTo>
                        <a:pt x="412" y="263"/>
                      </a:lnTo>
                      <a:lnTo>
                        <a:pt x="401" y="275"/>
                      </a:lnTo>
                      <a:lnTo>
                        <a:pt x="349" y="314"/>
                      </a:lnTo>
                      <a:lnTo>
                        <a:pt x="329" y="310"/>
                      </a:lnTo>
                      <a:lnTo>
                        <a:pt x="351" y="288"/>
                      </a:lnTo>
                      <a:lnTo>
                        <a:pt x="376" y="269"/>
                      </a:lnTo>
                      <a:lnTo>
                        <a:pt x="401" y="250"/>
                      </a:lnTo>
                      <a:lnTo>
                        <a:pt x="429" y="234"/>
                      </a:lnTo>
                      <a:close/>
                      <a:moveTo>
                        <a:pt x="64" y="228"/>
                      </a:moveTo>
                      <a:lnTo>
                        <a:pt x="64" y="226"/>
                      </a:lnTo>
                      <a:lnTo>
                        <a:pt x="67" y="227"/>
                      </a:lnTo>
                      <a:lnTo>
                        <a:pt x="109" y="289"/>
                      </a:lnTo>
                      <a:lnTo>
                        <a:pt x="109" y="290"/>
                      </a:lnTo>
                      <a:lnTo>
                        <a:pt x="99" y="287"/>
                      </a:lnTo>
                      <a:lnTo>
                        <a:pt x="90" y="282"/>
                      </a:lnTo>
                      <a:lnTo>
                        <a:pt x="82" y="276"/>
                      </a:lnTo>
                      <a:lnTo>
                        <a:pt x="76" y="270"/>
                      </a:lnTo>
                      <a:lnTo>
                        <a:pt x="70" y="260"/>
                      </a:lnTo>
                      <a:lnTo>
                        <a:pt x="66" y="251"/>
                      </a:lnTo>
                      <a:lnTo>
                        <a:pt x="64" y="240"/>
                      </a:lnTo>
                      <a:lnTo>
                        <a:pt x="64" y="228"/>
                      </a:lnTo>
                      <a:close/>
                    </a:path>
                  </a:pathLst>
                </a:custGeom>
                <a:solidFill>
                  <a:srgbClr val="CC66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77" name="Freeform 1134"/>
                <p:cNvSpPr/>
                <p:nvPr/>
              </p:nvSpPr>
              <p:spPr>
                <a:xfrm>
                  <a:off x="191" y="1492"/>
                  <a:ext cx="32" cy="30"/>
                </a:xfrm>
                <a:custGeom>
                  <a:avLst/>
                  <a:gdLst>
                    <a:gd name="txL" fmla="*/ 0 w 95"/>
                    <a:gd name="txT" fmla="*/ 0 h 90"/>
                    <a:gd name="txR" fmla="*/ 95 w 95"/>
                    <a:gd name="txB" fmla="*/ 90 h 9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5" h="90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2" y="5"/>
                      </a:lnTo>
                      <a:lnTo>
                        <a:pt x="0" y="23"/>
                      </a:lnTo>
                      <a:lnTo>
                        <a:pt x="19" y="47"/>
                      </a:lnTo>
                      <a:lnTo>
                        <a:pt x="42" y="66"/>
                      </a:lnTo>
                      <a:lnTo>
                        <a:pt x="66" y="80"/>
                      </a:lnTo>
                      <a:lnTo>
                        <a:pt x="93" y="90"/>
                      </a:lnTo>
                      <a:lnTo>
                        <a:pt x="95" y="8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78" name="Freeform 1135"/>
                <p:cNvSpPr/>
                <p:nvPr/>
              </p:nvSpPr>
              <p:spPr>
                <a:xfrm>
                  <a:off x="237" y="1495"/>
                  <a:ext cx="29" cy="8"/>
                </a:xfrm>
                <a:custGeom>
                  <a:avLst/>
                  <a:gdLst>
                    <a:gd name="txL" fmla="*/ 0 w 87"/>
                    <a:gd name="txT" fmla="*/ 0 h 24"/>
                    <a:gd name="txR" fmla="*/ 87 w 87"/>
                    <a:gd name="txB" fmla="*/ 24 h 2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87" h="24">
                      <a:moveTo>
                        <a:pt x="78" y="17"/>
                      </a:moveTo>
                      <a:lnTo>
                        <a:pt x="80" y="14"/>
                      </a:lnTo>
                      <a:lnTo>
                        <a:pt x="84" y="9"/>
                      </a:lnTo>
                      <a:lnTo>
                        <a:pt x="87" y="7"/>
                      </a:lnTo>
                      <a:lnTo>
                        <a:pt x="86" y="2"/>
                      </a:lnTo>
                      <a:lnTo>
                        <a:pt x="84" y="0"/>
                      </a:lnTo>
                      <a:lnTo>
                        <a:pt x="79" y="0"/>
                      </a:lnTo>
                      <a:lnTo>
                        <a:pt x="37" y="8"/>
                      </a:lnTo>
                      <a:lnTo>
                        <a:pt x="0" y="21"/>
                      </a:lnTo>
                      <a:lnTo>
                        <a:pt x="18" y="23"/>
                      </a:lnTo>
                      <a:lnTo>
                        <a:pt x="37" y="24"/>
                      </a:lnTo>
                      <a:lnTo>
                        <a:pt x="56" y="20"/>
                      </a:lnTo>
                      <a:lnTo>
                        <a:pt x="78" y="17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79" name="Freeform 1136"/>
                <p:cNvSpPr/>
                <p:nvPr/>
              </p:nvSpPr>
              <p:spPr>
                <a:xfrm>
                  <a:off x="255" y="1526"/>
                  <a:ext cx="34" cy="27"/>
                </a:xfrm>
                <a:custGeom>
                  <a:avLst/>
                  <a:gdLst>
                    <a:gd name="txL" fmla="*/ 0 w 102"/>
                    <a:gd name="txT" fmla="*/ 0 h 80"/>
                    <a:gd name="txR" fmla="*/ 102 w 102"/>
                    <a:gd name="txB" fmla="*/ 80 h 8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02" h="80">
                      <a:moveTo>
                        <a:pt x="102" y="0"/>
                      </a:moveTo>
                      <a:lnTo>
                        <a:pt x="100" y="0"/>
                      </a:lnTo>
                      <a:lnTo>
                        <a:pt x="72" y="16"/>
                      </a:lnTo>
                      <a:lnTo>
                        <a:pt x="47" y="35"/>
                      </a:lnTo>
                      <a:lnTo>
                        <a:pt x="22" y="54"/>
                      </a:lnTo>
                      <a:lnTo>
                        <a:pt x="0" y="76"/>
                      </a:lnTo>
                      <a:lnTo>
                        <a:pt x="20" y="80"/>
                      </a:lnTo>
                      <a:lnTo>
                        <a:pt x="72" y="41"/>
                      </a:lnTo>
                      <a:lnTo>
                        <a:pt x="83" y="29"/>
                      </a:lnTo>
                      <a:lnTo>
                        <a:pt x="92" y="19"/>
                      </a:lnTo>
                      <a:lnTo>
                        <a:pt x="98" y="10"/>
                      </a:lnTo>
                      <a:lnTo>
                        <a:pt x="102" y="0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80" name="Freeform 1137"/>
                <p:cNvSpPr/>
                <p:nvPr/>
              </p:nvSpPr>
              <p:spPr>
                <a:xfrm>
                  <a:off x="167" y="1523"/>
                  <a:ext cx="15" cy="22"/>
                </a:xfrm>
                <a:custGeom>
                  <a:avLst/>
                  <a:gdLst>
                    <a:gd name="txL" fmla="*/ 0 w 45"/>
                    <a:gd name="txT" fmla="*/ 0 h 64"/>
                    <a:gd name="txR" fmla="*/ 45 w 45"/>
                    <a:gd name="txB" fmla="*/ 64 h 6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5" h="64">
                      <a:moveTo>
                        <a:pt x="3" y="1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4"/>
                      </a:lnTo>
                      <a:lnTo>
                        <a:pt x="2" y="25"/>
                      </a:lnTo>
                      <a:lnTo>
                        <a:pt x="6" y="34"/>
                      </a:lnTo>
                      <a:lnTo>
                        <a:pt x="12" y="44"/>
                      </a:lnTo>
                      <a:lnTo>
                        <a:pt x="18" y="50"/>
                      </a:lnTo>
                      <a:lnTo>
                        <a:pt x="26" y="56"/>
                      </a:lnTo>
                      <a:lnTo>
                        <a:pt x="35" y="61"/>
                      </a:lnTo>
                      <a:lnTo>
                        <a:pt x="45" y="64"/>
                      </a:lnTo>
                      <a:lnTo>
                        <a:pt x="45" y="63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81" name="Freeform 1138"/>
                <p:cNvSpPr/>
                <p:nvPr/>
              </p:nvSpPr>
              <p:spPr>
                <a:xfrm>
                  <a:off x="243" y="1454"/>
                  <a:ext cx="2" cy="3"/>
                </a:xfrm>
                <a:custGeom>
                  <a:avLst/>
                  <a:gdLst>
                    <a:gd name="txL" fmla="*/ 0 w 6"/>
                    <a:gd name="txT" fmla="*/ 0 h 11"/>
                    <a:gd name="txR" fmla="*/ 6 w 6"/>
                    <a:gd name="txB" fmla="*/ 11 h 1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" h="11">
                      <a:moveTo>
                        <a:pt x="0" y="7"/>
                      </a:moveTo>
                      <a:lnTo>
                        <a:pt x="6" y="11"/>
                      </a:lnTo>
                      <a:lnTo>
                        <a:pt x="3" y="5"/>
                      </a:lnTo>
                      <a:lnTo>
                        <a:pt x="3" y="1"/>
                      </a:lnTo>
                      <a:lnTo>
                        <a:pt x="1" y="0"/>
                      </a:lnTo>
                      <a:lnTo>
                        <a:pt x="1" y="4"/>
                      </a:lnTo>
                      <a:lnTo>
                        <a:pt x="1" y="5"/>
                      </a:lnTo>
                      <a:lnTo>
                        <a:pt x="0" y="6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82" name="Freeform 1139"/>
                <p:cNvSpPr/>
                <p:nvPr/>
              </p:nvSpPr>
              <p:spPr>
                <a:xfrm>
                  <a:off x="215" y="1458"/>
                  <a:ext cx="102" cy="67"/>
                </a:xfrm>
                <a:custGeom>
                  <a:avLst/>
                  <a:gdLst>
                    <a:gd name="txL" fmla="*/ 0 w 306"/>
                    <a:gd name="txT" fmla="*/ 0 h 203"/>
                    <a:gd name="txR" fmla="*/ 306 w 306"/>
                    <a:gd name="txB" fmla="*/ 203 h 20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06" h="203">
                      <a:moveTo>
                        <a:pt x="87" y="1"/>
                      </a:moveTo>
                      <a:lnTo>
                        <a:pt x="89" y="1"/>
                      </a:lnTo>
                      <a:lnTo>
                        <a:pt x="69" y="0"/>
                      </a:lnTo>
                      <a:lnTo>
                        <a:pt x="47" y="0"/>
                      </a:lnTo>
                      <a:lnTo>
                        <a:pt x="29" y="6"/>
                      </a:lnTo>
                      <a:lnTo>
                        <a:pt x="13" y="14"/>
                      </a:lnTo>
                      <a:lnTo>
                        <a:pt x="0" y="28"/>
                      </a:lnTo>
                      <a:lnTo>
                        <a:pt x="6" y="31"/>
                      </a:lnTo>
                      <a:lnTo>
                        <a:pt x="37" y="31"/>
                      </a:lnTo>
                      <a:lnTo>
                        <a:pt x="59" y="30"/>
                      </a:lnTo>
                      <a:lnTo>
                        <a:pt x="80" y="32"/>
                      </a:lnTo>
                      <a:lnTo>
                        <a:pt x="101" y="35"/>
                      </a:lnTo>
                      <a:lnTo>
                        <a:pt x="121" y="40"/>
                      </a:lnTo>
                      <a:lnTo>
                        <a:pt x="139" y="44"/>
                      </a:lnTo>
                      <a:lnTo>
                        <a:pt x="158" y="53"/>
                      </a:lnTo>
                      <a:lnTo>
                        <a:pt x="175" y="61"/>
                      </a:lnTo>
                      <a:lnTo>
                        <a:pt x="192" y="72"/>
                      </a:lnTo>
                      <a:lnTo>
                        <a:pt x="206" y="82"/>
                      </a:lnTo>
                      <a:lnTo>
                        <a:pt x="221" y="95"/>
                      </a:lnTo>
                      <a:lnTo>
                        <a:pt x="233" y="108"/>
                      </a:lnTo>
                      <a:lnTo>
                        <a:pt x="246" y="125"/>
                      </a:lnTo>
                      <a:lnTo>
                        <a:pt x="257" y="140"/>
                      </a:lnTo>
                      <a:lnTo>
                        <a:pt x="267" y="160"/>
                      </a:lnTo>
                      <a:lnTo>
                        <a:pt x="277" y="179"/>
                      </a:lnTo>
                      <a:lnTo>
                        <a:pt x="287" y="200"/>
                      </a:lnTo>
                      <a:lnTo>
                        <a:pt x="291" y="202"/>
                      </a:lnTo>
                      <a:lnTo>
                        <a:pt x="296" y="203"/>
                      </a:lnTo>
                      <a:lnTo>
                        <a:pt x="299" y="202"/>
                      </a:lnTo>
                      <a:lnTo>
                        <a:pt x="301" y="202"/>
                      </a:lnTo>
                      <a:lnTo>
                        <a:pt x="301" y="199"/>
                      </a:lnTo>
                      <a:lnTo>
                        <a:pt x="301" y="198"/>
                      </a:lnTo>
                      <a:lnTo>
                        <a:pt x="302" y="198"/>
                      </a:lnTo>
                      <a:lnTo>
                        <a:pt x="305" y="196"/>
                      </a:lnTo>
                      <a:lnTo>
                        <a:pt x="306" y="188"/>
                      </a:lnTo>
                      <a:lnTo>
                        <a:pt x="297" y="164"/>
                      </a:lnTo>
                      <a:lnTo>
                        <a:pt x="289" y="144"/>
                      </a:lnTo>
                      <a:lnTo>
                        <a:pt x="279" y="124"/>
                      </a:lnTo>
                      <a:lnTo>
                        <a:pt x="269" y="106"/>
                      </a:lnTo>
                      <a:lnTo>
                        <a:pt x="255" y="88"/>
                      </a:lnTo>
                      <a:lnTo>
                        <a:pt x="242" y="72"/>
                      </a:lnTo>
                      <a:lnTo>
                        <a:pt x="228" y="58"/>
                      </a:lnTo>
                      <a:lnTo>
                        <a:pt x="212" y="46"/>
                      </a:lnTo>
                      <a:lnTo>
                        <a:pt x="188" y="32"/>
                      </a:lnTo>
                      <a:lnTo>
                        <a:pt x="143" y="11"/>
                      </a:lnTo>
                      <a:lnTo>
                        <a:pt x="114" y="2"/>
                      </a:lnTo>
                      <a:lnTo>
                        <a:pt x="103" y="1"/>
                      </a:lnTo>
                      <a:lnTo>
                        <a:pt x="91" y="1"/>
                      </a:lnTo>
                      <a:lnTo>
                        <a:pt x="87" y="1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83" name="Freeform 1140"/>
                <p:cNvSpPr/>
                <p:nvPr/>
              </p:nvSpPr>
              <p:spPr>
                <a:xfrm>
                  <a:off x="249" y="1457"/>
                  <a:ext cx="51" cy="24"/>
                </a:xfrm>
                <a:custGeom>
                  <a:avLst/>
                  <a:gdLst>
                    <a:gd name="txL" fmla="*/ 0 w 152"/>
                    <a:gd name="txT" fmla="*/ 0 h 72"/>
                    <a:gd name="txR" fmla="*/ 152 w 152"/>
                    <a:gd name="txB" fmla="*/ 72 h 7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52" h="72">
                      <a:moveTo>
                        <a:pt x="4" y="0"/>
                      </a:moveTo>
                      <a:lnTo>
                        <a:pt x="0" y="2"/>
                      </a:lnTo>
                      <a:lnTo>
                        <a:pt x="11" y="3"/>
                      </a:lnTo>
                      <a:lnTo>
                        <a:pt x="40" y="12"/>
                      </a:lnTo>
                      <a:lnTo>
                        <a:pt x="85" y="33"/>
                      </a:lnTo>
                      <a:lnTo>
                        <a:pt x="102" y="41"/>
                      </a:lnTo>
                      <a:lnTo>
                        <a:pt x="120" y="50"/>
                      </a:lnTo>
                      <a:lnTo>
                        <a:pt x="136" y="60"/>
                      </a:lnTo>
                      <a:lnTo>
                        <a:pt x="152" y="72"/>
                      </a:lnTo>
                      <a:lnTo>
                        <a:pt x="152" y="69"/>
                      </a:lnTo>
                      <a:lnTo>
                        <a:pt x="139" y="51"/>
                      </a:lnTo>
                      <a:lnTo>
                        <a:pt x="126" y="38"/>
                      </a:lnTo>
                      <a:lnTo>
                        <a:pt x="110" y="25"/>
                      </a:lnTo>
                      <a:lnTo>
                        <a:pt x="95" y="17"/>
                      </a:lnTo>
                      <a:lnTo>
                        <a:pt x="60" y="3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AC3939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84" name="Freeform 1141"/>
                <p:cNvSpPr/>
                <p:nvPr/>
              </p:nvSpPr>
              <p:spPr>
                <a:xfrm>
                  <a:off x="319" y="1480"/>
                  <a:ext cx="1" cy="1"/>
                </a:xfrm>
                <a:custGeom>
                  <a:avLst/>
                  <a:gdLst>
                    <a:gd name="txL" fmla="*/ 0 w 3"/>
                    <a:gd name="txT" fmla="*/ 0 h 3"/>
                    <a:gd name="txR" fmla="*/ 3 w 3"/>
                    <a:gd name="txB" fmla="*/ 3 h 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" h="3">
                      <a:moveTo>
                        <a:pt x="3" y="3"/>
                      </a:moveTo>
                      <a:lnTo>
                        <a:pt x="0" y="0"/>
                      </a:lnTo>
                      <a:lnTo>
                        <a:pt x="2" y="3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85" name="Freeform 1142"/>
                <p:cNvSpPr/>
                <p:nvPr/>
              </p:nvSpPr>
              <p:spPr>
                <a:xfrm>
                  <a:off x="315" y="1525"/>
                  <a:ext cx="3" cy="4"/>
                </a:xfrm>
                <a:custGeom>
                  <a:avLst/>
                  <a:gdLst>
                    <a:gd name="txL" fmla="*/ 0 w 9"/>
                    <a:gd name="txT" fmla="*/ 0 h 11"/>
                    <a:gd name="txR" fmla="*/ 9 w 9"/>
                    <a:gd name="txB" fmla="*/ 11 h 1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" h="11">
                      <a:moveTo>
                        <a:pt x="0" y="0"/>
                      </a:moveTo>
                      <a:lnTo>
                        <a:pt x="8" y="11"/>
                      </a:lnTo>
                      <a:lnTo>
                        <a:pt x="9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929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86" name="Freeform 1143"/>
                <p:cNvSpPr/>
                <p:nvPr/>
              </p:nvSpPr>
              <p:spPr>
                <a:xfrm>
                  <a:off x="341" y="1568"/>
                  <a:ext cx="6" cy="2"/>
                </a:xfrm>
                <a:custGeom>
                  <a:avLst/>
                  <a:gdLst>
                    <a:gd name="txL" fmla="*/ 0 w 19"/>
                    <a:gd name="txT" fmla="*/ 0 h 8"/>
                    <a:gd name="txR" fmla="*/ 19 w 19"/>
                    <a:gd name="txB" fmla="*/ 8 h 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9" h="8">
                      <a:moveTo>
                        <a:pt x="17" y="0"/>
                      </a:moveTo>
                      <a:lnTo>
                        <a:pt x="13" y="0"/>
                      </a:lnTo>
                      <a:lnTo>
                        <a:pt x="0" y="8"/>
                      </a:lnTo>
                      <a:lnTo>
                        <a:pt x="15" y="1"/>
                      </a:lnTo>
                      <a:lnTo>
                        <a:pt x="17" y="1"/>
                      </a:lnTo>
                      <a:lnTo>
                        <a:pt x="19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87" name="Freeform 1144"/>
                <p:cNvSpPr/>
                <p:nvPr/>
              </p:nvSpPr>
              <p:spPr>
                <a:xfrm>
                  <a:off x="368" y="1342"/>
                  <a:ext cx="1" cy="1"/>
                </a:xfrm>
                <a:custGeom>
                  <a:avLst/>
                  <a:gdLst>
                    <a:gd name="txL" fmla="*/ 0 w 3"/>
                    <a:gd name="txT" fmla="*/ 0 h 2"/>
                    <a:gd name="txR" fmla="*/ 3 w 3"/>
                    <a:gd name="txB" fmla="*/ 2 h 2"/>
                  </a:gdLst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txL" t="txT" r="txR" b="txB"/>
                  <a:pathLst>
                    <a:path w="3" h="2">
                      <a:moveTo>
                        <a:pt x="0" y="1"/>
                      </a:moveTo>
                      <a:lnTo>
                        <a:pt x="0" y="2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88" name="Freeform 1145"/>
                <p:cNvSpPr>
                  <a:spLocks noEditPoints="1"/>
                </p:cNvSpPr>
                <p:nvPr/>
              </p:nvSpPr>
              <p:spPr>
                <a:xfrm>
                  <a:off x="249" y="1324"/>
                  <a:ext cx="160" cy="56"/>
                </a:xfrm>
                <a:custGeom>
                  <a:avLst/>
                  <a:gdLst>
                    <a:gd name="txL" fmla="*/ 0 w 479"/>
                    <a:gd name="txT" fmla="*/ 0 h 168"/>
                    <a:gd name="txR" fmla="*/ 479 w 479"/>
                    <a:gd name="txB" fmla="*/ 168 h 16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79" h="168">
                      <a:moveTo>
                        <a:pt x="464" y="35"/>
                      </a:moveTo>
                      <a:lnTo>
                        <a:pt x="463" y="26"/>
                      </a:lnTo>
                      <a:lnTo>
                        <a:pt x="458" y="20"/>
                      </a:lnTo>
                      <a:lnTo>
                        <a:pt x="454" y="18"/>
                      </a:lnTo>
                      <a:lnTo>
                        <a:pt x="451" y="17"/>
                      </a:lnTo>
                      <a:lnTo>
                        <a:pt x="449" y="17"/>
                      </a:lnTo>
                      <a:lnTo>
                        <a:pt x="446" y="16"/>
                      </a:lnTo>
                      <a:lnTo>
                        <a:pt x="446" y="14"/>
                      </a:lnTo>
                      <a:lnTo>
                        <a:pt x="444" y="14"/>
                      </a:lnTo>
                      <a:lnTo>
                        <a:pt x="444" y="13"/>
                      </a:lnTo>
                      <a:lnTo>
                        <a:pt x="440" y="7"/>
                      </a:lnTo>
                      <a:lnTo>
                        <a:pt x="439" y="5"/>
                      </a:lnTo>
                      <a:lnTo>
                        <a:pt x="434" y="4"/>
                      </a:lnTo>
                      <a:lnTo>
                        <a:pt x="427" y="1"/>
                      </a:lnTo>
                      <a:lnTo>
                        <a:pt x="427" y="0"/>
                      </a:lnTo>
                      <a:lnTo>
                        <a:pt x="425" y="1"/>
                      </a:lnTo>
                      <a:lnTo>
                        <a:pt x="420" y="2"/>
                      </a:lnTo>
                      <a:lnTo>
                        <a:pt x="415" y="6"/>
                      </a:lnTo>
                      <a:lnTo>
                        <a:pt x="407" y="22"/>
                      </a:lnTo>
                      <a:lnTo>
                        <a:pt x="419" y="31"/>
                      </a:lnTo>
                      <a:lnTo>
                        <a:pt x="420" y="30"/>
                      </a:lnTo>
                      <a:lnTo>
                        <a:pt x="428" y="38"/>
                      </a:lnTo>
                      <a:lnTo>
                        <a:pt x="440" y="53"/>
                      </a:lnTo>
                      <a:lnTo>
                        <a:pt x="440" y="54"/>
                      </a:lnTo>
                      <a:lnTo>
                        <a:pt x="436" y="58"/>
                      </a:lnTo>
                      <a:lnTo>
                        <a:pt x="428" y="60"/>
                      </a:lnTo>
                      <a:lnTo>
                        <a:pt x="414" y="54"/>
                      </a:lnTo>
                      <a:lnTo>
                        <a:pt x="409" y="59"/>
                      </a:lnTo>
                      <a:lnTo>
                        <a:pt x="406" y="58"/>
                      </a:lnTo>
                      <a:lnTo>
                        <a:pt x="372" y="68"/>
                      </a:lnTo>
                      <a:lnTo>
                        <a:pt x="383" y="86"/>
                      </a:lnTo>
                      <a:lnTo>
                        <a:pt x="376" y="90"/>
                      </a:lnTo>
                      <a:lnTo>
                        <a:pt x="372" y="98"/>
                      </a:lnTo>
                      <a:lnTo>
                        <a:pt x="361" y="96"/>
                      </a:lnTo>
                      <a:lnTo>
                        <a:pt x="360" y="86"/>
                      </a:lnTo>
                      <a:lnTo>
                        <a:pt x="360" y="78"/>
                      </a:lnTo>
                      <a:lnTo>
                        <a:pt x="358" y="68"/>
                      </a:lnTo>
                      <a:lnTo>
                        <a:pt x="355" y="60"/>
                      </a:lnTo>
                      <a:lnTo>
                        <a:pt x="352" y="56"/>
                      </a:lnTo>
                      <a:lnTo>
                        <a:pt x="348" y="53"/>
                      </a:lnTo>
                      <a:lnTo>
                        <a:pt x="344" y="54"/>
                      </a:lnTo>
                      <a:lnTo>
                        <a:pt x="337" y="80"/>
                      </a:lnTo>
                      <a:lnTo>
                        <a:pt x="353" y="95"/>
                      </a:lnTo>
                      <a:lnTo>
                        <a:pt x="365" y="113"/>
                      </a:lnTo>
                      <a:lnTo>
                        <a:pt x="373" y="131"/>
                      </a:lnTo>
                      <a:lnTo>
                        <a:pt x="378" y="152"/>
                      </a:lnTo>
                      <a:lnTo>
                        <a:pt x="378" y="156"/>
                      </a:lnTo>
                      <a:lnTo>
                        <a:pt x="373" y="157"/>
                      </a:lnTo>
                      <a:lnTo>
                        <a:pt x="370" y="157"/>
                      </a:lnTo>
                      <a:lnTo>
                        <a:pt x="367" y="157"/>
                      </a:lnTo>
                      <a:lnTo>
                        <a:pt x="361" y="155"/>
                      </a:lnTo>
                      <a:lnTo>
                        <a:pt x="337" y="118"/>
                      </a:lnTo>
                      <a:lnTo>
                        <a:pt x="329" y="113"/>
                      </a:lnTo>
                      <a:lnTo>
                        <a:pt x="322" y="107"/>
                      </a:lnTo>
                      <a:lnTo>
                        <a:pt x="314" y="100"/>
                      </a:lnTo>
                      <a:lnTo>
                        <a:pt x="308" y="91"/>
                      </a:lnTo>
                      <a:lnTo>
                        <a:pt x="254" y="90"/>
                      </a:lnTo>
                      <a:lnTo>
                        <a:pt x="254" y="88"/>
                      </a:lnTo>
                      <a:lnTo>
                        <a:pt x="253" y="83"/>
                      </a:lnTo>
                      <a:lnTo>
                        <a:pt x="252" y="80"/>
                      </a:lnTo>
                      <a:lnTo>
                        <a:pt x="247" y="77"/>
                      </a:lnTo>
                      <a:lnTo>
                        <a:pt x="251" y="82"/>
                      </a:lnTo>
                      <a:lnTo>
                        <a:pt x="251" y="83"/>
                      </a:lnTo>
                      <a:lnTo>
                        <a:pt x="251" y="85"/>
                      </a:lnTo>
                      <a:lnTo>
                        <a:pt x="248" y="90"/>
                      </a:lnTo>
                      <a:lnTo>
                        <a:pt x="238" y="96"/>
                      </a:lnTo>
                      <a:lnTo>
                        <a:pt x="232" y="92"/>
                      </a:lnTo>
                      <a:lnTo>
                        <a:pt x="241" y="114"/>
                      </a:lnTo>
                      <a:lnTo>
                        <a:pt x="241" y="116"/>
                      </a:lnTo>
                      <a:lnTo>
                        <a:pt x="236" y="119"/>
                      </a:lnTo>
                      <a:lnTo>
                        <a:pt x="234" y="119"/>
                      </a:lnTo>
                      <a:lnTo>
                        <a:pt x="233" y="119"/>
                      </a:lnTo>
                      <a:lnTo>
                        <a:pt x="233" y="120"/>
                      </a:lnTo>
                      <a:lnTo>
                        <a:pt x="228" y="119"/>
                      </a:lnTo>
                      <a:lnTo>
                        <a:pt x="226" y="116"/>
                      </a:lnTo>
                      <a:lnTo>
                        <a:pt x="217" y="108"/>
                      </a:lnTo>
                      <a:lnTo>
                        <a:pt x="211" y="101"/>
                      </a:lnTo>
                      <a:lnTo>
                        <a:pt x="208" y="94"/>
                      </a:lnTo>
                      <a:lnTo>
                        <a:pt x="209" y="86"/>
                      </a:lnTo>
                      <a:lnTo>
                        <a:pt x="149" y="70"/>
                      </a:lnTo>
                      <a:lnTo>
                        <a:pt x="142" y="65"/>
                      </a:lnTo>
                      <a:lnTo>
                        <a:pt x="190" y="58"/>
                      </a:lnTo>
                      <a:lnTo>
                        <a:pt x="193" y="55"/>
                      </a:lnTo>
                      <a:lnTo>
                        <a:pt x="199" y="48"/>
                      </a:lnTo>
                      <a:lnTo>
                        <a:pt x="198" y="46"/>
                      </a:lnTo>
                      <a:lnTo>
                        <a:pt x="198" y="42"/>
                      </a:lnTo>
                      <a:lnTo>
                        <a:pt x="194" y="36"/>
                      </a:lnTo>
                      <a:lnTo>
                        <a:pt x="190" y="32"/>
                      </a:lnTo>
                      <a:lnTo>
                        <a:pt x="184" y="29"/>
                      </a:lnTo>
                      <a:lnTo>
                        <a:pt x="178" y="29"/>
                      </a:lnTo>
                      <a:lnTo>
                        <a:pt x="156" y="30"/>
                      </a:lnTo>
                      <a:lnTo>
                        <a:pt x="136" y="34"/>
                      </a:lnTo>
                      <a:lnTo>
                        <a:pt x="126" y="42"/>
                      </a:lnTo>
                      <a:lnTo>
                        <a:pt x="119" y="50"/>
                      </a:lnTo>
                      <a:lnTo>
                        <a:pt x="107" y="43"/>
                      </a:lnTo>
                      <a:lnTo>
                        <a:pt x="98" y="48"/>
                      </a:lnTo>
                      <a:lnTo>
                        <a:pt x="89" y="54"/>
                      </a:lnTo>
                      <a:lnTo>
                        <a:pt x="77" y="58"/>
                      </a:lnTo>
                      <a:lnTo>
                        <a:pt x="65" y="62"/>
                      </a:lnTo>
                      <a:lnTo>
                        <a:pt x="48" y="67"/>
                      </a:lnTo>
                      <a:lnTo>
                        <a:pt x="40" y="66"/>
                      </a:lnTo>
                      <a:lnTo>
                        <a:pt x="38" y="58"/>
                      </a:lnTo>
                      <a:lnTo>
                        <a:pt x="40" y="55"/>
                      </a:lnTo>
                      <a:lnTo>
                        <a:pt x="53" y="47"/>
                      </a:lnTo>
                      <a:lnTo>
                        <a:pt x="42" y="29"/>
                      </a:lnTo>
                      <a:lnTo>
                        <a:pt x="41" y="16"/>
                      </a:lnTo>
                      <a:lnTo>
                        <a:pt x="47" y="5"/>
                      </a:lnTo>
                      <a:lnTo>
                        <a:pt x="36" y="1"/>
                      </a:lnTo>
                      <a:lnTo>
                        <a:pt x="31" y="1"/>
                      </a:lnTo>
                      <a:lnTo>
                        <a:pt x="28" y="1"/>
                      </a:lnTo>
                      <a:lnTo>
                        <a:pt x="24" y="4"/>
                      </a:lnTo>
                      <a:lnTo>
                        <a:pt x="20" y="8"/>
                      </a:lnTo>
                      <a:lnTo>
                        <a:pt x="19" y="14"/>
                      </a:lnTo>
                      <a:lnTo>
                        <a:pt x="20" y="17"/>
                      </a:lnTo>
                      <a:lnTo>
                        <a:pt x="19" y="20"/>
                      </a:lnTo>
                      <a:lnTo>
                        <a:pt x="22" y="26"/>
                      </a:lnTo>
                      <a:lnTo>
                        <a:pt x="28" y="32"/>
                      </a:lnTo>
                      <a:lnTo>
                        <a:pt x="37" y="37"/>
                      </a:lnTo>
                      <a:lnTo>
                        <a:pt x="28" y="58"/>
                      </a:lnTo>
                      <a:lnTo>
                        <a:pt x="19" y="61"/>
                      </a:lnTo>
                      <a:lnTo>
                        <a:pt x="13" y="68"/>
                      </a:lnTo>
                      <a:lnTo>
                        <a:pt x="11" y="66"/>
                      </a:lnTo>
                      <a:lnTo>
                        <a:pt x="7" y="66"/>
                      </a:lnTo>
                      <a:lnTo>
                        <a:pt x="1" y="68"/>
                      </a:lnTo>
                      <a:lnTo>
                        <a:pt x="0" y="74"/>
                      </a:lnTo>
                      <a:lnTo>
                        <a:pt x="0" y="79"/>
                      </a:lnTo>
                      <a:lnTo>
                        <a:pt x="2" y="85"/>
                      </a:lnTo>
                      <a:lnTo>
                        <a:pt x="8" y="94"/>
                      </a:lnTo>
                      <a:lnTo>
                        <a:pt x="17" y="98"/>
                      </a:lnTo>
                      <a:lnTo>
                        <a:pt x="30" y="100"/>
                      </a:lnTo>
                      <a:lnTo>
                        <a:pt x="31" y="98"/>
                      </a:lnTo>
                      <a:lnTo>
                        <a:pt x="34" y="96"/>
                      </a:lnTo>
                      <a:lnTo>
                        <a:pt x="38" y="96"/>
                      </a:lnTo>
                      <a:lnTo>
                        <a:pt x="41" y="97"/>
                      </a:lnTo>
                      <a:lnTo>
                        <a:pt x="44" y="95"/>
                      </a:lnTo>
                      <a:lnTo>
                        <a:pt x="50" y="89"/>
                      </a:lnTo>
                      <a:lnTo>
                        <a:pt x="60" y="86"/>
                      </a:lnTo>
                      <a:lnTo>
                        <a:pt x="67" y="85"/>
                      </a:lnTo>
                      <a:lnTo>
                        <a:pt x="77" y="88"/>
                      </a:lnTo>
                      <a:lnTo>
                        <a:pt x="82" y="90"/>
                      </a:lnTo>
                      <a:lnTo>
                        <a:pt x="86" y="96"/>
                      </a:lnTo>
                      <a:lnTo>
                        <a:pt x="88" y="101"/>
                      </a:lnTo>
                      <a:lnTo>
                        <a:pt x="91" y="101"/>
                      </a:lnTo>
                      <a:lnTo>
                        <a:pt x="106" y="110"/>
                      </a:lnTo>
                      <a:lnTo>
                        <a:pt x="137" y="120"/>
                      </a:lnTo>
                      <a:lnTo>
                        <a:pt x="138" y="120"/>
                      </a:lnTo>
                      <a:lnTo>
                        <a:pt x="143" y="120"/>
                      </a:lnTo>
                      <a:lnTo>
                        <a:pt x="144" y="121"/>
                      </a:lnTo>
                      <a:lnTo>
                        <a:pt x="172" y="115"/>
                      </a:lnTo>
                      <a:lnTo>
                        <a:pt x="208" y="121"/>
                      </a:lnTo>
                      <a:lnTo>
                        <a:pt x="212" y="128"/>
                      </a:lnTo>
                      <a:lnTo>
                        <a:pt x="216" y="131"/>
                      </a:lnTo>
                      <a:lnTo>
                        <a:pt x="238" y="138"/>
                      </a:lnTo>
                      <a:lnTo>
                        <a:pt x="239" y="139"/>
                      </a:lnTo>
                      <a:lnTo>
                        <a:pt x="242" y="143"/>
                      </a:lnTo>
                      <a:lnTo>
                        <a:pt x="244" y="145"/>
                      </a:lnTo>
                      <a:lnTo>
                        <a:pt x="260" y="150"/>
                      </a:lnTo>
                      <a:lnTo>
                        <a:pt x="275" y="148"/>
                      </a:lnTo>
                      <a:lnTo>
                        <a:pt x="301" y="144"/>
                      </a:lnTo>
                      <a:lnTo>
                        <a:pt x="330" y="150"/>
                      </a:lnTo>
                      <a:lnTo>
                        <a:pt x="331" y="152"/>
                      </a:lnTo>
                      <a:lnTo>
                        <a:pt x="342" y="160"/>
                      </a:lnTo>
                      <a:lnTo>
                        <a:pt x="349" y="162"/>
                      </a:lnTo>
                      <a:lnTo>
                        <a:pt x="356" y="163"/>
                      </a:lnTo>
                      <a:lnTo>
                        <a:pt x="366" y="164"/>
                      </a:lnTo>
                      <a:lnTo>
                        <a:pt x="384" y="155"/>
                      </a:lnTo>
                      <a:lnTo>
                        <a:pt x="398" y="157"/>
                      </a:lnTo>
                      <a:lnTo>
                        <a:pt x="403" y="158"/>
                      </a:lnTo>
                      <a:lnTo>
                        <a:pt x="421" y="154"/>
                      </a:lnTo>
                      <a:lnTo>
                        <a:pt x="422" y="161"/>
                      </a:lnTo>
                      <a:lnTo>
                        <a:pt x="425" y="164"/>
                      </a:lnTo>
                      <a:lnTo>
                        <a:pt x="433" y="168"/>
                      </a:lnTo>
                      <a:lnTo>
                        <a:pt x="437" y="166"/>
                      </a:lnTo>
                      <a:lnTo>
                        <a:pt x="442" y="163"/>
                      </a:lnTo>
                      <a:lnTo>
                        <a:pt x="445" y="158"/>
                      </a:lnTo>
                      <a:lnTo>
                        <a:pt x="450" y="155"/>
                      </a:lnTo>
                      <a:lnTo>
                        <a:pt x="452" y="132"/>
                      </a:lnTo>
                      <a:lnTo>
                        <a:pt x="455" y="131"/>
                      </a:lnTo>
                      <a:lnTo>
                        <a:pt x="462" y="125"/>
                      </a:lnTo>
                      <a:lnTo>
                        <a:pt x="462" y="122"/>
                      </a:lnTo>
                      <a:lnTo>
                        <a:pt x="462" y="112"/>
                      </a:lnTo>
                      <a:lnTo>
                        <a:pt x="460" y="108"/>
                      </a:lnTo>
                      <a:lnTo>
                        <a:pt x="456" y="107"/>
                      </a:lnTo>
                      <a:lnTo>
                        <a:pt x="455" y="103"/>
                      </a:lnTo>
                      <a:lnTo>
                        <a:pt x="455" y="98"/>
                      </a:lnTo>
                      <a:lnTo>
                        <a:pt x="457" y="96"/>
                      </a:lnTo>
                      <a:lnTo>
                        <a:pt x="463" y="82"/>
                      </a:lnTo>
                      <a:lnTo>
                        <a:pt x="468" y="82"/>
                      </a:lnTo>
                      <a:lnTo>
                        <a:pt x="469" y="79"/>
                      </a:lnTo>
                      <a:lnTo>
                        <a:pt x="479" y="68"/>
                      </a:lnTo>
                      <a:lnTo>
                        <a:pt x="479" y="64"/>
                      </a:lnTo>
                      <a:lnTo>
                        <a:pt x="479" y="44"/>
                      </a:lnTo>
                      <a:lnTo>
                        <a:pt x="470" y="37"/>
                      </a:lnTo>
                      <a:lnTo>
                        <a:pt x="466" y="37"/>
                      </a:lnTo>
                      <a:lnTo>
                        <a:pt x="464" y="35"/>
                      </a:lnTo>
                      <a:close/>
                      <a:moveTo>
                        <a:pt x="421" y="94"/>
                      </a:moveTo>
                      <a:lnTo>
                        <a:pt x="422" y="98"/>
                      </a:lnTo>
                      <a:lnTo>
                        <a:pt x="422" y="104"/>
                      </a:lnTo>
                      <a:lnTo>
                        <a:pt x="418" y="114"/>
                      </a:lnTo>
                      <a:lnTo>
                        <a:pt x="415" y="114"/>
                      </a:lnTo>
                      <a:lnTo>
                        <a:pt x="414" y="114"/>
                      </a:lnTo>
                      <a:lnTo>
                        <a:pt x="414" y="115"/>
                      </a:lnTo>
                      <a:lnTo>
                        <a:pt x="412" y="118"/>
                      </a:lnTo>
                      <a:lnTo>
                        <a:pt x="406" y="122"/>
                      </a:lnTo>
                      <a:lnTo>
                        <a:pt x="397" y="125"/>
                      </a:lnTo>
                      <a:lnTo>
                        <a:pt x="392" y="126"/>
                      </a:lnTo>
                      <a:lnTo>
                        <a:pt x="389" y="128"/>
                      </a:lnTo>
                      <a:lnTo>
                        <a:pt x="386" y="128"/>
                      </a:lnTo>
                      <a:lnTo>
                        <a:pt x="380" y="125"/>
                      </a:lnTo>
                      <a:lnTo>
                        <a:pt x="378" y="122"/>
                      </a:lnTo>
                      <a:lnTo>
                        <a:pt x="377" y="119"/>
                      </a:lnTo>
                      <a:lnTo>
                        <a:pt x="379" y="115"/>
                      </a:lnTo>
                      <a:lnTo>
                        <a:pt x="388" y="107"/>
                      </a:lnTo>
                      <a:lnTo>
                        <a:pt x="398" y="101"/>
                      </a:lnTo>
                      <a:lnTo>
                        <a:pt x="421" y="94"/>
                      </a:lnTo>
                      <a:close/>
                      <a:moveTo>
                        <a:pt x="43" y="50"/>
                      </a:moveTo>
                      <a:lnTo>
                        <a:pt x="43" y="49"/>
                      </a:lnTo>
                      <a:lnTo>
                        <a:pt x="43" y="50"/>
                      </a:lnTo>
                      <a:close/>
                    </a:path>
                  </a:pathLst>
                </a:custGeom>
                <a:solidFill>
                  <a:srgbClr val="F8C85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89" name="Freeform 1146"/>
                <p:cNvSpPr/>
                <p:nvPr/>
              </p:nvSpPr>
              <p:spPr>
                <a:xfrm>
                  <a:off x="375" y="1355"/>
                  <a:ext cx="15" cy="11"/>
                </a:xfrm>
                <a:custGeom>
                  <a:avLst/>
                  <a:gdLst>
                    <a:gd name="txL" fmla="*/ 0 w 45"/>
                    <a:gd name="txT" fmla="*/ 0 h 34"/>
                    <a:gd name="txR" fmla="*/ 45 w 45"/>
                    <a:gd name="txB" fmla="*/ 34 h 3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5" h="34">
                      <a:moveTo>
                        <a:pt x="44" y="0"/>
                      </a:moveTo>
                      <a:lnTo>
                        <a:pt x="21" y="7"/>
                      </a:lnTo>
                      <a:lnTo>
                        <a:pt x="11" y="13"/>
                      </a:lnTo>
                      <a:lnTo>
                        <a:pt x="2" y="21"/>
                      </a:lnTo>
                      <a:lnTo>
                        <a:pt x="0" y="25"/>
                      </a:lnTo>
                      <a:lnTo>
                        <a:pt x="1" y="28"/>
                      </a:lnTo>
                      <a:lnTo>
                        <a:pt x="3" y="31"/>
                      </a:lnTo>
                      <a:lnTo>
                        <a:pt x="9" y="34"/>
                      </a:lnTo>
                      <a:lnTo>
                        <a:pt x="12" y="34"/>
                      </a:lnTo>
                      <a:lnTo>
                        <a:pt x="15" y="32"/>
                      </a:lnTo>
                      <a:lnTo>
                        <a:pt x="20" y="31"/>
                      </a:lnTo>
                      <a:lnTo>
                        <a:pt x="29" y="28"/>
                      </a:lnTo>
                      <a:lnTo>
                        <a:pt x="35" y="24"/>
                      </a:lnTo>
                      <a:lnTo>
                        <a:pt x="37" y="21"/>
                      </a:lnTo>
                      <a:lnTo>
                        <a:pt x="37" y="20"/>
                      </a:lnTo>
                      <a:lnTo>
                        <a:pt x="38" y="20"/>
                      </a:lnTo>
                      <a:lnTo>
                        <a:pt x="41" y="20"/>
                      </a:lnTo>
                      <a:lnTo>
                        <a:pt x="45" y="10"/>
                      </a:lnTo>
                      <a:lnTo>
                        <a:pt x="45" y="4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solidFill>
                  <a:srgbClr val="FAD68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90" name="Freeform 1147"/>
                <p:cNvSpPr/>
                <p:nvPr/>
              </p:nvSpPr>
              <p:spPr>
                <a:xfrm>
                  <a:off x="264" y="1340"/>
                  <a:ext cx="1" cy="1"/>
                </a:xfrm>
                <a:custGeom>
                  <a:avLst/>
                  <a:gdLst>
                    <a:gd name="txL" fmla="*/ 0 w 1"/>
                    <a:gd name="txT" fmla="*/ 0 h 1"/>
                    <a:gd name="txR" fmla="*/ 1 w 1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AD68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91" name="Freeform 1148"/>
                <p:cNvSpPr/>
                <p:nvPr/>
              </p:nvSpPr>
              <p:spPr>
                <a:xfrm>
                  <a:off x="369" y="1334"/>
                  <a:ext cx="23" cy="13"/>
                </a:xfrm>
                <a:custGeom>
                  <a:avLst/>
                  <a:gdLst>
                    <a:gd name="txL" fmla="*/ 0 w 68"/>
                    <a:gd name="txT" fmla="*/ 0 h 40"/>
                    <a:gd name="txR" fmla="*/ 68 w 68"/>
                    <a:gd name="txB" fmla="*/ 40 h 4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8" h="40">
                      <a:moveTo>
                        <a:pt x="60" y="0"/>
                      </a:moveTo>
                      <a:lnTo>
                        <a:pt x="59" y="1"/>
                      </a:lnTo>
                      <a:lnTo>
                        <a:pt x="37" y="6"/>
                      </a:lnTo>
                      <a:lnTo>
                        <a:pt x="17" y="16"/>
                      </a:lnTo>
                      <a:lnTo>
                        <a:pt x="1" y="25"/>
                      </a:lnTo>
                      <a:lnTo>
                        <a:pt x="1" y="28"/>
                      </a:lnTo>
                      <a:lnTo>
                        <a:pt x="0" y="31"/>
                      </a:lnTo>
                      <a:lnTo>
                        <a:pt x="1" y="35"/>
                      </a:lnTo>
                      <a:lnTo>
                        <a:pt x="4" y="37"/>
                      </a:lnTo>
                      <a:lnTo>
                        <a:pt x="8" y="40"/>
                      </a:lnTo>
                      <a:lnTo>
                        <a:pt x="12" y="38"/>
                      </a:lnTo>
                      <a:lnTo>
                        <a:pt x="46" y="28"/>
                      </a:lnTo>
                      <a:lnTo>
                        <a:pt x="61" y="19"/>
                      </a:lnTo>
                      <a:lnTo>
                        <a:pt x="64" y="18"/>
                      </a:lnTo>
                      <a:lnTo>
                        <a:pt x="68" y="8"/>
                      </a:lnTo>
                      <a:lnTo>
                        <a:pt x="60" y="0"/>
                      </a:lnTo>
                      <a:close/>
                    </a:path>
                  </a:pathLst>
                </a:custGeom>
                <a:solidFill>
                  <a:srgbClr val="FDE4B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92" name="Freeform 1149"/>
                <p:cNvSpPr>
                  <a:spLocks noEditPoints="1"/>
                </p:cNvSpPr>
                <p:nvPr/>
              </p:nvSpPr>
              <p:spPr>
                <a:xfrm>
                  <a:off x="252" y="1299"/>
                  <a:ext cx="139" cy="65"/>
                </a:xfrm>
                <a:custGeom>
                  <a:avLst/>
                  <a:gdLst>
                    <a:gd name="txL" fmla="*/ 0 w 418"/>
                    <a:gd name="txT" fmla="*/ 0 h 193"/>
                    <a:gd name="txR" fmla="*/ 418 w 418"/>
                    <a:gd name="txB" fmla="*/ 193 h 19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18" h="193">
                      <a:moveTo>
                        <a:pt x="412" y="104"/>
                      </a:moveTo>
                      <a:lnTo>
                        <a:pt x="400" y="95"/>
                      </a:lnTo>
                      <a:lnTo>
                        <a:pt x="408" y="79"/>
                      </a:lnTo>
                      <a:lnTo>
                        <a:pt x="413" y="75"/>
                      </a:lnTo>
                      <a:lnTo>
                        <a:pt x="418" y="74"/>
                      </a:lnTo>
                      <a:lnTo>
                        <a:pt x="384" y="65"/>
                      </a:lnTo>
                      <a:lnTo>
                        <a:pt x="384" y="66"/>
                      </a:lnTo>
                      <a:lnTo>
                        <a:pt x="371" y="66"/>
                      </a:lnTo>
                      <a:lnTo>
                        <a:pt x="366" y="71"/>
                      </a:lnTo>
                      <a:lnTo>
                        <a:pt x="363" y="73"/>
                      </a:lnTo>
                      <a:lnTo>
                        <a:pt x="291" y="55"/>
                      </a:lnTo>
                      <a:lnTo>
                        <a:pt x="283" y="49"/>
                      </a:lnTo>
                      <a:lnTo>
                        <a:pt x="275" y="47"/>
                      </a:lnTo>
                      <a:lnTo>
                        <a:pt x="265" y="45"/>
                      </a:lnTo>
                      <a:lnTo>
                        <a:pt x="255" y="47"/>
                      </a:lnTo>
                      <a:lnTo>
                        <a:pt x="249" y="39"/>
                      </a:lnTo>
                      <a:lnTo>
                        <a:pt x="246" y="36"/>
                      </a:lnTo>
                      <a:lnTo>
                        <a:pt x="243" y="33"/>
                      </a:lnTo>
                      <a:lnTo>
                        <a:pt x="234" y="31"/>
                      </a:lnTo>
                      <a:lnTo>
                        <a:pt x="203" y="30"/>
                      </a:lnTo>
                      <a:lnTo>
                        <a:pt x="203" y="31"/>
                      </a:lnTo>
                      <a:lnTo>
                        <a:pt x="183" y="33"/>
                      </a:lnTo>
                      <a:lnTo>
                        <a:pt x="175" y="36"/>
                      </a:lnTo>
                      <a:lnTo>
                        <a:pt x="168" y="37"/>
                      </a:lnTo>
                      <a:lnTo>
                        <a:pt x="161" y="37"/>
                      </a:lnTo>
                      <a:lnTo>
                        <a:pt x="154" y="36"/>
                      </a:lnTo>
                      <a:lnTo>
                        <a:pt x="145" y="27"/>
                      </a:lnTo>
                      <a:lnTo>
                        <a:pt x="137" y="21"/>
                      </a:lnTo>
                      <a:lnTo>
                        <a:pt x="127" y="17"/>
                      </a:lnTo>
                      <a:lnTo>
                        <a:pt x="119" y="14"/>
                      </a:lnTo>
                      <a:lnTo>
                        <a:pt x="117" y="13"/>
                      </a:lnTo>
                      <a:lnTo>
                        <a:pt x="117" y="11"/>
                      </a:lnTo>
                      <a:lnTo>
                        <a:pt x="114" y="9"/>
                      </a:lnTo>
                      <a:lnTo>
                        <a:pt x="87" y="0"/>
                      </a:lnTo>
                      <a:lnTo>
                        <a:pt x="66" y="0"/>
                      </a:lnTo>
                      <a:lnTo>
                        <a:pt x="55" y="1"/>
                      </a:lnTo>
                      <a:lnTo>
                        <a:pt x="47" y="8"/>
                      </a:lnTo>
                      <a:lnTo>
                        <a:pt x="46" y="11"/>
                      </a:lnTo>
                      <a:lnTo>
                        <a:pt x="45" y="18"/>
                      </a:lnTo>
                      <a:lnTo>
                        <a:pt x="47" y="21"/>
                      </a:lnTo>
                      <a:lnTo>
                        <a:pt x="51" y="29"/>
                      </a:lnTo>
                      <a:lnTo>
                        <a:pt x="29" y="37"/>
                      </a:lnTo>
                      <a:lnTo>
                        <a:pt x="25" y="33"/>
                      </a:lnTo>
                      <a:lnTo>
                        <a:pt x="21" y="35"/>
                      </a:lnTo>
                      <a:lnTo>
                        <a:pt x="15" y="36"/>
                      </a:lnTo>
                      <a:lnTo>
                        <a:pt x="6" y="50"/>
                      </a:lnTo>
                      <a:lnTo>
                        <a:pt x="0" y="63"/>
                      </a:lnTo>
                      <a:lnTo>
                        <a:pt x="1" y="79"/>
                      </a:lnTo>
                      <a:lnTo>
                        <a:pt x="4" y="81"/>
                      </a:lnTo>
                      <a:lnTo>
                        <a:pt x="9" y="91"/>
                      </a:lnTo>
                      <a:lnTo>
                        <a:pt x="4" y="113"/>
                      </a:lnTo>
                      <a:lnTo>
                        <a:pt x="5" y="134"/>
                      </a:lnTo>
                      <a:lnTo>
                        <a:pt x="4" y="139"/>
                      </a:lnTo>
                      <a:lnTo>
                        <a:pt x="6" y="141"/>
                      </a:lnTo>
                      <a:lnTo>
                        <a:pt x="12" y="134"/>
                      </a:lnTo>
                      <a:lnTo>
                        <a:pt x="21" y="131"/>
                      </a:lnTo>
                      <a:lnTo>
                        <a:pt x="30" y="110"/>
                      </a:lnTo>
                      <a:lnTo>
                        <a:pt x="21" y="105"/>
                      </a:lnTo>
                      <a:lnTo>
                        <a:pt x="15" y="99"/>
                      </a:lnTo>
                      <a:lnTo>
                        <a:pt x="12" y="93"/>
                      </a:lnTo>
                      <a:lnTo>
                        <a:pt x="13" y="90"/>
                      </a:lnTo>
                      <a:lnTo>
                        <a:pt x="12" y="87"/>
                      </a:lnTo>
                      <a:lnTo>
                        <a:pt x="13" y="81"/>
                      </a:lnTo>
                      <a:lnTo>
                        <a:pt x="17" y="77"/>
                      </a:lnTo>
                      <a:lnTo>
                        <a:pt x="21" y="74"/>
                      </a:lnTo>
                      <a:lnTo>
                        <a:pt x="24" y="74"/>
                      </a:lnTo>
                      <a:lnTo>
                        <a:pt x="29" y="74"/>
                      </a:lnTo>
                      <a:lnTo>
                        <a:pt x="40" y="78"/>
                      </a:lnTo>
                      <a:lnTo>
                        <a:pt x="45" y="74"/>
                      </a:lnTo>
                      <a:lnTo>
                        <a:pt x="49" y="83"/>
                      </a:lnTo>
                      <a:lnTo>
                        <a:pt x="64" y="91"/>
                      </a:lnTo>
                      <a:lnTo>
                        <a:pt x="78" y="102"/>
                      </a:lnTo>
                      <a:lnTo>
                        <a:pt x="60" y="111"/>
                      </a:lnTo>
                      <a:lnTo>
                        <a:pt x="61" y="113"/>
                      </a:lnTo>
                      <a:lnTo>
                        <a:pt x="63" y="116"/>
                      </a:lnTo>
                      <a:lnTo>
                        <a:pt x="60" y="127"/>
                      </a:lnTo>
                      <a:lnTo>
                        <a:pt x="60" y="129"/>
                      </a:lnTo>
                      <a:lnTo>
                        <a:pt x="46" y="120"/>
                      </a:lnTo>
                      <a:lnTo>
                        <a:pt x="33" y="128"/>
                      </a:lnTo>
                      <a:lnTo>
                        <a:pt x="31" y="131"/>
                      </a:lnTo>
                      <a:lnTo>
                        <a:pt x="33" y="139"/>
                      </a:lnTo>
                      <a:lnTo>
                        <a:pt x="41" y="140"/>
                      </a:lnTo>
                      <a:lnTo>
                        <a:pt x="58" y="135"/>
                      </a:lnTo>
                      <a:lnTo>
                        <a:pt x="70" y="131"/>
                      </a:lnTo>
                      <a:lnTo>
                        <a:pt x="82" y="127"/>
                      </a:lnTo>
                      <a:lnTo>
                        <a:pt x="91" y="121"/>
                      </a:lnTo>
                      <a:lnTo>
                        <a:pt x="100" y="116"/>
                      </a:lnTo>
                      <a:lnTo>
                        <a:pt x="112" y="123"/>
                      </a:lnTo>
                      <a:lnTo>
                        <a:pt x="119" y="115"/>
                      </a:lnTo>
                      <a:lnTo>
                        <a:pt x="129" y="107"/>
                      </a:lnTo>
                      <a:lnTo>
                        <a:pt x="149" y="103"/>
                      </a:lnTo>
                      <a:lnTo>
                        <a:pt x="171" y="102"/>
                      </a:lnTo>
                      <a:lnTo>
                        <a:pt x="177" y="102"/>
                      </a:lnTo>
                      <a:lnTo>
                        <a:pt x="183" y="105"/>
                      </a:lnTo>
                      <a:lnTo>
                        <a:pt x="187" y="109"/>
                      </a:lnTo>
                      <a:lnTo>
                        <a:pt x="191" y="115"/>
                      </a:lnTo>
                      <a:lnTo>
                        <a:pt x="191" y="119"/>
                      </a:lnTo>
                      <a:lnTo>
                        <a:pt x="192" y="121"/>
                      </a:lnTo>
                      <a:lnTo>
                        <a:pt x="186" y="128"/>
                      </a:lnTo>
                      <a:lnTo>
                        <a:pt x="183" y="131"/>
                      </a:lnTo>
                      <a:lnTo>
                        <a:pt x="135" y="138"/>
                      </a:lnTo>
                      <a:lnTo>
                        <a:pt x="142" y="143"/>
                      </a:lnTo>
                      <a:lnTo>
                        <a:pt x="202" y="159"/>
                      </a:lnTo>
                      <a:lnTo>
                        <a:pt x="201" y="167"/>
                      </a:lnTo>
                      <a:lnTo>
                        <a:pt x="204" y="174"/>
                      </a:lnTo>
                      <a:lnTo>
                        <a:pt x="210" y="181"/>
                      </a:lnTo>
                      <a:lnTo>
                        <a:pt x="219" y="189"/>
                      </a:lnTo>
                      <a:lnTo>
                        <a:pt x="221" y="192"/>
                      </a:lnTo>
                      <a:lnTo>
                        <a:pt x="226" y="193"/>
                      </a:lnTo>
                      <a:lnTo>
                        <a:pt x="226" y="192"/>
                      </a:lnTo>
                      <a:lnTo>
                        <a:pt x="227" y="192"/>
                      </a:lnTo>
                      <a:lnTo>
                        <a:pt x="229" y="192"/>
                      </a:lnTo>
                      <a:lnTo>
                        <a:pt x="234" y="189"/>
                      </a:lnTo>
                      <a:lnTo>
                        <a:pt x="234" y="187"/>
                      </a:lnTo>
                      <a:lnTo>
                        <a:pt x="225" y="165"/>
                      </a:lnTo>
                      <a:lnTo>
                        <a:pt x="214" y="151"/>
                      </a:lnTo>
                      <a:lnTo>
                        <a:pt x="209" y="139"/>
                      </a:lnTo>
                      <a:lnTo>
                        <a:pt x="208" y="125"/>
                      </a:lnTo>
                      <a:lnTo>
                        <a:pt x="209" y="117"/>
                      </a:lnTo>
                      <a:lnTo>
                        <a:pt x="213" y="111"/>
                      </a:lnTo>
                      <a:lnTo>
                        <a:pt x="215" y="107"/>
                      </a:lnTo>
                      <a:lnTo>
                        <a:pt x="221" y="107"/>
                      </a:lnTo>
                      <a:lnTo>
                        <a:pt x="235" y="114"/>
                      </a:lnTo>
                      <a:lnTo>
                        <a:pt x="237" y="116"/>
                      </a:lnTo>
                      <a:lnTo>
                        <a:pt x="237" y="121"/>
                      </a:lnTo>
                      <a:lnTo>
                        <a:pt x="232" y="126"/>
                      </a:lnTo>
                      <a:lnTo>
                        <a:pt x="231" y="132"/>
                      </a:lnTo>
                      <a:lnTo>
                        <a:pt x="240" y="150"/>
                      </a:lnTo>
                      <a:lnTo>
                        <a:pt x="245" y="153"/>
                      </a:lnTo>
                      <a:lnTo>
                        <a:pt x="246" y="156"/>
                      </a:lnTo>
                      <a:lnTo>
                        <a:pt x="247" y="161"/>
                      </a:lnTo>
                      <a:lnTo>
                        <a:pt x="247" y="163"/>
                      </a:lnTo>
                      <a:lnTo>
                        <a:pt x="301" y="164"/>
                      </a:lnTo>
                      <a:lnTo>
                        <a:pt x="307" y="173"/>
                      </a:lnTo>
                      <a:lnTo>
                        <a:pt x="315" y="180"/>
                      </a:lnTo>
                      <a:lnTo>
                        <a:pt x="322" y="186"/>
                      </a:lnTo>
                      <a:lnTo>
                        <a:pt x="330" y="191"/>
                      </a:lnTo>
                      <a:lnTo>
                        <a:pt x="315" y="165"/>
                      </a:lnTo>
                      <a:lnTo>
                        <a:pt x="313" y="159"/>
                      </a:lnTo>
                      <a:lnTo>
                        <a:pt x="315" y="155"/>
                      </a:lnTo>
                      <a:lnTo>
                        <a:pt x="319" y="152"/>
                      </a:lnTo>
                      <a:lnTo>
                        <a:pt x="328" y="152"/>
                      </a:lnTo>
                      <a:lnTo>
                        <a:pt x="330" y="153"/>
                      </a:lnTo>
                      <a:lnTo>
                        <a:pt x="337" y="127"/>
                      </a:lnTo>
                      <a:lnTo>
                        <a:pt x="341" y="126"/>
                      </a:lnTo>
                      <a:lnTo>
                        <a:pt x="345" y="129"/>
                      </a:lnTo>
                      <a:lnTo>
                        <a:pt x="348" y="133"/>
                      </a:lnTo>
                      <a:lnTo>
                        <a:pt x="351" y="141"/>
                      </a:lnTo>
                      <a:lnTo>
                        <a:pt x="353" y="151"/>
                      </a:lnTo>
                      <a:lnTo>
                        <a:pt x="353" y="159"/>
                      </a:lnTo>
                      <a:lnTo>
                        <a:pt x="354" y="169"/>
                      </a:lnTo>
                      <a:lnTo>
                        <a:pt x="365" y="171"/>
                      </a:lnTo>
                      <a:lnTo>
                        <a:pt x="369" y="163"/>
                      </a:lnTo>
                      <a:lnTo>
                        <a:pt x="376" y="159"/>
                      </a:lnTo>
                      <a:lnTo>
                        <a:pt x="365" y="141"/>
                      </a:lnTo>
                      <a:lnTo>
                        <a:pt x="361" y="143"/>
                      </a:lnTo>
                      <a:lnTo>
                        <a:pt x="357" y="140"/>
                      </a:lnTo>
                      <a:lnTo>
                        <a:pt x="354" y="138"/>
                      </a:lnTo>
                      <a:lnTo>
                        <a:pt x="353" y="134"/>
                      </a:lnTo>
                      <a:lnTo>
                        <a:pt x="354" y="131"/>
                      </a:lnTo>
                      <a:lnTo>
                        <a:pt x="354" y="128"/>
                      </a:lnTo>
                      <a:lnTo>
                        <a:pt x="370" y="119"/>
                      </a:lnTo>
                      <a:lnTo>
                        <a:pt x="390" y="109"/>
                      </a:lnTo>
                      <a:lnTo>
                        <a:pt x="412" y="104"/>
                      </a:lnTo>
                      <a:close/>
                      <a:moveTo>
                        <a:pt x="336" y="108"/>
                      </a:moveTo>
                      <a:lnTo>
                        <a:pt x="334" y="111"/>
                      </a:lnTo>
                      <a:lnTo>
                        <a:pt x="317" y="120"/>
                      </a:lnTo>
                      <a:lnTo>
                        <a:pt x="309" y="122"/>
                      </a:lnTo>
                      <a:lnTo>
                        <a:pt x="301" y="126"/>
                      </a:lnTo>
                      <a:lnTo>
                        <a:pt x="285" y="129"/>
                      </a:lnTo>
                      <a:lnTo>
                        <a:pt x="270" y="132"/>
                      </a:lnTo>
                      <a:lnTo>
                        <a:pt x="269" y="123"/>
                      </a:lnTo>
                      <a:lnTo>
                        <a:pt x="271" y="119"/>
                      </a:lnTo>
                      <a:lnTo>
                        <a:pt x="300" y="103"/>
                      </a:lnTo>
                      <a:lnTo>
                        <a:pt x="330" y="90"/>
                      </a:lnTo>
                      <a:lnTo>
                        <a:pt x="334" y="92"/>
                      </a:lnTo>
                      <a:lnTo>
                        <a:pt x="337" y="97"/>
                      </a:lnTo>
                      <a:lnTo>
                        <a:pt x="337" y="102"/>
                      </a:lnTo>
                      <a:lnTo>
                        <a:pt x="336" y="108"/>
                      </a:lnTo>
                      <a:close/>
                      <a:moveTo>
                        <a:pt x="352" y="127"/>
                      </a:moveTo>
                      <a:lnTo>
                        <a:pt x="352" y="128"/>
                      </a:lnTo>
                      <a:lnTo>
                        <a:pt x="349" y="129"/>
                      </a:lnTo>
                      <a:lnTo>
                        <a:pt x="349" y="128"/>
                      </a:lnTo>
                      <a:lnTo>
                        <a:pt x="352" y="127"/>
                      </a:lnTo>
                      <a:close/>
                      <a:moveTo>
                        <a:pt x="270" y="79"/>
                      </a:moveTo>
                      <a:lnTo>
                        <a:pt x="270" y="81"/>
                      </a:lnTo>
                      <a:lnTo>
                        <a:pt x="251" y="81"/>
                      </a:lnTo>
                      <a:lnTo>
                        <a:pt x="235" y="78"/>
                      </a:lnTo>
                      <a:lnTo>
                        <a:pt x="220" y="69"/>
                      </a:lnTo>
                      <a:lnTo>
                        <a:pt x="208" y="57"/>
                      </a:lnTo>
                      <a:lnTo>
                        <a:pt x="211" y="53"/>
                      </a:lnTo>
                      <a:lnTo>
                        <a:pt x="217" y="51"/>
                      </a:lnTo>
                      <a:lnTo>
                        <a:pt x="225" y="53"/>
                      </a:lnTo>
                      <a:lnTo>
                        <a:pt x="233" y="56"/>
                      </a:lnTo>
                      <a:lnTo>
                        <a:pt x="233" y="55"/>
                      </a:lnTo>
                      <a:lnTo>
                        <a:pt x="243" y="57"/>
                      </a:lnTo>
                      <a:lnTo>
                        <a:pt x="253" y="63"/>
                      </a:lnTo>
                      <a:lnTo>
                        <a:pt x="262" y="69"/>
                      </a:lnTo>
                      <a:lnTo>
                        <a:pt x="270" y="79"/>
                      </a:lnTo>
                      <a:close/>
                      <a:moveTo>
                        <a:pt x="196" y="69"/>
                      </a:moveTo>
                      <a:lnTo>
                        <a:pt x="196" y="72"/>
                      </a:lnTo>
                      <a:lnTo>
                        <a:pt x="189" y="78"/>
                      </a:lnTo>
                      <a:lnTo>
                        <a:pt x="121" y="80"/>
                      </a:lnTo>
                      <a:lnTo>
                        <a:pt x="115" y="78"/>
                      </a:lnTo>
                      <a:lnTo>
                        <a:pt x="114" y="73"/>
                      </a:lnTo>
                      <a:lnTo>
                        <a:pt x="120" y="67"/>
                      </a:lnTo>
                      <a:lnTo>
                        <a:pt x="129" y="63"/>
                      </a:lnTo>
                      <a:lnTo>
                        <a:pt x="137" y="60"/>
                      </a:lnTo>
                      <a:lnTo>
                        <a:pt x="148" y="59"/>
                      </a:lnTo>
                      <a:lnTo>
                        <a:pt x="174" y="57"/>
                      </a:lnTo>
                      <a:lnTo>
                        <a:pt x="179" y="56"/>
                      </a:lnTo>
                      <a:lnTo>
                        <a:pt x="185" y="57"/>
                      </a:lnTo>
                      <a:lnTo>
                        <a:pt x="190" y="60"/>
                      </a:lnTo>
                      <a:lnTo>
                        <a:pt x="195" y="66"/>
                      </a:lnTo>
                      <a:lnTo>
                        <a:pt x="196" y="69"/>
                      </a:lnTo>
                      <a:close/>
                      <a:moveTo>
                        <a:pt x="58" y="73"/>
                      </a:moveTo>
                      <a:lnTo>
                        <a:pt x="58" y="69"/>
                      </a:lnTo>
                      <a:lnTo>
                        <a:pt x="59" y="56"/>
                      </a:lnTo>
                      <a:lnTo>
                        <a:pt x="64" y="47"/>
                      </a:lnTo>
                      <a:lnTo>
                        <a:pt x="70" y="37"/>
                      </a:lnTo>
                      <a:lnTo>
                        <a:pt x="78" y="31"/>
                      </a:lnTo>
                      <a:lnTo>
                        <a:pt x="83" y="31"/>
                      </a:lnTo>
                      <a:lnTo>
                        <a:pt x="85" y="36"/>
                      </a:lnTo>
                      <a:lnTo>
                        <a:pt x="87" y="43"/>
                      </a:lnTo>
                      <a:lnTo>
                        <a:pt x="87" y="49"/>
                      </a:lnTo>
                      <a:lnTo>
                        <a:pt x="87" y="56"/>
                      </a:lnTo>
                      <a:lnTo>
                        <a:pt x="84" y="61"/>
                      </a:lnTo>
                      <a:lnTo>
                        <a:pt x="81" y="68"/>
                      </a:lnTo>
                      <a:lnTo>
                        <a:pt x="76" y="73"/>
                      </a:lnTo>
                      <a:lnTo>
                        <a:pt x="70" y="80"/>
                      </a:lnTo>
                      <a:lnTo>
                        <a:pt x="66" y="83"/>
                      </a:lnTo>
                      <a:lnTo>
                        <a:pt x="60" y="79"/>
                      </a:lnTo>
                      <a:lnTo>
                        <a:pt x="58" y="73"/>
                      </a:lnTo>
                      <a:close/>
                    </a:path>
                  </a:pathLst>
                </a:custGeom>
                <a:solidFill>
                  <a:srgbClr val="FAD68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93" name="Freeform 1150"/>
                <p:cNvSpPr/>
                <p:nvPr/>
              </p:nvSpPr>
              <p:spPr>
                <a:xfrm>
                  <a:off x="341" y="1329"/>
                  <a:ext cx="23" cy="14"/>
                </a:xfrm>
                <a:custGeom>
                  <a:avLst/>
                  <a:gdLst>
                    <a:gd name="txL" fmla="*/ 0 w 68"/>
                    <a:gd name="txT" fmla="*/ 0 h 42"/>
                    <a:gd name="txR" fmla="*/ 68 w 68"/>
                    <a:gd name="txB" fmla="*/ 42 h 4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8" h="42">
                      <a:moveTo>
                        <a:pt x="65" y="21"/>
                      </a:moveTo>
                      <a:lnTo>
                        <a:pt x="67" y="18"/>
                      </a:lnTo>
                      <a:lnTo>
                        <a:pt x="68" y="12"/>
                      </a:lnTo>
                      <a:lnTo>
                        <a:pt x="68" y="7"/>
                      </a:lnTo>
                      <a:lnTo>
                        <a:pt x="65" y="2"/>
                      </a:lnTo>
                      <a:lnTo>
                        <a:pt x="61" y="0"/>
                      </a:lnTo>
                      <a:lnTo>
                        <a:pt x="31" y="13"/>
                      </a:lnTo>
                      <a:lnTo>
                        <a:pt x="2" y="29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6" y="39"/>
                      </a:lnTo>
                      <a:lnTo>
                        <a:pt x="32" y="36"/>
                      </a:lnTo>
                      <a:lnTo>
                        <a:pt x="40" y="32"/>
                      </a:lnTo>
                      <a:lnTo>
                        <a:pt x="48" y="30"/>
                      </a:lnTo>
                      <a:lnTo>
                        <a:pt x="65" y="21"/>
                      </a:lnTo>
                      <a:close/>
                    </a:path>
                  </a:pathLst>
                </a:custGeom>
                <a:solidFill>
                  <a:srgbClr val="F8C85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94" name="Freeform 1151"/>
                <p:cNvSpPr/>
                <p:nvPr/>
              </p:nvSpPr>
              <p:spPr>
                <a:xfrm>
                  <a:off x="321" y="1316"/>
                  <a:ext cx="21" cy="10"/>
                </a:xfrm>
                <a:custGeom>
                  <a:avLst/>
                  <a:gdLst>
                    <a:gd name="txL" fmla="*/ 0 w 62"/>
                    <a:gd name="txT" fmla="*/ 0 h 30"/>
                    <a:gd name="txR" fmla="*/ 62 w 62"/>
                    <a:gd name="txB" fmla="*/ 30 h 3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2" h="30">
                      <a:moveTo>
                        <a:pt x="62" y="30"/>
                      </a:moveTo>
                      <a:lnTo>
                        <a:pt x="62" y="28"/>
                      </a:lnTo>
                      <a:lnTo>
                        <a:pt x="54" y="18"/>
                      </a:lnTo>
                      <a:lnTo>
                        <a:pt x="45" y="12"/>
                      </a:lnTo>
                      <a:lnTo>
                        <a:pt x="35" y="6"/>
                      </a:lnTo>
                      <a:lnTo>
                        <a:pt x="25" y="4"/>
                      </a:lnTo>
                      <a:lnTo>
                        <a:pt x="25" y="5"/>
                      </a:lnTo>
                      <a:lnTo>
                        <a:pt x="17" y="2"/>
                      </a:lnTo>
                      <a:lnTo>
                        <a:pt x="9" y="0"/>
                      </a:lnTo>
                      <a:lnTo>
                        <a:pt x="3" y="2"/>
                      </a:lnTo>
                      <a:lnTo>
                        <a:pt x="0" y="6"/>
                      </a:lnTo>
                      <a:lnTo>
                        <a:pt x="12" y="18"/>
                      </a:lnTo>
                      <a:lnTo>
                        <a:pt x="27" y="27"/>
                      </a:lnTo>
                      <a:lnTo>
                        <a:pt x="43" y="30"/>
                      </a:lnTo>
                      <a:lnTo>
                        <a:pt x="62" y="30"/>
                      </a:lnTo>
                      <a:close/>
                    </a:path>
                  </a:pathLst>
                </a:custGeom>
                <a:solidFill>
                  <a:srgbClr val="F8C85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95" name="Freeform 1152"/>
                <p:cNvSpPr/>
                <p:nvPr/>
              </p:nvSpPr>
              <p:spPr>
                <a:xfrm>
                  <a:off x="290" y="1318"/>
                  <a:ext cx="27" cy="8"/>
                </a:xfrm>
                <a:custGeom>
                  <a:avLst/>
                  <a:gdLst>
                    <a:gd name="txL" fmla="*/ 0 w 82"/>
                    <a:gd name="txT" fmla="*/ 0 h 24"/>
                    <a:gd name="txR" fmla="*/ 82 w 82"/>
                    <a:gd name="txB" fmla="*/ 24 h 2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82" h="24">
                      <a:moveTo>
                        <a:pt x="82" y="16"/>
                      </a:moveTo>
                      <a:lnTo>
                        <a:pt x="82" y="13"/>
                      </a:lnTo>
                      <a:lnTo>
                        <a:pt x="81" y="10"/>
                      </a:lnTo>
                      <a:lnTo>
                        <a:pt x="76" y="4"/>
                      </a:lnTo>
                      <a:lnTo>
                        <a:pt x="71" y="1"/>
                      </a:lnTo>
                      <a:lnTo>
                        <a:pt x="65" y="0"/>
                      </a:lnTo>
                      <a:lnTo>
                        <a:pt x="60" y="1"/>
                      </a:lnTo>
                      <a:lnTo>
                        <a:pt x="34" y="3"/>
                      </a:lnTo>
                      <a:lnTo>
                        <a:pt x="23" y="4"/>
                      </a:lnTo>
                      <a:lnTo>
                        <a:pt x="15" y="7"/>
                      </a:lnTo>
                      <a:lnTo>
                        <a:pt x="6" y="11"/>
                      </a:lnTo>
                      <a:lnTo>
                        <a:pt x="0" y="17"/>
                      </a:lnTo>
                      <a:lnTo>
                        <a:pt x="1" y="22"/>
                      </a:lnTo>
                      <a:lnTo>
                        <a:pt x="7" y="24"/>
                      </a:lnTo>
                      <a:lnTo>
                        <a:pt x="75" y="22"/>
                      </a:lnTo>
                      <a:lnTo>
                        <a:pt x="82" y="16"/>
                      </a:lnTo>
                      <a:close/>
                    </a:path>
                  </a:pathLst>
                </a:custGeom>
                <a:solidFill>
                  <a:srgbClr val="FDE4B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96" name="Freeform 1153"/>
                <p:cNvSpPr/>
                <p:nvPr/>
              </p:nvSpPr>
              <p:spPr>
                <a:xfrm>
                  <a:off x="271" y="1310"/>
                  <a:ext cx="10" cy="17"/>
                </a:xfrm>
                <a:custGeom>
                  <a:avLst/>
                  <a:gdLst>
                    <a:gd name="txL" fmla="*/ 0 w 29"/>
                    <a:gd name="txT" fmla="*/ 0 h 52"/>
                    <a:gd name="txR" fmla="*/ 29 w 29"/>
                    <a:gd name="txB" fmla="*/ 52 h 5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9" h="52">
                      <a:moveTo>
                        <a:pt x="0" y="38"/>
                      </a:moveTo>
                      <a:lnTo>
                        <a:pt x="0" y="42"/>
                      </a:lnTo>
                      <a:lnTo>
                        <a:pt x="2" y="48"/>
                      </a:lnTo>
                      <a:lnTo>
                        <a:pt x="8" y="52"/>
                      </a:lnTo>
                      <a:lnTo>
                        <a:pt x="12" y="49"/>
                      </a:lnTo>
                      <a:lnTo>
                        <a:pt x="18" y="42"/>
                      </a:lnTo>
                      <a:lnTo>
                        <a:pt x="23" y="37"/>
                      </a:lnTo>
                      <a:lnTo>
                        <a:pt x="26" y="30"/>
                      </a:lnTo>
                      <a:lnTo>
                        <a:pt x="29" y="25"/>
                      </a:lnTo>
                      <a:lnTo>
                        <a:pt x="29" y="18"/>
                      </a:lnTo>
                      <a:lnTo>
                        <a:pt x="29" y="12"/>
                      </a:lnTo>
                      <a:lnTo>
                        <a:pt x="27" y="5"/>
                      </a:lnTo>
                      <a:lnTo>
                        <a:pt x="25" y="0"/>
                      </a:lnTo>
                      <a:lnTo>
                        <a:pt x="20" y="0"/>
                      </a:lnTo>
                      <a:lnTo>
                        <a:pt x="12" y="6"/>
                      </a:lnTo>
                      <a:lnTo>
                        <a:pt x="6" y="16"/>
                      </a:lnTo>
                      <a:lnTo>
                        <a:pt x="1" y="25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8C85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97" name="Freeform 1154"/>
                <p:cNvSpPr/>
                <p:nvPr/>
              </p:nvSpPr>
              <p:spPr>
                <a:xfrm>
                  <a:off x="385" y="1336"/>
                  <a:ext cx="11" cy="8"/>
                </a:xfrm>
                <a:custGeom>
                  <a:avLst/>
                  <a:gdLst>
                    <a:gd name="txL" fmla="*/ 0 w 34"/>
                    <a:gd name="txT" fmla="*/ 0 h 22"/>
                    <a:gd name="txR" fmla="*/ 34 w 34"/>
                    <a:gd name="txB" fmla="*/ 22 h 2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4" h="22">
                      <a:moveTo>
                        <a:pt x="0" y="20"/>
                      </a:moveTo>
                      <a:lnTo>
                        <a:pt x="3" y="21"/>
                      </a:lnTo>
                      <a:lnTo>
                        <a:pt x="8" y="16"/>
                      </a:lnTo>
                      <a:lnTo>
                        <a:pt x="22" y="22"/>
                      </a:lnTo>
                      <a:lnTo>
                        <a:pt x="30" y="20"/>
                      </a:lnTo>
                      <a:lnTo>
                        <a:pt x="34" y="16"/>
                      </a:lnTo>
                      <a:lnTo>
                        <a:pt x="34" y="15"/>
                      </a:lnTo>
                      <a:lnTo>
                        <a:pt x="22" y="0"/>
                      </a:lnTo>
                      <a:lnTo>
                        <a:pt x="18" y="10"/>
                      </a:lnTo>
                      <a:lnTo>
                        <a:pt x="15" y="11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FAD68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98" name="Freeform 1155"/>
                <p:cNvSpPr/>
                <p:nvPr/>
              </p:nvSpPr>
              <p:spPr>
                <a:xfrm>
                  <a:off x="356" y="1350"/>
                  <a:ext cx="19" cy="26"/>
                </a:xfrm>
                <a:custGeom>
                  <a:avLst/>
                  <a:gdLst>
                    <a:gd name="txL" fmla="*/ 0 w 58"/>
                    <a:gd name="txT" fmla="*/ 0 h 78"/>
                    <a:gd name="txR" fmla="*/ 58 w 58"/>
                    <a:gd name="txB" fmla="*/ 78 h 7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8" h="78">
                      <a:moveTo>
                        <a:pt x="58" y="77"/>
                      </a:moveTo>
                      <a:lnTo>
                        <a:pt x="58" y="73"/>
                      </a:lnTo>
                      <a:lnTo>
                        <a:pt x="53" y="52"/>
                      </a:lnTo>
                      <a:lnTo>
                        <a:pt x="45" y="34"/>
                      </a:lnTo>
                      <a:lnTo>
                        <a:pt x="33" y="16"/>
                      </a:lnTo>
                      <a:lnTo>
                        <a:pt x="17" y="1"/>
                      </a:lnTo>
                      <a:lnTo>
                        <a:pt x="15" y="0"/>
                      </a:lnTo>
                      <a:lnTo>
                        <a:pt x="6" y="0"/>
                      </a:lnTo>
                      <a:lnTo>
                        <a:pt x="2" y="3"/>
                      </a:lnTo>
                      <a:lnTo>
                        <a:pt x="0" y="7"/>
                      </a:lnTo>
                      <a:lnTo>
                        <a:pt x="2" y="13"/>
                      </a:lnTo>
                      <a:lnTo>
                        <a:pt x="17" y="39"/>
                      </a:lnTo>
                      <a:lnTo>
                        <a:pt x="41" y="76"/>
                      </a:lnTo>
                      <a:lnTo>
                        <a:pt x="47" y="78"/>
                      </a:lnTo>
                      <a:lnTo>
                        <a:pt x="50" y="78"/>
                      </a:lnTo>
                      <a:lnTo>
                        <a:pt x="53" y="78"/>
                      </a:lnTo>
                      <a:lnTo>
                        <a:pt x="58" y="77"/>
                      </a:lnTo>
                      <a:close/>
                    </a:path>
                  </a:pathLst>
                </a:custGeom>
                <a:solidFill>
                  <a:srgbClr val="FDE4B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99" name="Freeform 1156"/>
                <p:cNvSpPr/>
                <p:nvPr/>
              </p:nvSpPr>
              <p:spPr>
                <a:xfrm>
                  <a:off x="321" y="1335"/>
                  <a:ext cx="12" cy="21"/>
                </a:xfrm>
                <a:custGeom>
                  <a:avLst/>
                  <a:gdLst>
                    <a:gd name="txL" fmla="*/ 0 w 36"/>
                    <a:gd name="txT" fmla="*/ 0 h 62"/>
                    <a:gd name="txR" fmla="*/ 36 w 36"/>
                    <a:gd name="txB" fmla="*/ 62 h 6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6" h="62">
                      <a:moveTo>
                        <a:pt x="23" y="62"/>
                      </a:moveTo>
                      <a:lnTo>
                        <a:pt x="33" y="56"/>
                      </a:lnTo>
                      <a:lnTo>
                        <a:pt x="36" y="51"/>
                      </a:lnTo>
                      <a:lnTo>
                        <a:pt x="36" y="49"/>
                      </a:lnTo>
                      <a:lnTo>
                        <a:pt x="36" y="48"/>
                      </a:lnTo>
                      <a:lnTo>
                        <a:pt x="32" y="43"/>
                      </a:lnTo>
                      <a:lnTo>
                        <a:pt x="23" y="25"/>
                      </a:lnTo>
                      <a:lnTo>
                        <a:pt x="24" y="19"/>
                      </a:lnTo>
                      <a:lnTo>
                        <a:pt x="29" y="14"/>
                      </a:lnTo>
                      <a:lnTo>
                        <a:pt x="29" y="9"/>
                      </a:lnTo>
                      <a:lnTo>
                        <a:pt x="27" y="7"/>
                      </a:lnTo>
                      <a:lnTo>
                        <a:pt x="13" y="0"/>
                      </a:lnTo>
                      <a:lnTo>
                        <a:pt x="7" y="0"/>
                      </a:lnTo>
                      <a:lnTo>
                        <a:pt x="5" y="4"/>
                      </a:lnTo>
                      <a:lnTo>
                        <a:pt x="1" y="10"/>
                      </a:lnTo>
                      <a:lnTo>
                        <a:pt x="0" y="18"/>
                      </a:lnTo>
                      <a:lnTo>
                        <a:pt x="1" y="32"/>
                      </a:lnTo>
                      <a:lnTo>
                        <a:pt x="6" y="44"/>
                      </a:lnTo>
                      <a:lnTo>
                        <a:pt x="17" y="58"/>
                      </a:lnTo>
                      <a:lnTo>
                        <a:pt x="23" y="62"/>
                      </a:lnTo>
                      <a:close/>
                    </a:path>
                  </a:pathLst>
                </a:custGeom>
                <a:solidFill>
                  <a:srgbClr val="FDE4B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00" name="Freeform 1157"/>
                <p:cNvSpPr/>
                <p:nvPr/>
              </p:nvSpPr>
              <p:spPr>
                <a:xfrm>
                  <a:off x="263" y="1324"/>
                  <a:ext cx="10" cy="18"/>
                </a:xfrm>
                <a:custGeom>
                  <a:avLst/>
                  <a:gdLst>
                    <a:gd name="txL" fmla="*/ 0 w 29"/>
                    <a:gd name="txT" fmla="*/ 0 h 55"/>
                    <a:gd name="txR" fmla="*/ 29 w 29"/>
                    <a:gd name="txB" fmla="*/ 55 h 5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9" h="55">
                      <a:moveTo>
                        <a:pt x="15" y="9"/>
                      </a:moveTo>
                      <a:lnTo>
                        <a:pt x="11" y="0"/>
                      </a:lnTo>
                      <a:lnTo>
                        <a:pt x="6" y="4"/>
                      </a:lnTo>
                      <a:lnTo>
                        <a:pt x="0" y="15"/>
                      </a:lnTo>
                      <a:lnTo>
                        <a:pt x="1" y="28"/>
                      </a:lnTo>
                      <a:lnTo>
                        <a:pt x="12" y="46"/>
                      </a:lnTo>
                      <a:lnTo>
                        <a:pt x="26" y="55"/>
                      </a:lnTo>
                      <a:lnTo>
                        <a:pt x="26" y="53"/>
                      </a:lnTo>
                      <a:lnTo>
                        <a:pt x="29" y="42"/>
                      </a:lnTo>
                      <a:lnTo>
                        <a:pt x="27" y="39"/>
                      </a:lnTo>
                      <a:lnTo>
                        <a:pt x="26" y="37"/>
                      </a:lnTo>
                      <a:lnTo>
                        <a:pt x="15" y="9"/>
                      </a:lnTo>
                      <a:close/>
                    </a:path>
                  </a:pathLst>
                </a:custGeom>
                <a:solidFill>
                  <a:srgbClr val="FDE4B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01" name="Freeform 1158"/>
                <p:cNvSpPr/>
                <p:nvPr/>
              </p:nvSpPr>
              <p:spPr>
                <a:xfrm>
                  <a:off x="268" y="1327"/>
                  <a:ext cx="10" cy="9"/>
                </a:xfrm>
                <a:custGeom>
                  <a:avLst/>
                  <a:gdLst>
                    <a:gd name="txL" fmla="*/ 0 w 29"/>
                    <a:gd name="txT" fmla="*/ 0 h 28"/>
                    <a:gd name="txR" fmla="*/ 29 w 29"/>
                    <a:gd name="txB" fmla="*/ 28 h 2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9" h="28">
                      <a:moveTo>
                        <a:pt x="0" y="0"/>
                      </a:moveTo>
                      <a:lnTo>
                        <a:pt x="11" y="28"/>
                      </a:lnTo>
                      <a:lnTo>
                        <a:pt x="29" y="19"/>
                      </a:lnTo>
                      <a:lnTo>
                        <a:pt x="15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8C85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02" name="Freeform 1159"/>
                <p:cNvSpPr/>
                <p:nvPr/>
              </p:nvSpPr>
              <p:spPr>
                <a:xfrm>
                  <a:off x="563" y="1546"/>
                  <a:ext cx="194" cy="85"/>
                </a:xfrm>
                <a:custGeom>
                  <a:avLst/>
                  <a:gdLst>
                    <a:gd name="txL" fmla="*/ 0 w 580"/>
                    <a:gd name="txT" fmla="*/ 0 h 255"/>
                    <a:gd name="txR" fmla="*/ 580 w 580"/>
                    <a:gd name="txB" fmla="*/ 255 h 25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80" h="255">
                      <a:moveTo>
                        <a:pt x="480" y="60"/>
                      </a:moveTo>
                      <a:lnTo>
                        <a:pt x="444" y="90"/>
                      </a:lnTo>
                      <a:lnTo>
                        <a:pt x="408" y="117"/>
                      </a:lnTo>
                      <a:lnTo>
                        <a:pt x="370" y="143"/>
                      </a:lnTo>
                      <a:lnTo>
                        <a:pt x="359" y="147"/>
                      </a:lnTo>
                      <a:lnTo>
                        <a:pt x="349" y="153"/>
                      </a:lnTo>
                      <a:lnTo>
                        <a:pt x="330" y="165"/>
                      </a:lnTo>
                      <a:lnTo>
                        <a:pt x="175" y="188"/>
                      </a:lnTo>
                      <a:lnTo>
                        <a:pt x="24" y="199"/>
                      </a:lnTo>
                      <a:lnTo>
                        <a:pt x="14" y="197"/>
                      </a:lnTo>
                      <a:lnTo>
                        <a:pt x="8" y="189"/>
                      </a:lnTo>
                      <a:lnTo>
                        <a:pt x="4" y="185"/>
                      </a:lnTo>
                      <a:lnTo>
                        <a:pt x="2" y="180"/>
                      </a:lnTo>
                      <a:lnTo>
                        <a:pt x="4" y="175"/>
                      </a:lnTo>
                      <a:lnTo>
                        <a:pt x="6" y="177"/>
                      </a:lnTo>
                      <a:lnTo>
                        <a:pt x="6" y="174"/>
                      </a:lnTo>
                      <a:lnTo>
                        <a:pt x="7" y="163"/>
                      </a:lnTo>
                      <a:lnTo>
                        <a:pt x="4" y="162"/>
                      </a:lnTo>
                      <a:lnTo>
                        <a:pt x="2" y="164"/>
                      </a:lnTo>
                      <a:lnTo>
                        <a:pt x="0" y="169"/>
                      </a:lnTo>
                      <a:lnTo>
                        <a:pt x="1" y="180"/>
                      </a:lnTo>
                      <a:lnTo>
                        <a:pt x="5" y="195"/>
                      </a:lnTo>
                      <a:lnTo>
                        <a:pt x="7" y="204"/>
                      </a:lnTo>
                      <a:lnTo>
                        <a:pt x="12" y="213"/>
                      </a:lnTo>
                      <a:lnTo>
                        <a:pt x="23" y="228"/>
                      </a:lnTo>
                      <a:lnTo>
                        <a:pt x="30" y="240"/>
                      </a:lnTo>
                      <a:lnTo>
                        <a:pt x="31" y="243"/>
                      </a:lnTo>
                      <a:lnTo>
                        <a:pt x="48" y="251"/>
                      </a:lnTo>
                      <a:lnTo>
                        <a:pt x="66" y="255"/>
                      </a:lnTo>
                      <a:lnTo>
                        <a:pt x="85" y="255"/>
                      </a:lnTo>
                      <a:lnTo>
                        <a:pt x="106" y="254"/>
                      </a:lnTo>
                      <a:lnTo>
                        <a:pt x="164" y="242"/>
                      </a:lnTo>
                      <a:lnTo>
                        <a:pt x="225" y="230"/>
                      </a:lnTo>
                      <a:lnTo>
                        <a:pt x="345" y="204"/>
                      </a:lnTo>
                      <a:lnTo>
                        <a:pt x="377" y="195"/>
                      </a:lnTo>
                      <a:lnTo>
                        <a:pt x="411" y="179"/>
                      </a:lnTo>
                      <a:lnTo>
                        <a:pt x="444" y="158"/>
                      </a:lnTo>
                      <a:lnTo>
                        <a:pt x="466" y="140"/>
                      </a:lnTo>
                      <a:lnTo>
                        <a:pt x="489" y="123"/>
                      </a:lnTo>
                      <a:lnTo>
                        <a:pt x="509" y="104"/>
                      </a:lnTo>
                      <a:lnTo>
                        <a:pt x="531" y="85"/>
                      </a:lnTo>
                      <a:lnTo>
                        <a:pt x="556" y="56"/>
                      </a:lnTo>
                      <a:lnTo>
                        <a:pt x="568" y="41"/>
                      </a:lnTo>
                      <a:lnTo>
                        <a:pt x="580" y="26"/>
                      </a:lnTo>
                      <a:lnTo>
                        <a:pt x="579" y="26"/>
                      </a:lnTo>
                      <a:lnTo>
                        <a:pt x="579" y="27"/>
                      </a:lnTo>
                      <a:lnTo>
                        <a:pt x="571" y="30"/>
                      </a:lnTo>
                      <a:lnTo>
                        <a:pt x="565" y="27"/>
                      </a:lnTo>
                      <a:lnTo>
                        <a:pt x="563" y="18"/>
                      </a:lnTo>
                      <a:lnTo>
                        <a:pt x="562" y="11"/>
                      </a:lnTo>
                      <a:lnTo>
                        <a:pt x="555" y="0"/>
                      </a:lnTo>
                      <a:lnTo>
                        <a:pt x="483" y="59"/>
                      </a:lnTo>
                      <a:lnTo>
                        <a:pt x="480" y="60"/>
                      </a:lnTo>
                      <a:close/>
                    </a:path>
                  </a:pathLst>
                </a:custGeom>
                <a:solidFill>
                  <a:srgbClr val="7A5C4E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03" name="Freeform 1160"/>
                <p:cNvSpPr/>
                <p:nvPr/>
              </p:nvSpPr>
              <p:spPr>
                <a:xfrm>
                  <a:off x="564" y="1514"/>
                  <a:ext cx="202" cy="98"/>
                </a:xfrm>
                <a:custGeom>
                  <a:avLst/>
                  <a:gdLst>
                    <a:gd name="txL" fmla="*/ 0 w 607"/>
                    <a:gd name="txT" fmla="*/ 0 h 294"/>
                    <a:gd name="txR" fmla="*/ 607 w 607"/>
                    <a:gd name="txB" fmla="*/ 294 h 29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07" h="294">
                      <a:moveTo>
                        <a:pt x="328" y="260"/>
                      </a:moveTo>
                      <a:lnTo>
                        <a:pt x="347" y="248"/>
                      </a:lnTo>
                      <a:lnTo>
                        <a:pt x="357" y="242"/>
                      </a:lnTo>
                      <a:lnTo>
                        <a:pt x="368" y="238"/>
                      </a:lnTo>
                      <a:lnTo>
                        <a:pt x="406" y="212"/>
                      </a:lnTo>
                      <a:lnTo>
                        <a:pt x="442" y="185"/>
                      </a:lnTo>
                      <a:lnTo>
                        <a:pt x="478" y="155"/>
                      </a:lnTo>
                      <a:lnTo>
                        <a:pt x="481" y="154"/>
                      </a:lnTo>
                      <a:lnTo>
                        <a:pt x="553" y="95"/>
                      </a:lnTo>
                      <a:lnTo>
                        <a:pt x="560" y="106"/>
                      </a:lnTo>
                      <a:lnTo>
                        <a:pt x="561" y="113"/>
                      </a:lnTo>
                      <a:lnTo>
                        <a:pt x="563" y="122"/>
                      </a:lnTo>
                      <a:lnTo>
                        <a:pt x="569" y="125"/>
                      </a:lnTo>
                      <a:lnTo>
                        <a:pt x="577" y="122"/>
                      </a:lnTo>
                      <a:lnTo>
                        <a:pt x="577" y="121"/>
                      </a:lnTo>
                      <a:lnTo>
                        <a:pt x="578" y="121"/>
                      </a:lnTo>
                      <a:lnTo>
                        <a:pt x="607" y="71"/>
                      </a:lnTo>
                      <a:lnTo>
                        <a:pt x="607" y="68"/>
                      </a:lnTo>
                      <a:lnTo>
                        <a:pt x="604" y="62"/>
                      </a:lnTo>
                      <a:lnTo>
                        <a:pt x="604" y="60"/>
                      </a:lnTo>
                      <a:lnTo>
                        <a:pt x="605" y="56"/>
                      </a:lnTo>
                      <a:lnTo>
                        <a:pt x="601" y="44"/>
                      </a:lnTo>
                      <a:lnTo>
                        <a:pt x="601" y="35"/>
                      </a:lnTo>
                      <a:lnTo>
                        <a:pt x="596" y="19"/>
                      </a:lnTo>
                      <a:lnTo>
                        <a:pt x="586" y="5"/>
                      </a:lnTo>
                      <a:lnTo>
                        <a:pt x="583" y="0"/>
                      </a:lnTo>
                      <a:lnTo>
                        <a:pt x="578" y="10"/>
                      </a:lnTo>
                      <a:lnTo>
                        <a:pt x="580" y="19"/>
                      </a:lnTo>
                      <a:lnTo>
                        <a:pt x="575" y="17"/>
                      </a:lnTo>
                      <a:lnTo>
                        <a:pt x="572" y="18"/>
                      </a:lnTo>
                      <a:lnTo>
                        <a:pt x="568" y="19"/>
                      </a:lnTo>
                      <a:lnTo>
                        <a:pt x="567" y="22"/>
                      </a:lnTo>
                      <a:lnTo>
                        <a:pt x="557" y="35"/>
                      </a:lnTo>
                      <a:lnTo>
                        <a:pt x="519" y="79"/>
                      </a:lnTo>
                      <a:lnTo>
                        <a:pt x="507" y="92"/>
                      </a:lnTo>
                      <a:lnTo>
                        <a:pt x="496" y="107"/>
                      </a:lnTo>
                      <a:lnTo>
                        <a:pt x="472" y="132"/>
                      </a:lnTo>
                      <a:lnTo>
                        <a:pt x="446" y="155"/>
                      </a:lnTo>
                      <a:lnTo>
                        <a:pt x="419" y="175"/>
                      </a:lnTo>
                      <a:lnTo>
                        <a:pt x="345" y="217"/>
                      </a:lnTo>
                      <a:lnTo>
                        <a:pt x="343" y="220"/>
                      </a:lnTo>
                      <a:lnTo>
                        <a:pt x="321" y="227"/>
                      </a:lnTo>
                      <a:lnTo>
                        <a:pt x="301" y="234"/>
                      </a:lnTo>
                      <a:lnTo>
                        <a:pt x="260" y="247"/>
                      </a:lnTo>
                      <a:lnTo>
                        <a:pt x="238" y="251"/>
                      </a:lnTo>
                      <a:lnTo>
                        <a:pt x="218" y="256"/>
                      </a:lnTo>
                      <a:lnTo>
                        <a:pt x="196" y="259"/>
                      </a:lnTo>
                      <a:lnTo>
                        <a:pt x="190" y="259"/>
                      </a:lnTo>
                      <a:lnTo>
                        <a:pt x="185" y="260"/>
                      </a:lnTo>
                      <a:lnTo>
                        <a:pt x="176" y="263"/>
                      </a:lnTo>
                      <a:lnTo>
                        <a:pt x="86" y="274"/>
                      </a:lnTo>
                      <a:lnTo>
                        <a:pt x="65" y="275"/>
                      </a:lnTo>
                      <a:lnTo>
                        <a:pt x="47" y="274"/>
                      </a:lnTo>
                      <a:lnTo>
                        <a:pt x="29" y="270"/>
                      </a:lnTo>
                      <a:lnTo>
                        <a:pt x="12" y="264"/>
                      </a:lnTo>
                      <a:lnTo>
                        <a:pt x="12" y="263"/>
                      </a:lnTo>
                      <a:lnTo>
                        <a:pt x="11" y="259"/>
                      </a:lnTo>
                      <a:lnTo>
                        <a:pt x="11" y="258"/>
                      </a:lnTo>
                      <a:lnTo>
                        <a:pt x="8" y="257"/>
                      </a:lnTo>
                      <a:lnTo>
                        <a:pt x="5" y="258"/>
                      </a:lnTo>
                      <a:lnTo>
                        <a:pt x="4" y="269"/>
                      </a:lnTo>
                      <a:lnTo>
                        <a:pt x="4" y="272"/>
                      </a:lnTo>
                      <a:lnTo>
                        <a:pt x="2" y="270"/>
                      </a:lnTo>
                      <a:lnTo>
                        <a:pt x="0" y="275"/>
                      </a:lnTo>
                      <a:lnTo>
                        <a:pt x="2" y="280"/>
                      </a:lnTo>
                      <a:lnTo>
                        <a:pt x="6" y="284"/>
                      </a:lnTo>
                      <a:lnTo>
                        <a:pt x="12" y="292"/>
                      </a:lnTo>
                      <a:lnTo>
                        <a:pt x="22" y="294"/>
                      </a:lnTo>
                      <a:lnTo>
                        <a:pt x="173" y="283"/>
                      </a:lnTo>
                      <a:lnTo>
                        <a:pt x="328" y="260"/>
                      </a:lnTo>
                      <a:close/>
                    </a:path>
                  </a:pathLst>
                </a:custGeom>
                <a:solidFill>
                  <a:srgbClr val="69424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04" name="Freeform 1161"/>
                <p:cNvSpPr>
                  <a:spLocks noEditPoints="1"/>
                </p:cNvSpPr>
                <p:nvPr/>
              </p:nvSpPr>
              <p:spPr>
                <a:xfrm>
                  <a:off x="571" y="1337"/>
                  <a:ext cx="188" cy="270"/>
                </a:xfrm>
                <a:custGeom>
                  <a:avLst/>
                  <a:gdLst>
                    <a:gd name="txL" fmla="*/ 0 w 566"/>
                    <a:gd name="txT" fmla="*/ 0 h 810"/>
                    <a:gd name="txR" fmla="*/ 566 w 566"/>
                    <a:gd name="txB" fmla="*/ 810 h 81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66" h="810">
                      <a:moveTo>
                        <a:pt x="369" y="14"/>
                      </a:moveTo>
                      <a:lnTo>
                        <a:pt x="362" y="15"/>
                      </a:lnTo>
                      <a:lnTo>
                        <a:pt x="355" y="15"/>
                      </a:lnTo>
                      <a:lnTo>
                        <a:pt x="348" y="14"/>
                      </a:lnTo>
                      <a:lnTo>
                        <a:pt x="343" y="12"/>
                      </a:lnTo>
                      <a:lnTo>
                        <a:pt x="337" y="13"/>
                      </a:lnTo>
                      <a:lnTo>
                        <a:pt x="320" y="15"/>
                      </a:lnTo>
                      <a:lnTo>
                        <a:pt x="317" y="18"/>
                      </a:lnTo>
                      <a:lnTo>
                        <a:pt x="251" y="60"/>
                      </a:lnTo>
                      <a:lnTo>
                        <a:pt x="254" y="63"/>
                      </a:lnTo>
                      <a:lnTo>
                        <a:pt x="267" y="63"/>
                      </a:lnTo>
                      <a:lnTo>
                        <a:pt x="303" y="56"/>
                      </a:lnTo>
                      <a:lnTo>
                        <a:pt x="323" y="59"/>
                      </a:lnTo>
                      <a:lnTo>
                        <a:pt x="342" y="57"/>
                      </a:lnTo>
                      <a:lnTo>
                        <a:pt x="350" y="55"/>
                      </a:lnTo>
                      <a:lnTo>
                        <a:pt x="360" y="53"/>
                      </a:lnTo>
                      <a:lnTo>
                        <a:pt x="368" y="48"/>
                      </a:lnTo>
                      <a:lnTo>
                        <a:pt x="378" y="44"/>
                      </a:lnTo>
                      <a:lnTo>
                        <a:pt x="378" y="48"/>
                      </a:lnTo>
                      <a:lnTo>
                        <a:pt x="380" y="53"/>
                      </a:lnTo>
                      <a:lnTo>
                        <a:pt x="383" y="56"/>
                      </a:lnTo>
                      <a:lnTo>
                        <a:pt x="387" y="60"/>
                      </a:lnTo>
                      <a:lnTo>
                        <a:pt x="391" y="60"/>
                      </a:lnTo>
                      <a:lnTo>
                        <a:pt x="399" y="125"/>
                      </a:lnTo>
                      <a:lnTo>
                        <a:pt x="410" y="191"/>
                      </a:lnTo>
                      <a:lnTo>
                        <a:pt x="434" y="320"/>
                      </a:lnTo>
                      <a:lnTo>
                        <a:pt x="417" y="318"/>
                      </a:lnTo>
                      <a:lnTo>
                        <a:pt x="409" y="318"/>
                      </a:lnTo>
                      <a:lnTo>
                        <a:pt x="402" y="321"/>
                      </a:lnTo>
                      <a:lnTo>
                        <a:pt x="383" y="330"/>
                      </a:lnTo>
                      <a:lnTo>
                        <a:pt x="367" y="336"/>
                      </a:lnTo>
                      <a:lnTo>
                        <a:pt x="355" y="347"/>
                      </a:lnTo>
                      <a:lnTo>
                        <a:pt x="355" y="350"/>
                      </a:lnTo>
                      <a:lnTo>
                        <a:pt x="357" y="350"/>
                      </a:lnTo>
                      <a:lnTo>
                        <a:pt x="367" y="351"/>
                      </a:lnTo>
                      <a:lnTo>
                        <a:pt x="372" y="351"/>
                      </a:lnTo>
                      <a:lnTo>
                        <a:pt x="374" y="351"/>
                      </a:lnTo>
                      <a:lnTo>
                        <a:pt x="375" y="351"/>
                      </a:lnTo>
                      <a:lnTo>
                        <a:pt x="378" y="353"/>
                      </a:lnTo>
                      <a:lnTo>
                        <a:pt x="387" y="353"/>
                      </a:lnTo>
                      <a:lnTo>
                        <a:pt x="392" y="351"/>
                      </a:lnTo>
                      <a:lnTo>
                        <a:pt x="398" y="351"/>
                      </a:lnTo>
                      <a:lnTo>
                        <a:pt x="402" y="349"/>
                      </a:lnTo>
                      <a:lnTo>
                        <a:pt x="407" y="348"/>
                      </a:lnTo>
                      <a:lnTo>
                        <a:pt x="416" y="344"/>
                      </a:lnTo>
                      <a:lnTo>
                        <a:pt x="426" y="339"/>
                      </a:lnTo>
                      <a:lnTo>
                        <a:pt x="435" y="333"/>
                      </a:lnTo>
                      <a:lnTo>
                        <a:pt x="437" y="338"/>
                      </a:lnTo>
                      <a:lnTo>
                        <a:pt x="440" y="344"/>
                      </a:lnTo>
                      <a:lnTo>
                        <a:pt x="446" y="348"/>
                      </a:lnTo>
                      <a:lnTo>
                        <a:pt x="447" y="347"/>
                      </a:lnTo>
                      <a:lnTo>
                        <a:pt x="452" y="349"/>
                      </a:lnTo>
                      <a:lnTo>
                        <a:pt x="452" y="360"/>
                      </a:lnTo>
                      <a:lnTo>
                        <a:pt x="455" y="372"/>
                      </a:lnTo>
                      <a:lnTo>
                        <a:pt x="461" y="396"/>
                      </a:lnTo>
                      <a:lnTo>
                        <a:pt x="429" y="380"/>
                      </a:lnTo>
                      <a:lnTo>
                        <a:pt x="411" y="374"/>
                      </a:lnTo>
                      <a:lnTo>
                        <a:pt x="395" y="373"/>
                      </a:lnTo>
                      <a:lnTo>
                        <a:pt x="375" y="372"/>
                      </a:lnTo>
                      <a:lnTo>
                        <a:pt x="359" y="375"/>
                      </a:lnTo>
                      <a:lnTo>
                        <a:pt x="354" y="383"/>
                      </a:lnTo>
                      <a:lnTo>
                        <a:pt x="354" y="384"/>
                      </a:lnTo>
                      <a:lnTo>
                        <a:pt x="357" y="389"/>
                      </a:lnTo>
                      <a:lnTo>
                        <a:pt x="361" y="390"/>
                      </a:lnTo>
                      <a:lnTo>
                        <a:pt x="368" y="392"/>
                      </a:lnTo>
                      <a:lnTo>
                        <a:pt x="378" y="395"/>
                      </a:lnTo>
                      <a:lnTo>
                        <a:pt x="401" y="401"/>
                      </a:lnTo>
                      <a:lnTo>
                        <a:pt x="417" y="404"/>
                      </a:lnTo>
                      <a:lnTo>
                        <a:pt x="434" y="407"/>
                      </a:lnTo>
                      <a:lnTo>
                        <a:pt x="449" y="408"/>
                      </a:lnTo>
                      <a:lnTo>
                        <a:pt x="463" y="408"/>
                      </a:lnTo>
                      <a:lnTo>
                        <a:pt x="468" y="423"/>
                      </a:lnTo>
                      <a:lnTo>
                        <a:pt x="498" y="469"/>
                      </a:lnTo>
                      <a:lnTo>
                        <a:pt x="504" y="553"/>
                      </a:lnTo>
                      <a:lnTo>
                        <a:pt x="511" y="546"/>
                      </a:lnTo>
                      <a:lnTo>
                        <a:pt x="518" y="542"/>
                      </a:lnTo>
                      <a:lnTo>
                        <a:pt x="523" y="540"/>
                      </a:lnTo>
                      <a:lnTo>
                        <a:pt x="528" y="540"/>
                      </a:lnTo>
                      <a:lnTo>
                        <a:pt x="529" y="540"/>
                      </a:lnTo>
                      <a:lnTo>
                        <a:pt x="530" y="542"/>
                      </a:lnTo>
                      <a:lnTo>
                        <a:pt x="529" y="546"/>
                      </a:lnTo>
                      <a:lnTo>
                        <a:pt x="527" y="553"/>
                      </a:lnTo>
                      <a:lnTo>
                        <a:pt x="507" y="577"/>
                      </a:lnTo>
                      <a:lnTo>
                        <a:pt x="501" y="582"/>
                      </a:lnTo>
                      <a:lnTo>
                        <a:pt x="497" y="588"/>
                      </a:lnTo>
                      <a:lnTo>
                        <a:pt x="485" y="600"/>
                      </a:lnTo>
                      <a:lnTo>
                        <a:pt x="411" y="669"/>
                      </a:lnTo>
                      <a:lnTo>
                        <a:pt x="389" y="684"/>
                      </a:lnTo>
                      <a:lnTo>
                        <a:pt x="367" y="698"/>
                      </a:lnTo>
                      <a:lnTo>
                        <a:pt x="344" y="710"/>
                      </a:lnTo>
                      <a:lnTo>
                        <a:pt x="323" y="723"/>
                      </a:lnTo>
                      <a:lnTo>
                        <a:pt x="299" y="734"/>
                      </a:lnTo>
                      <a:lnTo>
                        <a:pt x="287" y="739"/>
                      </a:lnTo>
                      <a:lnTo>
                        <a:pt x="281" y="741"/>
                      </a:lnTo>
                      <a:lnTo>
                        <a:pt x="276" y="745"/>
                      </a:lnTo>
                      <a:lnTo>
                        <a:pt x="252" y="754"/>
                      </a:lnTo>
                      <a:lnTo>
                        <a:pt x="229" y="764"/>
                      </a:lnTo>
                      <a:lnTo>
                        <a:pt x="178" y="777"/>
                      </a:lnTo>
                      <a:lnTo>
                        <a:pt x="128" y="788"/>
                      </a:lnTo>
                      <a:lnTo>
                        <a:pt x="75" y="795"/>
                      </a:lnTo>
                      <a:lnTo>
                        <a:pt x="22" y="799"/>
                      </a:lnTo>
                      <a:lnTo>
                        <a:pt x="22" y="796"/>
                      </a:lnTo>
                      <a:lnTo>
                        <a:pt x="16" y="790"/>
                      </a:lnTo>
                      <a:lnTo>
                        <a:pt x="12" y="787"/>
                      </a:lnTo>
                      <a:lnTo>
                        <a:pt x="6" y="786"/>
                      </a:lnTo>
                      <a:lnTo>
                        <a:pt x="1" y="789"/>
                      </a:lnTo>
                      <a:lnTo>
                        <a:pt x="0" y="794"/>
                      </a:lnTo>
                      <a:lnTo>
                        <a:pt x="2" y="799"/>
                      </a:lnTo>
                      <a:lnTo>
                        <a:pt x="13" y="802"/>
                      </a:lnTo>
                      <a:lnTo>
                        <a:pt x="26" y="806"/>
                      </a:lnTo>
                      <a:lnTo>
                        <a:pt x="39" y="808"/>
                      </a:lnTo>
                      <a:lnTo>
                        <a:pt x="54" y="810"/>
                      </a:lnTo>
                      <a:lnTo>
                        <a:pt x="87" y="807"/>
                      </a:lnTo>
                      <a:lnTo>
                        <a:pt x="121" y="804"/>
                      </a:lnTo>
                      <a:lnTo>
                        <a:pt x="153" y="799"/>
                      </a:lnTo>
                      <a:lnTo>
                        <a:pt x="187" y="794"/>
                      </a:lnTo>
                      <a:lnTo>
                        <a:pt x="252" y="777"/>
                      </a:lnTo>
                      <a:lnTo>
                        <a:pt x="317" y="758"/>
                      </a:lnTo>
                      <a:lnTo>
                        <a:pt x="345" y="745"/>
                      </a:lnTo>
                      <a:lnTo>
                        <a:pt x="374" y="729"/>
                      </a:lnTo>
                      <a:lnTo>
                        <a:pt x="401" y="711"/>
                      </a:lnTo>
                      <a:lnTo>
                        <a:pt x="426" y="692"/>
                      </a:lnTo>
                      <a:lnTo>
                        <a:pt x="531" y="595"/>
                      </a:lnTo>
                      <a:lnTo>
                        <a:pt x="540" y="583"/>
                      </a:lnTo>
                      <a:lnTo>
                        <a:pt x="542" y="580"/>
                      </a:lnTo>
                      <a:lnTo>
                        <a:pt x="545" y="579"/>
                      </a:lnTo>
                      <a:lnTo>
                        <a:pt x="554" y="567"/>
                      </a:lnTo>
                      <a:lnTo>
                        <a:pt x="560" y="558"/>
                      </a:lnTo>
                      <a:lnTo>
                        <a:pt x="560" y="547"/>
                      </a:lnTo>
                      <a:lnTo>
                        <a:pt x="558" y="540"/>
                      </a:lnTo>
                      <a:lnTo>
                        <a:pt x="563" y="530"/>
                      </a:lnTo>
                      <a:lnTo>
                        <a:pt x="566" y="535"/>
                      </a:lnTo>
                      <a:lnTo>
                        <a:pt x="563" y="521"/>
                      </a:lnTo>
                      <a:lnTo>
                        <a:pt x="551" y="491"/>
                      </a:lnTo>
                      <a:lnTo>
                        <a:pt x="536" y="463"/>
                      </a:lnTo>
                      <a:lnTo>
                        <a:pt x="517" y="438"/>
                      </a:lnTo>
                      <a:lnTo>
                        <a:pt x="506" y="426"/>
                      </a:lnTo>
                      <a:lnTo>
                        <a:pt x="495" y="416"/>
                      </a:lnTo>
                      <a:lnTo>
                        <a:pt x="494" y="417"/>
                      </a:lnTo>
                      <a:lnTo>
                        <a:pt x="494" y="416"/>
                      </a:lnTo>
                      <a:lnTo>
                        <a:pt x="495" y="414"/>
                      </a:lnTo>
                      <a:lnTo>
                        <a:pt x="495" y="409"/>
                      </a:lnTo>
                      <a:lnTo>
                        <a:pt x="492" y="402"/>
                      </a:lnTo>
                      <a:lnTo>
                        <a:pt x="493" y="399"/>
                      </a:lnTo>
                      <a:lnTo>
                        <a:pt x="491" y="373"/>
                      </a:lnTo>
                      <a:lnTo>
                        <a:pt x="489" y="371"/>
                      </a:lnTo>
                      <a:lnTo>
                        <a:pt x="492" y="350"/>
                      </a:lnTo>
                      <a:lnTo>
                        <a:pt x="489" y="349"/>
                      </a:lnTo>
                      <a:lnTo>
                        <a:pt x="476" y="338"/>
                      </a:lnTo>
                      <a:lnTo>
                        <a:pt x="474" y="335"/>
                      </a:lnTo>
                      <a:lnTo>
                        <a:pt x="457" y="319"/>
                      </a:lnTo>
                      <a:lnTo>
                        <a:pt x="456" y="321"/>
                      </a:lnTo>
                      <a:lnTo>
                        <a:pt x="455" y="331"/>
                      </a:lnTo>
                      <a:lnTo>
                        <a:pt x="450" y="331"/>
                      </a:lnTo>
                      <a:lnTo>
                        <a:pt x="450" y="307"/>
                      </a:lnTo>
                      <a:lnTo>
                        <a:pt x="447" y="285"/>
                      </a:lnTo>
                      <a:lnTo>
                        <a:pt x="441" y="264"/>
                      </a:lnTo>
                      <a:lnTo>
                        <a:pt x="433" y="242"/>
                      </a:lnTo>
                      <a:lnTo>
                        <a:pt x="434" y="240"/>
                      </a:lnTo>
                      <a:lnTo>
                        <a:pt x="421" y="159"/>
                      </a:lnTo>
                      <a:lnTo>
                        <a:pt x="421" y="156"/>
                      </a:lnTo>
                      <a:lnTo>
                        <a:pt x="417" y="149"/>
                      </a:lnTo>
                      <a:lnTo>
                        <a:pt x="419" y="146"/>
                      </a:lnTo>
                      <a:lnTo>
                        <a:pt x="409" y="101"/>
                      </a:lnTo>
                      <a:lnTo>
                        <a:pt x="403" y="56"/>
                      </a:lnTo>
                      <a:lnTo>
                        <a:pt x="408" y="44"/>
                      </a:lnTo>
                      <a:lnTo>
                        <a:pt x="408" y="42"/>
                      </a:lnTo>
                      <a:lnTo>
                        <a:pt x="403" y="33"/>
                      </a:lnTo>
                      <a:lnTo>
                        <a:pt x="404" y="31"/>
                      </a:lnTo>
                      <a:lnTo>
                        <a:pt x="403" y="20"/>
                      </a:lnTo>
                      <a:lnTo>
                        <a:pt x="402" y="18"/>
                      </a:lnTo>
                      <a:lnTo>
                        <a:pt x="398" y="12"/>
                      </a:lnTo>
                      <a:lnTo>
                        <a:pt x="397" y="9"/>
                      </a:lnTo>
                      <a:lnTo>
                        <a:pt x="398" y="8"/>
                      </a:lnTo>
                      <a:lnTo>
                        <a:pt x="397" y="2"/>
                      </a:lnTo>
                      <a:lnTo>
                        <a:pt x="395" y="0"/>
                      </a:lnTo>
                      <a:lnTo>
                        <a:pt x="393" y="0"/>
                      </a:lnTo>
                      <a:lnTo>
                        <a:pt x="392" y="0"/>
                      </a:lnTo>
                      <a:lnTo>
                        <a:pt x="386" y="14"/>
                      </a:lnTo>
                      <a:lnTo>
                        <a:pt x="384" y="13"/>
                      </a:lnTo>
                      <a:lnTo>
                        <a:pt x="369" y="14"/>
                      </a:lnTo>
                      <a:close/>
                      <a:moveTo>
                        <a:pt x="539" y="524"/>
                      </a:moveTo>
                      <a:lnTo>
                        <a:pt x="537" y="523"/>
                      </a:lnTo>
                      <a:lnTo>
                        <a:pt x="539" y="522"/>
                      </a:lnTo>
                      <a:lnTo>
                        <a:pt x="539" y="524"/>
                      </a:lnTo>
                      <a:close/>
                      <a:moveTo>
                        <a:pt x="533" y="513"/>
                      </a:moveTo>
                      <a:lnTo>
                        <a:pt x="531" y="510"/>
                      </a:lnTo>
                      <a:lnTo>
                        <a:pt x="533" y="513"/>
                      </a:lnTo>
                      <a:close/>
                    </a:path>
                  </a:pathLst>
                </a:custGeom>
                <a:solidFill>
                  <a:srgbClr val="AC3939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05" name="Freeform 1162"/>
                <p:cNvSpPr/>
                <p:nvPr/>
              </p:nvSpPr>
              <p:spPr>
                <a:xfrm>
                  <a:off x="750" y="1511"/>
                  <a:ext cx="1" cy="1"/>
                </a:xfrm>
                <a:custGeom>
                  <a:avLst/>
                  <a:gdLst>
                    <a:gd name="txL" fmla="*/ 0 w 2"/>
                    <a:gd name="txT" fmla="*/ 0 h 2"/>
                    <a:gd name="txR" fmla="*/ 2 w 2"/>
                    <a:gd name="txB" fmla="*/ 2 h 2"/>
                  </a:gdLst>
                  <a:ahLst/>
                  <a:cxnLst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txL" t="txT" r="txR" b="txB"/>
                  <a:pathLst>
                    <a:path w="2" h="2">
                      <a:moveTo>
                        <a:pt x="0" y="1"/>
                      </a:move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06" name="Freeform 1163"/>
                <p:cNvSpPr/>
                <p:nvPr/>
              </p:nvSpPr>
              <p:spPr>
                <a:xfrm>
                  <a:off x="748" y="1507"/>
                  <a:ext cx="1" cy="1"/>
                </a:xfrm>
                <a:custGeom>
                  <a:avLst/>
                  <a:gdLst>
                    <a:gd name="txL" fmla="*/ 0 w 2"/>
                    <a:gd name="txT" fmla="*/ 0 h 3"/>
                    <a:gd name="txR" fmla="*/ 2 w 2"/>
                    <a:gd name="txB" fmla="*/ 3 h 3"/>
                  </a:gdLst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" h="3">
                      <a:moveTo>
                        <a:pt x="2" y="3"/>
                      </a:moveTo>
                      <a:lnTo>
                        <a:pt x="0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07" name="Freeform 1164"/>
                <p:cNvSpPr/>
                <p:nvPr/>
              </p:nvSpPr>
              <p:spPr>
                <a:xfrm>
                  <a:off x="703" y="1339"/>
                  <a:ext cx="26" cy="110"/>
                </a:xfrm>
                <a:custGeom>
                  <a:avLst/>
                  <a:gdLst>
                    <a:gd name="txL" fmla="*/ 0 w 77"/>
                    <a:gd name="txT" fmla="*/ 0 h 330"/>
                    <a:gd name="txR" fmla="*/ 77 w 77"/>
                    <a:gd name="txB" fmla="*/ 330 h 33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7" h="330">
                      <a:moveTo>
                        <a:pt x="5" y="13"/>
                      </a:moveTo>
                      <a:lnTo>
                        <a:pt x="6" y="15"/>
                      </a:lnTo>
                      <a:lnTo>
                        <a:pt x="7" y="26"/>
                      </a:lnTo>
                      <a:lnTo>
                        <a:pt x="6" y="28"/>
                      </a:lnTo>
                      <a:lnTo>
                        <a:pt x="11" y="37"/>
                      </a:lnTo>
                      <a:lnTo>
                        <a:pt x="11" y="39"/>
                      </a:lnTo>
                      <a:lnTo>
                        <a:pt x="6" y="51"/>
                      </a:lnTo>
                      <a:lnTo>
                        <a:pt x="12" y="96"/>
                      </a:lnTo>
                      <a:lnTo>
                        <a:pt x="22" y="141"/>
                      </a:lnTo>
                      <a:lnTo>
                        <a:pt x="20" y="144"/>
                      </a:lnTo>
                      <a:lnTo>
                        <a:pt x="24" y="151"/>
                      </a:lnTo>
                      <a:lnTo>
                        <a:pt x="24" y="154"/>
                      </a:lnTo>
                      <a:lnTo>
                        <a:pt x="37" y="235"/>
                      </a:lnTo>
                      <a:lnTo>
                        <a:pt x="36" y="237"/>
                      </a:lnTo>
                      <a:lnTo>
                        <a:pt x="44" y="259"/>
                      </a:lnTo>
                      <a:lnTo>
                        <a:pt x="50" y="280"/>
                      </a:lnTo>
                      <a:lnTo>
                        <a:pt x="53" y="302"/>
                      </a:lnTo>
                      <a:lnTo>
                        <a:pt x="53" y="326"/>
                      </a:lnTo>
                      <a:lnTo>
                        <a:pt x="58" y="326"/>
                      </a:lnTo>
                      <a:lnTo>
                        <a:pt x="59" y="316"/>
                      </a:lnTo>
                      <a:lnTo>
                        <a:pt x="60" y="314"/>
                      </a:lnTo>
                      <a:lnTo>
                        <a:pt x="77" y="330"/>
                      </a:lnTo>
                      <a:lnTo>
                        <a:pt x="72" y="315"/>
                      </a:lnTo>
                      <a:lnTo>
                        <a:pt x="67" y="297"/>
                      </a:lnTo>
                      <a:lnTo>
                        <a:pt x="62" y="274"/>
                      </a:lnTo>
                      <a:lnTo>
                        <a:pt x="58" y="249"/>
                      </a:lnTo>
                      <a:lnTo>
                        <a:pt x="16" y="60"/>
                      </a:lnTo>
                      <a:lnTo>
                        <a:pt x="17" y="57"/>
                      </a:lnTo>
                      <a:lnTo>
                        <a:pt x="12" y="8"/>
                      </a:lnTo>
                      <a:lnTo>
                        <a:pt x="10" y="6"/>
                      </a:lnTo>
                      <a:lnTo>
                        <a:pt x="5" y="0"/>
                      </a:lnTo>
                      <a:lnTo>
                        <a:pt x="1" y="3"/>
                      </a:lnTo>
                      <a:lnTo>
                        <a:pt x="0" y="4"/>
                      </a:lnTo>
                      <a:lnTo>
                        <a:pt x="1" y="7"/>
                      </a:lnTo>
                      <a:lnTo>
                        <a:pt x="5" y="13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08" name="Freeform 1165"/>
                <p:cNvSpPr/>
                <p:nvPr/>
              </p:nvSpPr>
              <p:spPr>
                <a:xfrm>
                  <a:off x="581" y="1352"/>
                  <a:ext cx="134" cy="92"/>
                </a:xfrm>
                <a:custGeom>
                  <a:avLst/>
                  <a:gdLst>
                    <a:gd name="txL" fmla="*/ 0 w 403"/>
                    <a:gd name="txT" fmla="*/ 0 h 277"/>
                    <a:gd name="txR" fmla="*/ 403 w 403"/>
                    <a:gd name="txB" fmla="*/ 277 h 27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03" h="277">
                      <a:moveTo>
                        <a:pt x="360" y="16"/>
                      </a:moveTo>
                      <a:lnTo>
                        <a:pt x="356" y="16"/>
                      </a:lnTo>
                      <a:lnTo>
                        <a:pt x="352" y="12"/>
                      </a:lnTo>
                      <a:lnTo>
                        <a:pt x="349" y="9"/>
                      </a:lnTo>
                      <a:lnTo>
                        <a:pt x="347" y="4"/>
                      </a:lnTo>
                      <a:lnTo>
                        <a:pt x="347" y="0"/>
                      </a:lnTo>
                      <a:lnTo>
                        <a:pt x="337" y="4"/>
                      </a:lnTo>
                      <a:lnTo>
                        <a:pt x="329" y="9"/>
                      </a:lnTo>
                      <a:lnTo>
                        <a:pt x="319" y="11"/>
                      </a:lnTo>
                      <a:lnTo>
                        <a:pt x="311" y="13"/>
                      </a:lnTo>
                      <a:lnTo>
                        <a:pt x="292" y="15"/>
                      </a:lnTo>
                      <a:lnTo>
                        <a:pt x="272" y="12"/>
                      </a:lnTo>
                      <a:lnTo>
                        <a:pt x="236" y="19"/>
                      </a:lnTo>
                      <a:lnTo>
                        <a:pt x="226" y="29"/>
                      </a:lnTo>
                      <a:lnTo>
                        <a:pt x="209" y="31"/>
                      </a:lnTo>
                      <a:lnTo>
                        <a:pt x="170" y="42"/>
                      </a:lnTo>
                      <a:lnTo>
                        <a:pt x="158" y="51"/>
                      </a:lnTo>
                      <a:lnTo>
                        <a:pt x="145" y="58"/>
                      </a:lnTo>
                      <a:lnTo>
                        <a:pt x="131" y="63"/>
                      </a:lnTo>
                      <a:lnTo>
                        <a:pt x="115" y="67"/>
                      </a:lnTo>
                      <a:lnTo>
                        <a:pt x="84" y="72"/>
                      </a:lnTo>
                      <a:lnTo>
                        <a:pt x="59" y="75"/>
                      </a:lnTo>
                      <a:lnTo>
                        <a:pt x="35" y="73"/>
                      </a:lnTo>
                      <a:lnTo>
                        <a:pt x="26" y="81"/>
                      </a:lnTo>
                      <a:lnTo>
                        <a:pt x="24" y="82"/>
                      </a:lnTo>
                      <a:lnTo>
                        <a:pt x="19" y="81"/>
                      </a:lnTo>
                      <a:lnTo>
                        <a:pt x="17" y="79"/>
                      </a:lnTo>
                      <a:lnTo>
                        <a:pt x="13" y="75"/>
                      </a:lnTo>
                      <a:lnTo>
                        <a:pt x="14" y="64"/>
                      </a:lnTo>
                      <a:lnTo>
                        <a:pt x="15" y="61"/>
                      </a:lnTo>
                      <a:lnTo>
                        <a:pt x="7" y="75"/>
                      </a:lnTo>
                      <a:lnTo>
                        <a:pt x="3" y="78"/>
                      </a:lnTo>
                      <a:lnTo>
                        <a:pt x="0" y="88"/>
                      </a:lnTo>
                      <a:lnTo>
                        <a:pt x="25" y="85"/>
                      </a:lnTo>
                      <a:lnTo>
                        <a:pt x="12" y="101"/>
                      </a:lnTo>
                      <a:lnTo>
                        <a:pt x="13" y="106"/>
                      </a:lnTo>
                      <a:lnTo>
                        <a:pt x="14" y="111"/>
                      </a:lnTo>
                      <a:lnTo>
                        <a:pt x="14" y="112"/>
                      </a:lnTo>
                      <a:lnTo>
                        <a:pt x="17" y="114"/>
                      </a:lnTo>
                      <a:lnTo>
                        <a:pt x="19" y="117"/>
                      </a:lnTo>
                      <a:lnTo>
                        <a:pt x="24" y="118"/>
                      </a:lnTo>
                      <a:lnTo>
                        <a:pt x="33" y="115"/>
                      </a:lnTo>
                      <a:lnTo>
                        <a:pt x="35" y="115"/>
                      </a:lnTo>
                      <a:lnTo>
                        <a:pt x="41" y="106"/>
                      </a:lnTo>
                      <a:lnTo>
                        <a:pt x="61" y="105"/>
                      </a:lnTo>
                      <a:lnTo>
                        <a:pt x="68" y="102"/>
                      </a:lnTo>
                      <a:lnTo>
                        <a:pt x="68" y="101"/>
                      </a:lnTo>
                      <a:lnTo>
                        <a:pt x="69" y="101"/>
                      </a:lnTo>
                      <a:lnTo>
                        <a:pt x="72" y="101"/>
                      </a:lnTo>
                      <a:lnTo>
                        <a:pt x="77" y="101"/>
                      </a:lnTo>
                      <a:lnTo>
                        <a:pt x="91" y="97"/>
                      </a:lnTo>
                      <a:lnTo>
                        <a:pt x="93" y="95"/>
                      </a:lnTo>
                      <a:lnTo>
                        <a:pt x="93" y="94"/>
                      </a:lnTo>
                      <a:lnTo>
                        <a:pt x="95" y="94"/>
                      </a:lnTo>
                      <a:lnTo>
                        <a:pt x="97" y="94"/>
                      </a:lnTo>
                      <a:lnTo>
                        <a:pt x="104" y="91"/>
                      </a:lnTo>
                      <a:lnTo>
                        <a:pt x="110" y="87"/>
                      </a:lnTo>
                      <a:lnTo>
                        <a:pt x="117" y="83"/>
                      </a:lnTo>
                      <a:lnTo>
                        <a:pt x="144" y="75"/>
                      </a:lnTo>
                      <a:lnTo>
                        <a:pt x="146" y="72"/>
                      </a:lnTo>
                      <a:lnTo>
                        <a:pt x="149" y="67"/>
                      </a:lnTo>
                      <a:lnTo>
                        <a:pt x="150" y="64"/>
                      </a:lnTo>
                      <a:lnTo>
                        <a:pt x="164" y="63"/>
                      </a:lnTo>
                      <a:lnTo>
                        <a:pt x="175" y="63"/>
                      </a:lnTo>
                      <a:lnTo>
                        <a:pt x="187" y="63"/>
                      </a:lnTo>
                      <a:lnTo>
                        <a:pt x="192" y="61"/>
                      </a:lnTo>
                      <a:lnTo>
                        <a:pt x="198" y="61"/>
                      </a:lnTo>
                      <a:lnTo>
                        <a:pt x="210" y="61"/>
                      </a:lnTo>
                      <a:lnTo>
                        <a:pt x="220" y="58"/>
                      </a:lnTo>
                      <a:lnTo>
                        <a:pt x="230" y="55"/>
                      </a:lnTo>
                      <a:lnTo>
                        <a:pt x="240" y="52"/>
                      </a:lnTo>
                      <a:lnTo>
                        <a:pt x="245" y="49"/>
                      </a:lnTo>
                      <a:lnTo>
                        <a:pt x="247" y="48"/>
                      </a:lnTo>
                      <a:lnTo>
                        <a:pt x="251" y="48"/>
                      </a:lnTo>
                      <a:lnTo>
                        <a:pt x="312" y="31"/>
                      </a:lnTo>
                      <a:lnTo>
                        <a:pt x="320" y="60"/>
                      </a:lnTo>
                      <a:lnTo>
                        <a:pt x="328" y="91"/>
                      </a:lnTo>
                      <a:lnTo>
                        <a:pt x="334" y="121"/>
                      </a:lnTo>
                      <a:lnTo>
                        <a:pt x="338" y="153"/>
                      </a:lnTo>
                      <a:lnTo>
                        <a:pt x="343" y="214"/>
                      </a:lnTo>
                      <a:lnTo>
                        <a:pt x="343" y="277"/>
                      </a:lnTo>
                      <a:lnTo>
                        <a:pt x="371" y="277"/>
                      </a:lnTo>
                      <a:lnTo>
                        <a:pt x="378" y="274"/>
                      </a:lnTo>
                      <a:lnTo>
                        <a:pt x="386" y="274"/>
                      </a:lnTo>
                      <a:lnTo>
                        <a:pt x="403" y="276"/>
                      </a:lnTo>
                      <a:lnTo>
                        <a:pt x="379" y="147"/>
                      </a:lnTo>
                      <a:lnTo>
                        <a:pt x="368" y="81"/>
                      </a:lnTo>
                      <a:lnTo>
                        <a:pt x="360" y="16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09" name="Freeform 1166"/>
                <p:cNvSpPr/>
                <p:nvPr/>
              </p:nvSpPr>
              <p:spPr>
                <a:xfrm>
                  <a:off x="687" y="1448"/>
                  <a:ext cx="37" cy="21"/>
                </a:xfrm>
                <a:custGeom>
                  <a:avLst/>
                  <a:gdLst>
                    <a:gd name="txL" fmla="*/ 0 w 111"/>
                    <a:gd name="txT" fmla="*/ 0 h 63"/>
                    <a:gd name="txR" fmla="*/ 111 w 111"/>
                    <a:gd name="txB" fmla="*/ 63 h 6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11" h="63">
                      <a:moveTo>
                        <a:pt x="87" y="5"/>
                      </a:moveTo>
                      <a:lnTo>
                        <a:pt x="85" y="0"/>
                      </a:lnTo>
                      <a:lnTo>
                        <a:pt x="76" y="6"/>
                      </a:lnTo>
                      <a:lnTo>
                        <a:pt x="66" y="11"/>
                      </a:lnTo>
                      <a:lnTo>
                        <a:pt x="57" y="15"/>
                      </a:lnTo>
                      <a:lnTo>
                        <a:pt x="52" y="16"/>
                      </a:lnTo>
                      <a:lnTo>
                        <a:pt x="48" y="18"/>
                      </a:lnTo>
                      <a:lnTo>
                        <a:pt x="42" y="18"/>
                      </a:lnTo>
                      <a:lnTo>
                        <a:pt x="37" y="20"/>
                      </a:lnTo>
                      <a:lnTo>
                        <a:pt x="28" y="20"/>
                      </a:lnTo>
                      <a:lnTo>
                        <a:pt x="25" y="18"/>
                      </a:lnTo>
                      <a:lnTo>
                        <a:pt x="24" y="18"/>
                      </a:lnTo>
                      <a:lnTo>
                        <a:pt x="22" y="18"/>
                      </a:lnTo>
                      <a:lnTo>
                        <a:pt x="17" y="18"/>
                      </a:lnTo>
                      <a:lnTo>
                        <a:pt x="7" y="17"/>
                      </a:lnTo>
                      <a:lnTo>
                        <a:pt x="0" y="21"/>
                      </a:lnTo>
                      <a:lnTo>
                        <a:pt x="23" y="21"/>
                      </a:lnTo>
                      <a:lnTo>
                        <a:pt x="33" y="30"/>
                      </a:lnTo>
                      <a:lnTo>
                        <a:pt x="71" y="42"/>
                      </a:lnTo>
                      <a:lnTo>
                        <a:pt x="79" y="47"/>
                      </a:lnTo>
                      <a:lnTo>
                        <a:pt x="111" y="63"/>
                      </a:lnTo>
                      <a:lnTo>
                        <a:pt x="105" y="39"/>
                      </a:lnTo>
                      <a:lnTo>
                        <a:pt x="102" y="27"/>
                      </a:lnTo>
                      <a:lnTo>
                        <a:pt x="102" y="16"/>
                      </a:lnTo>
                      <a:lnTo>
                        <a:pt x="97" y="14"/>
                      </a:lnTo>
                      <a:lnTo>
                        <a:pt x="96" y="15"/>
                      </a:lnTo>
                      <a:lnTo>
                        <a:pt x="90" y="11"/>
                      </a:lnTo>
                      <a:lnTo>
                        <a:pt x="87" y="5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10" name="Freeform 1167"/>
                <p:cNvSpPr/>
                <p:nvPr/>
              </p:nvSpPr>
              <p:spPr>
                <a:xfrm>
                  <a:off x="554" y="1463"/>
                  <a:ext cx="193" cy="141"/>
                </a:xfrm>
                <a:custGeom>
                  <a:avLst/>
                  <a:gdLst>
                    <a:gd name="txL" fmla="*/ 0 w 581"/>
                    <a:gd name="txT" fmla="*/ 0 h 422"/>
                    <a:gd name="txR" fmla="*/ 581 w 581"/>
                    <a:gd name="txB" fmla="*/ 422 h 42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81" h="422">
                      <a:moveTo>
                        <a:pt x="519" y="46"/>
                      </a:moveTo>
                      <a:lnTo>
                        <a:pt x="514" y="31"/>
                      </a:lnTo>
                      <a:lnTo>
                        <a:pt x="500" y="31"/>
                      </a:lnTo>
                      <a:lnTo>
                        <a:pt x="485" y="30"/>
                      </a:lnTo>
                      <a:lnTo>
                        <a:pt x="468" y="27"/>
                      </a:lnTo>
                      <a:lnTo>
                        <a:pt x="452" y="24"/>
                      </a:lnTo>
                      <a:lnTo>
                        <a:pt x="429" y="18"/>
                      </a:lnTo>
                      <a:lnTo>
                        <a:pt x="450" y="28"/>
                      </a:lnTo>
                      <a:lnTo>
                        <a:pt x="473" y="43"/>
                      </a:lnTo>
                      <a:lnTo>
                        <a:pt x="494" y="57"/>
                      </a:lnTo>
                      <a:lnTo>
                        <a:pt x="515" y="74"/>
                      </a:lnTo>
                      <a:lnTo>
                        <a:pt x="514" y="75"/>
                      </a:lnTo>
                      <a:lnTo>
                        <a:pt x="467" y="61"/>
                      </a:lnTo>
                      <a:lnTo>
                        <a:pt x="422" y="44"/>
                      </a:lnTo>
                      <a:lnTo>
                        <a:pt x="377" y="24"/>
                      </a:lnTo>
                      <a:lnTo>
                        <a:pt x="335" y="2"/>
                      </a:lnTo>
                      <a:lnTo>
                        <a:pt x="327" y="0"/>
                      </a:lnTo>
                      <a:lnTo>
                        <a:pt x="278" y="9"/>
                      </a:lnTo>
                      <a:lnTo>
                        <a:pt x="297" y="10"/>
                      </a:lnTo>
                      <a:lnTo>
                        <a:pt x="316" y="14"/>
                      </a:lnTo>
                      <a:lnTo>
                        <a:pt x="334" y="20"/>
                      </a:lnTo>
                      <a:lnTo>
                        <a:pt x="353" y="31"/>
                      </a:lnTo>
                      <a:lnTo>
                        <a:pt x="353" y="32"/>
                      </a:lnTo>
                      <a:lnTo>
                        <a:pt x="315" y="28"/>
                      </a:lnTo>
                      <a:lnTo>
                        <a:pt x="276" y="27"/>
                      </a:lnTo>
                      <a:lnTo>
                        <a:pt x="303" y="30"/>
                      </a:lnTo>
                      <a:lnTo>
                        <a:pt x="332" y="33"/>
                      </a:lnTo>
                      <a:lnTo>
                        <a:pt x="360" y="42"/>
                      </a:lnTo>
                      <a:lnTo>
                        <a:pt x="388" y="52"/>
                      </a:lnTo>
                      <a:lnTo>
                        <a:pt x="414" y="66"/>
                      </a:lnTo>
                      <a:lnTo>
                        <a:pt x="438" y="81"/>
                      </a:lnTo>
                      <a:lnTo>
                        <a:pt x="462" y="100"/>
                      </a:lnTo>
                      <a:lnTo>
                        <a:pt x="484" y="123"/>
                      </a:lnTo>
                      <a:lnTo>
                        <a:pt x="506" y="148"/>
                      </a:lnTo>
                      <a:lnTo>
                        <a:pt x="509" y="156"/>
                      </a:lnTo>
                      <a:lnTo>
                        <a:pt x="509" y="164"/>
                      </a:lnTo>
                      <a:lnTo>
                        <a:pt x="508" y="166"/>
                      </a:lnTo>
                      <a:lnTo>
                        <a:pt x="507" y="166"/>
                      </a:lnTo>
                      <a:lnTo>
                        <a:pt x="513" y="187"/>
                      </a:lnTo>
                      <a:lnTo>
                        <a:pt x="508" y="190"/>
                      </a:lnTo>
                      <a:lnTo>
                        <a:pt x="486" y="212"/>
                      </a:lnTo>
                      <a:lnTo>
                        <a:pt x="466" y="233"/>
                      </a:lnTo>
                      <a:lnTo>
                        <a:pt x="444" y="254"/>
                      </a:lnTo>
                      <a:lnTo>
                        <a:pt x="424" y="273"/>
                      </a:lnTo>
                      <a:lnTo>
                        <a:pt x="400" y="290"/>
                      </a:lnTo>
                      <a:lnTo>
                        <a:pt x="388" y="297"/>
                      </a:lnTo>
                      <a:lnTo>
                        <a:pt x="384" y="298"/>
                      </a:lnTo>
                      <a:lnTo>
                        <a:pt x="382" y="301"/>
                      </a:lnTo>
                      <a:lnTo>
                        <a:pt x="377" y="305"/>
                      </a:lnTo>
                      <a:lnTo>
                        <a:pt x="353" y="320"/>
                      </a:lnTo>
                      <a:lnTo>
                        <a:pt x="330" y="334"/>
                      </a:lnTo>
                      <a:lnTo>
                        <a:pt x="304" y="345"/>
                      </a:lnTo>
                      <a:lnTo>
                        <a:pt x="291" y="350"/>
                      </a:lnTo>
                      <a:lnTo>
                        <a:pt x="279" y="356"/>
                      </a:lnTo>
                      <a:lnTo>
                        <a:pt x="264" y="359"/>
                      </a:lnTo>
                      <a:lnTo>
                        <a:pt x="251" y="364"/>
                      </a:lnTo>
                      <a:lnTo>
                        <a:pt x="225" y="373"/>
                      </a:lnTo>
                      <a:lnTo>
                        <a:pt x="196" y="379"/>
                      </a:lnTo>
                      <a:lnTo>
                        <a:pt x="168" y="383"/>
                      </a:lnTo>
                      <a:lnTo>
                        <a:pt x="160" y="383"/>
                      </a:lnTo>
                      <a:lnTo>
                        <a:pt x="153" y="385"/>
                      </a:lnTo>
                      <a:lnTo>
                        <a:pt x="138" y="387"/>
                      </a:lnTo>
                      <a:lnTo>
                        <a:pt x="109" y="391"/>
                      </a:lnTo>
                      <a:lnTo>
                        <a:pt x="107" y="389"/>
                      </a:lnTo>
                      <a:lnTo>
                        <a:pt x="48" y="373"/>
                      </a:lnTo>
                      <a:lnTo>
                        <a:pt x="23" y="356"/>
                      </a:lnTo>
                      <a:lnTo>
                        <a:pt x="18" y="333"/>
                      </a:lnTo>
                      <a:lnTo>
                        <a:pt x="16" y="311"/>
                      </a:lnTo>
                      <a:lnTo>
                        <a:pt x="15" y="268"/>
                      </a:lnTo>
                      <a:lnTo>
                        <a:pt x="11" y="261"/>
                      </a:lnTo>
                      <a:lnTo>
                        <a:pt x="12" y="259"/>
                      </a:lnTo>
                      <a:lnTo>
                        <a:pt x="12" y="254"/>
                      </a:lnTo>
                      <a:lnTo>
                        <a:pt x="5" y="275"/>
                      </a:lnTo>
                      <a:lnTo>
                        <a:pt x="1" y="298"/>
                      </a:lnTo>
                      <a:lnTo>
                        <a:pt x="0" y="322"/>
                      </a:lnTo>
                      <a:lnTo>
                        <a:pt x="3" y="346"/>
                      </a:lnTo>
                      <a:lnTo>
                        <a:pt x="10" y="373"/>
                      </a:lnTo>
                      <a:lnTo>
                        <a:pt x="11" y="375"/>
                      </a:lnTo>
                      <a:lnTo>
                        <a:pt x="17" y="393"/>
                      </a:lnTo>
                      <a:lnTo>
                        <a:pt x="17" y="395"/>
                      </a:lnTo>
                      <a:lnTo>
                        <a:pt x="33" y="410"/>
                      </a:lnTo>
                      <a:lnTo>
                        <a:pt x="53" y="422"/>
                      </a:lnTo>
                      <a:lnTo>
                        <a:pt x="51" y="417"/>
                      </a:lnTo>
                      <a:lnTo>
                        <a:pt x="52" y="412"/>
                      </a:lnTo>
                      <a:lnTo>
                        <a:pt x="57" y="409"/>
                      </a:lnTo>
                      <a:lnTo>
                        <a:pt x="63" y="410"/>
                      </a:lnTo>
                      <a:lnTo>
                        <a:pt x="67" y="413"/>
                      </a:lnTo>
                      <a:lnTo>
                        <a:pt x="73" y="419"/>
                      </a:lnTo>
                      <a:lnTo>
                        <a:pt x="73" y="422"/>
                      </a:lnTo>
                      <a:lnTo>
                        <a:pt x="126" y="418"/>
                      </a:lnTo>
                      <a:lnTo>
                        <a:pt x="179" y="411"/>
                      </a:lnTo>
                      <a:lnTo>
                        <a:pt x="229" y="400"/>
                      </a:lnTo>
                      <a:lnTo>
                        <a:pt x="280" y="387"/>
                      </a:lnTo>
                      <a:lnTo>
                        <a:pt x="303" y="377"/>
                      </a:lnTo>
                      <a:lnTo>
                        <a:pt x="327" y="368"/>
                      </a:lnTo>
                      <a:lnTo>
                        <a:pt x="332" y="364"/>
                      </a:lnTo>
                      <a:lnTo>
                        <a:pt x="338" y="362"/>
                      </a:lnTo>
                      <a:lnTo>
                        <a:pt x="350" y="357"/>
                      </a:lnTo>
                      <a:lnTo>
                        <a:pt x="374" y="346"/>
                      </a:lnTo>
                      <a:lnTo>
                        <a:pt x="395" y="333"/>
                      </a:lnTo>
                      <a:lnTo>
                        <a:pt x="418" y="321"/>
                      </a:lnTo>
                      <a:lnTo>
                        <a:pt x="440" y="307"/>
                      </a:lnTo>
                      <a:lnTo>
                        <a:pt x="462" y="292"/>
                      </a:lnTo>
                      <a:lnTo>
                        <a:pt x="536" y="223"/>
                      </a:lnTo>
                      <a:lnTo>
                        <a:pt x="548" y="211"/>
                      </a:lnTo>
                      <a:lnTo>
                        <a:pt x="552" y="205"/>
                      </a:lnTo>
                      <a:lnTo>
                        <a:pt x="558" y="200"/>
                      </a:lnTo>
                      <a:lnTo>
                        <a:pt x="578" y="176"/>
                      </a:lnTo>
                      <a:lnTo>
                        <a:pt x="580" y="169"/>
                      </a:lnTo>
                      <a:lnTo>
                        <a:pt x="581" y="165"/>
                      </a:lnTo>
                      <a:lnTo>
                        <a:pt x="580" y="163"/>
                      </a:lnTo>
                      <a:lnTo>
                        <a:pt x="579" y="163"/>
                      </a:lnTo>
                      <a:lnTo>
                        <a:pt x="574" y="163"/>
                      </a:lnTo>
                      <a:lnTo>
                        <a:pt x="569" y="165"/>
                      </a:lnTo>
                      <a:lnTo>
                        <a:pt x="562" y="169"/>
                      </a:lnTo>
                      <a:lnTo>
                        <a:pt x="555" y="176"/>
                      </a:lnTo>
                      <a:lnTo>
                        <a:pt x="549" y="92"/>
                      </a:lnTo>
                      <a:lnTo>
                        <a:pt x="519" y="46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11" name="Freeform 1168"/>
                <p:cNvSpPr/>
                <p:nvPr/>
              </p:nvSpPr>
              <p:spPr>
                <a:xfrm>
                  <a:off x="734" y="1462"/>
                  <a:ext cx="24" cy="49"/>
                </a:xfrm>
                <a:custGeom>
                  <a:avLst/>
                  <a:gdLst>
                    <a:gd name="txL" fmla="*/ 0 w 72"/>
                    <a:gd name="txT" fmla="*/ 0 h 148"/>
                    <a:gd name="txR" fmla="*/ 72 w 72"/>
                    <a:gd name="txB" fmla="*/ 148 h 14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2" h="148">
                      <a:moveTo>
                        <a:pt x="2" y="26"/>
                      </a:moveTo>
                      <a:lnTo>
                        <a:pt x="1" y="29"/>
                      </a:lnTo>
                      <a:lnTo>
                        <a:pt x="4" y="36"/>
                      </a:lnTo>
                      <a:lnTo>
                        <a:pt x="4" y="41"/>
                      </a:lnTo>
                      <a:lnTo>
                        <a:pt x="3" y="43"/>
                      </a:lnTo>
                      <a:lnTo>
                        <a:pt x="3" y="44"/>
                      </a:lnTo>
                      <a:lnTo>
                        <a:pt x="4" y="43"/>
                      </a:lnTo>
                      <a:lnTo>
                        <a:pt x="15" y="53"/>
                      </a:lnTo>
                      <a:lnTo>
                        <a:pt x="26" y="65"/>
                      </a:lnTo>
                      <a:lnTo>
                        <a:pt x="45" y="90"/>
                      </a:lnTo>
                      <a:lnTo>
                        <a:pt x="60" y="118"/>
                      </a:lnTo>
                      <a:lnTo>
                        <a:pt x="72" y="148"/>
                      </a:lnTo>
                      <a:lnTo>
                        <a:pt x="62" y="121"/>
                      </a:lnTo>
                      <a:lnTo>
                        <a:pt x="50" y="96"/>
                      </a:lnTo>
                      <a:lnTo>
                        <a:pt x="9" y="34"/>
                      </a:lnTo>
                      <a:lnTo>
                        <a:pt x="7" y="26"/>
                      </a:lnTo>
                      <a:lnTo>
                        <a:pt x="0" y="0"/>
                      </a:lnTo>
                      <a:lnTo>
                        <a:pt x="2" y="26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12" name="Freeform 1169"/>
                <p:cNvSpPr/>
                <p:nvPr/>
              </p:nvSpPr>
              <p:spPr>
                <a:xfrm>
                  <a:off x="737" y="1470"/>
                  <a:ext cx="1" cy="3"/>
                </a:xfrm>
                <a:custGeom>
                  <a:avLst/>
                  <a:gdLst>
                    <a:gd name="txL" fmla="*/ 0 w 2"/>
                    <a:gd name="txT" fmla="*/ 0 h 8"/>
                    <a:gd name="txR" fmla="*/ 2 w 2"/>
                    <a:gd name="txB" fmla="*/ 8 h 8"/>
                  </a:gdLst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" h="8">
                      <a:moveTo>
                        <a:pt x="2" y="8"/>
                      </a:moveTo>
                      <a:lnTo>
                        <a:pt x="0" y="0"/>
                      </a:lnTo>
                      <a:lnTo>
                        <a:pt x="2" y="8"/>
                      </a:lnTo>
                      <a:close/>
                    </a:path>
                  </a:pathLst>
                </a:custGeom>
                <a:solidFill>
                  <a:srgbClr val="6699C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13" name="Freeform 1170"/>
                <p:cNvSpPr>
                  <a:spLocks noEditPoints="1"/>
                </p:cNvSpPr>
                <p:nvPr/>
              </p:nvSpPr>
              <p:spPr>
                <a:xfrm>
                  <a:off x="580" y="1362"/>
                  <a:ext cx="145" cy="126"/>
                </a:xfrm>
                <a:custGeom>
                  <a:avLst/>
                  <a:gdLst>
                    <a:gd name="txL" fmla="*/ 0 w 437"/>
                    <a:gd name="txT" fmla="*/ 0 h 377"/>
                    <a:gd name="txR" fmla="*/ 437 w 437"/>
                    <a:gd name="txB" fmla="*/ 377 h 37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37" h="377">
                      <a:moveTo>
                        <a:pt x="436" y="377"/>
                      </a:moveTo>
                      <a:lnTo>
                        <a:pt x="437" y="376"/>
                      </a:lnTo>
                      <a:lnTo>
                        <a:pt x="416" y="359"/>
                      </a:lnTo>
                      <a:lnTo>
                        <a:pt x="395" y="345"/>
                      </a:lnTo>
                      <a:lnTo>
                        <a:pt x="372" y="330"/>
                      </a:lnTo>
                      <a:lnTo>
                        <a:pt x="351" y="320"/>
                      </a:lnTo>
                      <a:lnTo>
                        <a:pt x="341" y="317"/>
                      </a:lnTo>
                      <a:lnTo>
                        <a:pt x="334" y="315"/>
                      </a:lnTo>
                      <a:lnTo>
                        <a:pt x="330" y="314"/>
                      </a:lnTo>
                      <a:lnTo>
                        <a:pt x="327" y="309"/>
                      </a:lnTo>
                      <a:lnTo>
                        <a:pt x="324" y="308"/>
                      </a:lnTo>
                      <a:lnTo>
                        <a:pt x="327" y="308"/>
                      </a:lnTo>
                      <a:lnTo>
                        <a:pt x="332" y="300"/>
                      </a:lnTo>
                      <a:lnTo>
                        <a:pt x="348" y="297"/>
                      </a:lnTo>
                      <a:lnTo>
                        <a:pt x="368" y="298"/>
                      </a:lnTo>
                      <a:lnTo>
                        <a:pt x="384" y="299"/>
                      </a:lnTo>
                      <a:lnTo>
                        <a:pt x="402" y="305"/>
                      </a:lnTo>
                      <a:lnTo>
                        <a:pt x="394" y="300"/>
                      </a:lnTo>
                      <a:lnTo>
                        <a:pt x="356" y="288"/>
                      </a:lnTo>
                      <a:lnTo>
                        <a:pt x="346" y="279"/>
                      </a:lnTo>
                      <a:lnTo>
                        <a:pt x="323" y="279"/>
                      </a:lnTo>
                      <a:lnTo>
                        <a:pt x="330" y="275"/>
                      </a:lnTo>
                      <a:lnTo>
                        <a:pt x="328" y="275"/>
                      </a:lnTo>
                      <a:lnTo>
                        <a:pt x="328" y="272"/>
                      </a:lnTo>
                      <a:lnTo>
                        <a:pt x="340" y="261"/>
                      </a:lnTo>
                      <a:lnTo>
                        <a:pt x="356" y="255"/>
                      </a:lnTo>
                      <a:lnTo>
                        <a:pt x="375" y="246"/>
                      </a:lnTo>
                      <a:lnTo>
                        <a:pt x="347" y="246"/>
                      </a:lnTo>
                      <a:lnTo>
                        <a:pt x="347" y="183"/>
                      </a:lnTo>
                      <a:lnTo>
                        <a:pt x="342" y="122"/>
                      </a:lnTo>
                      <a:lnTo>
                        <a:pt x="338" y="90"/>
                      </a:lnTo>
                      <a:lnTo>
                        <a:pt x="332" y="60"/>
                      </a:lnTo>
                      <a:lnTo>
                        <a:pt x="324" y="29"/>
                      </a:lnTo>
                      <a:lnTo>
                        <a:pt x="316" y="0"/>
                      </a:lnTo>
                      <a:lnTo>
                        <a:pt x="255" y="17"/>
                      </a:lnTo>
                      <a:lnTo>
                        <a:pt x="251" y="17"/>
                      </a:lnTo>
                      <a:lnTo>
                        <a:pt x="249" y="18"/>
                      </a:lnTo>
                      <a:lnTo>
                        <a:pt x="244" y="21"/>
                      </a:lnTo>
                      <a:lnTo>
                        <a:pt x="234" y="24"/>
                      </a:lnTo>
                      <a:lnTo>
                        <a:pt x="224" y="27"/>
                      </a:lnTo>
                      <a:lnTo>
                        <a:pt x="214" y="30"/>
                      </a:lnTo>
                      <a:lnTo>
                        <a:pt x="202" y="30"/>
                      </a:lnTo>
                      <a:lnTo>
                        <a:pt x="196" y="30"/>
                      </a:lnTo>
                      <a:lnTo>
                        <a:pt x="191" y="32"/>
                      </a:lnTo>
                      <a:lnTo>
                        <a:pt x="179" y="32"/>
                      </a:lnTo>
                      <a:lnTo>
                        <a:pt x="168" y="32"/>
                      </a:lnTo>
                      <a:lnTo>
                        <a:pt x="154" y="33"/>
                      </a:lnTo>
                      <a:lnTo>
                        <a:pt x="153" y="36"/>
                      </a:lnTo>
                      <a:lnTo>
                        <a:pt x="150" y="41"/>
                      </a:lnTo>
                      <a:lnTo>
                        <a:pt x="148" y="44"/>
                      </a:lnTo>
                      <a:lnTo>
                        <a:pt x="121" y="52"/>
                      </a:lnTo>
                      <a:lnTo>
                        <a:pt x="114" y="56"/>
                      </a:lnTo>
                      <a:lnTo>
                        <a:pt x="108" y="60"/>
                      </a:lnTo>
                      <a:lnTo>
                        <a:pt x="101" y="63"/>
                      </a:lnTo>
                      <a:lnTo>
                        <a:pt x="99" y="63"/>
                      </a:lnTo>
                      <a:lnTo>
                        <a:pt x="97" y="63"/>
                      </a:lnTo>
                      <a:lnTo>
                        <a:pt x="97" y="64"/>
                      </a:lnTo>
                      <a:lnTo>
                        <a:pt x="95" y="66"/>
                      </a:lnTo>
                      <a:lnTo>
                        <a:pt x="81" y="70"/>
                      </a:lnTo>
                      <a:lnTo>
                        <a:pt x="76" y="70"/>
                      </a:lnTo>
                      <a:lnTo>
                        <a:pt x="73" y="70"/>
                      </a:lnTo>
                      <a:lnTo>
                        <a:pt x="72" y="70"/>
                      </a:lnTo>
                      <a:lnTo>
                        <a:pt x="72" y="71"/>
                      </a:lnTo>
                      <a:lnTo>
                        <a:pt x="65" y="74"/>
                      </a:lnTo>
                      <a:lnTo>
                        <a:pt x="45" y="75"/>
                      </a:lnTo>
                      <a:lnTo>
                        <a:pt x="39" y="84"/>
                      </a:lnTo>
                      <a:lnTo>
                        <a:pt x="37" y="84"/>
                      </a:lnTo>
                      <a:lnTo>
                        <a:pt x="28" y="87"/>
                      </a:lnTo>
                      <a:lnTo>
                        <a:pt x="23" y="86"/>
                      </a:lnTo>
                      <a:lnTo>
                        <a:pt x="21" y="83"/>
                      </a:lnTo>
                      <a:lnTo>
                        <a:pt x="18" y="81"/>
                      </a:lnTo>
                      <a:lnTo>
                        <a:pt x="18" y="80"/>
                      </a:lnTo>
                      <a:lnTo>
                        <a:pt x="17" y="75"/>
                      </a:lnTo>
                      <a:lnTo>
                        <a:pt x="16" y="70"/>
                      </a:lnTo>
                      <a:lnTo>
                        <a:pt x="29" y="54"/>
                      </a:lnTo>
                      <a:lnTo>
                        <a:pt x="4" y="57"/>
                      </a:lnTo>
                      <a:lnTo>
                        <a:pt x="7" y="47"/>
                      </a:lnTo>
                      <a:lnTo>
                        <a:pt x="6" y="47"/>
                      </a:lnTo>
                      <a:lnTo>
                        <a:pt x="3" y="50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21" y="107"/>
                      </a:lnTo>
                      <a:lnTo>
                        <a:pt x="41" y="164"/>
                      </a:lnTo>
                      <a:lnTo>
                        <a:pt x="60" y="231"/>
                      </a:lnTo>
                      <a:lnTo>
                        <a:pt x="78" y="299"/>
                      </a:lnTo>
                      <a:lnTo>
                        <a:pt x="78" y="297"/>
                      </a:lnTo>
                      <a:lnTo>
                        <a:pt x="78" y="294"/>
                      </a:lnTo>
                      <a:lnTo>
                        <a:pt x="69" y="240"/>
                      </a:lnTo>
                      <a:lnTo>
                        <a:pt x="54" y="188"/>
                      </a:lnTo>
                      <a:lnTo>
                        <a:pt x="53" y="183"/>
                      </a:lnTo>
                      <a:lnTo>
                        <a:pt x="48" y="176"/>
                      </a:lnTo>
                      <a:lnTo>
                        <a:pt x="45" y="166"/>
                      </a:lnTo>
                      <a:lnTo>
                        <a:pt x="43" y="156"/>
                      </a:lnTo>
                      <a:lnTo>
                        <a:pt x="47" y="140"/>
                      </a:lnTo>
                      <a:lnTo>
                        <a:pt x="49" y="137"/>
                      </a:lnTo>
                      <a:lnTo>
                        <a:pt x="49" y="146"/>
                      </a:lnTo>
                      <a:lnTo>
                        <a:pt x="47" y="149"/>
                      </a:lnTo>
                      <a:lnTo>
                        <a:pt x="66" y="186"/>
                      </a:lnTo>
                      <a:lnTo>
                        <a:pt x="75" y="206"/>
                      </a:lnTo>
                      <a:lnTo>
                        <a:pt x="82" y="226"/>
                      </a:lnTo>
                      <a:lnTo>
                        <a:pt x="91" y="267"/>
                      </a:lnTo>
                      <a:lnTo>
                        <a:pt x="96" y="310"/>
                      </a:lnTo>
                      <a:lnTo>
                        <a:pt x="100" y="328"/>
                      </a:lnTo>
                      <a:lnTo>
                        <a:pt x="108" y="318"/>
                      </a:lnTo>
                      <a:lnTo>
                        <a:pt x="119" y="312"/>
                      </a:lnTo>
                      <a:lnTo>
                        <a:pt x="130" y="306"/>
                      </a:lnTo>
                      <a:lnTo>
                        <a:pt x="144" y="304"/>
                      </a:lnTo>
                      <a:lnTo>
                        <a:pt x="155" y="300"/>
                      </a:lnTo>
                      <a:lnTo>
                        <a:pt x="162" y="297"/>
                      </a:lnTo>
                      <a:lnTo>
                        <a:pt x="170" y="296"/>
                      </a:lnTo>
                      <a:lnTo>
                        <a:pt x="186" y="299"/>
                      </a:lnTo>
                      <a:lnTo>
                        <a:pt x="188" y="300"/>
                      </a:lnTo>
                      <a:lnTo>
                        <a:pt x="164" y="315"/>
                      </a:lnTo>
                      <a:lnTo>
                        <a:pt x="200" y="311"/>
                      </a:lnTo>
                      <a:lnTo>
                        <a:pt x="249" y="302"/>
                      </a:lnTo>
                      <a:lnTo>
                        <a:pt x="257" y="304"/>
                      </a:lnTo>
                      <a:lnTo>
                        <a:pt x="299" y="326"/>
                      </a:lnTo>
                      <a:lnTo>
                        <a:pt x="344" y="346"/>
                      </a:lnTo>
                      <a:lnTo>
                        <a:pt x="389" y="363"/>
                      </a:lnTo>
                      <a:lnTo>
                        <a:pt x="436" y="377"/>
                      </a:lnTo>
                      <a:close/>
                      <a:moveTo>
                        <a:pt x="77" y="117"/>
                      </a:moveTo>
                      <a:lnTo>
                        <a:pt x="81" y="113"/>
                      </a:lnTo>
                      <a:lnTo>
                        <a:pt x="95" y="107"/>
                      </a:lnTo>
                      <a:lnTo>
                        <a:pt x="127" y="106"/>
                      </a:lnTo>
                      <a:lnTo>
                        <a:pt x="161" y="110"/>
                      </a:lnTo>
                      <a:lnTo>
                        <a:pt x="192" y="116"/>
                      </a:lnTo>
                      <a:lnTo>
                        <a:pt x="224" y="124"/>
                      </a:lnTo>
                      <a:lnTo>
                        <a:pt x="226" y="125"/>
                      </a:lnTo>
                      <a:lnTo>
                        <a:pt x="221" y="136"/>
                      </a:lnTo>
                      <a:lnTo>
                        <a:pt x="216" y="140"/>
                      </a:lnTo>
                      <a:lnTo>
                        <a:pt x="180" y="138"/>
                      </a:lnTo>
                      <a:lnTo>
                        <a:pt x="145" y="137"/>
                      </a:lnTo>
                      <a:lnTo>
                        <a:pt x="111" y="134"/>
                      </a:lnTo>
                      <a:lnTo>
                        <a:pt x="77" y="128"/>
                      </a:lnTo>
                      <a:lnTo>
                        <a:pt x="76" y="122"/>
                      </a:lnTo>
                      <a:lnTo>
                        <a:pt x="77" y="117"/>
                      </a:lnTo>
                      <a:close/>
                      <a:moveTo>
                        <a:pt x="291" y="41"/>
                      </a:moveTo>
                      <a:lnTo>
                        <a:pt x="292" y="40"/>
                      </a:lnTo>
                      <a:lnTo>
                        <a:pt x="294" y="40"/>
                      </a:lnTo>
                      <a:lnTo>
                        <a:pt x="298" y="44"/>
                      </a:lnTo>
                      <a:lnTo>
                        <a:pt x="299" y="47"/>
                      </a:lnTo>
                      <a:lnTo>
                        <a:pt x="302" y="53"/>
                      </a:lnTo>
                      <a:lnTo>
                        <a:pt x="303" y="56"/>
                      </a:lnTo>
                      <a:lnTo>
                        <a:pt x="299" y="65"/>
                      </a:lnTo>
                      <a:lnTo>
                        <a:pt x="297" y="70"/>
                      </a:lnTo>
                      <a:lnTo>
                        <a:pt x="296" y="72"/>
                      </a:lnTo>
                      <a:lnTo>
                        <a:pt x="296" y="76"/>
                      </a:lnTo>
                      <a:lnTo>
                        <a:pt x="291" y="84"/>
                      </a:lnTo>
                      <a:lnTo>
                        <a:pt x="287" y="94"/>
                      </a:lnTo>
                      <a:lnTo>
                        <a:pt x="281" y="101"/>
                      </a:lnTo>
                      <a:lnTo>
                        <a:pt x="279" y="102"/>
                      </a:lnTo>
                      <a:lnTo>
                        <a:pt x="278" y="105"/>
                      </a:lnTo>
                      <a:lnTo>
                        <a:pt x="275" y="110"/>
                      </a:lnTo>
                      <a:lnTo>
                        <a:pt x="268" y="116"/>
                      </a:lnTo>
                      <a:lnTo>
                        <a:pt x="262" y="123"/>
                      </a:lnTo>
                      <a:lnTo>
                        <a:pt x="279" y="82"/>
                      </a:lnTo>
                      <a:lnTo>
                        <a:pt x="291" y="41"/>
                      </a:lnTo>
                      <a:close/>
                      <a:moveTo>
                        <a:pt x="88" y="224"/>
                      </a:moveTo>
                      <a:lnTo>
                        <a:pt x="87" y="222"/>
                      </a:lnTo>
                      <a:lnTo>
                        <a:pt x="88" y="224"/>
                      </a:lnTo>
                      <a:close/>
                      <a:moveTo>
                        <a:pt x="263" y="204"/>
                      </a:moveTo>
                      <a:lnTo>
                        <a:pt x="261" y="210"/>
                      </a:lnTo>
                      <a:lnTo>
                        <a:pt x="258" y="213"/>
                      </a:lnTo>
                      <a:lnTo>
                        <a:pt x="147" y="243"/>
                      </a:lnTo>
                      <a:lnTo>
                        <a:pt x="145" y="240"/>
                      </a:lnTo>
                      <a:lnTo>
                        <a:pt x="147" y="234"/>
                      </a:lnTo>
                      <a:lnTo>
                        <a:pt x="148" y="232"/>
                      </a:lnTo>
                      <a:lnTo>
                        <a:pt x="230" y="197"/>
                      </a:lnTo>
                      <a:lnTo>
                        <a:pt x="237" y="194"/>
                      </a:lnTo>
                      <a:lnTo>
                        <a:pt x="246" y="192"/>
                      </a:lnTo>
                      <a:lnTo>
                        <a:pt x="254" y="194"/>
                      </a:lnTo>
                      <a:lnTo>
                        <a:pt x="262" y="200"/>
                      </a:lnTo>
                      <a:lnTo>
                        <a:pt x="262" y="202"/>
                      </a:lnTo>
                      <a:lnTo>
                        <a:pt x="263" y="204"/>
                      </a:lnTo>
                      <a:close/>
                    </a:path>
                  </a:pathLst>
                </a:custGeom>
                <a:solidFill>
                  <a:srgbClr val="CC66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14" name="Freeform 1171"/>
                <p:cNvSpPr/>
                <p:nvPr/>
              </p:nvSpPr>
              <p:spPr>
                <a:xfrm>
                  <a:off x="605" y="1398"/>
                  <a:ext cx="50" cy="11"/>
                </a:xfrm>
                <a:custGeom>
                  <a:avLst/>
                  <a:gdLst>
                    <a:gd name="txL" fmla="*/ 0 w 150"/>
                    <a:gd name="txT" fmla="*/ 0 h 34"/>
                    <a:gd name="txR" fmla="*/ 150 w 150"/>
                    <a:gd name="txB" fmla="*/ 34 h 3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50" h="34">
                      <a:moveTo>
                        <a:pt x="5" y="7"/>
                      </a:moveTo>
                      <a:lnTo>
                        <a:pt x="1" y="11"/>
                      </a:lnTo>
                      <a:lnTo>
                        <a:pt x="0" y="16"/>
                      </a:lnTo>
                      <a:lnTo>
                        <a:pt x="1" y="22"/>
                      </a:lnTo>
                      <a:lnTo>
                        <a:pt x="35" y="28"/>
                      </a:lnTo>
                      <a:lnTo>
                        <a:pt x="69" y="31"/>
                      </a:lnTo>
                      <a:lnTo>
                        <a:pt x="104" y="32"/>
                      </a:lnTo>
                      <a:lnTo>
                        <a:pt x="140" y="34"/>
                      </a:lnTo>
                      <a:lnTo>
                        <a:pt x="145" y="30"/>
                      </a:lnTo>
                      <a:lnTo>
                        <a:pt x="150" y="19"/>
                      </a:lnTo>
                      <a:lnTo>
                        <a:pt x="148" y="18"/>
                      </a:lnTo>
                      <a:lnTo>
                        <a:pt x="116" y="10"/>
                      </a:lnTo>
                      <a:lnTo>
                        <a:pt x="85" y="4"/>
                      </a:lnTo>
                      <a:lnTo>
                        <a:pt x="51" y="0"/>
                      </a:lnTo>
                      <a:lnTo>
                        <a:pt x="19" y="1"/>
                      </a:lnTo>
                      <a:lnTo>
                        <a:pt x="5" y="7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15" name="Freeform 1172"/>
                <p:cNvSpPr/>
                <p:nvPr/>
              </p:nvSpPr>
              <p:spPr>
                <a:xfrm>
                  <a:off x="667" y="1376"/>
                  <a:ext cx="14" cy="27"/>
                </a:xfrm>
                <a:custGeom>
                  <a:avLst/>
                  <a:gdLst>
                    <a:gd name="txL" fmla="*/ 0 w 41"/>
                    <a:gd name="txT" fmla="*/ 0 h 83"/>
                    <a:gd name="txR" fmla="*/ 41 w 41"/>
                    <a:gd name="txB" fmla="*/ 83 h 8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1" h="83">
                      <a:moveTo>
                        <a:pt x="30" y="0"/>
                      </a:moveTo>
                      <a:lnTo>
                        <a:pt x="29" y="1"/>
                      </a:lnTo>
                      <a:lnTo>
                        <a:pt x="17" y="42"/>
                      </a:lnTo>
                      <a:lnTo>
                        <a:pt x="0" y="83"/>
                      </a:lnTo>
                      <a:lnTo>
                        <a:pt x="6" y="76"/>
                      </a:lnTo>
                      <a:lnTo>
                        <a:pt x="13" y="70"/>
                      </a:lnTo>
                      <a:lnTo>
                        <a:pt x="16" y="65"/>
                      </a:lnTo>
                      <a:lnTo>
                        <a:pt x="17" y="62"/>
                      </a:lnTo>
                      <a:lnTo>
                        <a:pt x="19" y="61"/>
                      </a:lnTo>
                      <a:lnTo>
                        <a:pt x="25" y="54"/>
                      </a:lnTo>
                      <a:lnTo>
                        <a:pt x="29" y="44"/>
                      </a:lnTo>
                      <a:lnTo>
                        <a:pt x="34" y="36"/>
                      </a:lnTo>
                      <a:lnTo>
                        <a:pt x="34" y="32"/>
                      </a:lnTo>
                      <a:lnTo>
                        <a:pt x="35" y="30"/>
                      </a:lnTo>
                      <a:lnTo>
                        <a:pt x="37" y="25"/>
                      </a:lnTo>
                      <a:lnTo>
                        <a:pt x="41" y="16"/>
                      </a:lnTo>
                      <a:lnTo>
                        <a:pt x="40" y="13"/>
                      </a:lnTo>
                      <a:lnTo>
                        <a:pt x="37" y="7"/>
                      </a:lnTo>
                      <a:lnTo>
                        <a:pt x="36" y="4"/>
                      </a:lnTo>
                      <a:lnTo>
                        <a:pt x="32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16" name="Freeform 1173"/>
                <p:cNvSpPr/>
                <p:nvPr/>
              </p:nvSpPr>
              <p:spPr>
                <a:xfrm>
                  <a:off x="628" y="1426"/>
                  <a:ext cx="39" cy="17"/>
                </a:xfrm>
                <a:custGeom>
                  <a:avLst/>
                  <a:gdLst>
                    <a:gd name="txL" fmla="*/ 0 w 118"/>
                    <a:gd name="txT" fmla="*/ 0 h 51"/>
                    <a:gd name="txR" fmla="*/ 118 w 118"/>
                    <a:gd name="txB" fmla="*/ 51 h 5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18" h="51">
                      <a:moveTo>
                        <a:pt x="116" y="18"/>
                      </a:moveTo>
                      <a:lnTo>
                        <a:pt x="118" y="12"/>
                      </a:lnTo>
                      <a:lnTo>
                        <a:pt x="117" y="10"/>
                      </a:lnTo>
                      <a:lnTo>
                        <a:pt x="117" y="8"/>
                      </a:lnTo>
                      <a:lnTo>
                        <a:pt x="109" y="2"/>
                      </a:lnTo>
                      <a:lnTo>
                        <a:pt x="101" y="0"/>
                      </a:lnTo>
                      <a:lnTo>
                        <a:pt x="92" y="2"/>
                      </a:lnTo>
                      <a:lnTo>
                        <a:pt x="85" y="5"/>
                      </a:lnTo>
                      <a:lnTo>
                        <a:pt x="3" y="40"/>
                      </a:lnTo>
                      <a:lnTo>
                        <a:pt x="2" y="42"/>
                      </a:lnTo>
                      <a:lnTo>
                        <a:pt x="0" y="48"/>
                      </a:lnTo>
                      <a:lnTo>
                        <a:pt x="2" y="51"/>
                      </a:lnTo>
                      <a:lnTo>
                        <a:pt x="113" y="21"/>
                      </a:lnTo>
                      <a:lnTo>
                        <a:pt x="116" y="18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17" name="Freeform 1174"/>
                <p:cNvSpPr/>
                <p:nvPr/>
              </p:nvSpPr>
              <p:spPr>
                <a:xfrm>
                  <a:off x="585" y="1358"/>
                  <a:ext cx="66" cy="21"/>
                </a:xfrm>
                <a:custGeom>
                  <a:avLst/>
                  <a:gdLst>
                    <a:gd name="txL" fmla="*/ 0 w 197"/>
                    <a:gd name="txT" fmla="*/ 0 h 65"/>
                    <a:gd name="txR" fmla="*/ 197 w 197"/>
                    <a:gd name="txB" fmla="*/ 65 h 6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97" h="65">
                      <a:moveTo>
                        <a:pt x="150" y="4"/>
                      </a:moveTo>
                      <a:lnTo>
                        <a:pt x="148" y="6"/>
                      </a:lnTo>
                      <a:lnTo>
                        <a:pt x="137" y="8"/>
                      </a:lnTo>
                      <a:lnTo>
                        <a:pt x="131" y="16"/>
                      </a:lnTo>
                      <a:lnTo>
                        <a:pt x="130" y="20"/>
                      </a:lnTo>
                      <a:lnTo>
                        <a:pt x="128" y="22"/>
                      </a:lnTo>
                      <a:lnTo>
                        <a:pt x="108" y="30"/>
                      </a:lnTo>
                      <a:lnTo>
                        <a:pt x="106" y="30"/>
                      </a:lnTo>
                      <a:lnTo>
                        <a:pt x="59" y="34"/>
                      </a:lnTo>
                      <a:lnTo>
                        <a:pt x="47" y="30"/>
                      </a:lnTo>
                      <a:lnTo>
                        <a:pt x="36" y="29"/>
                      </a:lnTo>
                      <a:lnTo>
                        <a:pt x="32" y="24"/>
                      </a:lnTo>
                      <a:lnTo>
                        <a:pt x="17" y="32"/>
                      </a:lnTo>
                      <a:lnTo>
                        <a:pt x="10" y="34"/>
                      </a:lnTo>
                      <a:lnTo>
                        <a:pt x="8" y="36"/>
                      </a:lnTo>
                      <a:lnTo>
                        <a:pt x="11" y="37"/>
                      </a:lnTo>
                      <a:lnTo>
                        <a:pt x="2" y="44"/>
                      </a:lnTo>
                      <a:lnTo>
                        <a:pt x="1" y="47"/>
                      </a:lnTo>
                      <a:lnTo>
                        <a:pt x="0" y="58"/>
                      </a:lnTo>
                      <a:lnTo>
                        <a:pt x="4" y="62"/>
                      </a:lnTo>
                      <a:lnTo>
                        <a:pt x="6" y="64"/>
                      </a:lnTo>
                      <a:lnTo>
                        <a:pt x="11" y="65"/>
                      </a:lnTo>
                      <a:lnTo>
                        <a:pt x="13" y="64"/>
                      </a:lnTo>
                      <a:lnTo>
                        <a:pt x="22" y="56"/>
                      </a:lnTo>
                      <a:lnTo>
                        <a:pt x="46" y="58"/>
                      </a:lnTo>
                      <a:lnTo>
                        <a:pt x="71" y="55"/>
                      </a:lnTo>
                      <a:lnTo>
                        <a:pt x="102" y="50"/>
                      </a:lnTo>
                      <a:lnTo>
                        <a:pt x="118" y="46"/>
                      </a:lnTo>
                      <a:lnTo>
                        <a:pt x="132" y="41"/>
                      </a:lnTo>
                      <a:lnTo>
                        <a:pt x="145" y="34"/>
                      </a:lnTo>
                      <a:lnTo>
                        <a:pt x="157" y="25"/>
                      </a:lnTo>
                      <a:lnTo>
                        <a:pt x="196" y="14"/>
                      </a:lnTo>
                      <a:lnTo>
                        <a:pt x="197" y="13"/>
                      </a:lnTo>
                      <a:lnTo>
                        <a:pt x="195" y="12"/>
                      </a:lnTo>
                      <a:lnTo>
                        <a:pt x="184" y="6"/>
                      </a:lnTo>
                      <a:lnTo>
                        <a:pt x="173" y="5"/>
                      </a:lnTo>
                      <a:lnTo>
                        <a:pt x="167" y="1"/>
                      </a:lnTo>
                      <a:lnTo>
                        <a:pt x="162" y="0"/>
                      </a:lnTo>
                      <a:lnTo>
                        <a:pt x="150" y="4"/>
                      </a:lnTo>
                      <a:close/>
                    </a:path>
                  </a:pathLst>
                </a:custGeom>
                <a:solidFill>
                  <a:srgbClr val="AC3939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18" name="Freeform 1175"/>
                <p:cNvSpPr/>
                <p:nvPr/>
              </p:nvSpPr>
              <p:spPr>
                <a:xfrm>
                  <a:off x="621" y="1363"/>
                  <a:ext cx="8" cy="5"/>
                </a:xfrm>
                <a:custGeom>
                  <a:avLst/>
                  <a:gdLst>
                    <a:gd name="txL" fmla="*/ 0 w 25"/>
                    <a:gd name="txT" fmla="*/ 0 h 14"/>
                    <a:gd name="txR" fmla="*/ 25 w 25"/>
                    <a:gd name="txB" fmla="*/ 14 h 1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5" h="14">
                      <a:moveTo>
                        <a:pt x="24" y="4"/>
                      </a:moveTo>
                      <a:lnTo>
                        <a:pt x="25" y="0"/>
                      </a:lnTo>
                      <a:lnTo>
                        <a:pt x="10" y="4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0" y="8"/>
                      </a:lnTo>
                      <a:lnTo>
                        <a:pt x="12" y="8"/>
                      </a:lnTo>
                      <a:lnTo>
                        <a:pt x="13" y="7"/>
                      </a:lnTo>
                      <a:lnTo>
                        <a:pt x="16" y="6"/>
                      </a:lnTo>
                      <a:lnTo>
                        <a:pt x="22" y="6"/>
                      </a:lnTo>
                      <a:lnTo>
                        <a:pt x="24" y="4"/>
                      </a:lnTo>
                      <a:close/>
                    </a:path>
                  </a:pathLst>
                </a:custGeom>
                <a:solidFill>
                  <a:srgbClr val="CC66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19" name="Freeform 1176"/>
                <p:cNvSpPr/>
                <p:nvPr/>
              </p:nvSpPr>
              <p:spPr>
                <a:xfrm>
                  <a:off x="621" y="1365"/>
                  <a:ext cx="7" cy="3"/>
                </a:xfrm>
                <a:custGeom>
                  <a:avLst/>
                  <a:gdLst>
                    <a:gd name="txL" fmla="*/ 0 w 20"/>
                    <a:gd name="txT" fmla="*/ 0 h 8"/>
                    <a:gd name="txR" fmla="*/ 20 w 20"/>
                    <a:gd name="txB" fmla="*/ 8 h 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0" h="8">
                      <a:moveTo>
                        <a:pt x="20" y="0"/>
                      </a:moveTo>
                      <a:lnTo>
                        <a:pt x="14" y="0"/>
                      </a:lnTo>
                      <a:lnTo>
                        <a:pt x="11" y="1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0" y="8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20" name="Freeform 1177"/>
                <p:cNvSpPr>
                  <a:spLocks noEditPoints="1"/>
                </p:cNvSpPr>
                <p:nvPr/>
              </p:nvSpPr>
              <p:spPr>
                <a:xfrm>
                  <a:off x="594" y="1408"/>
                  <a:ext cx="48" cy="70"/>
                </a:xfrm>
                <a:custGeom>
                  <a:avLst/>
                  <a:gdLst>
                    <a:gd name="txL" fmla="*/ 0 w 145"/>
                    <a:gd name="txT" fmla="*/ 0 h 209"/>
                    <a:gd name="txR" fmla="*/ 145 w 145"/>
                    <a:gd name="txB" fmla="*/ 209 h 20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45" h="209">
                      <a:moveTo>
                        <a:pt x="10" y="46"/>
                      </a:moveTo>
                      <a:lnTo>
                        <a:pt x="11" y="51"/>
                      </a:lnTo>
                      <a:lnTo>
                        <a:pt x="26" y="103"/>
                      </a:lnTo>
                      <a:lnTo>
                        <a:pt x="35" y="157"/>
                      </a:lnTo>
                      <a:lnTo>
                        <a:pt x="35" y="160"/>
                      </a:lnTo>
                      <a:lnTo>
                        <a:pt x="35" y="162"/>
                      </a:lnTo>
                      <a:lnTo>
                        <a:pt x="35" y="172"/>
                      </a:lnTo>
                      <a:lnTo>
                        <a:pt x="39" y="181"/>
                      </a:lnTo>
                      <a:lnTo>
                        <a:pt x="39" y="183"/>
                      </a:lnTo>
                      <a:lnTo>
                        <a:pt x="40" y="183"/>
                      </a:lnTo>
                      <a:lnTo>
                        <a:pt x="45" y="195"/>
                      </a:lnTo>
                      <a:lnTo>
                        <a:pt x="48" y="199"/>
                      </a:lnTo>
                      <a:lnTo>
                        <a:pt x="54" y="205"/>
                      </a:lnTo>
                      <a:lnTo>
                        <a:pt x="53" y="209"/>
                      </a:lnTo>
                      <a:lnTo>
                        <a:pt x="54" y="209"/>
                      </a:lnTo>
                      <a:lnTo>
                        <a:pt x="64" y="203"/>
                      </a:lnTo>
                      <a:lnTo>
                        <a:pt x="66" y="199"/>
                      </a:lnTo>
                      <a:lnTo>
                        <a:pt x="121" y="178"/>
                      </a:lnTo>
                      <a:lnTo>
                        <a:pt x="145" y="163"/>
                      </a:lnTo>
                      <a:lnTo>
                        <a:pt x="143" y="162"/>
                      </a:lnTo>
                      <a:lnTo>
                        <a:pt x="127" y="159"/>
                      </a:lnTo>
                      <a:lnTo>
                        <a:pt x="119" y="160"/>
                      </a:lnTo>
                      <a:lnTo>
                        <a:pt x="112" y="163"/>
                      </a:lnTo>
                      <a:lnTo>
                        <a:pt x="101" y="167"/>
                      </a:lnTo>
                      <a:lnTo>
                        <a:pt x="87" y="169"/>
                      </a:lnTo>
                      <a:lnTo>
                        <a:pt x="76" y="175"/>
                      </a:lnTo>
                      <a:lnTo>
                        <a:pt x="65" y="181"/>
                      </a:lnTo>
                      <a:lnTo>
                        <a:pt x="57" y="191"/>
                      </a:lnTo>
                      <a:lnTo>
                        <a:pt x="53" y="173"/>
                      </a:lnTo>
                      <a:lnTo>
                        <a:pt x="48" y="130"/>
                      </a:lnTo>
                      <a:lnTo>
                        <a:pt x="39" y="89"/>
                      </a:lnTo>
                      <a:lnTo>
                        <a:pt x="32" y="69"/>
                      </a:lnTo>
                      <a:lnTo>
                        <a:pt x="23" y="49"/>
                      </a:lnTo>
                      <a:lnTo>
                        <a:pt x="4" y="12"/>
                      </a:lnTo>
                      <a:lnTo>
                        <a:pt x="6" y="9"/>
                      </a:lnTo>
                      <a:lnTo>
                        <a:pt x="6" y="0"/>
                      </a:lnTo>
                      <a:lnTo>
                        <a:pt x="4" y="3"/>
                      </a:lnTo>
                      <a:lnTo>
                        <a:pt x="0" y="19"/>
                      </a:lnTo>
                      <a:lnTo>
                        <a:pt x="2" y="29"/>
                      </a:lnTo>
                      <a:lnTo>
                        <a:pt x="5" y="39"/>
                      </a:lnTo>
                      <a:lnTo>
                        <a:pt x="10" y="46"/>
                      </a:lnTo>
                      <a:close/>
                      <a:moveTo>
                        <a:pt x="57" y="202"/>
                      </a:moveTo>
                      <a:lnTo>
                        <a:pt x="57" y="201"/>
                      </a:lnTo>
                      <a:lnTo>
                        <a:pt x="58" y="199"/>
                      </a:lnTo>
                      <a:lnTo>
                        <a:pt x="57" y="202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21" name="Freeform 1178"/>
                <p:cNvSpPr/>
                <p:nvPr/>
              </p:nvSpPr>
              <p:spPr>
                <a:xfrm>
                  <a:off x="613" y="1474"/>
                  <a:ext cx="1" cy="1"/>
                </a:xfrm>
                <a:custGeom>
                  <a:avLst/>
                  <a:gdLst>
                    <a:gd name="txL" fmla="*/ 0 w 1"/>
                    <a:gd name="txT" fmla="*/ 0 h 3"/>
                    <a:gd name="txR" fmla="*/ 1 w 1"/>
                    <a:gd name="txB" fmla="*/ 3 h 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" h="3">
                      <a:moveTo>
                        <a:pt x="0" y="2"/>
                      </a:move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CC66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22" name="Freeform 1179"/>
                <p:cNvSpPr>
                  <a:spLocks noEditPoints="1"/>
                </p:cNvSpPr>
                <p:nvPr/>
              </p:nvSpPr>
              <p:spPr>
                <a:xfrm>
                  <a:off x="552" y="1469"/>
                  <a:ext cx="173" cy="125"/>
                </a:xfrm>
                <a:custGeom>
                  <a:avLst/>
                  <a:gdLst>
                    <a:gd name="txL" fmla="*/ 0 w 519"/>
                    <a:gd name="txT" fmla="*/ 0 h 375"/>
                    <a:gd name="txR" fmla="*/ 519 w 519"/>
                    <a:gd name="txB" fmla="*/ 375 h 37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19" h="375">
                      <a:moveTo>
                        <a:pt x="167" y="0"/>
                      </a:moveTo>
                      <a:lnTo>
                        <a:pt x="166" y="0"/>
                      </a:lnTo>
                      <a:lnTo>
                        <a:pt x="171" y="19"/>
                      </a:lnTo>
                      <a:lnTo>
                        <a:pt x="171" y="15"/>
                      </a:lnTo>
                      <a:lnTo>
                        <a:pt x="172" y="16"/>
                      </a:lnTo>
                      <a:lnTo>
                        <a:pt x="177" y="25"/>
                      </a:lnTo>
                      <a:lnTo>
                        <a:pt x="172" y="22"/>
                      </a:lnTo>
                      <a:lnTo>
                        <a:pt x="172" y="25"/>
                      </a:lnTo>
                      <a:lnTo>
                        <a:pt x="154" y="31"/>
                      </a:lnTo>
                      <a:lnTo>
                        <a:pt x="138" y="39"/>
                      </a:lnTo>
                      <a:lnTo>
                        <a:pt x="111" y="57"/>
                      </a:lnTo>
                      <a:lnTo>
                        <a:pt x="87" y="78"/>
                      </a:lnTo>
                      <a:lnTo>
                        <a:pt x="69" y="103"/>
                      </a:lnTo>
                      <a:lnTo>
                        <a:pt x="59" y="111"/>
                      </a:lnTo>
                      <a:lnTo>
                        <a:pt x="54" y="116"/>
                      </a:lnTo>
                      <a:lnTo>
                        <a:pt x="51" y="123"/>
                      </a:lnTo>
                      <a:lnTo>
                        <a:pt x="41" y="139"/>
                      </a:lnTo>
                      <a:lnTo>
                        <a:pt x="36" y="147"/>
                      </a:lnTo>
                      <a:lnTo>
                        <a:pt x="33" y="158"/>
                      </a:lnTo>
                      <a:lnTo>
                        <a:pt x="28" y="168"/>
                      </a:lnTo>
                      <a:lnTo>
                        <a:pt x="10" y="224"/>
                      </a:lnTo>
                      <a:lnTo>
                        <a:pt x="5" y="242"/>
                      </a:lnTo>
                      <a:lnTo>
                        <a:pt x="3" y="257"/>
                      </a:lnTo>
                      <a:lnTo>
                        <a:pt x="0" y="271"/>
                      </a:lnTo>
                      <a:lnTo>
                        <a:pt x="0" y="284"/>
                      </a:lnTo>
                      <a:lnTo>
                        <a:pt x="0" y="295"/>
                      </a:lnTo>
                      <a:lnTo>
                        <a:pt x="3" y="309"/>
                      </a:lnTo>
                      <a:lnTo>
                        <a:pt x="5" y="325"/>
                      </a:lnTo>
                      <a:lnTo>
                        <a:pt x="11" y="345"/>
                      </a:lnTo>
                      <a:lnTo>
                        <a:pt x="13" y="355"/>
                      </a:lnTo>
                      <a:lnTo>
                        <a:pt x="16" y="363"/>
                      </a:lnTo>
                      <a:lnTo>
                        <a:pt x="23" y="375"/>
                      </a:lnTo>
                      <a:lnTo>
                        <a:pt x="17" y="357"/>
                      </a:lnTo>
                      <a:lnTo>
                        <a:pt x="16" y="355"/>
                      </a:lnTo>
                      <a:lnTo>
                        <a:pt x="9" y="328"/>
                      </a:lnTo>
                      <a:lnTo>
                        <a:pt x="6" y="304"/>
                      </a:lnTo>
                      <a:lnTo>
                        <a:pt x="7" y="280"/>
                      </a:lnTo>
                      <a:lnTo>
                        <a:pt x="11" y="257"/>
                      </a:lnTo>
                      <a:lnTo>
                        <a:pt x="18" y="236"/>
                      </a:lnTo>
                      <a:lnTo>
                        <a:pt x="18" y="241"/>
                      </a:lnTo>
                      <a:lnTo>
                        <a:pt x="17" y="243"/>
                      </a:lnTo>
                      <a:lnTo>
                        <a:pt x="21" y="250"/>
                      </a:lnTo>
                      <a:lnTo>
                        <a:pt x="22" y="293"/>
                      </a:lnTo>
                      <a:lnTo>
                        <a:pt x="24" y="315"/>
                      </a:lnTo>
                      <a:lnTo>
                        <a:pt x="29" y="338"/>
                      </a:lnTo>
                      <a:lnTo>
                        <a:pt x="54" y="355"/>
                      </a:lnTo>
                      <a:lnTo>
                        <a:pt x="113" y="371"/>
                      </a:lnTo>
                      <a:lnTo>
                        <a:pt x="115" y="373"/>
                      </a:lnTo>
                      <a:lnTo>
                        <a:pt x="144" y="369"/>
                      </a:lnTo>
                      <a:lnTo>
                        <a:pt x="159" y="367"/>
                      </a:lnTo>
                      <a:lnTo>
                        <a:pt x="166" y="365"/>
                      </a:lnTo>
                      <a:lnTo>
                        <a:pt x="174" y="365"/>
                      </a:lnTo>
                      <a:lnTo>
                        <a:pt x="202" y="361"/>
                      </a:lnTo>
                      <a:lnTo>
                        <a:pt x="231" y="355"/>
                      </a:lnTo>
                      <a:lnTo>
                        <a:pt x="257" y="346"/>
                      </a:lnTo>
                      <a:lnTo>
                        <a:pt x="270" y="341"/>
                      </a:lnTo>
                      <a:lnTo>
                        <a:pt x="285" y="338"/>
                      </a:lnTo>
                      <a:lnTo>
                        <a:pt x="297" y="332"/>
                      </a:lnTo>
                      <a:lnTo>
                        <a:pt x="310" y="327"/>
                      </a:lnTo>
                      <a:lnTo>
                        <a:pt x="336" y="316"/>
                      </a:lnTo>
                      <a:lnTo>
                        <a:pt x="359" y="302"/>
                      </a:lnTo>
                      <a:lnTo>
                        <a:pt x="383" y="287"/>
                      </a:lnTo>
                      <a:lnTo>
                        <a:pt x="388" y="283"/>
                      </a:lnTo>
                      <a:lnTo>
                        <a:pt x="390" y="280"/>
                      </a:lnTo>
                      <a:lnTo>
                        <a:pt x="394" y="279"/>
                      </a:lnTo>
                      <a:lnTo>
                        <a:pt x="406" y="272"/>
                      </a:lnTo>
                      <a:lnTo>
                        <a:pt x="430" y="255"/>
                      </a:lnTo>
                      <a:lnTo>
                        <a:pt x="450" y="236"/>
                      </a:lnTo>
                      <a:lnTo>
                        <a:pt x="472" y="215"/>
                      </a:lnTo>
                      <a:lnTo>
                        <a:pt x="492" y="194"/>
                      </a:lnTo>
                      <a:lnTo>
                        <a:pt x="514" y="172"/>
                      </a:lnTo>
                      <a:lnTo>
                        <a:pt x="519" y="169"/>
                      </a:lnTo>
                      <a:lnTo>
                        <a:pt x="513" y="148"/>
                      </a:lnTo>
                      <a:lnTo>
                        <a:pt x="514" y="148"/>
                      </a:lnTo>
                      <a:lnTo>
                        <a:pt x="515" y="146"/>
                      </a:lnTo>
                      <a:lnTo>
                        <a:pt x="515" y="138"/>
                      </a:lnTo>
                      <a:lnTo>
                        <a:pt x="512" y="130"/>
                      </a:lnTo>
                      <a:lnTo>
                        <a:pt x="490" y="105"/>
                      </a:lnTo>
                      <a:lnTo>
                        <a:pt x="468" y="82"/>
                      </a:lnTo>
                      <a:lnTo>
                        <a:pt x="444" y="63"/>
                      </a:lnTo>
                      <a:lnTo>
                        <a:pt x="420" y="48"/>
                      </a:lnTo>
                      <a:lnTo>
                        <a:pt x="394" y="34"/>
                      </a:lnTo>
                      <a:lnTo>
                        <a:pt x="366" y="24"/>
                      </a:lnTo>
                      <a:lnTo>
                        <a:pt x="338" y="15"/>
                      </a:lnTo>
                      <a:lnTo>
                        <a:pt x="309" y="12"/>
                      </a:lnTo>
                      <a:lnTo>
                        <a:pt x="328" y="15"/>
                      </a:lnTo>
                      <a:lnTo>
                        <a:pt x="348" y="22"/>
                      </a:lnTo>
                      <a:lnTo>
                        <a:pt x="368" y="30"/>
                      </a:lnTo>
                      <a:lnTo>
                        <a:pt x="388" y="40"/>
                      </a:lnTo>
                      <a:lnTo>
                        <a:pt x="405" y="51"/>
                      </a:lnTo>
                      <a:lnTo>
                        <a:pt x="423" y="66"/>
                      </a:lnTo>
                      <a:lnTo>
                        <a:pt x="440" y="80"/>
                      </a:lnTo>
                      <a:lnTo>
                        <a:pt x="456" y="98"/>
                      </a:lnTo>
                      <a:lnTo>
                        <a:pt x="459" y="105"/>
                      </a:lnTo>
                      <a:lnTo>
                        <a:pt x="459" y="112"/>
                      </a:lnTo>
                      <a:lnTo>
                        <a:pt x="456" y="114"/>
                      </a:lnTo>
                      <a:lnTo>
                        <a:pt x="471" y="118"/>
                      </a:lnTo>
                      <a:lnTo>
                        <a:pt x="470" y="121"/>
                      </a:lnTo>
                      <a:lnTo>
                        <a:pt x="455" y="114"/>
                      </a:lnTo>
                      <a:lnTo>
                        <a:pt x="454" y="115"/>
                      </a:lnTo>
                      <a:lnTo>
                        <a:pt x="449" y="117"/>
                      </a:lnTo>
                      <a:lnTo>
                        <a:pt x="444" y="117"/>
                      </a:lnTo>
                      <a:lnTo>
                        <a:pt x="426" y="102"/>
                      </a:lnTo>
                      <a:lnTo>
                        <a:pt x="410" y="88"/>
                      </a:lnTo>
                      <a:lnTo>
                        <a:pt x="392" y="76"/>
                      </a:lnTo>
                      <a:lnTo>
                        <a:pt x="375" y="67"/>
                      </a:lnTo>
                      <a:lnTo>
                        <a:pt x="339" y="51"/>
                      </a:lnTo>
                      <a:lnTo>
                        <a:pt x="303" y="44"/>
                      </a:lnTo>
                      <a:lnTo>
                        <a:pt x="264" y="42"/>
                      </a:lnTo>
                      <a:lnTo>
                        <a:pt x="226" y="46"/>
                      </a:lnTo>
                      <a:lnTo>
                        <a:pt x="205" y="50"/>
                      </a:lnTo>
                      <a:lnTo>
                        <a:pt x="186" y="57"/>
                      </a:lnTo>
                      <a:lnTo>
                        <a:pt x="166" y="66"/>
                      </a:lnTo>
                      <a:lnTo>
                        <a:pt x="147" y="76"/>
                      </a:lnTo>
                      <a:lnTo>
                        <a:pt x="118" y="90"/>
                      </a:lnTo>
                      <a:lnTo>
                        <a:pt x="111" y="88"/>
                      </a:lnTo>
                      <a:lnTo>
                        <a:pt x="117" y="70"/>
                      </a:lnTo>
                      <a:lnTo>
                        <a:pt x="127" y="56"/>
                      </a:lnTo>
                      <a:lnTo>
                        <a:pt x="142" y="43"/>
                      </a:lnTo>
                      <a:lnTo>
                        <a:pt x="161" y="34"/>
                      </a:lnTo>
                      <a:lnTo>
                        <a:pt x="178" y="26"/>
                      </a:lnTo>
                      <a:lnTo>
                        <a:pt x="178" y="27"/>
                      </a:lnTo>
                      <a:lnTo>
                        <a:pt x="181" y="26"/>
                      </a:lnTo>
                      <a:lnTo>
                        <a:pt x="180" y="26"/>
                      </a:lnTo>
                      <a:lnTo>
                        <a:pt x="181" y="22"/>
                      </a:lnTo>
                      <a:lnTo>
                        <a:pt x="175" y="16"/>
                      </a:lnTo>
                      <a:lnTo>
                        <a:pt x="172" y="12"/>
                      </a:lnTo>
                      <a:lnTo>
                        <a:pt x="167" y="0"/>
                      </a:lnTo>
                      <a:close/>
                      <a:moveTo>
                        <a:pt x="90" y="207"/>
                      </a:moveTo>
                      <a:lnTo>
                        <a:pt x="83" y="191"/>
                      </a:lnTo>
                      <a:lnTo>
                        <a:pt x="84" y="185"/>
                      </a:lnTo>
                      <a:lnTo>
                        <a:pt x="89" y="182"/>
                      </a:lnTo>
                      <a:lnTo>
                        <a:pt x="204" y="225"/>
                      </a:lnTo>
                      <a:lnTo>
                        <a:pt x="203" y="226"/>
                      </a:lnTo>
                      <a:lnTo>
                        <a:pt x="174" y="229"/>
                      </a:lnTo>
                      <a:lnTo>
                        <a:pt x="160" y="227"/>
                      </a:lnTo>
                      <a:lnTo>
                        <a:pt x="153" y="226"/>
                      </a:lnTo>
                      <a:lnTo>
                        <a:pt x="147" y="226"/>
                      </a:lnTo>
                      <a:lnTo>
                        <a:pt x="118" y="219"/>
                      </a:lnTo>
                      <a:lnTo>
                        <a:pt x="103" y="213"/>
                      </a:lnTo>
                      <a:lnTo>
                        <a:pt x="96" y="209"/>
                      </a:lnTo>
                      <a:lnTo>
                        <a:pt x="90" y="207"/>
                      </a:lnTo>
                      <a:close/>
                      <a:moveTo>
                        <a:pt x="279" y="103"/>
                      </a:moveTo>
                      <a:lnTo>
                        <a:pt x="282" y="100"/>
                      </a:lnTo>
                      <a:lnTo>
                        <a:pt x="286" y="102"/>
                      </a:lnTo>
                      <a:lnTo>
                        <a:pt x="288" y="105"/>
                      </a:lnTo>
                      <a:lnTo>
                        <a:pt x="287" y="109"/>
                      </a:lnTo>
                      <a:lnTo>
                        <a:pt x="286" y="115"/>
                      </a:lnTo>
                      <a:lnTo>
                        <a:pt x="285" y="117"/>
                      </a:lnTo>
                      <a:lnTo>
                        <a:pt x="268" y="130"/>
                      </a:lnTo>
                      <a:lnTo>
                        <a:pt x="251" y="141"/>
                      </a:lnTo>
                      <a:lnTo>
                        <a:pt x="242" y="145"/>
                      </a:lnTo>
                      <a:lnTo>
                        <a:pt x="233" y="150"/>
                      </a:lnTo>
                      <a:lnTo>
                        <a:pt x="216" y="156"/>
                      </a:lnTo>
                      <a:lnTo>
                        <a:pt x="245" y="128"/>
                      </a:lnTo>
                      <a:lnTo>
                        <a:pt x="279" y="103"/>
                      </a:lnTo>
                      <a:close/>
                      <a:moveTo>
                        <a:pt x="387" y="151"/>
                      </a:moveTo>
                      <a:lnTo>
                        <a:pt x="389" y="148"/>
                      </a:lnTo>
                      <a:lnTo>
                        <a:pt x="390" y="158"/>
                      </a:lnTo>
                      <a:lnTo>
                        <a:pt x="390" y="171"/>
                      </a:lnTo>
                      <a:lnTo>
                        <a:pt x="387" y="184"/>
                      </a:lnTo>
                      <a:lnTo>
                        <a:pt x="382" y="200"/>
                      </a:lnTo>
                      <a:lnTo>
                        <a:pt x="352" y="257"/>
                      </a:lnTo>
                      <a:lnTo>
                        <a:pt x="332" y="263"/>
                      </a:lnTo>
                      <a:lnTo>
                        <a:pt x="354" y="205"/>
                      </a:lnTo>
                      <a:lnTo>
                        <a:pt x="387" y="151"/>
                      </a:lnTo>
                      <a:close/>
                      <a:moveTo>
                        <a:pt x="59" y="307"/>
                      </a:moveTo>
                      <a:lnTo>
                        <a:pt x="58" y="304"/>
                      </a:lnTo>
                      <a:lnTo>
                        <a:pt x="60" y="304"/>
                      </a:lnTo>
                      <a:lnTo>
                        <a:pt x="126" y="341"/>
                      </a:lnTo>
                      <a:lnTo>
                        <a:pt x="126" y="343"/>
                      </a:lnTo>
                      <a:lnTo>
                        <a:pt x="115" y="344"/>
                      </a:lnTo>
                      <a:lnTo>
                        <a:pt x="106" y="344"/>
                      </a:lnTo>
                      <a:lnTo>
                        <a:pt x="96" y="341"/>
                      </a:lnTo>
                      <a:lnTo>
                        <a:pt x="88" y="338"/>
                      </a:lnTo>
                      <a:lnTo>
                        <a:pt x="79" y="332"/>
                      </a:lnTo>
                      <a:lnTo>
                        <a:pt x="72" y="325"/>
                      </a:lnTo>
                      <a:lnTo>
                        <a:pt x="65" y="316"/>
                      </a:lnTo>
                      <a:lnTo>
                        <a:pt x="59" y="307"/>
                      </a:lnTo>
                      <a:close/>
                    </a:path>
                  </a:pathLst>
                </a:custGeom>
                <a:solidFill>
                  <a:srgbClr val="CC66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23" name="Freeform 1180"/>
                <p:cNvSpPr/>
                <p:nvPr/>
              </p:nvSpPr>
              <p:spPr>
                <a:xfrm>
                  <a:off x="579" y="1530"/>
                  <a:ext cx="41" cy="15"/>
                </a:xfrm>
                <a:custGeom>
                  <a:avLst/>
                  <a:gdLst>
                    <a:gd name="txL" fmla="*/ 0 w 121"/>
                    <a:gd name="txT" fmla="*/ 0 h 47"/>
                    <a:gd name="txR" fmla="*/ 121 w 121"/>
                    <a:gd name="txB" fmla="*/ 47 h 4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21" h="47">
                      <a:moveTo>
                        <a:pt x="0" y="9"/>
                      </a:moveTo>
                      <a:lnTo>
                        <a:pt x="7" y="25"/>
                      </a:lnTo>
                      <a:lnTo>
                        <a:pt x="13" y="27"/>
                      </a:lnTo>
                      <a:lnTo>
                        <a:pt x="20" y="31"/>
                      </a:lnTo>
                      <a:lnTo>
                        <a:pt x="35" y="37"/>
                      </a:lnTo>
                      <a:lnTo>
                        <a:pt x="64" y="44"/>
                      </a:lnTo>
                      <a:lnTo>
                        <a:pt x="70" y="44"/>
                      </a:lnTo>
                      <a:lnTo>
                        <a:pt x="77" y="45"/>
                      </a:lnTo>
                      <a:lnTo>
                        <a:pt x="91" y="47"/>
                      </a:lnTo>
                      <a:lnTo>
                        <a:pt x="120" y="44"/>
                      </a:lnTo>
                      <a:lnTo>
                        <a:pt x="121" y="43"/>
                      </a:lnTo>
                      <a:lnTo>
                        <a:pt x="6" y="0"/>
                      </a:lnTo>
                      <a:lnTo>
                        <a:pt x="1" y="3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24" name="Freeform 1181"/>
                <p:cNvSpPr/>
                <p:nvPr/>
              </p:nvSpPr>
              <p:spPr>
                <a:xfrm>
                  <a:off x="624" y="1502"/>
                  <a:ext cx="24" cy="19"/>
                </a:xfrm>
                <a:custGeom>
                  <a:avLst/>
                  <a:gdLst>
                    <a:gd name="txL" fmla="*/ 0 w 72"/>
                    <a:gd name="txT" fmla="*/ 0 h 56"/>
                    <a:gd name="txR" fmla="*/ 72 w 72"/>
                    <a:gd name="txB" fmla="*/ 56 h 5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2" h="56">
                      <a:moveTo>
                        <a:pt x="66" y="0"/>
                      </a:moveTo>
                      <a:lnTo>
                        <a:pt x="63" y="3"/>
                      </a:lnTo>
                      <a:lnTo>
                        <a:pt x="29" y="28"/>
                      </a:lnTo>
                      <a:lnTo>
                        <a:pt x="0" y="56"/>
                      </a:lnTo>
                      <a:lnTo>
                        <a:pt x="17" y="50"/>
                      </a:lnTo>
                      <a:lnTo>
                        <a:pt x="26" y="45"/>
                      </a:lnTo>
                      <a:lnTo>
                        <a:pt x="35" y="41"/>
                      </a:lnTo>
                      <a:lnTo>
                        <a:pt x="52" y="30"/>
                      </a:lnTo>
                      <a:lnTo>
                        <a:pt x="69" y="17"/>
                      </a:lnTo>
                      <a:lnTo>
                        <a:pt x="70" y="15"/>
                      </a:lnTo>
                      <a:lnTo>
                        <a:pt x="71" y="9"/>
                      </a:lnTo>
                      <a:lnTo>
                        <a:pt x="72" y="5"/>
                      </a:lnTo>
                      <a:lnTo>
                        <a:pt x="70" y="2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25" name="Freeform 1182"/>
                <p:cNvSpPr/>
                <p:nvPr/>
              </p:nvSpPr>
              <p:spPr>
                <a:xfrm>
                  <a:off x="662" y="1518"/>
                  <a:ext cx="20" cy="39"/>
                </a:xfrm>
                <a:custGeom>
                  <a:avLst/>
                  <a:gdLst>
                    <a:gd name="txL" fmla="*/ 0 w 58"/>
                    <a:gd name="txT" fmla="*/ 0 h 115"/>
                    <a:gd name="txR" fmla="*/ 58 w 58"/>
                    <a:gd name="txB" fmla="*/ 115 h 11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8" h="115">
                      <a:moveTo>
                        <a:pt x="57" y="0"/>
                      </a:moveTo>
                      <a:lnTo>
                        <a:pt x="55" y="3"/>
                      </a:lnTo>
                      <a:lnTo>
                        <a:pt x="22" y="57"/>
                      </a:lnTo>
                      <a:lnTo>
                        <a:pt x="0" y="115"/>
                      </a:lnTo>
                      <a:lnTo>
                        <a:pt x="20" y="109"/>
                      </a:lnTo>
                      <a:lnTo>
                        <a:pt x="50" y="52"/>
                      </a:lnTo>
                      <a:lnTo>
                        <a:pt x="55" y="36"/>
                      </a:lnTo>
                      <a:lnTo>
                        <a:pt x="58" y="23"/>
                      </a:lnTo>
                      <a:lnTo>
                        <a:pt x="58" y="10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26" name="Freeform 1183"/>
                <p:cNvSpPr/>
                <p:nvPr/>
              </p:nvSpPr>
              <p:spPr>
                <a:xfrm>
                  <a:off x="571" y="1570"/>
                  <a:ext cx="23" cy="14"/>
                </a:xfrm>
                <a:custGeom>
                  <a:avLst/>
                  <a:gdLst>
                    <a:gd name="txL" fmla="*/ 0 w 68"/>
                    <a:gd name="txT" fmla="*/ 0 h 40"/>
                    <a:gd name="txR" fmla="*/ 68 w 68"/>
                    <a:gd name="txB" fmla="*/ 40 h 4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8" h="40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1" y="3"/>
                      </a:lnTo>
                      <a:lnTo>
                        <a:pt x="7" y="12"/>
                      </a:lnTo>
                      <a:lnTo>
                        <a:pt x="14" y="21"/>
                      </a:lnTo>
                      <a:lnTo>
                        <a:pt x="21" y="28"/>
                      </a:lnTo>
                      <a:lnTo>
                        <a:pt x="30" y="34"/>
                      </a:lnTo>
                      <a:lnTo>
                        <a:pt x="38" y="37"/>
                      </a:lnTo>
                      <a:lnTo>
                        <a:pt x="48" y="40"/>
                      </a:lnTo>
                      <a:lnTo>
                        <a:pt x="57" y="40"/>
                      </a:lnTo>
                      <a:lnTo>
                        <a:pt x="68" y="39"/>
                      </a:lnTo>
                      <a:lnTo>
                        <a:pt x="68" y="37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27" name="Freeform 1184"/>
                <p:cNvSpPr/>
                <p:nvPr/>
              </p:nvSpPr>
              <p:spPr>
                <a:xfrm>
                  <a:off x="609" y="1474"/>
                  <a:ext cx="2" cy="3"/>
                </a:xfrm>
                <a:custGeom>
                  <a:avLst/>
                  <a:gdLst>
                    <a:gd name="txL" fmla="*/ 0 w 6"/>
                    <a:gd name="txT" fmla="*/ 0 h 10"/>
                    <a:gd name="txR" fmla="*/ 6 w 6"/>
                    <a:gd name="txB" fmla="*/ 10 h 1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" h="10">
                      <a:moveTo>
                        <a:pt x="1" y="7"/>
                      </a:moveTo>
                      <a:lnTo>
                        <a:pt x="6" y="10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7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28" name="Freeform 1185"/>
                <p:cNvSpPr/>
                <p:nvPr/>
              </p:nvSpPr>
              <p:spPr>
                <a:xfrm>
                  <a:off x="589" y="1472"/>
                  <a:ext cx="116" cy="36"/>
                </a:xfrm>
                <a:custGeom>
                  <a:avLst/>
                  <a:gdLst>
                    <a:gd name="txL" fmla="*/ 0 w 348"/>
                    <a:gd name="txT" fmla="*/ 0 h 108"/>
                    <a:gd name="txR" fmla="*/ 348 w 348"/>
                    <a:gd name="txB" fmla="*/ 108 h 10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48" h="108">
                      <a:moveTo>
                        <a:pt x="67" y="18"/>
                      </a:moveTo>
                      <a:lnTo>
                        <a:pt x="67" y="17"/>
                      </a:lnTo>
                      <a:lnTo>
                        <a:pt x="50" y="25"/>
                      </a:lnTo>
                      <a:lnTo>
                        <a:pt x="31" y="34"/>
                      </a:lnTo>
                      <a:lnTo>
                        <a:pt x="16" y="47"/>
                      </a:lnTo>
                      <a:lnTo>
                        <a:pt x="6" y="61"/>
                      </a:lnTo>
                      <a:lnTo>
                        <a:pt x="0" y="79"/>
                      </a:lnTo>
                      <a:lnTo>
                        <a:pt x="7" y="81"/>
                      </a:lnTo>
                      <a:lnTo>
                        <a:pt x="36" y="67"/>
                      </a:lnTo>
                      <a:lnTo>
                        <a:pt x="55" y="57"/>
                      </a:lnTo>
                      <a:lnTo>
                        <a:pt x="75" y="48"/>
                      </a:lnTo>
                      <a:lnTo>
                        <a:pt x="94" y="41"/>
                      </a:lnTo>
                      <a:lnTo>
                        <a:pt x="115" y="37"/>
                      </a:lnTo>
                      <a:lnTo>
                        <a:pt x="153" y="33"/>
                      </a:lnTo>
                      <a:lnTo>
                        <a:pt x="192" y="35"/>
                      </a:lnTo>
                      <a:lnTo>
                        <a:pt x="228" y="42"/>
                      </a:lnTo>
                      <a:lnTo>
                        <a:pt x="264" y="58"/>
                      </a:lnTo>
                      <a:lnTo>
                        <a:pt x="281" y="67"/>
                      </a:lnTo>
                      <a:lnTo>
                        <a:pt x="299" y="79"/>
                      </a:lnTo>
                      <a:lnTo>
                        <a:pt x="315" y="93"/>
                      </a:lnTo>
                      <a:lnTo>
                        <a:pt x="333" y="108"/>
                      </a:lnTo>
                      <a:lnTo>
                        <a:pt x="338" y="108"/>
                      </a:lnTo>
                      <a:lnTo>
                        <a:pt x="343" y="106"/>
                      </a:lnTo>
                      <a:lnTo>
                        <a:pt x="344" y="105"/>
                      </a:lnTo>
                      <a:lnTo>
                        <a:pt x="345" y="105"/>
                      </a:lnTo>
                      <a:lnTo>
                        <a:pt x="348" y="103"/>
                      </a:lnTo>
                      <a:lnTo>
                        <a:pt x="348" y="96"/>
                      </a:lnTo>
                      <a:lnTo>
                        <a:pt x="345" y="89"/>
                      </a:lnTo>
                      <a:lnTo>
                        <a:pt x="329" y="71"/>
                      </a:lnTo>
                      <a:lnTo>
                        <a:pt x="312" y="57"/>
                      </a:lnTo>
                      <a:lnTo>
                        <a:pt x="294" y="42"/>
                      </a:lnTo>
                      <a:lnTo>
                        <a:pt x="277" y="31"/>
                      </a:lnTo>
                      <a:lnTo>
                        <a:pt x="257" y="21"/>
                      </a:lnTo>
                      <a:lnTo>
                        <a:pt x="237" y="13"/>
                      </a:lnTo>
                      <a:lnTo>
                        <a:pt x="217" y="6"/>
                      </a:lnTo>
                      <a:lnTo>
                        <a:pt x="198" y="3"/>
                      </a:lnTo>
                      <a:lnTo>
                        <a:pt x="171" y="0"/>
                      </a:lnTo>
                      <a:lnTo>
                        <a:pt x="121" y="1"/>
                      </a:lnTo>
                      <a:lnTo>
                        <a:pt x="92" y="6"/>
                      </a:lnTo>
                      <a:lnTo>
                        <a:pt x="80" y="11"/>
                      </a:lnTo>
                      <a:lnTo>
                        <a:pt x="70" y="17"/>
                      </a:lnTo>
                      <a:lnTo>
                        <a:pt x="67" y="18"/>
                      </a:lnTo>
                      <a:close/>
                    </a:path>
                  </a:pathLst>
                </a:custGeom>
                <a:solidFill>
                  <a:srgbClr val="D9767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29" name="Freeform 1186"/>
                <p:cNvSpPr/>
                <p:nvPr/>
              </p:nvSpPr>
              <p:spPr>
                <a:xfrm>
                  <a:off x="615" y="1466"/>
                  <a:ext cx="56" cy="10"/>
                </a:xfrm>
                <a:custGeom>
                  <a:avLst/>
                  <a:gdLst>
                    <a:gd name="txL" fmla="*/ 0 w 168"/>
                    <a:gd name="txT" fmla="*/ 0 h 29"/>
                    <a:gd name="txR" fmla="*/ 168 w 168"/>
                    <a:gd name="txB" fmla="*/ 29 h 2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68" h="29">
                      <a:moveTo>
                        <a:pt x="0" y="29"/>
                      </a:moveTo>
                      <a:lnTo>
                        <a:pt x="12" y="24"/>
                      </a:lnTo>
                      <a:lnTo>
                        <a:pt x="41" y="19"/>
                      </a:lnTo>
                      <a:lnTo>
                        <a:pt x="91" y="18"/>
                      </a:lnTo>
                      <a:lnTo>
                        <a:pt x="130" y="19"/>
                      </a:lnTo>
                      <a:lnTo>
                        <a:pt x="168" y="23"/>
                      </a:lnTo>
                      <a:lnTo>
                        <a:pt x="168" y="22"/>
                      </a:lnTo>
                      <a:lnTo>
                        <a:pt x="149" y="11"/>
                      </a:lnTo>
                      <a:lnTo>
                        <a:pt x="131" y="5"/>
                      </a:lnTo>
                      <a:lnTo>
                        <a:pt x="112" y="1"/>
                      </a:lnTo>
                      <a:lnTo>
                        <a:pt x="93" y="0"/>
                      </a:lnTo>
                      <a:lnTo>
                        <a:pt x="57" y="4"/>
                      </a:lnTo>
                      <a:lnTo>
                        <a:pt x="2" y="25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AC3939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30" name="Freeform 1187"/>
                <p:cNvSpPr/>
                <p:nvPr/>
              </p:nvSpPr>
              <p:spPr>
                <a:xfrm>
                  <a:off x="688" y="1465"/>
                  <a:ext cx="1" cy="1"/>
                </a:xfrm>
                <a:custGeom>
                  <a:avLst/>
                  <a:gdLst>
                    <a:gd name="txL" fmla="*/ 0 w 3"/>
                    <a:gd name="txT" fmla="*/ 0 h 1"/>
                    <a:gd name="txR" fmla="*/ 3 w 3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" h="1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31" name="Freeform 1188"/>
                <p:cNvSpPr/>
                <p:nvPr/>
              </p:nvSpPr>
              <p:spPr>
                <a:xfrm>
                  <a:off x="703" y="1507"/>
                  <a:ext cx="6" cy="2"/>
                </a:xfrm>
                <a:custGeom>
                  <a:avLst/>
                  <a:gdLst>
                    <a:gd name="txL" fmla="*/ 0 w 16"/>
                    <a:gd name="txT" fmla="*/ 0 h 7"/>
                    <a:gd name="txR" fmla="*/ 16 w 16"/>
                    <a:gd name="txB" fmla="*/ 7 h 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6" h="7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5" y="7"/>
                      </a:lnTo>
                      <a:lnTo>
                        <a:pt x="16" y="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A929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32" name="Freeform 1189"/>
                <p:cNvSpPr/>
                <p:nvPr/>
              </p:nvSpPr>
              <p:spPr>
                <a:xfrm>
                  <a:off x="748" y="1530"/>
                  <a:ext cx="4" cy="6"/>
                </a:xfrm>
                <a:custGeom>
                  <a:avLst/>
                  <a:gdLst>
                    <a:gd name="txL" fmla="*/ 0 w 14"/>
                    <a:gd name="txT" fmla="*/ 0 h 16"/>
                    <a:gd name="txR" fmla="*/ 14 w 14"/>
                    <a:gd name="txB" fmla="*/ 16 h 1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4" h="16">
                      <a:moveTo>
                        <a:pt x="11" y="1"/>
                      </a:moveTo>
                      <a:lnTo>
                        <a:pt x="9" y="4"/>
                      </a:lnTo>
                      <a:lnTo>
                        <a:pt x="0" y="16"/>
                      </a:lnTo>
                      <a:lnTo>
                        <a:pt x="11" y="4"/>
                      </a:lnTo>
                      <a:lnTo>
                        <a:pt x="14" y="0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33" name="Freeform 1190"/>
                <p:cNvSpPr/>
                <p:nvPr/>
              </p:nvSpPr>
              <p:spPr>
                <a:xfrm>
                  <a:off x="671" y="1318"/>
                  <a:ext cx="1" cy="1"/>
                </a:xfrm>
                <a:custGeom>
                  <a:avLst/>
                  <a:gdLst>
                    <a:gd name="txL" fmla="*/ 0 w 2"/>
                    <a:gd name="txT" fmla="*/ 0 h 3"/>
                    <a:gd name="txR" fmla="*/ 2 w 2"/>
                    <a:gd name="txB" fmla="*/ 3 h 3"/>
                  </a:gdLst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" h="3">
                      <a:moveTo>
                        <a:pt x="1" y="0"/>
                      </a:move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44D4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34" name="Freeform 1191"/>
                <p:cNvSpPr>
                  <a:spLocks noEditPoints="1"/>
                </p:cNvSpPr>
                <p:nvPr/>
              </p:nvSpPr>
              <p:spPr>
                <a:xfrm>
                  <a:off x="564" y="1292"/>
                  <a:ext cx="150" cy="90"/>
                </a:xfrm>
                <a:custGeom>
                  <a:avLst/>
                  <a:gdLst>
                    <a:gd name="txL" fmla="*/ 0 w 450"/>
                    <a:gd name="txT" fmla="*/ 0 h 271"/>
                    <a:gd name="txR" fmla="*/ 450 w 450"/>
                    <a:gd name="txB" fmla="*/ 271 h 27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50" h="271">
                      <a:moveTo>
                        <a:pt x="411" y="16"/>
                      </a:moveTo>
                      <a:lnTo>
                        <a:pt x="404" y="10"/>
                      </a:lnTo>
                      <a:lnTo>
                        <a:pt x="400" y="6"/>
                      </a:lnTo>
                      <a:lnTo>
                        <a:pt x="398" y="5"/>
                      </a:lnTo>
                      <a:lnTo>
                        <a:pt x="393" y="5"/>
                      </a:lnTo>
                      <a:lnTo>
                        <a:pt x="390" y="6"/>
                      </a:lnTo>
                      <a:lnTo>
                        <a:pt x="387" y="7"/>
                      </a:lnTo>
                      <a:lnTo>
                        <a:pt x="386" y="6"/>
                      </a:lnTo>
                      <a:lnTo>
                        <a:pt x="382" y="7"/>
                      </a:lnTo>
                      <a:lnTo>
                        <a:pt x="382" y="6"/>
                      </a:lnTo>
                      <a:lnTo>
                        <a:pt x="377" y="1"/>
                      </a:lnTo>
                      <a:lnTo>
                        <a:pt x="372" y="0"/>
                      </a:lnTo>
                      <a:lnTo>
                        <a:pt x="369" y="1"/>
                      </a:lnTo>
                      <a:lnTo>
                        <a:pt x="362" y="2"/>
                      </a:lnTo>
                      <a:lnTo>
                        <a:pt x="362" y="1"/>
                      </a:lnTo>
                      <a:lnTo>
                        <a:pt x="359" y="4"/>
                      </a:lnTo>
                      <a:lnTo>
                        <a:pt x="354" y="6"/>
                      </a:lnTo>
                      <a:lnTo>
                        <a:pt x="353" y="12"/>
                      </a:lnTo>
                      <a:lnTo>
                        <a:pt x="353" y="29"/>
                      </a:lnTo>
                      <a:lnTo>
                        <a:pt x="368" y="32"/>
                      </a:lnTo>
                      <a:lnTo>
                        <a:pt x="369" y="31"/>
                      </a:lnTo>
                      <a:lnTo>
                        <a:pt x="378" y="35"/>
                      </a:lnTo>
                      <a:lnTo>
                        <a:pt x="395" y="43"/>
                      </a:lnTo>
                      <a:lnTo>
                        <a:pt x="396" y="43"/>
                      </a:lnTo>
                      <a:lnTo>
                        <a:pt x="393" y="49"/>
                      </a:lnTo>
                      <a:lnTo>
                        <a:pt x="389" y="54"/>
                      </a:lnTo>
                      <a:lnTo>
                        <a:pt x="372" y="55"/>
                      </a:lnTo>
                      <a:lnTo>
                        <a:pt x="371" y="62"/>
                      </a:lnTo>
                      <a:lnTo>
                        <a:pt x="365" y="62"/>
                      </a:lnTo>
                      <a:lnTo>
                        <a:pt x="341" y="88"/>
                      </a:lnTo>
                      <a:lnTo>
                        <a:pt x="359" y="98"/>
                      </a:lnTo>
                      <a:lnTo>
                        <a:pt x="356" y="104"/>
                      </a:lnTo>
                      <a:lnTo>
                        <a:pt x="356" y="114"/>
                      </a:lnTo>
                      <a:lnTo>
                        <a:pt x="345" y="116"/>
                      </a:lnTo>
                      <a:lnTo>
                        <a:pt x="335" y="101"/>
                      </a:lnTo>
                      <a:lnTo>
                        <a:pt x="323" y="86"/>
                      </a:lnTo>
                      <a:lnTo>
                        <a:pt x="318" y="85"/>
                      </a:lnTo>
                      <a:lnTo>
                        <a:pt x="314" y="84"/>
                      </a:lnTo>
                      <a:lnTo>
                        <a:pt x="310" y="84"/>
                      </a:lnTo>
                      <a:lnTo>
                        <a:pt x="311" y="86"/>
                      </a:lnTo>
                      <a:lnTo>
                        <a:pt x="312" y="100"/>
                      </a:lnTo>
                      <a:lnTo>
                        <a:pt x="314" y="106"/>
                      </a:lnTo>
                      <a:lnTo>
                        <a:pt x="317" y="113"/>
                      </a:lnTo>
                      <a:lnTo>
                        <a:pt x="338" y="119"/>
                      </a:lnTo>
                      <a:lnTo>
                        <a:pt x="346" y="122"/>
                      </a:lnTo>
                      <a:lnTo>
                        <a:pt x="356" y="128"/>
                      </a:lnTo>
                      <a:lnTo>
                        <a:pt x="371" y="142"/>
                      </a:lnTo>
                      <a:lnTo>
                        <a:pt x="384" y="160"/>
                      </a:lnTo>
                      <a:lnTo>
                        <a:pt x="386" y="162"/>
                      </a:lnTo>
                      <a:lnTo>
                        <a:pt x="383" y="163"/>
                      </a:lnTo>
                      <a:lnTo>
                        <a:pt x="382" y="166"/>
                      </a:lnTo>
                      <a:lnTo>
                        <a:pt x="377" y="169"/>
                      </a:lnTo>
                      <a:lnTo>
                        <a:pt x="371" y="169"/>
                      </a:lnTo>
                      <a:lnTo>
                        <a:pt x="332" y="146"/>
                      </a:lnTo>
                      <a:lnTo>
                        <a:pt x="322" y="145"/>
                      </a:lnTo>
                      <a:lnTo>
                        <a:pt x="314" y="143"/>
                      </a:lnTo>
                      <a:lnTo>
                        <a:pt x="304" y="139"/>
                      </a:lnTo>
                      <a:lnTo>
                        <a:pt x="296" y="134"/>
                      </a:lnTo>
                      <a:lnTo>
                        <a:pt x="245" y="158"/>
                      </a:lnTo>
                      <a:lnTo>
                        <a:pt x="245" y="157"/>
                      </a:lnTo>
                      <a:lnTo>
                        <a:pt x="242" y="152"/>
                      </a:lnTo>
                      <a:lnTo>
                        <a:pt x="239" y="150"/>
                      </a:lnTo>
                      <a:lnTo>
                        <a:pt x="233" y="149"/>
                      </a:lnTo>
                      <a:lnTo>
                        <a:pt x="239" y="154"/>
                      </a:lnTo>
                      <a:lnTo>
                        <a:pt x="240" y="156"/>
                      </a:lnTo>
                      <a:lnTo>
                        <a:pt x="240" y="161"/>
                      </a:lnTo>
                      <a:lnTo>
                        <a:pt x="233" y="170"/>
                      </a:lnTo>
                      <a:lnTo>
                        <a:pt x="227" y="172"/>
                      </a:lnTo>
                      <a:lnTo>
                        <a:pt x="244" y="186"/>
                      </a:lnTo>
                      <a:lnTo>
                        <a:pt x="245" y="188"/>
                      </a:lnTo>
                      <a:lnTo>
                        <a:pt x="243" y="192"/>
                      </a:lnTo>
                      <a:lnTo>
                        <a:pt x="240" y="194"/>
                      </a:lnTo>
                      <a:lnTo>
                        <a:pt x="236" y="196"/>
                      </a:lnTo>
                      <a:lnTo>
                        <a:pt x="232" y="196"/>
                      </a:lnTo>
                      <a:lnTo>
                        <a:pt x="221" y="191"/>
                      </a:lnTo>
                      <a:lnTo>
                        <a:pt x="213" y="187"/>
                      </a:lnTo>
                      <a:lnTo>
                        <a:pt x="206" y="181"/>
                      </a:lnTo>
                      <a:lnTo>
                        <a:pt x="202" y="175"/>
                      </a:lnTo>
                      <a:lnTo>
                        <a:pt x="143" y="187"/>
                      </a:lnTo>
                      <a:lnTo>
                        <a:pt x="133" y="185"/>
                      </a:lnTo>
                      <a:lnTo>
                        <a:pt x="174" y="158"/>
                      </a:lnTo>
                      <a:lnTo>
                        <a:pt x="175" y="154"/>
                      </a:lnTo>
                      <a:lnTo>
                        <a:pt x="178" y="146"/>
                      </a:lnTo>
                      <a:lnTo>
                        <a:pt x="175" y="143"/>
                      </a:lnTo>
                      <a:lnTo>
                        <a:pt x="174" y="140"/>
                      </a:lnTo>
                      <a:lnTo>
                        <a:pt x="162" y="134"/>
                      </a:lnTo>
                      <a:lnTo>
                        <a:pt x="155" y="133"/>
                      </a:lnTo>
                      <a:lnTo>
                        <a:pt x="150" y="137"/>
                      </a:lnTo>
                      <a:lnTo>
                        <a:pt x="132" y="148"/>
                      </a:lnTo>
                      <a:lnTo>
                        <a:pt x="115" y="161"/>
                      </a:lnTo>
                      <a:lnTo>
                        <a:pt x="109" y="172"/>
                      </a:lnTo>
                      <a:lnTo>
                        <a:pt x="105" y="181"/>
                      </a:lnTo>
                      <a:lnTo>
                        <a:pt x="93" y="182"/>
                      </a:lnTo>
                      <a:lnTo>
                        <a:pt x="88" y="190"/>
                      </a:lnTo>
                      <a:lnTo>
                        <a:pt x="82" y="199"/>
                      </a:lnTo>
                      <a:lnTo>
                        <a:pt x="73" y="208"/>
                      </a:lnTo>
                      <a:lnTo>
                        <a:pt x="64" y="217"/>
                      </a:lnTo>
                      <a:lnTo>
                        <a:pt x="49" y="229"/>
                      </a:lnTo>
                      <a:lnTo>
                        <a:pt x="41" y="233"/>
                      </a:lnTo>
                      <a:lnTo>
                        <a:pt x="37" y="224"/>
                      </a:lnTo>
                      <a:lnTo>
                        <a:pt x="37" y="221"/>
                      </a:lnTo>
                      <a:lnTo>
                        <a:pt x="46" y="209"/>
                      </a:lnTo>
                      <a:lnTo>
                        <a:pt x="27" y="198"/>
                      </a:lnTo>
                      <a:lnTo>
                        <a:pt x="21" y="186"/>
                      </a:lnTo>
                      <a:lnTo>
                        <a:pt x="21" y="174"/>
                      </a:lnTo>
                      <a:lnTo>
                        <a:pt x="11" y="175"/>
                      </a:lnTo>
                      <a:lnTo>
                        <a:pt x="6" y="178"/>
                      </a:lnTo>
                      <a:lnTo>
                        <a:pt x="3" y="179"/>
                      </a:lnTo>
                      <a:lnTo>
                        <a:pt x="0" y="182"/>
                      </a:lnTo>
                      <a:lnTo>
                        <a:pt x="0" y="188"/>
                      </a:lnTo>
                      <a:lnTo>
                        <a:pt x="1" y="194"/>
                      </a:lnTo>
                      <a:lnTo>
                        <a:pt x="4" y="197"/>
                      </a:lnTo>
                      <a:lnTo>
                        <a:pt x="4" y="200"/>
                      </a:lnTo>
                      <a:lnTo>
                        <a:pt x="10" y="204"/>
                      </a:lnTo>
                      <a:lnTo>
                        <a:pt x="17" y="206"/>
                      </a:lnTo>
                      <a:lnTo>
                        <a:pt x="28" y="208"/>
                      </a:lnTo>
                      <a:lnTo>
                        <a:pt x="28" y="229"/>
                      </a:lnTo>
                      <a:lnTo>
                        <a:pt x="22" y="236"/>
                      </a:lnTo>
                      <a:lnTo>
                        <a:pt x="19" y="246"/>
                      </a:lnTo>
                      <a:lnTo>
                        <a:pt x="17" y="245"/>
                      </a:lnTo>
                      <a:lnTo>
                        <a:pt x="13" y="246"/>
                      </a:lnTo>
                      <a:lnTo>
                        <a:pt x="10" y="251"/>
                      </a:lnTo>
                      <a:lnTo>
                        <a:pt x="10" y="257"/>
                      </a:lnTo>
                      <a:lnTo>
                        <a:pt x="17" y="266"/>
                      </a:lnTo>
                      <a:lnTo>
                        <a:pt x="27" y="271"/>
                      </a:lnTo>
                      <a:lnTo>
                        <a:pt x="36" y="271"/>
                      </a:lnTo>
                      <a:lnTo>
                        <a:pt x="48" y="266"/>
                      </a:lnTo>
                      <a:lnTo>
                        <a:pt x="48" y="265"/>
                      </a:lnTo>
                      <a:lnTo>
                        <a:pt x="51" y="262"/>
                      </a:lnTo>
                      <a:lnTo>
                        <a:pt x="54" y="259"/>
                      </a:lnTo>
                      <a:lnTo>
                        <a:pt x="55" y="259"/>
                      </a:lnTo>
                      <a:lnTo>
                        <a:pt x="59" y="256"/>
                      </a:lnTo>
                      <a:lnTo>
                        <a:pt x="63" y="247"/>
                      </a:lnTo>
                      <a:lnTo>
                        <a:pt x="70" y="241"/>
                      </a:lnTo>
                      <a:lnTo>
                        <a:pt x="76" y="236"/>
                      </a:lnTo>
                      <a:lnTo>
                        <a:pt x="85" y="234"/>
                      </a:lnTo>
                      <a:lnTo>
                        <a:pt x="91" y="235"/>
                      </a:lnTo>
                      <a:lnTo>
                        <a:pt x="97" y="238"/>
                      </a:lnTo>
                      <a:lnTo>
                        <a:pt x="101" y="241"/>
                      </a:lnTo>
                      <a:lnTo>
                        <a:pt x="103" y="240"/>
                      </a:lnTo>
                      <a:lnTo>
                        <a:pt x="120" y="242"/>
                      </a:lnTo>
                      <a:lnTo>
                        <a:pt x="154" y="238"/>
                      </a:lnTo>
                      <a:lnTo>
                        <a:pt x="155" y="238"/>
                      </a:lnTo>
                      <a:lnTo>
                        <a:pt x="160" y="235"/>
                      </a:lnTo>
                      <a:lnTo>
                        <a:pt x="181" y="218"/>
                      </a:lnTo>
                      <a:lnTo>
                        <a:pt x="218" y="208"/>
                      </a:lnTo>
                      <a:lnTo>
                        <a:pt x="225" y="212"/>
                      </a:lnTo>
                      <a:lnTo>
                        <a:pt x="230" y="212"/>
                      </a:lnTo>
                      <a:lnTo>
                        <a:pt x="252" y="209"/>
                      </a:lnTo>
                      <a:lnTo>
                        <a:pt x="254" y="209"/>
                      </a:lnTo>
                      <a:lnTo>
                        <a:pt x="258" y="211"/>
                      </a:lnTo>
                      <a:lnTo>
                        <a:pt x="261" y="212"/>
                      </a:lnTo>
                      <a:lnTo>
                        <a:pt x="278" y="210"/>
                      </a:lnTo>
                      <a:lnTo>
                        <a:pt x="290" y="199"/>
                      </a:lnTo>
                      <a:lnTo>
                        <a:pt x="312" y="186"/>
                      </a:lnTo>
                      <a:lnTo>
                        <a:pt x="340" y="179"/>
                      </a:lnTo>
                      <a:lnTo>
                        <a:pt x="342" y="179"/>
                      </a:lnTo>
                      <a:lnTo>
                        <a:pt x="345" y="179"/>
                      </a:lnTo>
                      <a:lnTo>
                        <a:pt x="346" y="179"/>
                      </a:lnTo>
                      <a:lnTo>
                        <a:pt x="348" y="180"/>
                      </a:lnTo>
                      <a:lnTo>
                        <a:pt x="356" y="181"/>
                      </a:lnTo>
                      <a:lnTo>
                        <a:pt x="358" y="180"/>
                      </a:lnTo>
                      <a:lnTo>
                        <a:pt x="362" y="180"/>
                      </a:lnTo>
                      <a:lnTo>
                        <a:pt x="369" y="179"/>
                      </a:lnTo>
                      <a:lnTo>
                        <a:pt x="380" y="175"/>
                      </a:lnTo>
                      <a:lnTo>
                        <a:pt x="390" y="160"/>
                      </a:lnTo>
                      <a:lnTo>
                        <a:pt x="405" y="155"/>
                      </a:lnTo>
                      <a:lnTo>
                        <a:pt x="408" y="154"/>
                      </a:lnTo>
                      <a:lnTo>
                        <a:pt x="423" y="142"/>
                      </a:lnTo>
                      <a:lnTo>
                        <a:pt x="428" y="148"/>
                      </a:lnTo>
                      <a:lnTo>
                        <a:pt x="430" y="150"/>
                      </a:lnTo>
                      <a:lnTo>
                        <a:pt x="440" y="149"/>
                      </a:lnTo>
                      <a:lnTo>
                        <a:pt x="443" y="144"/>
                      </a:lnTo>
                      <a:lnTo>
                        <a:pt x="444" y="142"/>
                      </a:lnTo>
                      <a:lnTo>
                        <a:pt x="447" y="140"/>
                      </a:lnTo>
                      <a:lnTo>
                        <a:pt x="449" y="134"/>
                      </a:lnTo>
                      <a:lnTo>
                        <a:pt x="450" y="130"/>
                      </a:lnTo>
                      <a:lnTo>
                        <a:pt x="442" y="109"/>
                      </a:lnTo>
                      <a:lnTo>
                        <a:pt x="443" y="106"/>
                      </a:lnTo>
                      <a:lnTo>
                        <a:pt x="447" y="98"/>
                      </a:lnTo>
                      <a:lnTo>
                        <a:pt x="446" y="96"/>
                      </a:lnTo>
                      <a:lnTo>
                        <a:pt x="444" y="89"/>
                      </a:lnTo>
                      <a:lnTo>
                        <a:pt x="442" y="85"/>
                      </a:lnTo>
                      <a:lnTo>
                        <a:pt x="438" y="83"/>
                      </a:lnTo>
                      <a:lnTo>
                        <a:pt x="434" y="84"/>
                      </a:lnTo>
                      <a:lnTo>
                        <a:pt x="431" y="82"/>
                      </a:lnTo>
                      <a:lnTo>
                        <a:pt x="430" y="76"/>
                      </a:lnTo>
                      <a:lnTo>
                        <a:pt x="429" y="74"/>
                      </a:lnTo>
                      <a:lnTo>
                        <a:pt x="430" y="59"/>
                      </a:lnTo>
                      <a:lnTo>
                        <a:pt x="432" y="56"/>
                      </a:lnTo>
                      <a:lnTo>
                        <a:pt x="435" y="54"/>
                      </a:lnTo>
                      <a:lnTo>
                        <a:pt x="437" y="41"/>
                      </a:lnTo>
                      <a:lnTo>
                        <a:pt x="435" y="36"/>
                      </a:lnTo>
                      <a:lnTo>
                        <a:pt x="428" y="18"/>
                      </a:lnTo>
                      <a:lnTo>
                        <a:pt x="416" y="16"/>
                      </a:lnTo>
                      <a:lnTo>
                        <a:pt x="412" y="18"/>
                      </a:lnTo>
                      <a:lnTo>
                        <a:pt x="411" y="16"/>
                      </a:lnTo>
                      <a:close/>
                      <a:moveTo>
                        <a:pt x="398" y="88"/>
                      </a:moveTo>
                      <a:lnTo>
                        <a:pt x="401" y="91"/>
                      </a:lnTo>
                      <a:lnTo>
                        <a:pt x="404" y="96"/>
                      </a:lnTo>
                      <a:lnTo>
                        <a:pt x="404" y="107"/>
                      </a:lnTo>
                      <a:lnTo>
                        <a:pt x="396" y="119"/>
                      </a:lnTo>
                      <a:lnTo>
                        <a:pt x="390" y="126"/>
                      </a:lnTo>
                      <a:lnTo>
                        <a:pt x="383" y="133"/>
                      </a:lnTo>
                      <a:lnTo>
                        <a:pt x="381" y="134"/>
                      </a:lnTo>
                      <a:lnTo>
                        <a:pt x="375" y="133"/>
                      </a:lnTo>
                      <a:lnTo>
                        <a:pt x="372" y="132"/>
                      </a:lnTo>
                      <a:lnTo>
                        <a:pt x="370" y="130"/>
                      </a:lnTo>
                      <a:lnTo>
                        <a:pt x="370" y="126"/>
                      </a:lnTo>
                      <a:lnTo>
                        <a:pt x="381" y="106"/>
                      </a:lnTo>
                      <a:lnTo>
                        <a:pt x="398" y="88"/>
                      </a:lnTo>
                      <a:close/>
                      <a:moveTo>
                        <a:pt x="39" y="215"/>
                      </a:moveTo>
                      <a:lnTo>
                        <a:pt x="37" y="217"/>
                      </a:lnTo>
                      <a:lnTo>
                        <a:pt x="37" y="215"/>
                      </a:lnTo>
                      <a:lnTo>
                        <a:pt x="39" y="215"/>
                      </a:lnTo>
                      <a:close/>
                    </a:path>
                  </a:pathLst>
                </a:custGeom>
                <a:solidFill>
                  <a:srgbClr val="F8C85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35" name="Freeform 1192"/>
                <p:cNvSpPr/>
                <p:nvPr/>
              </p:nvSpPr>
              <p:spPr>
                <a:xfrm>
                  <a:off x="687" y="1321"/>
                  <a:ext cx="11" cy="15"/>
                </a:xfrm>
                <a:custGeom>
                  <a:avLst/>
                  <a:gdLst>
                    <a:gd name="txL" fmla="*/ 0 w 34"/>
                    <a:gd name="txT" fmla="*/ 0 h 46"/>
                    <a:gd name="txR" fmla="*/ 34 w 34"/>
                    <a:gd name="txB" fmla="*/ 46 h 4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4" h="46">
                      <a:moveTo>
                        <a:pt x="28" y="0"/>
                      </a:moveTo>
                      <a:lnTo>
                        <a:pt x="11" y="18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5" y="45"/>
                      </a:lnTo>
                      <a:lnTo>
                        <a:pt x="11" y="46"/>
                      </a:lnTo>
                      <a:lnTo>
                        <a:pt x="13" y="45"/>
                      </a:lnTo>
                      <a:lnTo>
                        <a:pt x="20" y="38"/>
                      </a:lnTo>
                      <a:lnTo>
                        <a:pt x="26" y="31"/>
                      </a:lnTo>
                      <a:lnTo>
                        <a:pt x="34" y="19"/>
                      </a:lnTo>
                      <a:lnTo>
                        <a:pt x="34" y="8"/>
                      </a:lnTo>
                      <a:lnTo>
                        <a:pt x="31" y="3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FAD68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36" name="Freeform 1193"/>
                <p:cNvSpPr/>
                <p:nvPr/>
              </p:nvSpPr>
              <p:spPr>
                <a:xfrm>
                  <a:off x="576" y="1363"/>
                  <a:ext cx="1" cy="1"/>
                </a:xfrm>
                <a:custGeom>
                  <a:avLst/>
                  <a:gdLst>
                    <a:gd name="txL" fmla="*/ 0 w 2"/>
                    <a:gd name="txT" fmla="*/ 0 h 2"/>
                    <a:gd name="txR" fmla="*/ 2 w 2"/>
                    <a:gd name="txB" fmla="*/ 2 h 2"/>
                  </a:gdLst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txL" t="txT" r="txR" b="txB"/>
                  <a:pathLst>
                    <a:path w="2" h="2">
                      <a:moveTo>
                        <a:pt x="0" y="2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AD68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37" name="Freeform 1194"/>
                <p:cNvSpPr>
                  <a:spLocks noEditPoints="1"/>
                </p:cNvSpPr>
                <p:nvPr/>
              </p:nvSpPr>
              <p:spPr>
                <a:xfrm>
                  <a:off x="557" y="1293"/>
                  <a:ext cx="129" cy="81"/>
                </a:xfrm>
                <a:custGeom>
                  <a:avLst/>
                  <a:gdLst>
                    <a:gd name="txL" fmla="*/ 0 w 389"/>
                    <a:gd name="txT" fmla="*/ 0 h 242"/>
                    <a:gd name="txR" fmla="*/ 389 w 389"/>
                    <a:gd name="txB" fmla="*/ 242 h 24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89" h="242">
                      <a:moveTo>
                        <a:pt x="389" y="28"/>
                      </a:moveTo>
                      <a:lnTo>
                        <a:pt x="374" y="25"/>
                      </a:lnTo>
                      <a:lnTo>
                        <a:pt x="374" y="8"/>
                      </a:lnTo>
                      <a:lnTo>
                        <a:pt x="375" y="2"/>
                      </a:lnTo>
                      <a:lnTo>
                        <a:pt x="380" y="0"/>
                      </a:lnTo>
                      <a:lnTo>
                        <a:pt x="347" y="6"/>
                      </a:lnTo>
                      <a:lnTo>
                        <a:pt x="347" y="7"/>
                      </a:lnTo>
                      <a:lnTo>
                        <a:pt x="336" y="13"/>
                      </a:lnTo>
                      <a:lnTo>
                        <a:pt x="332" y="19"/>
                      </a:lnTo>
                      <a:lnTo>
                        <a:pt x="330" y="22"/>
                      </a:lnTo>
                      <a:lnTo>
                        <a:pt x="258" y="38"/>
                      </a:lnTo>
                      <a:lnTo>
                        <a:pt x="248" y="36"/>
                      </a:lnTo>
                      <a:lnTo>
                        <a:pt x="240" y="37"/>
                      </a:lnTo>
                      <a:lnTo>
                        <a:pt x="230" y="40"/>
                      </a:lnTo>
                      <a:lnTo>
                        <a:pt x="222" y="46"/>
                      </a:lnTo>
                      <a:lnTo>
                        <a:pt x="213" y="42"/>
                      </a:lnTo>
                      <a:lnTo>
                        <a:pt x="211" y="40"/>
                      </a:lnTo>
                      <a:lnTo>
                        <a:pt x="205" y="40"/>
                      </a:lnTo>
                      <a:lnTo>
                        <a:pt x="196" y="43"/>
                      </a:lnTo>
                      <a:lnTo>
                        <a:pt x="166" y="55"/>
                      </a:lnTo>
                      <a:lnTo>
                        <a:pt x="166" y="56"/>
                      </a:lnTo>
                      <a:lnTo>
                        <a:pt x="152" y="67"/>
                      </a:lnTo>
                      <a:lnTo>
                        <a:pt x="146" y="72"/>
                      </a:lnTo>
                      <a:lnTo>
                        <a:pt x="140" y="76"/>
                      </a:lnTo>
                      <a:lnTo>
                        <a:pt x="133" y="79"/>
                      </a:lnTo>
                      <a:lnTo>
                        <a:pt x="126" y="81"/>
                      </a:lnTo>
                      <a:lnTo>
                        <a:pt x="115" y="78"/>
                      </a:lnTo>
                      <a:lnTo>
                        <a:pt x="105" y="76"/>
                      </a:lnTo>
                      <a:lnTo>
                        <a:pt x="86" y="78"/>
                      </a:lnTo>
                      <a:lnTo>
                        <a:pt x="84" y="78"/>
                      </a:lnTo>
                      <a:lnTo>
                        <a:pt x="81" y="75"/>
                      </a:lnTo>
                      <a:lnTo>
                        <a:pt x="79" y="75"/>
                      </a:lnTo>
                      <a:lnTo>
                        <a:pt x="51" y="79"/>
                      </a:lnTo>
                      <a:lnTo>
                        <a:pt x="33" y="88"/>
                      </a:lnTo>
                      <a:lnTo>
                        <a:pt x="22" y="94"/>
                      </a:lnTo>
                      <a:lnTo>
                        <a:pt x="19" y="98"/>
                      </a:lnTo>
                      <a:lnTo>
                        <a:pt x="18" y="104"/>
                      </a:lnTo>
                      <a:lnTo>
                        <a:pt x="18" y="106"/>
                      </a:lnTo>
                      <a:lnTo>
                        <a:pt x="18" y="110"/>
                      </a:lnTo>
                      <a:lnTo>
                        <a:pt x="21" y="114"/>
                      </a:lnTo>
                      <a:lnTo>
                        <a:pt x="24" y="116"/>
                      </a:lnTo>
                      <a:lnTo>
                        <a:pt x="28" y="121"/>
                      </a:lnTo>
                      <a:lnTo>
                        <a:pt x="15" y="138"/>
                      </a:lnTo>
                      <a:lnTo>
                        <a:pt x="10" y="136"/>
                      </a:lnTo>
                      <a:lnTo>
                        <a:pt x="7" y="139"/>
                      </a:lnTo>
                      <a:lnTo>
                        <a:pt x="2" y="144"/>
                      </a:lnTo>
                      <a:lnTo>
                        <a:pt x="0" y="159"/>
                      </a:lnTo>
                      <a:lnTo>
                        <a:pt x="1" y="174"/>
                      </a:lnTo>
                      <a:lnTo>
                        <a:pt x="9" y="188"/>
                      </a:lnTo>
                      <a:lnTo>
                        <a:pt x="12" y="189"/>
                      </a:lnTo>
                      <a:lnTo>
                        <a:pt x="21" y="195"/>
                      </a:lnTo>
                      <a:lnTo>
                        <a:pt x="21" y="205"/>
                      </a:lnTo>
                      <a:lnTo>
                        <a:pt x="25" y="216"/>
                      </a:lnTo>
                      <a:lnTo>
                        <a:pt x="30" y="225"/>
                      </a:lnTo>
                      <a:lnTo>
                        <a:pt x="37" y="236"/>
                      </a:lnTo>
                      <a:lnTo>
                        <a:pt x="38" y="241"/>
                      </a:lnTo>
                      <a:lnTo>
                        <a:pt x="40" y="242"/>
                      </a:lnTo>
                      <a:lnTo>
                        <a:pt x="43" y="232"/>
                      </a:lnTo>
                      <a:lnTo>
                        <a:pt x="49" y="225"/>
                      </a:lnTo>
                      <a:lnTo>
                        <a:pt x="49" y="204"/>
                      </a:lnTo>
                      <a:lnTo>
                        <a:pt x="38" y="202"/>
                      </a:lnTo>
                      <a:lnTo>
                        <a:pt x="31" y="200"/>
                      </a:lnTo>
                      <a:lnTo>
                        <a:pt x="25" y="196"/>
                      </a:lnTo>
                      <a:lnTo>
                        <a:pt x="25" y="193"/>
                      </a:lnTo>
                      <a:lnTo>
                        <a:pt x="22" y="190"/>
                      </a:lnTo>
                      <a:lnTo>
                        <a:pt x="21" y="184"/>
                      </a:lnTo>
                      <a:lnTo>
                        <a:pt x="21" y="178"/>
                      </a:lnTo>
                      <a:lnTo>
                        <a:pt x="24" y="175"/>
                      </a:lnTo>
                      <a:lnTo>
                        <a:pt x="27" y="174"/>
                      </a:lnTo>
                      <a:lnTo>
                        <a:pt x="32" y="171"/>
                      </a:lnTo>
                      <a:lnTo>
                        <a:pt x="42" y="170"/>
                      </a:lnTo>
                      <a:lnTo>
                        <a:pt x="45" y="164"/>
                      </a:lnTo>
                      <a:lnTo>
                        <a:pt x="54" y="170"/>
                      </a:lnTo>
                      <a:lnTo>
                        <a:pt x="70" y="170"/>
                      </a:lnTo>
                      <a:lnTo>
                        <a:pt x="88" y="174"/>
                      </a:lnTo>
                      <a:lnTo>
                        <a:pt x="75" y="189"/>
                      </a:lnTo>
                      <a:lnTo>
                        <a:pt x="78" y="192"/>
                      </a:lnTo>
                      <a:lnTo>
                        <a:pt x="80" y="194"/>
                      </a:lnTo>
                      <a:lnTo>
                        <a:pt x="82" y="205"/>
                      </a:lnTo>
                      <a:lnTo>
                        <a:pt x="85" y="206"/>
                      </a:lnTo>
                      <a:lnTo>
                        <a:pt x="67" y="205"/>
                      </a:lnTo>
                      <a:lnTo>
                        <a:pt x="58" y="217"/>
                      </a:lnTo>
                      <a:lnTo>
                        <a:pt x="58" y="220"/>
                      </a:lnTo>
                      <a:lnTo>
                        <a:pt x="62" y="229"/>
                      </a:lnTo>
                      <a:lnTo>
                        <a:pt x="70" y="225"/>
                      </a:lnTo>
                      <a:lnTo>
                        <a:pt x="85" y="213"/>
                      </a:lnTo>
                      <a:lnTo>
                        <a:pt x="94" y="204"/>
                      </a:lnTo>
                      <a:lnTo>
                        <a:pt x="103" y="195"/>
                      </a:lnTo>
                      <a:lnTo>
                        <a:pt x="109" y="186"/>
                      </a:lnTo>
                      <a:lnTo>
                        <a:pt x="114" y="178"/>
                      </a:lnTo>
                      <a:lnTo>
                        <a:pt x="126" y="177"/>
                      </a:lnTo>
                      <a:lnTo>
                        <a:pt x="130" y="168"/>
                      </a:lnTo>
                      <a:lnTo>
                        <a:pt x="136" y="157"/>
                      </a:lnTo>
                      <a:lnTo>
                        <a:pt x="153" y="144"/>
                      </a:lnTo>
                      <a:lnTo>
                        <a:pt x="171" y="133"/>
                      </a:lnTo>
                      <a:lnTo>
                        <a:pt x="176" y="129"/>
                      </a:lnTo>
                      <a:lnTo>
                        <a:pt x="183" y="130"/>
                      </a:lnTo>
                      <a:lnTo>
                        <a:pt x="195" y="136"/>
                      </a:lnTo>
                      <a:lnTo>
                        <a:pt x="196" y="139"/>
                      </a:lnTo>
                      <a:lnTo>
                        <a:pt x="199" y="142"/>
                      </a:lnTo>
                      <a:lnTo>
                        <a:pt x="196" y="150"/>
                      </a:lnTo>
                      <a:lnTo>
                        <a:pt x="195" y="154"/>
                      </a:lnTo>
                      <a:lnTo>
                        <a:pt x="154" y="181"/>
                      </a:lnTo>
                      <a:lnTo>
                        <a:pt x="164" y="183"/>
                      </a:lnTo>
                      <a:lnTo>
                        <a:pt x="223" y="171"/>
                      </a:lnTo>
                      <a:lnTo>
                        <a:pt x="227" y="177"/>
                      </a:lnTo>
                      <a:lnTo>
                        <a:pt x="234" y="183"/>
                      </a:lnTo>
                      <a:lnTo>
                        <a:pt x="242" y="187"/>
                      </a:lnTo>
                      <a:lnTo>
                        <a:pt x="253" y="192"/>
                      </a:lnTo>
                      <a:lnTo>
                        <a:pt x="257" y="192"/>
                      </a:lnTo>
                      <a:lnTo>
                        <a:pt x="261" y="190"/>
                      </a:lnTo>
                      <a:lnTo>
                        <a:pt x="264" y="188"/>
                      </a:lnTo>
                      <a:lnTo>
                        <a:pt x="266" y="184"/>
                      </a:lnTo>
                      <a:lnTo>
                        <a:pt x="265" y="182"/>
                      </a:lnTo>
                      <a:lnTo>
                        <a:pt x="248" y="168"/>
                      </a:lnTo>
                      <a:lnTo>
                        <a:pt x="247" y="168"/>
                      </a:lnTo>
                      <a:lnTo>
                        <a:pt x="231" y="159"/>
                      </a:lnTo>
                      <a:lnTo>
                        <a:pt x="222" y="150"/>
                      </a:lnTo>
                      <a:lnTo>
                        <a:pt x="217" y="142"/>
                      </a:lnTo>
                      <a:lnTo>
                        <a:pt x="214" y="136"/>
                      </a:lnTo>
                      <a:lnTo>
                        <a:pt x="213" y="123"/>
                      </a:lnTo>
                      <a:lnTo>
                        <a:pt x="214" y="117"/>
                      </a:lnTo>
                      <a:lnTo>
                        <a:pt x="218" y="116"/>
                      </a:lnTo>
                      <a:lnTo>
                        <a:pt x="234" y="115"/>
                      </a:lnTo>
                      <a:lnTo>
                        <a:pt x="237" y="116"/>
                      </a:lnTo>
                      <a:lnTo>
                        <a:pt x="239" y="121"/>
                      </a:lnTo>
                      <a:lnTo>
                        <a:pt x="236" y="123"/>
                      </a:lnTo>
                      <a:lnTo>
                        <a:pt x="236" y="127"/>
                      </a:lnTo>
                      <a:lnTo>
                        <a:pt x="237" y="134"/>
                      </a:lnTo>
                      <a:lnTo>
                        <a:pt x="254" y="145"/>
                      </a:lnTo>
                      <a:lnTo>
                        <a:pt x="260" y="146"/>
                      </a:lnTo>
                      <a:lnTo>
                        <a:pt x="263" y="148"/>
                      </a:lnTo>
                      <a:lnTo>
                        <a:pt x="266" y="153"/>
                      </a:lnTo>
                      <a:lnTo>
                        <a:pt x="266" y="154"/>
                      </a:lnTo>
                      <a:lnTo>
                        <a:pt x="317" y="130"/>
                      </a:lnTo>
                      <a:lnTo>
                        <a:pt x="325" y="135"/>
                      </a:lnTo>
                      <a:lnTo>
                        <a:pt x="335" y="139"/>
                      </a:lnTo>
                      <a:lnTo>
                        <a:pt x="343" y="141"/>
                      </a:lnTo>
                      <a:lnTo>
                        <a:pt x="353" y="142"/>
                      </a:lnTo>
                      <a:lnTo>
                        <a:pt x="327" y="127"/>
                      </a:lnTo>
                      <a:lnTo>
                        <a:pt x="325" y="122"/>
                      </a:lnTo>
                      <a:lnTo>
                        <a:pt x="324" y="116"/>
                      </a:lnTo>
                      <a:lnTo>
                        <a:pt x="327" y="112"/>
                      </a:lnTo>
                      <a:lnTo>
                        <a:pt x="333" y="109"/>
                      </a:lnTo>
                      <a:lnTo>
                        <a:pt x="338" y="109"/>
                      </a:lnTo>
                      <a:lnTo>
                        <a:pt x="335" y="102"/>
                      </a:lnTo>
                      <a:lnTo>
                        <a:pt x="333" y="96"/>
                      </a:lnTo>
                      <a:lnTo>
                        <a:pt x="332" y="82"/>
                      </a:lnTo>
                      <a:lnTo>
                        <a:pt x="331" y="80"/>
                      </a:lnTo>
                      <a:lnTo>
                        <a:pt x="335" y="80"/>
                      </a:lnTo>
                      <a:lnTo>
                        <a:pt x="339" y="81"/>
                      </a:lnTo>
                      <a:lnTo>
                        <a:pt x="344" y="82"/>
                      </a:lnTo>
                      <a:lnTo>
                        <a:pt x="356" y="97"/>
                      </a:lnTo>
                      <a:lnTo>
                        <a:pt x="366" y="112"/>
                      </a:lnTo>
                      <a:lnTo>
                        <a:pt x="377" y="110"/>
                      </a:lnTo>
                      <a:lnTo>
                        <a:pt x="377" y="100"/>
                      </a:lnTo>
                      <a:lnTo>
                        <a:pt x="380" y="94"/>
                      </a:lnTo>
                      <a:lnTo>
                        <a:pt x="362" y="84"/>
                      </a:lnTo>
                      <a:lnTo>
                        <a:pt x="360" y="85"/>
                      </a:lnTo>
                      <a:lnTo>
                        <a:pt x="355" y="85"/>
                      </a:lnTo>
                      <a:lnTo>
                        <a:pt x="351" y="84"/>
                      </a:lnTo>
                      <a:lnTo>
                        <a:pt x="349" y="81"/>
                      </a:lnTo>
                      <a:lnTo>
                        <a:pt x="348" y="78"/>
                      </a:lnTo>
                      <a:lnTo>
                        <a:pt x="348" y="75"/>
                      </a:lnTo>
                      <a:lnTo>
                        <a:pt x="356" y="61"/>
                      </a:lnTo>
                      <a:lnTo>
                        <a:pt x="371" y="42"/>
                      </a:lnTo>
                      <a:lnTo>
                        <a:pt x="389" y="28"/>
                      </a:lnTo>
                      <a:close/>
                      <a:moveTo>
                        <a:pt x="323" y="66"/>
                      </a:moveTo>
                      <a:lnTo>
                        <a:pt x="321" y="70"/>
                      </a:lnTo>
                      <a:lnTo>
                        <a:pt x="318" y="73"/>
                      </a:lnTo>
                      <a:lnTo>
                        <a:pt x="315" y="76"/>
                      </a:lnTo>
                      <a:lnTo>
                        <a:pt x="311" y="84"/>
                      </a:lnTo>
                      <a:lnTo>
                        <a:pt x="307" y="86"/>
                      </a:lnTo>
                      <a:lnTo>
                        <a:pt x="305" y="90"/>
                      </a:lnTo>
                      <a:lnTo>
                        <a:pt x="300" y="97"/>
                      </a:lnTo>
                      <a:lnTo>
                        <a:pt x="293" y="102"/>
                      </a:lnTo>
                      <a:lnTo>
                        <a:pt x="289" y="104"/>
                      </a:lnTo>
                      <a:lnTo>
                        <a:pt x="287" y="108"/>
                      </a:lnTo>
                      <a:lnTo>
                        <a:pt x="279" y="111"/>
                      </a:lnTo>
                      <a:lnTo>
                        <a:pt x="273" y="116"/>
                      </a:lnTo>
                      <a:lnTo>
                        <a:pt x="269" y="109"/>
                      </a:lnTo>
                      <a:lnTo>
                        <a:pt x="269" y="104"/>
                      </a:lnTo>
                      <a:lnTo>
                        <a:pt x="288" y="76"/>
                      </a:lnTo>
                      <a:lnTo>
                        <a:pt x="308" y="52"/>
                      </a:lnTo>
                      <a:lnTo>
                        <a:pt x="314" y="52"/>
                      </a:lnTo>
                      <a:lnTo>
                        <a:pt x="319" y="55"/>
                      </a:lnTo>
                      <a:lnTo>
                        <a:pt x="321" y="58"/>
                      </a:lnTo>
                      <a:lnTo>
                        <a:pt x="323" y="66"/>
                      </a:lnTo>
                      <a:close/>
                      <a:moveTo>
                        <a:pt x="343" y="78"/>
                      </a:moveTo>
                      <a:lnTo>
                        <a:pt x="344" y="76"/>
                      </a:lnTo>
                      <a:lnTo>
                        <a:pt x="345" y="76"/>
                      </a:lnTo>
                      <a:lnTo>
                        <a:pt x="343" y="79"/>
                      </a:lnTo>
                      <a:lnTo>
                        <a:pt x="343" y="78"/>
                      </a:lnTo>
                      <a:close/>
                      <a:moveTo>
                        <a:pt x="251" y="69"/>
                      </a:moveTo>
                      <a:lnTo>
                        <a:pt x="252" y="72"/>
                      </a:lnTo>
                      <a:lnTo>
                        <a:pt x="235" y="79"/>
                      </a:lnTo>
                      <a:lnTo>
                        <a:pt x="230" y="79"/>
                      </a:lnTo>
                      <a:lnTo>
                        <a:pt x="228" y="79"/>
                      </a:lnTo>
                      <a:lnTo>
                        <a:pt x="227" y="79"/>
                      </a:lnTo>
                      <a:lnTo>
                        <a:pt x="227" y="80"/>
                      </a:lnTo>
                      <a:lnTo>
                        <a:pt x="219" y="82"/>
                      </a:lnTo>
                      <a:lnTo>
                        <a:pt x="210" y="81"/>
                      </a:lnTo>
                      <a:lnTo>
                        <a:pt x="201" y="81"/>
                      </a:lnTo>
                      <a:lnTo>
                        <a:pt x="184" y="76"/>
                      </a:lnTo>
                      <a:lnTo>
                        <a:pt x="186" y="70"/>
                      </a:lnTo>
                      <a:lnTo>
                        <a:pt x="190" y="67"/>
                      </a:lnTo>
                      <a:lnTo>
                        <a:pt x="196" y="64"/>
                      </a:lnTo>
                      <a:lnTo>
                        <a:pt x="206" y="66"/>
                      </a:lnTo>
                      <a:lnTo>
                        <a:pt x="206" y="64"/>
                      </a:lnTo>
                      <a:lnTo>
                        <a:pt x="217" y="61"/>
                      </a:lnTo>
                      <a:lnTo>
                        <a:pt x="229" y="62"/>
                      </a:lnTo>
                      <a:lnTo>
                        <a:pt x="239" y="63"/>
                      </a:lnTo>
                      <a:lnTo>
                        <a:pt x="251" y="69"/>
                      </a:lnTo>
                      <a:close/>
                      <a:moveTo>
                        <a:pt x="180" y="93"/>
                      </a:moveTo>
                      <a:lnTo>
                        <a:pt x="180" y="96"/>
                      </a:lnTo>
                      <a:lnTo>
                        <a:pt x="176" y="104"/>
                      </a:lnTo>
                      <a:lnTo>
                        <a:pt x="116" y="135"/>
                      </a:lnTo>
                      <a:lnTo>
                        <a:pt x="110" y="135"/>
                      </a:lnTo>
                      <a:lnTo>
                        <a:pt x="108" y="133"/>
                      </a:lnTo>
                      <a:lnTo>
                        <a:pt x="116" y="117"/>
                      </a:lnTo>
                      <a:lnTo>
                        <a:pt x="132" y="104"/>
                      </a:lnTo>
                      <a:lnTo>
                        <a:pt x="153" y="92"/>
                      </a:lnTo>
                      <a:lnTo>
                        <a:pt x="165" y="86"/>
                      </a:lnTo>
                      <a:lnTo>
                        <a:pt x="170" y="86"/>
                      </a:lnTo>
                      <a:lnTo>
                        <a:pt x="176" y="90"/>
                      </a:lnTo>
                      <a:lnTo>
                        <a:pt x="180" y="93"/>
                      </a:lnTo>
                      <a:close/>
                      <a:moveTo>
                        <a:pt x="56" y="154"/>
                      </a:moveTo>
                      <a:lnTo>
                        <a:pt x="52" y="142"/>
                      </a:lnTo>
                      <a:lnTo>
                        <a:pt x="51" y="130"/>
                      </a:lnTo>
                      <a:lnTo>
                        <a:pt x="52" y="120"/>
                      </a:lnTo>
                      <a:lnTo>
                        <a:pt x="57" y="110"/>
                      </a:lnTo>
                      <a:lnTo>
                        <a:pt x="61" y="109"/>
                      </a:lnTo>
                      <a:lnTo>
                        <a:pt x="70" y="117"/>
                      </a:lnTo>
                      <a:lnTo>
                        <a:pt x="74" y="122"/>
                      </a:lnTo>
                      <a:lnTo>
                        <a:pt x="76" y="128"/>
                      </a:lnTo>
                      <a:lnTo>
                        <a:pt x="76" y="141"/>
                      </a:lnTo>
                      <a:lnTo>
                        <a:pt x="72" y="159"/>
                      </a:lnTo>
                      <a:lnTo>
                        <a:pt x="69" y="162"/>
                      </a:lnTo>
                      <a:lnTo>
                        <a:pt x="62" y="160"/>
                      </a:lnTo>
                      <a:lnTo>
                        <a:pt x="56" y="156"/>
                      </a:lnTo>
                      <a:lnTo>
                        <a:pt x="56" y="154"/>
                      </a:lnTo>
                      <a:close/>
                    </a:path>
                  </a:pathLst>
                </a:custGeom>
                <a:solidFill>
                  <a:srgbClr val="FAD68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38" name="Freeform 1195"/>
                <p:cNvSpPr/>
                <p:nvPr/>
              </p:nvSpPr>
              <p:spPr>
                <a:xfrm>
                  <a:off x="646" y="1310"/>
                  <a:ext cx="18" cy="22"/>
                </a:xfrm>
                <a:custGeom>
                  <a:avLst/>
                  <a:gdLst>
                    <a:gd name="txL" fmla="*/ 0 w 54"/>
                    <a:gd name="txT" fmla="*/ 0 h 64"/>
                    <a:gd name="txR" fmla="*/ 54 w 54"/>
                    <a:gd name="txB" fmla="*/ 64 h 6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4" h="64">
                      <a:moveTo>
                        <a:pt x="52" y="18"/>
                      </a:moveTo>
                      <a:lnTo>
                        <a:pt x="54" y="14"/>
                      </a:lnTo>
                      <a:lnTo>
                        <a:pt x="52" y="6"/>
                      </a:lnTo>
                      <a:lnTo>
                        <a:pt x="50" y="3"/>
                      </a:lnTo>
                      <a:lnTo>
                        <a:pt x="45" y="0"/>
                      </a:lnTo>
                      <a:lnTo>
                        <a:pt x="39" y="0"/>
                      </a:lnTo>
                      <a:lnTo>
                        <a:pt x="19" y="24"/>
                      </a:lnTo>
                      <a:lnTo>
                        <a:pt x="0" y="52"/>
                      </a:lnTo>
                      <a:lnTo>
                        <a:pt x="0" y="57"/>
                      </a:lnTo>
                      <a:lnTo>
                        <a:pt x="4" y="64"/>
                      </a:lnTo>
                      <a:lnTo>
                        <a:pt x="10" y="59"/>
                      </a:lnTo>
                      <a:lnTo>
                        <a:pt x="18" y="56"/>
                      </a:lnTo>
                      <a:lnTo>
                        <a:pt x="20" y="52"/>
                      </a:lnTo>
                      <a:lnTo>
                        <a:pt x="24" y="50"/>
                      </a:lnTo>
                      <a:lnTo>
                        <a:pt x="31" y="45"/>
                      </a:lnTo>
                      <a:lnTo>
                        <a:pt x="36" y="38"/>
                      </a:lnTo>
                      <a:lnTo>
                        <a:pt x="38" y="34"/>
                      </a:lnTo>
                      <a:lnTo>
                        <a:pt x="42" y="32"/>
                      </a:lnTo>
                      <a:lnTo>
                        <a:pt x="46" y="24"/>
                      </a:lnTo>
                      <a:lnTo>
                        <a:pt x="49" y="21"/>
                      </a:lnTo>
                      <a:lnTo>
                        <a:pt x="52" y="18"/>
                      </a:lnTo>
                      <a:close/>
                    </a:path>
                  </a:pathLst>
                </a:custGeom>
                <a:solidFill>
                  <a:srgbClr val="F8C85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39" name="Freeform 1196"/>
                <p:cNvSpPr/>
                <p:nvPr/>
              </p:nvSpPr>
              <p:spPr>
                <a:xfrm>
                  <a:off x="618" y="1313"/>
                  <a:ext cx="23" cy="7"/>
                </a:xfrm>
                <a:custGeom>
                  <a:avLst/>
                  <a:gdLst>
                    <a:gd name="txL" fmla="*/ 0 w 68"/>
                    <a:gd name="txT" fmla="*/ 0 h 21"/>
                    <a:gd name="txR" fmla="*/ 68 w 68"/>
                    <a:gd name="txB" fmla="*/ 21 h 2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8" h="21">
                      <a:moveTo>
                        <a:pt x="68" y="11"/>
                      </a:moveTo>
                      <a:lnTo>
                        <a:pt x="67" y="8"/>
                      </a:lnTo>
                      <a:lnTo>
                        <a:pt x="55" y="2"/>
                      </a:lnTo>
                      <a:lnTo>
                        <a:pt x="45" y="1"/>
                      </a:lnTo>
                      <a:lnTo>
                        <a:pt x="33" y="0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12" y="3"/>
                      </a:lnTo>
                      <a:lnTo>
                        <a:pt x="6" y="6"/>
                      </a:lnTo>
                      <a:lnTo>
                        <a:pt x="2" y="9"/>
                      </a:lnTo>
                      <a:lnTo>
                        <a:pt x="0" y="15"/>
                      </a:lnTo>
                      <a:lnTo>
                        <a:pt x="17" y="20"/>
                      </a:lnTo>
                      <a:lnTo>
                        <a:pt x="26" y="20"/>
                      </a:lnTo>
                      <a:lnTo>
                        <a:pt x="35" y="21"/>
                      </a:lnTo>
                      <a:lnTo>
                        <a:pt x="43" y="19"/>
                      </a:lnTo>
                      <a:lnTo>
                        <a:pt x="43" y="18"/>
                      </a:lnTo>
                      <a:lnTo>
                        <a:pt x="44" y="18"/>
                      </a:lnTo>
                      <a:lnTo>
                        <a:pt x="46" y="18"/>
                      </a:lnTo>
                      <a:lnTo>
                        <a:pt x="51" y="18"/>
                      </a:lnTo>
                      <a:lnTo>
                        <a:pt x="68" y="11"/>
                      </a:lnTo>
                      <a:close/>
                    </a:path>
                  </a:pathLst>
                </a:custGeom>
                <a:solidFill>
                  <a:srgbClr val="F8C85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40" name="Freeform 1197"/>
                <p:cNvSpPr/>
                <p:nvPr/>
              </p:nvSpPr>
              <p:spPr>
                <a:xfrm>
                  <a:off x="593" y="1322"/>
                  <a:ext cx="24" cy="16"/>
                </a:xfrm>
                <a:custGeom>
                  <a:avLst/>
                  <a:gdLst>
                    <a:gd name="txL" fmla="*/ 0 w 72"/>
                    <a:gd name="txT" fmla="*/ 0 h 49"/>
                    <a:gd name="txR" fmla="*/ 72 w 72"/>
                    <a:gd name="txB" fmla="*/ 49 h 4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2" h="49">
                      <a:moveTo>
                        <a:pt x="72" y="10"/>
                      </a:moveTo>
                      <a:lnTo>
                        <a:pt x="72" y="7"/>
                      </a:lnTo>
                      <a:lnTo>
                        <a:pt x="68" y="4"/>
                      </a:lnTo>
                      <a:lnTo>
                        <a:pt x="62" y="0"/>
                      </a:lnTo>
                      <a:lnTo>
                        <a:pt x="57" y="0"/>
                      </a:lnTo>
                      <a:lnTo>
                        <a:pt x="45" y="6"/>
                      </a:lnTo>
                      <a:lnTo>
                        <a:pt x="24" y="18"/>
                      </a:lnTo>
                      <a:lnTo>
                        <a:pt x="8" y="31"/>
                      </a:lnTo>
                      <a:lnTo>
                        <a:pt x="0" y="47"/>
                      </a:lnTo>
                      <a:lnTo>
                        <a:pt x="2" y="49"/>
                      </a:lnTo>
                      <a:lnTo>
                        <a:pt x="8" y="49"/>
                      </a:lnTo>
                      <a:lnTo>
                        <a:pt x="68" y="18"/>
                      </a:lnTo>
                      <a:lnTo>
                        <a:pt x="72" y="10"/>
                      </a:lnTo>
                      <a:close/>
                    </a:path>
                  </a:pathLst>
                </a:custGeom>
                <a:solidFill>
                  <a:srgbClr val="FDE4B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41" name="Freeform 1198"/>
                <p:cNvSpPr/>
                <p:nvPr/>
              </p:nvSpPr>
              <p:spPr>
                <a:xfrm>
                  <a:off x="574" y="1329"/>
                  <a:ext cx="8" cy="18"/>
                </a:xfrm>
                <a:custGeom>
                  <a:avLst/>
                  <a:gdLst>
                    <a:gd name="txL" fmla="*/ 0 w 25"/>
                    <a:gd name="txT" fmla="*/ 0 h 53"/>
                    <a:gd name="txR" fmla="*/ 25 w 25"/>
                    <a:gd name="txB" fmla="*/ 53 h 5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5" h="53">
                      <a:moveTo>
                        <a:pt x="6" y="1"/>
                      </a:moveTo>
                      <a:lnTo>
                        <a:pt x="1" y="11"/>
                      </a:lnTo>
                      <a:lnTo>
                        <a:pt x="0" y="21"/>
                      </a:lnTo>
                      <a:lnTo>
                        <a:pt x="1" y="33"/>
                      </a:lnTo>
                      <a:lnTo>
                        <a:pt x="5" y="45"/>
                      </a:lnTo>
                      <a:lnTo>
                        <a:pt x="5" y="47"/>
                      </a:lnTo>
                      <a:lnTo>
                        <a:pt x="11" y="51"/>
                      </a:lnTo>
                      <a:lnTo>
                        <a:pt x="18" y="53"/>
                      </a:lnTo>
                      <a:lnTo>
                        <a:pt x="21" y="50"/>
                      </a:lnTo>
                      <a:lnTo>
                        <a:pt x="25" y="32"/>
                      </a:lnTo>
                      <a:lnTo>
                        <a:pt x="25" y="19"/>
                      </a:lnTo>
                      <a:lnTo>
                        <a:pt x="23" y="13"/>
                      </a:lnTo>
                      <a:lnTo>
                        <a:pt x="19" y="8"/>
                      </a:lnTo>
                      <a:lnTo>
                        <a:pt x="10" y="0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F8C85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42" name="Freeform 1199"/>
                <p:cNvSpPr/>
                <p:nvPr/>
              </p:nvSpPr>
              <p:spPr>
                <a:xfrm>
                  <a:off x="673" y="1302"/>
                  <a:ext cx="17" cy="19"/>
                </a:xfrm>
                <a:custGeom>
                  <a:avLst/>
                  <a:gdLst>
                    <a:gd name="txL" fmla="*/ 0 w 53"/>
                    <a:gd name="txT" fmla="*/ 0 h 58"/>
                    <a:gd name="txR" fmla="*/ 53 w 53"/>
                    <a:gd name="txB" fmla="*/ 58 h 5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3" h="58">
                      <a:moveTo>
                        <a:pt x="42" y="0"/>
                      </a:moveTo>
                      <a:lnTo>
                        <a:pt x="41" y="1"/>
                      </a:lnTo>
                      <a:lnTo>
                        <a:pt x="23" y="15"/>
                      </a:lnTo>
                      <a:lnTo>
                        <a:pt x="8" y="34"/>
                      </a:lnTo>
                      <a:lnTo>
                        <a:pt x="0" y="48"/>
                      </a:lnTo>
                      <a:lnTo>
                        <a:pt x="0" y="51"/>
                      </a:lnTo>
                      <a:lnTo>
                        <a:pt x="1" y="54"/>
                      </a:lnTo>
                      <a:lnTo>
                        <a:pt x="3" y="57"/>
                      </a:lnTo>
                      <a:lnTo>
                        <a:pt x="7" y="58"/>
                      </a:lnTo>
                      <a:lnTo>
                        <a:pt x="12" y="58"/>
                      </a:lnTo>
                      <a:lnTo>
                        <a:pt x="14" y="57"/>
                      </a:lnTo>
                      <a:lnTo>
                        <a:pt x="38" y="31"/>
                      </a:lnTo>
                      <a:lnTo>
                        <a:pt x="50" y="17"/>
                      </a:lnTo>
                      <a:lnTo>
                        <a:pt x="53" y="15"/>
                      </a:lnTo>
                      <a:lnTo>
                        <a:pt x="51" y="4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FDE4B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43" name="Freeform 1200"/>
                <p:cNvSpPr/>
                <p:nvPr/>
              </p:nvSpPr>
              <p:spPr>
                <a:xfrm>
                  <a:off x="685" y="1303"/>
                  <a:ext cx="11" cy="9"/>
                </a:xfrm>
                <a:custGeom>
                  <a:avLst/>
                  <a:gdLst>
                    <a:gd name="txL" fmla="*/ 0 w 31"/>
                    <a:gd name="txT" fmla="*/ 0 h 27"/>
                    <a:gd name="txR" fmla="*/ 31 w 31"/>
                    <a:gd name="txB" fmla="*/ 27 h 2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1" h="27">
                      <a:moveTo>
                        <a:pt x="0" y="27"/>
                      </a:moveTo>
                      <a:lnTo>
                        <a:pt x="6" y="27"/>
                      </a:lnTo>
                      <a:lnTo>
                        <a:pt x="7" y="20"/>
                      </a:lnTo>
                      <a:lnTo>
                        <a:pt x="24" y="19"/>
                      </a:lnTo>
                      <a:lnTo>
                        <a:pt x="28" y="14"/>
                      </a:lnTo>
                      <a:lnTo>
                        <a:pt x="31" y="8"/>
                      </a:lnTo>
                      <a:lnTo>
                        <a:pt x="30" y="8"/>
                      </a:lnTo>
                      <a:lnTo>
                        <a:pt x="13" y="0"/>
                      </a:lnTo>
                      <a:lnTo>
                        <a:pt x="15" y="11"/>
                      </a:lnTo>
                      <a:lnTo>
                        <a:pt x="12" y="13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AD68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44" name="Freeform 1201"/>
                <p:cNvSpPr/>
                <p:nvPr/>
              </p:nvSpPr>
              <p:spPr>
                <a:xfrm>
                  <a:off x="665" y="1329"/>
                  <a:ext cx="27" cy="19"/>
                </a:xfrm>
                <a:custGeom>
                  <a:avLst/>
                  <a:gdLst>
                    <a:gd name="txL" fmla="*/ 0 w 83"/>
                    <a:gd name="txT" fmla="*/ 0 h 56"/>
                    <a:gd name="txR" fmla="*/ 83 w 83"/>
                    <a:gd name="txB" fmla="*/ 56 h 5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83" h="56">
                      <a:moveTo>
                        <a:pt x="83" y="49"/>
                      </a:moveTo>
                      <a:lnTo>
                        <a:pt x="81" y="47"/>
                      </a:lnTo>
                      <a:lnTo>
                        <a:pt x="68" y="29"/>
                      </a:lnTo>
                      <a:lnTo>
                        <a:pt x="53" y="15"/>
                      </a:lnTo>
                      <a:lnTo>
                        <a:pt x="43" y="9"/>
                      </a:lnTo>
                      <a:lnTo>
                        <a:pt x="35" y="6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3" y="3"/>
                      </a:lnTo>
                      <a:lnTo>
                        <a:pt x="0" y="7"/>
                      </a:lnTo>
                      <a:lnTo>
                        <a:pt x="1" y="13"/>
                      </a:lnTo>
                      <a:lnTo>
                        <a:pt x="3" y="18"/>
                      </a:lnTo>
                      <a:lnTo>
                        <a:pt x="29" y="33"/>
                      </a:lnTo>
                      <a:lnTo>
                        <a:pt x="68" y="56"/>
                      </a:lnTo>
                      <a:lnTo>
                        <a:pt x="74" y="56"/>
                      </a:lnTo>
                      <a:lnTo>
                        <a:pt x="79" y="53"/>
                      </a:lnTo>
                      <a:lnTo>
                        <a:pt x="80" y="50"/>
                      </a:lnTo>
                      <a:lnTo>
                        <a:pt x="83" y="49"/>
                      </a:lnTo>
                      <a:close/>
                    </a:path>
                  </a:pathLst>
                </a:custGeom>
                <a:solidFill>
                  <a:srgbClr val="FDE4B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45" name="Freeform 1202"/>
                <p:cNvSpPr/>
                <p:nvPr/>
              </p:nvSpPr>
              <p:spPr>
                <a:xfrm>
                  <a:off x="628" y="1331"/>
                  <a:ext cx="16" cy="18"/>
                </a:xfrm>
                <a:custGeom>
                  <a:avLst/>
                  <a:gdLst>
                    <a:gd name="txL" fmla="*/ 0 w 48"/>
                    <a:gd name="txT" fmla="*/ 0 h 53"/>
                    <a:gd name="txR" fmla="*/ 48 w 48"/>
                    <a:gd name="txB" fmla="*/ 53 h 5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8" h="53">
                      <a:moveTo>
                        <a:pt x="41" y="51"/>
                      </a:moveTo>
                      <a:lnTo>
                        <a:pt x="48" y="42"/>
                      </a:lnTo>
                      <a:lnTo>
                        <a:pt x="48" y="37"/>
                      </a:lnTo>
                      <a:lnTo>
                        <a:pt x="47" y="35"/>
                      </a:lnTo>
                      <a:lnTo>
                        <a:pt x="41" y="30"/>
                      </a:lnTo>
                      <a:lnTo>
                        <a:pt x="24" y="19"/>
                      </a:lnTo>
                      <a:lnTo>
                        <a:pt x="23" y="12"/>
                      </a:lnTo>
                      <a:lnTo>
                        <a:pt x="23" y="8"/>
                      </a:lnTo>
                      <a:lnTo>
                        <a:pt x="26" y="6"/>
                      </a:lnTo>
                      <a:lnTo>
                        <a:pt x="24" y="1"/>
                      </a:lnTo>
                      <a:lnTo>
                        <a:pt x="21" y="0"/>
                      </a:lnTo>
                      <a:lnTo>
                        <a:pt x="5" y="1"/>
                      </a:lnTo>
                      <a:lnTo>
                        <a:pt x="1" y="2"/>
                      </a:lnTo>
                      <a:lnTo>
                        <a:pt x="0" y="8"/>
                      </a:lnTo>
                      <a:lnTo>
                        <a:pt x="1" y="21"/>
                      </a:lnTo>
                      <a:lnTo>
                        <a:pt x="4" y="27"/>
                      </a:lnTo>
                      <a:lnTo>
                        <a:pt x="9" y="35"/>
                      </a:lnTo>
                      <a:lnTo>
                        <a:pt x="18" y="44"/>
                      </a:lnTo>
                      <a:lnTo>
                        <a:pt x="34" y="53"/>
                      </a:lnTo>
                      <a:lnTo>
                        <a:pt x="35" y="53"/>
                      </a:lnTo>
                      <a:lnTo>
                        <a:pt x="41" y="51"/>
                      </a:lnTo>
                      <a:close/>
                    </a:path>
                  </a:pathLst>
                </a:custGeom>
                <a:solidFill>
                  <a:srgbClr val="FDE4B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46" name="Freeform 1203"/>
                <p:cNvSpPr/>
                <p:nvPr/>
              </p:nvSpPr>
              <p:spPr>
                <a:xfrm>
                  <a:off x="571" y="1348"/>
                  <a:ext cx="14" cy="14"/>
                </a:xfrm>
                <a:custGeom>
                  <a:avLst/>
                  <a:gdLst>
                    <a:gd name="txL" fmla="*/ 0 w 43"/>
                    <a:gd name="txT" fmla="*/ 0 h 42"/>
                    <a:gd name="txR" fmla="*/ 43 w 43"/>
                    <a:gd name="txB" fmla="*/ 42 h 4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3" h="42">
                      <a:moveTo>
                        <a:pt x="38" y="30"/>
                      </a:moveTo>
                      <a:lnTo>
                        <a:pt x="36" y="28"/>
                      </a:lnTo>
                      <a:lnTo>
                        <a:pt x="33" y="25"/>
                      </a:lnTo>
                      <a:lnTo>
                        <a:pt x="12" y="6"/>
                      </a:lnTo>
                      <a:lnTo>
                        <a:pt x="3" y="0"/>
                      </a:lnTo>
                      <a:lnTo>
                        <a:pt x="0" y="6"/>
                      </a:lnTo>
                      <a:lnTo>
                        <a:pt x="0" y="18"/>
                      </a:lnTo>
                      <a:lnTo>
                        <a:pt x="6" y="30"/>
                      </a:lnTo>
                      <a:lnTo>
                        <a:pt x="25" y="41"/>
                      </a:lnTo>
                      <a:lnTo>
                        <a:pt x="43" y="42"/>
                      </a:lnTo>
                      <a:lnTo>
                        <a:pt x="40" y="41"/>
                      </a:lnTo>
                      <a:lnTo>
                        <a:pt x="38" y="30"/>
                      </a:lnTo>
                      <a:close/>
                    </a:path>
                  </a:pathLst>
                </a:custGeom>
                <a:solidFill>
                  <a:srgbClr val="FDE4B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47" name="Freeform 1204"/>
                <p:cNvSpPr/>
                <p:nvPr/>
              </p:nvSpPr>
              <p:spPr>
                <a:xfrm>
                  <a:off x="575" y="1350"/>
                  <a:ext cx="11" cy="6"/>
                </a:xfrm>
                <a:custGeom>
                  <a:avLst/>
                  <a:gdLst>
                    <a:gd name="txL" fmla="*/ 0 w 34"/>
                    <a:gd name="txT" fmla="*/ 0 h 19"/>
                    <a:gd name="txR" fmla="*/ 34 w 34"/>
                    <a:gd name="txB" fmla="*/ 19 h 1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4" h="19">
                      <a:moveTo>
                        <a:pt x="0" y="0"/>
                      </a:moveTo>
                      <a:lnTo>
                        <a:pt x="21" y="19"/>
                      </a:lnTo>
                      <a:lnTo>
                        <a:pt x="34" y="4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8C85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48" name="Freeform 1205"/>
                <p:cNvSpPr/>
                <p:nvPr/>
              </p:nvSpPr>
              <p:spPr>
                <a:xfrm>
                  <a:off x="203" y="930"/>
                  <a:ext cx="550" cy="516"/>
                </a:xfrm>
                <a:custGeom>
                  <a:avLst/>
                  <a:gdLst>
                    <a:gd name="txL" fmla="*/ 0 w 1650"/>
                    <a:gd name="txT" fmla="*/ 0 h 1548"/>
                    <a:gd name="txR" fmla="*/ 1650 w 1650"/>
                    <a:gd name="txB" fmla="*/ 1548 h 154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650" h="1548">
                      <a:moveTo>
                        <a:pt x="956" y="12"/>
                      </a:moveTo>
                      <a:lnTo>
                        <a:pt x="826" y="0"/>
                      </a:lnTo>
                      <a:lnTo>
                        <a:pt x="798" y="2"/>
                      </a:lnTo>
                      <a:lnTo>
                        <a:pt x="708" y="9"/>
                      </a:lnTo>
                      <a:lnTo>
                        <a:pt x="619" y="20"/>
                      </a:lnTo>
                      <a:lnTo>
                        <a:pt x="532" y="33"/>
                      </a:lnTo>
                      <a:lnTo>
                        <a:pt x="445" y="49"/>
                      </a:lnTo>
                      <a:lnTo>
                        <a:pt x="415" y="55"/>
                      </a:lnTo>
                      <a:lnTo>
                        <a:pt x="390" y="63"/>
                      </a:lnTo>
                      <a:lnTo>
                        <a:pt x="366" y="74"/>
                      </a:lnTo>
                      <a:lnTo>
                        <a:pt x="346" y="90"/>
                      </a:lnTo>
                      <a:lnTo>
                        <a:pt x="325" y="105"/>
                      </a:lnTo>
                      <a:lnTo>
                        <a:pt x="310" y="125"/>
                      </a:lnTo>
                      <a:lnTo>
                        <a:pt x="294" y="147"/>
                      </a:lnTo>
                      <a:lnTo>
                        <a:pt x="283" y="172"/>
                      </a:lnTo>
                      <a:lnTo>
                        <a:pt x="282" y="173"/>
                      </a:lnTo>
                      <a:lnTo>
                        <a:pt x="283" y="173"/>
                      </a:lnTo>
                      <a:lnTo>
                        <a:pt x="283" y="172"/>
                      </a:lnTo>
                      <a:lnTo>
                        <a:pt x="284" y="172"/>
                      </a:lnTo>
                      <a:lnTo>
                        <a:pt x="287" y="261"/>
                      </a:lnTo>
                      <a:lnTo>
                        <a:pt x="286" y="271"/>
                      </a:lnTo>
                      <a:lnTo>
                        <a:pt x="286" y="283"/>
                      </a:lnTo>
                      <a:lnTo>
                        <a:pt x="286" y="308"/>
                      </a:lnTo>
                      <a:lnTo>
                        <a:pt x="284" y="335"/>
                      </a:lnTo>
                      <a:lnTo>
                        <a:pt x="284" y="367"/>
                      </a:lnTo>
                      <a:lnTo>
                        <a:pt x="282" y="399"/>
                      </a:lnTo>
                      <a:lnTo>
                        <a:pt x="281" y="436"/>
                      </a:lnTo>
                      <a:lnTo>
                        <a:pt x="278" y="476"/>
                      </a:lnTo>
                      <a:lnTo>
                        <a:pt x="278" y="518"/>
                      </a:lnTo>
                      <a:lnTo>
                        <a:pt x="278" y="520"/>
                      </a:lnTo>
                      <a:lnTo>
                        <a:pt x="265" y="681"/>
                      </a:lnTo>
                      <a:lnTo>
                        <a:pt x="256" y="741"/>
                      </a:lnTo>
                      <a:lnTo>
                        <a:pt x="246" y="796"/>
                      </a:lnTo>
                      <a:lnTo>
                        <a:pt x="238" y="824"/>
                      </a:lnTo>
                      <a:lnTo>
                        <a:pt x="228" y="856"/>
                      </a:lnTo>
                      <a:lnTo>
                        <a:pt x="217" y="891"/>
                      </a:lnTo>
                      <a:lnTo>
                        <a:pt x="205" y="932"/>
                      </a:lnTo>
                      <a:lnTo>
                        <a:pt x="190" y="974"/>
                      </a:lnTo>
                      <a:lnTo>
                        <a:pt x="181" y="996"/>
                      </a:lnTo>
                      <a:lnTo>
                        <a:pt x="174" y="1022"/>
                      </a:lnTo>
                      <a:lnTo>
                        <a:pt x="164" y="1046"/>
                      </a:lnTo>
                      <a:lnTo>
                        <a:pt x="156" y="1072"/>
                      </a:lnTo>
                      <a:lnTo>
                        <a:pt x="137" y="1127"/>
                      </a:lnTo>
                      <a:lnTo>
                        <a:pt x="125" y="1154"/>
                      </a:lnTo>
                      <a:lnTo>
                        <a:pt x="115" y="1179"/>
                      </a:lnTo>
                      <a:lnTo>
                        <a:pt x="96" y="1227"/>
                      </a:lnTo>
                      <a:lnTo>
                        <a:pt x="86" y="1248"/>
                      </a:lnTo>
                      <a:lnTo>
                        <a:pt x="77" y="1269"/>
                      </a:lnTo>
                      <a:lnTo>
                        <a:pt x="60" y="1307"/>
                      </a:lnTo>
                      <a:lnTo>
                        <a:pt x="43" y="1338"/>
                      </a:lnTo>
                      <a:lnTo>
                        <a:pt x="35" y="1353"/>
                      </a:lnTo>
                      <a:lnTo>
                        <a:pt x="28" y="1366"/>
                      </a:lnTo>
                      <a:lnTo>
                        <a:pt x="20" y="1377"/>
                      </a:lnTo>
                      <a:lnTo>
                        <a:pt x="13" y="1386"/>
                      </a:lnTo>
                      <a:lnTo>
                        <a:pt x="0" y="1403"/>
                      </a:lnTo>
                      <a:lnTo>
                        <a:pt x="31" y="1420"/>
                      </a:lnTo>
                      <a:lnTo>
                        <a:pt x="32" y="1421"/>
                      </a:lnTo>
                      <a:lnTo>
                        <a:pt x="47" y="1427"/>
                      </a:lnTo>
                      <a:lnTo>
                        <a:pt x="72" y="1439"/>
                      </a:lnTo>
                      <a:lnTo>
                        <a:pt x="101" y="1451"/>
                      </a:lnTo>
                      <a:lnTo>
                        <a:pt x="132" y="1463"/>
                      </a:lnTo>
                      <a:lnTo>
                        <a:pt x="167" y="1476"/>
                      </a:lnTo>
                      <a:lnTo>
                        <a:pt x="154" y="1474"/>
                      </a:lnTo>
                      <a:lnTo>
                        <a:pt x="340" y="1524"/>
                      </a:lnTo>
                      <a:lnTo>
                        <a:pt x="344" y="1524"/>
                      </a:lnTo>
                      <a:lnTo>
                        <a:pt x="347" y="1524"/>
                      </a:lnTo>
                      <a:lnTo>
                        <a:pt x="350" y="1526"/>
                      </a:lnTo>
                      <a:lnTo>
                        <a:pt x="362" y="1528"/>
                      </a:lnTo>
                      <a:lnTo>
                        <a:pt x="385" y="1533"/>
                      </a:lnTo>
                      <a:lnTo>
                        <a:pt x="407" y="1536"/>
                      </a:lnTo>
                      <a:lnTo>
                        <a:pt x="430" y="1541"/>
                      </a:lnTo>
                      <a:lnTo>
                        <a:pt x="439" y="1541"/>
                      </a:lnTo>
                      <a:lnTo>
                        <a:pt x="444" y="1541"/>
                      </a:lnTo>
                      <a:lnTo>
                        <a:pt x="446" y="1541"/>
                      </a:lnTo>
                      <a:lnTo>
                        <a:pt x="450" y="1542"/>
                      </a:lnTo>
                      <a:lnTo>
                        <a:pt x="472" y="1545"/>
                      </a:lnTo>
                      <a:lnTo>
                        <a:pt x="491" y="1546"/>
                      </a:lnTo>
                      <a:lnTo>
                        <a:pt x="511" y="1548"/>
                      </a:lnTo>
                      <a:lnTo>
                        <a:pt x="528" y="1547"/>
                      </a:lnTo>
                      <a:lnTo>
                        <a:pt x="546" y="1547"/>
                      </a:lnTo>
                      <a:lnTo>
                        <a:pt x="563" y="1546"/>
                      </a:lnTo>
                      <a:lnTo>
                        <a:pt x="581" y="1546"/>
                      </a:lnTo>
                      <a:lnTo>
                        <a:pt x="612" y="1541"/>
                      </a:lnTo>
                      <a:lnTo>
                        <a:pt x="626" y="1538"/>
                      </a:lnTo>
                      <a:lnTo>
                        <a:pt x="642" y="1535"/>
                      </a:lnTo>
                      <a:lnTo>
                        <a:pt x="659" y="1520"/>
                      </a:lnTo>
                      <a:lnTo>
                        <a:pt x="656" y="1517"/>
                      </a:lnTo>
                      <a:lnTo>
                        <a:pt x="654" y="1514"/>
                      </a:lnTo>
                      <a:lnTo>
                        <a:pt x="652" y="1508"/>
                      </a:lnTo>
                      <a:lnTo>
                        <a:pt x="649" y="1502"/>
                      </a:lnTo>
                      <a:lnTo>
                        <a:pt x="644" y="1492"/>
                      </a:lnTo>
                      <a:lnTo>
                        <a:pt x="642" y="1481"/>
                      </a:lnTo>
                      <a:lnTo>
                        <a:pt x="637" y="1468"/>
                      </a:lnTo>
                      <a:lnTo>
                        <a:pt x="635" y="1455"/>
                      </a:lnTo>
                      <a:lnTo>
                        <a:pt x="630" y="1439"/>
                      </a:lnTo>
                      <a:lnTo>
                        <a:pt x="628" y="1422"/>
                      </a:lnTo>
                      <a:lnTo>
                        <a:pt x="625" y="1402"/>
                      </a:lnTo>
                      <a:lnTo>
                        <a:pt x="624" y="1379"/>
                      </a:lnTo>
                      <a:lnTo>
                        <a:pt x="622" y="1352"/>
                      </a:lnTo>
                      <a:lnTo>
                        <a:pt x="622" y="1323"/>
                      </a:lnTo>
                      <a:lnTo>
                        <a:pt x="622" y="1289"/>
                      </a:lnTo>
                      <a:lnTo>
                        <a:pt x="623" y="1254"/>
                      </a:lnTo>
                      <a:lnTo>
                        <a:pt x="623" y="1222"/>
                      </a:lnTo>
                      <a:lnTo>
                        <a:pt x="624" y="1188"/>
                      </a:lnTo>
                      <a:lnTo>
                        <a:pt x="626" y="1154"/>
                      </a:lnTo>
                      <a:lnTo>
                        <a:pt x="630" y="1118"/>
                      </a:lnTo>
                      <a:lnTo>
                        <a:pt x="636" y="1036"/>
                      </a:lnTo>
                      <a:lnTo>
                        <a:pt x="647" y="950"/>
                      </a:lnTo>
                      <a:lnTo>
                        <a:pt x="655" y="896"/>
                      </a:lnTo>
                      <a:lnTo>
                        <a:pt x="661" y="871"/>
                      </a:lnTo>
                      <a:lnTo>
                        <a:pt x="670" y="848"/>
                      </a:lnTo>
                      <a:lnTo>
                        <a:pt x="678" y="824"/>
                      </a:lnTo>
                      <a:lnTo>
                        <a:pt x="689" y="802"/>
                      </a:lnTo>
                      <a:lnTo>
                        <a:pt x="714" y="763"/>
                      </a:lnTo>
                      <a:lnTo>
                        <a:pt x="751" y="718"/>
                      </a:lnTo>
                      <a:lnTo>
                        <a:pt x="808" y="682"/>
                      </a:lnTo>
                      <a:lnTo>
                        <a:pt x="823" y="680"/>
                      </a:lnTo>
                      <a:lnTo>
                        <a:pt x="823" y="686"/>
                      </a:lnTo>
                      <a:lnTo>
                        <a:pt x="826" y="685"/>
                      </a:lnTo>
                      <a:lnTo>
                        <a:pt x="826" y="681"/>
                      </a:lnTo>
                      <a:lnTo>
                        <a:pt x="827" y="680"/>
                      </a:lnTo>
                      <a:lnTo>
                        <a:pt x="838" y="682"/>
                      </a:lnTo>
                      <a:lnTo>
                        <a:pt x="847" y="685"/>
                      </a:lnTo>
                      <a:lnTo>
                        <a:pt x="862" y="686"/>
                      </a:lnTo>
                      <a:lnTo>
                        <a:pt x="863" y="686"/>
                      </a:lnTo>
                      <a:lnTo>
                        <a:pt x="866" y="688"/>
                      </a:lnTo>
                      <a:lnTo>
                        <a:pt x="889" y="707"/>
                      </a:lnTo>
                      <a:lnTo>
                        <a:pt x="911" y="730"/>
                      </a:lnTo>
                      <a:lnTo>
                        <a:pt x="929" y="754"/>
                      </a:lnTo>
                      <a:lnTo>
                        <a:pt x="947" y="781"/>
                      </a:lnTo>
                      <a:lnTo>
                        <a:pt x="961" y="807"/>
                      </a:lnTo>
                      <a:lnTo>
                        <a:pt x="974" y="837"/>
                      </a:lnTo>
                      <a:lnTo>
                        <a:pt x="985" y="868"/>
                      </a:lnTo>
                      <a:lnTo>
                        <a:pt x="994" y="902"/>
                      </a:lnTo>
                      <a:lnTo>
                        <a:pt x="1004" y="970"/>
                      </a:lnTo>
                      <a:lnTo>
                        <a:pt x="1006" y="989"/>
                      </a:lnTo>
                      <a:lnTo>
                        <a:pt x="1008" y="1010"/>
                      </a:lnTo>
                      <a:lnTo>
                        <a:pt x="1013" y="1049"/>
                      </a:lnTo>
                      <a:lnTo>
                        <a:pt x="1015" y="1086"/>
                      </a:lnTo>
                      <a:lnTo>
                        <a:pt x="1015" y="1095"/>
                      </a:lnTo>
                      <a:lnTo>
                        <a:pt x="1016" y="1104"/>
                      </a:lnTo>
                      <a:lnTo>
                        <a:pt x="1019" y="1124"/>
                      </a:lnTo>
                      <a:lnTo>
                        <a:pt x="1020" y="1157"/>
                      </a:lnTo>
                      <a:lnTo>
                        <a:pt x="1022" y="1191"/>
                      </a:lnTo>
                      <a:lnTo>
                        <a:pt x="1022" y="1206"/>
                      </a:lnTo>
                      <a:lnTo>
                        <a:pt x="1024" y="1223"/>
                      </a:lnTo>
                      <a:lnTo>
                        <a:pt x="1026" y="1254"/>
                      </a:lnTo>
                      <a:lnTo>
                        <a:pt x="1025" y="1271"/>
                      </a:lnTo>
                      <a:lnTo>
                        <a:pt x="1025" y="1289"/>
                      </a:lnTo>
                      <a:lnTo>
                        <a:pt x="1025" y="1323"/>
                      </a:lnTo>
                      <a:lnTo>
                        <a:pt x="1022" y="1352"/>
                      </a:lnTo>
                      <a:lnTo>
                        <a:pt x="1022" y="1379"/>
                      </a:lnTo>
                      <a:lnTo>
                        <a:pt x="1020" y="1402"/>
                      </a:lnTo>
                      <a:lnTo>
                        <a:pt x="1019" y="1412"/>
                      </a:lnTo>
                      <a:lnTo>
                        <a:pt x="1019" y="1422"/>
                      </a:lnTo>
                      <a:lnTo>
                        <a:pt x="1016" y="1439"/>
                      </a:lnTo>
                      <a:lnTo>
                        <a:pt x="1014" y="1455"/>
                      </a:lnTo>
                      <a:lnTo>
                        <a:pt x="1009" y="1468"/>
                      </a:lnTo>
                      <a:lnTo>
                        <a:pt x="1004" y="1481"/>
                      </a:lnTo>
                      <a:lnTo>
                        <a:pt x="1001" y="1492"/>
                      </a:lnTo>
                      <a:lnTo>
                        <a:pt x="998" y="1502"/>
                      </a:lnTo>
                      <a:lnTo>
                        <a:pt x="995" y="1508"/>
                      </a:lnTo>
                      <a:lnTo>
                        <a:pt x="992" y="1514"/>
                      </a:lnTo>
                      <a:lnTo>
                        <a:pt x="990" y="1517"/>
                      </a:lnTo>
                      <a:lnTo>
                        <a:pt x="990" y="1520"/>
                      </a:lnTo>
                      <a:lnTo>
                        <a:pt x="1008" y="1535"/>
                      </a:lnTo>
                      <a:lnTo>
                        <a:pt x="1036" y="1541"/>
                      </a:lnTo>
                      <a:lnTo>
                        <a:pt x="1067" y="1546"/>
                      </a:lnTo>
                      <a:lnTo>
                        <a:pt x="1082" y="1546"/>
                      </a:lnTo>
                      <a:lnTo>
                        <a:pt x="1100" y="1547"/>
                      </a:lnTo>
                      <a:lnTo>
                        <a:pt x="1138" y="1548"/>
                      </a:lnTo>
                      <a:lnTo>
                        <a:pt x="1156" y="1546"/>
                      </a:lnTo>
                      <a:lnTo>
                        <a:pt x="1176" y="1545"/>
                      </a:lnTo>
                      <a:lnTo>
                        <a:pt x="1218" y="1541"/>
                      </a:lnTo>
                      <a:lnTo>
                        <a:pt x="1262" y="1533"/>
                      </a:lnTo>
                      <a:lnTo>
                        <a:pt x="1285" y="1528"/>
                      </a:lnTo>
                      <a:lnTo>
                        <a:pt x="1311" y="1524"/>
                      </a:lnTo>
                      <a:lnTo>
                        <a:pt x="1375" y="1508"/>
                      </a:lnTo>
                      <a:lnTo>
                        <a:pt x="1407" y="1498"/>
                      </a:lnTo>
                      <a:lnTo>
                        <a:pt x="1437" y="1491"/>
                      </a:lnTo>
                      <a:lnTo>
                        <a:pt x="1464" y="1481"/>
                      </a:lnTo>
                      <a:lnTo>
                        <a:pt x="1491" y="1474"/>
                      </a:lnTo>
                      <a:lnTo>
                        <a:pt x="1516" y="1464"/>
                      </a:lnTo>
                      <a:lnTo>
                        <a:pt x="1540" y="1457"/>
                      </a:lnTo>
                      <a:lnTo>
                        <a:pt x="1554" y="1452"/>
                      </a:lnTo>
                      <a:lnTo>
                        <a:pt x="1567" y="1448"/>
                      </a:lnTo>
                      <a:lnTo>
                        <a:pt x="1579" y="1440"/>
                      </a:lnTo>
                      <a:lnTo>
                        <a:pt x="1591" y="1434"/>
                      </a:lnTo>
                      <a:lnTo>
                        <a:pt x="1594" y="1437"/>
                      </a:lnTo>
                      <a:lnTo>
                        <a:pt x="1595" y="1433"/>
                      </a:lnTo>
                      <a:lnTo>
                        <a:pt x="1650" y="1403"/>
                      </a:lnTo>
                      <a:lnTo>
                        <a:pt x="1645" y="1398"/>
                      </a:lnTo>
                      <a:lnTo>
                        <a:pt x="1643" y="1396"/>
                      </a:lnTo>
                      <a:lnTo>
                        <a:pt x="1642" y="1395"/>
                      </a:lnTo>
                      <a:lnTo>
                        <a:pt x="1635" y="1386"/>
                      </a:lnTo>
                      <a:lnTo>
                        <a:pt x="1627" y="1377"/>
                      </a:lnTo>
                      <a:lnTo>
                        <a:pt x="1620" y="1366"/>
                      </a:lnTo>
                      <a:lnTo>
                        <a:pt x="1611" y="1353"/>
                      </a:lnTo>
                      <a:lnTo>
                        <a:pt x="1603" y="1338"/>
                      </a:lnTo>
                      <a:lnTo>
                        <a:pt x="1599" y="1330"/>
                      </a:lnTo>
                      <a:lnTo>
                        <a:pt x="1595" y="1323"/>
                      </a:lnTo>
                      <a:lnTo>
                        <a:pt x="1588" y="1307"/>
                      </a:lnTo>
                      <a:lnTo>
                        <a:pt x="1578" y="1288"/>
                      </a:lnTo>
                      <a:lnTo>
                        <a:pt x="1570" y="1269"/>
                      </a:lnTo>
                      <a:lnTo>
                        <a:pt x="1560" y="1248"/>
                      </a:lnTo>
                      <a:lnTo>
                        <a:pt x="1552" y="1227"/>
                      </a:lnTo>
                      <a:lnTo>
                        <a:pt x="1541" y="1203"/>
                      </a:lnTo>
                      <a:lnTo>
                        <a:pt x="1531" y="1179"/>
                      </a:lnTo>
                      <a:lnTo>
                        <a:pt x="1522" y="1154"/>
                      </a:lnTo>
                      <a:lnTo>
                        <a:pt x="1512" y="1127"/>
                      </a:lnTo>
                      <a:lnTo>
                        <a:pt x="1491" y="1072"/>
                      </a:lnTo>
                      <a:lnTo>
                        <a:pt x="1473" y="1022"/>
                      </a:lnTo>
                      <a:lnTo>
                        <a:pt x="1455" y="974"/>
                      </a:lnTo>
                      <a:lnTo>
                        <a:pt x="1441" y="932"/>
                      </a:lnTo>
                      <a:lnTo>
                        <a:pt x="1428" y="891"/>
                      </a:lnTo>
                      <a:lnTo>
                        <a:pt x="1419" y="856"/>
                      </a:lnTo>
                      <a:lnTo>
                        <a:pt x="1409" y="824"/>
                      </a:lnTo>
                      <a:lnTo>
                        <a:pt x="1403" y="796"/>
                      </a:lnTo>
                      <a:lnTo>
                        <a:pt x="1393" y="752"/>
                      </a:lnTo>
                      <a:lnTo>
                        <a:pt x="1386" y="704"/>
                      </a:lnTo>
                      <a:lnTo>
                        <a:pt x="1379" y="651"/>
                      </a:lnTo>
                      <a:lnTo>
                        <a:pt x="1375" y="596"/>
                      </a:lnTo>
                      <a:lnTo>
                        <a:pt x="1371" y="518"/>
                      </a:lnTo>
                      <a:lnTo>
                        <a:pt x="1367" y="449"/>
                      </a:lnTo>
                      <a:lnTo>
                        <a:pt x="1365" y="417"/>
                      </a:lnTo>
                      <a:lnTo>
                        <a:pt x="1365" y="389"/>
                      </a:lnTo>
                      <a:lnTo>
                        <a:pt x="1363" y="335"/>
                      </a:lnTo>
                      <a:lnTo>
                        <a:pt x="1363" y="291"/>
                      </a:lnTo>
                      <a:lnTo>
                        <a:pt x="1363" y="261"/>
                      </a:lnTo>
                      <a:lnTo>
                        <a:pt x="1363" y="241"/>
                      </a:lnTo>
                      <a:lnTo>
                        <a:pt x="1363" y="223"/>
                      </a:lnTo>
                      <a:lnTo>
                        <a:pt x="1363" y="207"/>
                      </a:lnTo>
                      <a:lnTo>
                        <a:pt x="1363" y="195"/>
                      </a:lnTo>
                      <a:lnTo>
                        <a:pt x="1363" y="184"/>
                      </a:lnTo>
                      <a:lnTo>
                        <a:pt x="1363" y="178"/>
                      </a:lnTo>
                      <a:lnTo>
                        <a:pt x="1363" y="173"/>
                      </a:lnTo>
                      <a:lnTo>
                        <a:pt x="1366" y="172"/>
                      </a:lnTo>
                      <a:lnTo>
                        <a:pt x="1367" y="172"/>
                      </a:lnTo>
                      <a:lnTo>
                        <a:pt x="1367" y="173"/>
                      </a:lnTo>
                      <a:lnTo>
                        <a:pt x="1368" y="173"/>
                      </a:lnTo>
                      <a:lnTo>
                        <a:pt x="1367" y="172"/>
                      </a:lnTo>
                      <a:lnTo>
                        <a:pt x="1354" y="147"/>
                      </a:lnTo>
                      <a:lnTo>
                        <a:pt x="1345" y="135"/>
                      </a:lnTo>
                      <a:lnTo>
                        <a:pt x="1338" y="125"/>
                      </a:lnTo>
                      <a:lnTo>
                        <a:pt x="1320" y="105"/>
                      </a:lnTo>
                      <a:lnTo>
                        <a:pt x="1302" y="90"/>
                      </a:lnTo>
                      <a:lnTo>
                        <a:pt x="1280" y="74"/>
                      </a:lnTo>
                      <a:lnTo>
                        <a:pt x="1258" y="63"/>
                      </a:lnTo>
                      <a:lnTo>
                        <a:pt x="1232" y="55"/>
                      </a:lnTo>
                      <a:lnTo>
                        <a:pt x="1205" y="49"/>
                      </a:lnTo>
                      <a:lnTo>
                        <a:pt x="1080" y="27"/>
                      </a:lnTo>
                      <a:lnTo>
                        <a:pt x="1018" y="18"/>
                      </a:lnTo>
                      <a:lnTo>
                        <a:pt x="956" y="12"/>
                      </a:lnTo>
                      <a:close/>
                    </a:path>
                  </a:pathLst>
                </a:custGeom>
                <a:solidFill>
                  <a:srgbClr val="29285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49" name="Freeform 1206"/>
                <p:cNvSpPr/>
                <p:nvPr/>
              </p:nvSpPr>
              <p:spPr>
                <a:xfrm>
                  <a:off x="222" y="1175"/>
                  <a:ext cx="1" cy="1"/>
                </a:xfrm>
                <a:custGeom>
                  <a:avLst/>
                  <a:gdLst>
                    <a:gd name="txL" fmla="*/ 0 w 3"/>
                    <a:gd name="txT" fmla="*/ 0 h 1"/>
                    <a:gd name="txR" fmla="*/ 3 w 3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" h="1">
                      <a:moveTo>
                        <a:pt x="3" y="0"/>
                      </a:moveTo>
                      <a:lnTo>
                        <a:pt x="0" y="1"/>
                      </a:lnTo>
                      <a:lnTo>
                        <a:pt x="3" y="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29285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50" name="Freeform 1207"/>
                <p:cNvSpPr/>
                <p:nvPr/>
              </p:nvSpPr>
              <p:spPr>
                <a:xfrm>
                  <a:off x="734" y="1175"/>
                  <a:ext cx="1" cy="1"/>
                </a:xfrm>
                <a:custGeom>
                  <a:avLst/>
                  <a:gdLst>
                    <a:gd name="txL" fmla="*/ 0 w 3"/>
                    <a:gd name="txT" fmla="*/ 0 h 1"/>
                    <a:gd name="txR" fmla="*/ 3 w 3"/>
                    <a:gd name="txB" fmla="*/ 1 h 1"/>
                  </a:gdLst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</a:cxnLst>
                  <a:rect l="txL" t="txT" r="txR" b="txB"/>
                  <a:pathLst>
                    <a:path w="3" h="1">
                      <a:moveTo>
                        <a:pt x="3" y="1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29285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51" name="Freeform 1208"/>
                <p:cNvSpPr/>
                <p:nvPr/>
              </p:nvSpPr>
              <p:spPr>
                <a:xfrm>
                  <a:off x="297" y="931"/>
                  <a:ext cx="365" cy="203"/>
                </a:xfrm>
                <a:custGeom>
                  <a:avLst/>
                  <a:gdLst>
                    <a:gd name="txL" fmla="*/ 0 w 1095"/>
                    <a:gd name="txT" fmla="*/ 0 h 609"/>
                    <a:gd name="txR" fmla="*/ 1095 w 1095"/>
                    <a:gd name="txB" fmla="*/ 609 h 60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095" h="609">
                      <a:moveTo>
                        <a:pt x="1095" y="596"/>
                      </a:moveTo>
                      <a:lnTo>
                        <a:pt x="1091" y="517"/>
                      </a:lnTo>
                      <a:lnTo>
                        <a:pt x="1087" y="448"/>
                      </a:lnTo>
                      <a:lnTo>
                        <a:pt x="1085" y="390"/>
                      </a:lnTo>
                      <a:lnTo>
                        <a:pt x="1083" y="336"/>
                      </a:lnTo>
                      <a:lnTo>
                        <a:pt x="1083" y="291"/>
                      </a:lnTo>
                      <a:lnTo>
                        <a:pt x="1083" y="261"/>
                      </a:lnTo>
                      <a:lnTo>
                        <a:pt x="1083" y="240"/>
                      </a:lnTo>
                      <a:lnTo>
                        <a:pt x="1083" y="222"/>
                      </a:lnTo>
                      <a:lnTo>
                        <a:pt x="1083" y="206"/>
                      </a:lnTo>
                      <a:lnTo>
                        <a:pt x="1083" y="194"/>
                      </a:lnTo>
                      <a:lnTo>
                        <a:pt x="1083" y="183"/>
                      </a:lnTo>
                      <a:lnTo>
                        <a:pt x="1083" y="177"/>
                      </a:lnTo>
                      <a:lnTo>
                        <a:pt x="1083" y="172"/>
                      </a:lnTo>
                      <a:lnTo>
                        <a:pt x="1086" y="171"/>
                      </a:lnTo>
                      <a:lnTo>
                        <a:pt x="1087" y="171"/>
                      </a:lnTo>
                      <a:lnTo>
                        <a:pt x="1074" y="146"/>
                      </a:lnTo>
                      <a:lnTo>
                        <a:pt x="1065" y="134"/>
                      </a:lnTo>
                      <a:lnTo>
                        <a:pt x="1058" y="124"/>
                      </a:lnTo>
                      <a:lnTo>
                        <a:pt x="1040" y="104"/>
                      </a:lnTo>
                      <a:lnTo>
                        <a:pt x="1022" y="89"/>
                      </a:lnTo>
                      <a:lnTo>
                        <a:pt x="1000" y="73"/>
                      </a:lnTo>
                      <a:lnTo>
                        <a:pt x="978" y="62"/>
                      </a:lnTo>
                      <a:lnTo>
                        <a:pt x="952" y="54"/>
                      </a:lnTo>
                      <a:lnTo>
                        <a:pt x="925" y="48"/>
                      </a:lnTo>
                      <a:lnTo>
                        <a:pt x="862" y="36"/>
                      </a:lnTo>
                      <a:lnTo>
                        <a:pt x="801" y="26"/>
                      </a:lnTo>
                      <a:lnTo>
                        <a:pt x="676" y="12"/>
                      </a:lnTo>
                      <a:lnTo>
                        <a:pt x="546" y="0"/>
                      </a:lnTo>
                      <a:lnTo>
                        <a:pt x="519" y="2"/>
                      </a:lnTo>
                      <a:lnTo>
                        <a:pt x="429" y="8"/>
                      </a:lnTo>
                      <a:lnTo>
                        <a:pt x="340" y="19"/>
                      </a:lnTo>
                      <a:lnTo>
                        <a:pt x="252" y="32"/>
                      </a:lnTo>
                      <a:lnTo>
                        <a:pt x="165" y="48"/>
                      </a:lnTo>
                      <a:lnTo>
                        <a:pt x="135" y="54"/>
                      </a:lnTo>
                      <a:lnTo>
                        <a:pt x="110" y="62"/>
                      </a:lnTo>
                      <a:lnTo>
                        <a:pt x="86" y="73"/>
                      </a:lnTo>
                      <a:lnTo>
                        <a:pt x="66" y="89"/>
                      </a:lnTo>
                      <a:lnTo>
                        <a:pt x="45" y="104"/>
                      </a:lnTo>
                      <a:lnTo>
                        <a:pt x="30" y="124"/>
                      </a:lnTo>
                      <a:lnTo>
                        <a:pt x="14" y="146"/>
                      </a:lnTo>
                      <a:lnTo>
                        <a:pt x="3" y="171"/>
                      </a:lnTo>
                      <a:lnTo>
                        <a:pt x="7" y="261"/>
                      </a:lnTo>
                      <a:lnTo>
                        <a:pt x="6" y="271"/>
                      </a:lnTo>
                      <a:lnTo>
                        <a:pt x="6" y="283"/>
                      </a:lnTo>
                      <a:lnTo>
                        <a:pt x="6" y="308"/>
                      </a:lnTo>
                      <a:lnTo>
                        <a:pt x="4" y="336"/>
                      </a:lnTo>
                      <a:lnTo>
                        <a:pt x="4" y="367"/>
                      </a:lnTo>
                      <a:lnTo>
                        <a:pt x="2" y="399"/>
                      </a:lnTo>
                      <a:lnTo>
                        <a:pt x="2" y="436"/>
                      </a:lnTo>
                      <a:lnTo>
                        <a:pt x="0" y="475"/>
                      </a:lnTo>
                      <a:lnTo>
                        <a:pt x="0" y="517"/>
                      </a:lnTo>
                      <a:lnTo>
                        <a:pt x="0" y="520"/>
                      </a:lnTo>
                      <a:lnTo>
                        <a:pt x="32" y="516"/>
                      </a:lnTo>
                      <a:lnTo>
                        <a:pt x="46" y="309"/>
                      </a:lnTo>
                      <a:lnTo>
                        <a:pt x="55" y="214"/>
                      </a:lnTo>
                      <a:lnTo>
                        <a:pt x="67" y="122"/>
                      </a:lnTo>
                      <a:lnTo>
                        <a:pt x="61" y="337"/>
                      </a:lnTo>
                      <a:lnTo>
                        <a:pt x="50" y="513"/>
                      </a:lnTo>
                      <a:lnTo>
                        <a:pt x="115" y="512"/>
                      </a:lnTo>
                      <a:lnTo>
                        <a:pt x="109" y="499"/>
                      </a:lnTo>
                      <a:lnTo>
                        <a:pt x="116" y="440"/>
                      </a:lnTo>
                      <a:lnTo>
                        <a:pt x="141" y="280"/>
                      </a:lnTo>
                      <a:lnTo>
                        <a:pt x="176" y="123"/>
                      </a:lnTo>
                      <a:lnTo>
                        <a:pt x="177" y="122"/>
                      </a:lnTo>
                      <a:lnTo>
                        <a:pt x="152" y="298"/>
                      </a:lnTo>
                      <a:lnTo>
                        <a:pt x="136" y="477"/>
                      </a:lnTo>
                      <a:lnTo>
                        <a:pt x="134" y="501"/>
                      </a:lnTo>
                      <a:lnTo>
                        <a:pt x="136" y="513"/>
                      </a:lnTo>
                      <a:lnTo>
                        <a:pt x="205" y="522"/>
                      </a:lnTo>
                      <a:lnTo>
                        <a:pt x="226" y="418"/>
                      </a:lnTo>
                      <a:lnTo>
                        <a:pt x="252" y="318"/>
                      </a:lnTo>
                      <a:lnTo>
                        <a:pt x="290" y="153"/>
                      </a:lnTo>
                      <a:lnTo>
                        <a:pt x="230" y="524"/>
                      </a:lnTo>
                      <a:lnTo>
                        <a:pt x="296" y="548"/>
                      </a:lnTo>
                      <a:lnTo>
                        <a:pt x="308" y="484"/>
                      </a:lnTo>
                      <a:lnTo>
                        <a:pt x="328" y="390"/>
                      </a:lnTo>
                      <a:lnTo>
                        <a:pt x="351" y="297"/>
                      </a:lnTo>
                      <a:lnTo>
                        <a:pt x="376" y="206"/>
                      </a:lnTo>
                      <a:lnTo>
                        <a:pt x="404" y="117"/>
                      </a:lnTo>
                      <a:lnTo>
                        <a:pt x="368" y="273"/>
                      </a:lnTo>
                      <a:lnTo>
                        <a:pt x="336" y="430"/>
                      </a:lnTo>
                      <a:lnTo>
                        <a:pt x="396" y="420"/>
                      </a:lnTo>
                      <a:lnTo>
                        <a:pt x="423" y="318"/>
                      </a:lnTo>
                      <a:lnTo>
                        <a:pt x="456" y="218"/>
                      </a:lnTo>
                      <a:lnTo>
                        <a:pt x="412" y="416"/>
                      </a:lnTo>
                      <a:lnTo>
                        <a:pt x="477" y="400"/>
                      </a:lnTo>
                      <a:lnTo>
                        <a:pt x="510" y="242"/>
                      </a:lnTo>
                      <a:lnTo>
                        <a:pt x="547" y="86"/>
                      </a:lnTo>
                      <a:lnTo>
                        <a:pt x="500" y="394"/>
                      </a:lnTo>
                      <a:lnTo>
                        <a:pt x="565" y="374"/>
                      </a:lnTo>
                      <a:lnTo>
                        <a:pt x="588" y="164"/>
                      </a:lnTo>
                      <a:lnTo>
                        <a:pt x="594" y="144"/>
                      </a:lnTo>
                      <a:lnTo>
                        <a:pt x="598" y="135"/>
                      </a:lnTo>
                      <a:lnTo>
                        <a:pt x="606" y="129"/>
                      </a:lnTo>
                      <a:lnTo>
                        <a:pt x="592" y="249"/>
                      </a:lnTo>
                      <a:lnTo>
                        <a:pt x="582" y="369"/>
                      </a:lnTo>
                      <a:lnTo>
                        <a:pt x="673" y="336"/>
                      </a:lnTo>
                      <a:lnTo>
                        <a:pt x="673" y="225"/>
                      </a:lnTo>
                      <a:lnTo>
                        <a:pt x="674" y="169"/>
                      </a:lnTo>
                      <a:lnTo>
                        <a:pt x="680" y="117"/>
                      </a:lnTo>
                      <a:lnTo>
                        <a:pt x="686" y="330"/>
                      </a:lnTo>
                      <a:lnTo>
                        <a:pt x="699" y="325"/>
                      </a:lnTo>
                      <a:lnTo>
                        <a:pt x="710" y="324"/>
                      </a:lnTo>
                      <a:lnTo>
                        <a:pt x="720" y="327"/>
                      </a:lnTo>
                      <a:lnTo>
                        <a:pt x="727" y="333"/>
                      </a:lnTo>
                      <a:lnTo>
                        <a:pt x="734" y="343"/>
                      </a:lnTo>
                      <a:lnTo>
                        <a:pt x="735" y="346"/>
                      </a:lnTo>
                      <a:lnTo>
                        <a:pt x="724" y="356"/>
                      </a:lnTo>
                      <a:lnTo>
                        <a:pt x="714" y="366"/>
                      </a:lnTo>
                      <a:lnTo>
                        <a:pt x="702" y="374"/>
                      </a:lnTo>
                      <a:lnTo>
                        <a:pt x="690" y="384"/>
                      </a:lnTo>
                      <a:lnTo>
                        <a:pt x="705" y="598"/>
                      </a:lnTo>
                      <a:lnTo>
                        <a:pt x="706" y="609"/>
                      </a:lnTo>
                      <a:lnTo>
                        <a:pt x="753" y="594"/>
                      </a:lnTo>
                      <a:lnTo>
                        <a:pt x="744" y="481"/>
                      </a:lnTo>
                      <a:lnTo>
                        <a:pt x="739" y="368"/>
                      </a:lnTo>
                      <a:lnTo>
                        <a:pt x="739" y="255"/>
                      </a:lnTo>
                      <a:lnTo>
                        <a:pt x="744" y="144"/>
                      </a:lnTo>
                      <a:lnTo>
                        <a:pt x="745" y="136"/>
                      </a:lnTo>
                      <a:lnTo>
                        <a:pt x="748" y="134"/>
                      </a:lnTo>
                      <a:lnTo>
                        <a:pt x="750" y="247"/>
                      </a:lnTo>
                      <a:lnTo>
                        <a:pt x="753" y="361"/>
                      </a:lnTo>
                      <a:lnTo>
                        <a:pt x="759" y="474"/>
                      </a:lnTo>
                      <a:lnTo>
                        <a:pt x="768" y="589"/>
                      </a:lnTo>
                      <a:lnTo>
                        <a:pt x="838" y="572"/>
                      </a:lnTo>
                      <a:lnTo>
                        <a:pt x="831" y="430"/>
                      </a:lnTo>
                      <a:lnTo>
                        <a:pt x="829" y="360"/>
                      </a:lnTo>
                      <a:lnTo>
                        <a:pt x="830" y="290"/>
                      </a:lnTo>
                      <a:lnTo>
                        <a:pt x="834" y="222"/>
                      </a:lnTo>
                      <a:lnTo>
                        <a:pt x="842" y="156"/>
                      </a:lnTo>
                      <a:lnTo>
                        <a:pt x="846" y="362"/>
                      </a:lnTo>
                      <a:lnTo>
                        <a:pt x="855" y="570"/>
                      </a:lnTo>
                      <a:lnTo>
                        <a:pt x="906" y="564"/>
                      </a:lnTo>
                      <a:lnTo>
                        <a:pt x="937" y="565"/>
                      </a:lnTo>
                      <a:lnTo>
                        <a:pt x="927" y="297"/>
                      </a:lnTo>
                      <a:lnTo>
                        <a:pt x="928" y="229"/>
                      </a:lnTo>
                      <a:lnTo>
                        <a:pt x="934" y="166"/>
                      </a:lnTo>
                      <a:lnTo>
                        <a:pt x="932" y="265"/>
                      </a:lnTo>
                      <a:lnTo>
                        <a:pt x="933" y="366"/>
                      </a:lnTo>
                      <a:lnTo>
                        <a:pt x="937" y="465"/>
                      </a:lnTo>
                      <a:lnTo>
                        <a:pt x="945" y="566"/>
                      </a:lnTo>
                      <a:lnTo>
                        <a:pt x="1007" y="573"/>
                      </a:lnTo>
                      <a:lnTo>
                        <a:pt x="1003" y="529"/>
                      </a:lnTo>
                      <a:lnTo>
                        <a:pt x="1002" y="486"/>
                      </a:lnTo>
                      <a:lnTo>
                        <a:pt x="1000" y="399"/>
                      </a:lnTo>
                      <a:lnTo>
                        <a:pt x="1002" y="313"/>
                      </a:lnTo>
                      <a:lnTo>
                        <a:pt x="1007" y="226"/>
                      </a:lnTo>
                      <a:lnTo>
                        <a:pt x="1007" y="223"/>
                      </a:lnTo>
                      <a:lnTo>
                        <a:pt x="1010" y="184"/>
                      </a:lnTo>
                      <a:lnTo>
                        <a:pt x="1017" y="150"/>
                      </a:lnTo>
                      <a:lnTo>
                        <a:pt x="1016" y="231"/>
                      </a:lnTo>
                      <a:lnTo>
                        <a:pt x="1015" y="318"/>
                      </a:lnTo>
                      <a:lnTo>
                        <a:pt x="1019" y="404"/>
                      </a:lnTo>
                      <a:lnTo>
                        <a:pt x="1023" y="490"/>
                      </a:lnTo>
                      <a:lnTo>
                        <a:pt x="1032" y="578"/>
                      </a:lnTo>
                      <a:lnTo>
                        <a:pt x="1095" y="596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52" name="Freeform 1209"/>
                <p:cNvSpPr/>
                <p:nvPr/>
              </p:nvSpPr>
              <p:spPr>
                <a:xfrm>
                  <a:off x="659" y="988"/>
                  <a:ext cx="1" cy="1"/>
                </a:xfrm>
                <a:custGeom>
                  <a:avLst/>
                  <a:gdLst>
                    <a:gd name="txL" fmla="*/ 0 w 2"/>
                    <a:gd name="txT" fmla="*/ 0 h 1"/>
                    <a:gd name="txR" fmla="*/ 2 w 2"/>
                    <a:gd name="txB" fmla="*/ 1 h 1"/>
                  </a:gdLst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" h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413E6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53" name="Freeform 1210"/>
                <p:cNvSpPr/>
                <p:nvPr/>
              </p:nvSpPr>
              <p:spPr>
                <a:xfrm>
                  <a:off x="630" y="981"/>
                  <a:ext cx="11" cy="142"/>
                </a:xfrm>
                <a:custGeom>
                  <a:avLst/>
                  <a:gdLst>
                    <a:gd name="txL" fmla="*/ 0 w 32"/>
                    <a:gd name="txT" fmla="*/ 0 h 428"/>
                    <a:gd name="txR" fmla="*/ 32 w 32"/>
                    <a:gd name="txB" fmla="*/ 428 h 42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2" h="428">
                      <a:moveTo>
                        <a:pt x="7" y="73"/>
                      </a:moveTo>
                      <a:lnTo>
                        <a:pt x="7" y="76"/>
                      </a:lnTo>
                      <a:lnTo>
                        <a:pt x="2" y="163"/>
                      </a:lnTo>
                      <a:lnTo>
                        <a:pt x="0" y="249"/>
                      </a:lnTo>
                      <a:lnTo>
                        <a:pt x="2" y="336"/>
                      </a:lnTo>
                      <a:lnTo>
                        <a:pt x="3" y="379"/>
                      </a:lnTo>
                      <a:lnTo>
                        <a:pt x="7" y="423"/>
                      </a:lnTo>
                      <a:lnTo>
                        <a:pt x="32" y="428"/>
                      </a:lnTo>
                      <a:lnTo>
                        <a:pt x="23" y="340"/>
                      </a:lnTo>
                      <a:lnTo>
                        <a:pt x="19" y="254"/>
                      </a:lnTo>
                      <a:lnTo>
                        <a:pt x="15" y="168"/>
                      </a:lnTo>
                      <a:lnTo>
                        <a:pt x="16" y="81"/>
                      </a:lnTo>
                      <a:lnTo>
                        <a:pt x="17" y="0"/>
                      </a:lnTo>
                      <a:lnTo>
                        <a:pt x="10" y="34"/>
                      </a:lnTo>
                      <a:lnTo>
                        <a:pt x="7" y="73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54" name="Freeform 1211"/>
                <p:cNvSpPr/>
                <p:nvPr/>
              </p:nvSpPr>
              <p:spPr>
                <a:xfrm>
                  <a:off x="606" y="986"/>
                  <a:ext cx="6" cy="133"/>
                </a:xfrm>
                <a:custGeom>
                  <a:avLst/>
                  <a:gdLst>
                    <a:gd name="txL" fmla="*/ 0 w 18"/>
                    <a:gd name="txT" fmla="*/ 0 h 400"/>
                    <a:gd name="txR" fmla="*/ 18 w 18"/>
                    <a:gd name="txB" fmla="*/ 400 h 40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8" h="400">
                      <a:moveTo>
                        <a:pt x="7" y="0"/>
                      </a:moveTo>
                      <a:lnTo>
                        <a:pt x="1" y="63"/>
                      </a:lnTo>
                      <a:lnTo>
                        <a:pt x="0" y="131"/>
                      </a:lnTo>
                      <a:lnTo>
                        <a:pt x="10" y="399"/>
                      </a:lnTo>
                      <a:lnTo>
                        <a:pt x="18" y="400"/>
                      </a:lnTo>
                      <a:lnTo>
                        <a:pt x="10" y="299"/>
                      </a:lnTo>
                      <a:lnTo>
                        <a:pt x="6" y="200"/>
                      </a:lnTo>
                      <a:lnTo>
                        <a:pt x="5" y="99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55" name="Freeform 1212"/>
                <p:cNvSpPr/>
                <p:nvPr/>
              </p:nvSpPr>
              <p:spPr>
                <a:xfrm>
                  <a:off x="543" y="975"/>
                  <a:ext cx="10" cy="154"/>
                </a:xfrm>
                <a:custGeom>
                  <a:avLst/>
                  <a:gdLst>
                    <a:gd name="txL" fmla="*/ 0 w 29"/>
                    <a:gd name="txT" fmla="*/ 0 h 460"/>
                    <a:gd name="txR" fmla="*/ 29 w 29"/>
                    <a:gd name="txB" fmla="*/ 460 h 46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9" h="460">
                      <a:moveTo>
                        <a:pt x="9" y="0"/>
                      </a:moveTo>
                      <a:lnTo>
                        <a:pt x="6" y="2"/>
                      </a:lnTo>
                      <a:lnTo>
                        <a:pt x="5" y="10"/>
                      </a:lnTo>
                      <a:lnTo>
                        <a:pt x="0" y="121"/>
                      </a:lnTo>
                      <a:lnTo>
                        <a:pt x="0" y="234"/>
                      </a:lnTo>
                      <a:lnTo>
                        <a:pt x="5" y="347"/>
                      </a:lnTo>
                      <a:lnTo>
                        <a:pt x="14" y="460"/>
                      </a:lnTo>
                      <a:lnTo>
                        <a:pt x="29" y="455"/>
                      </a:lnTo>
                      <a:lnTo>
                        <a:pt x="20" y="340"/>
                      </a:lnTo>
                      <a:lnTo>
                        <a:pt x="14" y="227"/>
                      </a:lnTo>
                      <a:lnTo>
                        <a:pt x="11" y="113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56" name="Freeform 1213"/>
                <p:cNvSpPr/>
                <p:nvPr/>
              </p:nvSpPr>
              <p:spPr>
                <a:xfrm>
                  <a:off x="485" y="974"/>
                  <a:ext cx="14" cy="81"/>
                </a:xfrm>
                <a:custGeom>
                  <a:avLst/>
                  <a:gdLst>
                    <a:gd name="txL" fmla="*/ 0 w 41"/>
                    <a:gd name="txT" fmla="*/ 0 h 245"/>
                    <a:gd name="txR" fmla="*/ 41 w 41"/>
                    <a:gd name="txB" fmla="*/ 245 h 24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1" h="245">
                      <a:moveTo>
                        <a:pt x="41" y="0"/>
                      </a:moveTo>
                      <a:lnTo>
                        <a:pt x="33" y="6"/>
                      </a:lnTo>
                      <a:lnTo>
                        <a:pt x="29" y="15"/>
                      </a:lnTo>
                      <a:lnTo>
                        <a:pt x="23" y="35"/>
                      </a:lnTo>
                      <a:lnTo>
                        <a:pt x="0" y="245"/>
                      </a:lnTo>
                      <a:lnTo>
                        <a:pt x="17" y="240"/>
                      </a:lnTo>
                      <a:lnTo>
                        <a:pt x="27" y="120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57" name="Freeform 1214"/>
                <p:cNvSpPr/>
                <p:nvPr/>
              </p:nvSpPr>
              <p:spPr>
                <a:xfrm>
                  <a:off x="521" y="970"/>
                  <a:ext cx="4" cy="73"/>
                </a:xfrm>
                <a:custGeom>
                  <a:avLst/>
                  <a:gdLst>
                    <a:gd name="txL" fmla="*/ 0 w 13"/>
                    <a:gd name="txT" fmla="*/ 0 h 219"/>
                    <a:gd name="txR" fmla="*/ 13 w 13"/>
                    <a:gd name="txB" fmla="*/ 219 h 21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3" h="219">
                      <a:moveTo>
                        <a:pt x="13" y="213"/>
                      </a:moveTo>
                      <a:lnTo>
                        <a:pt x="7" y="0"/>
                      </a:lnTo>
                      <a:lnTo>
                        <a:pt x="1" y="52"/>
                      </a:lnTo>
                      <a:lnTo>
                        <a:pt x="0" y="108"/>
                      </a:lnTo>
                      <a:lnTo>
                        <a:pt x="0" y="219"/>
                      </a:lnTo>
                      <a:lnTo>
                        <a:pt x="13" y="213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58" name="Freeform 1215"/>
                <p:cNvSpPr/>
                <p:nvPr/>
              </p:nvSpPr>
              <p:spPr>
                <a:xfrm>
                  <a:off x="403" y="1039"/>
                  <a:ext cx="139" cy="42"/>
                </a:xfrm>
                <a:custGeom>
                  <a:avLst/>
                  <a:gdLst>
                    <a:gd name="txL" fmla="*/ 0 w 415"/>
                    <a:gd name="txT" fmla="*/ 0 h 126"/>
                    <a:gd name="txR" fmla="*/ 415 w 415"/>
                    <a:gd name="txB" fmla="*/ 126 h 12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15" h="126">
                      <a:moveTo>
                        <a:pt x="379" y="1"/>
                      </a:moveTo>
                      <a:lnTo>
                        <a:pt x="366" y="6"/>
                      </a:lnTo>
                      <a:lnTo>
                        <a:pt x="353" y="12"/>
                      </a:lnTo>
                      <a:lnTo>
                        <a:pt x="262" y="45"/>
                      </a:lnTo>
                      <a:lnTo>
                        <a:pt x="245" y="50"/>
                      </a:lnTo>
                      <a:lnTo>
                        <a:pt x="180" y="70"/>
                      </a:lnTo>
                      <a:lnTo>
                        <a:pt x="157" y="76"/>
                      </a:lnTo>
                      <a:lnTo>
                        <a:pt x="92" y="92"/>
                      </a:lnTo>
                      <a:lnTo>
                        <a:pt x="76" y="96"/>
                      </a:lnTo>
                      <a:lnTo>
                        <a:pt x="16" y="106"/>
                      </a:lnTo>
                      <a:lnTo>
                        <a:pt x="2" y="109"/>
                      </a:lnTo>
                      <a:lnTo>
                        <a:pt x="0" y="115"/>
                      </a:lnTo>
                      <a:lnTo>
                        <a:pt x="2" y="121"/>
                      </a:lnTo>
                      <a:lnTo>
                        <a:pt x="5" y="123"/>
                      </a:lnTo>
                      <a:lnTo>
                        <a:pt x="13" y="124"/>
                      </a:lnTo>
                      <a:lnTo>
                        <a:pt x="68" y="126"/>
                      </a:lnTo>
                      <a:lnTo>
                        <a:pt x="85" y="126"/>
                      </a:lnTo>
                      <a:lnTo>
                        <a:pt x="148" y="121"/>
                      </a:lnTo>
                      <a:lnTo>
                        <a:pt x="173" y="117"/>
                      </a:lnTo>
                      <a:lnTo>
                        <a:pt x="240" y="104"/>
                      </a:lnTo>
                      <a:lnTo>
                        <a:pt x="257" y="99"/>
                      </a:lnTo>
                      <a:lnTo>
                        <a:pt x="322" y="81"/>
                      </a:lnTo>
                      <a:lnTo>
                        <a:pt x="354" y="67"/>
                      </a:lnTo>
                      <a:lnTo>
                        <a:pt x="370" y="60"/>
                      </a:lnTo>
                      <a:lnTo>
                        <a:pt x="382" y="50"/>
                      </a:lnTo>
                      <a:lnTo>
                        <a:pt x="394" y="42"/>
                      </a:lnTo>
                      <a:lnTo>
                        <a:pt x="404" y="32"/>
                      </a:lnTo>
                      <a:lnTo>
                        <a:pt x="415" y="22"/>
                      </a:lnTo>
                      <a:lnTo>
                        <a:pt x="414" y="19"/>
                      </a:lnTo>
                      <a:lnTo>
                        <a:pt x="407" y="9"/>
                      </a:lnTo>
                      <a:lnTo>
                        <a:pt x="400" y="3"/>
                      </a:lnTo>
                      <a:lnTo>
                        <a:pt x="390" y="0"/>
                      </a:lnTo>
                      <a:lnTo>
                        <a:pt x="379" y="1"/>
                      </a:lnTo>
                      <a:close/>
                    </a:path>
                  </a:pathLst>
                </a:custGeom>
                <a:solidFill>
                  <a:srgbClr val="251F4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59" name="Freeform 1216"/>
                <p:cNvSpPr/>
                <p:nvPr/>
              </p:nvSpPr>
              <p:spPr>
                <a:xfrm>
                  <a:off x="485" y="1061"/>
                  <a:ext cx="40" cy="90"/>
                </a:xfrm>
                <a:custGeom>
                  <a:avLst/>
                  <a:gdLst>
                    <a:gd name="txL" fmla="*/ 0 w 122"/>
                    <a:gd name="txT" fmla="*/ 0 h 270"/>
                    <a:gd name="txR" fmla="*/ 122 w 122"/>
                    <a:gd name="txB" fmla="*/ 270 h 27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22" h="270">
                      <a:moveTo>
                        <a:pt x="110" y="0"/>
                      </a:moveTo>
                      <a:lnTo>
                        <a:pt x="78" y="14"/>
                      </a:lnTo>
                      <a:lnTo>
                        <a:pt x="13" y="32"/>
                      </a:lnTo>
                      <a:lnTo>
                        <a:pt x="10" y="71"/>
                      </a:lnTo>
                      <a:lnTo>
                        <a:pt x="84" y="63"/>
                      </a:lnTo>
                      <a:lnTo>
                        <a:pt x="84" y="62"/>
                      </a:lnTo>
                      <a:lnTo>
                        <a:pt x="90" y="63"/>
                      </a:lnTo>
                      <a:lnTo>
                        <a:pt x="93" y="67"/>
                      </a:lnTo>
                      <a:lnTo>
                        <a:pt x="96" y="72"/>
                      </a:lnTo>
                      <a:lnTo>
                        <a:pt x="97" y="79"/>
                      </a:lnTo>
                      <a:lnTo>
                        <a:pt x="96" y="83"/>
                      </a:lnTo>
                      <a:lnTo>
                        <a:pt x="52" y="97"/>
                      </a:lnTo>
                      <a:lnTo>
                        <a:pt x="9" y="108"/>
                      </a:lnTo>
                      <a:lnTo>
                        <a:pt x="0" y="257"/>
                      </a:lnTo>
                      <a:lnTo>
                        <a:pt x="4" y="257"/>
                      </a:lnTo>
                      <a:lnTo>
                        <a:pt x="39" y="270"/>
                      </a:lnTo>
                      <a:lnTo>
                        <a:pt x="80" y="246"/>
                      </a:lnTo>
                      <a:lnTo>
                        <a:pt x="122" y="227"/>
                      </a:lnTo>
                      <a:lnTo>
                        <a:pt x="114" y="113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0" name="Freeform 1217"/>
                <p:cNvSpPr/>
                <p:nvPr/>
              </p:nvSpPr>
              <p:spPr>
                <a:xfrm>
                  <a:off x="483" y="1072"/>
                  <a:ext cx="6" cy="14"/>
                </a:xfrm>
                <a:custGeom>
                  <a:avLst/>
                  <a:gdLst>
                    <a:gd name="txL" fmla="*/ 0 w 19"/>
                    <a:gd name="txT" fmla="*/ 0 h 42"/>
                    <a:gd name="txR" fmla="*/ 19 w 19"/>
                    <a:gd name="txB" fmla="*/ 42 h 4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9" h="42">
                      <a:moveTo>
                        <a:pt x="19" y="0"/>
                      </a:moveTo>
                      <a:lnTo>
                        <a:pt x="2" y="5"/>
                      </a:lnTo>
                      <a:lnTo>
                        <a:pt x="0" y="42"/>
                      </a:lnTo>
                      <a:lnTo>
                        <a:pt x="16" y="39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1" name="Freeform 1218"/>
                <p:cNvSpPr/>
                <p:nvPr/>
              </p:nvSpPr>
              <p:spPr>
                <a:xfrm>
                  <a:off x="454" y="1082"/>
                  <a:ext cx="63" cy="19"/>
                </a:xfrm>
                <a:custGeom>
                  <a:avLst/>
                  <a:gdLst>
                    <a:gd name="txL" fmla="*/ 0 w 189"/>
                    <a:gd name="txT" fmla="*/ 0 h 58"/>
                    <a:gd name="txR" fmla="*/ 189 w 189"/>
                    <a:gd name="txB" fmla="*/ 58 h 5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89" h="58">
                      <a:moveTo>
                        <a:pt x="102" y="9"/>
                      </a:moveTo>
                      <a:lnTo>
                        <a:pt x="86" y="12"/>
                      </a:lnTo>
                      <a:lnTo>
                        <a:pt x="48" y="22"/>
                      </a:lnTo>
                      <a:lnTo>
                        <a:pt x="14" y="35"/>
                      </a:lnTo>
                      <a:lnTo>
                        <a:pt x="4" y="37"/>
                      </a:lnTo>
                      <a:lnTo>
                        <a:pt x="0" y="45"/>
                      </a:lnTo>
                      <a:lnTo>
                        <a:pt x="0" y="51"/>
                      </a:lnTo>
                      <a:lnTo>
                        <a:pt x="4" y="54"/>
                      </a:lnTo>
                      <a:lnTo>
                        <a:pt x="9" y="58"/>
                      </a:lnTo>
                      <a:lnTo>
                        <a:pt x="21" y="54"/>
                      </a:lnTo>
                      <a:lnTo>
                        <a:pt x="83" y="49"/>
                      </a:lnTo>
                      <a:lnTo>
                        <a:pt x="101" y="46"/>
                      </a:lnTo>
                      <a:lnTo>
                        <a:pt x="144" y="35"/>
                      </a:lnTo>
                      <a:lnTo>
                        <a:pt x="188" y="21"/>
                      </a:lnTo>
                      <a:lnTo>
                        <a:pt x="189" y="17"/>
                      </a:lnTo>
                      <a:lnTo>
                        <a:pt x="188" y="10"/>
                      </a:lnTo>
                      <a:lnTo>
                        <a:pt x="185" y="5"/>
                      </a:lnTo>
                      <a:lnTo>
                        <a:pt x="182" y="1"/>
                      </a:lnTo>
                      <a:lnTo>
                        <a:pt x="176" y="0"/>
                      </a:lnTo>
                      <a:lnTo>
                        <a:pt x="176" y="1"/>
                      </a:lnTo>
                      <a:lnTo>
                        <a:pt x="102" y="9"/>
                      </a:lnTo>
                      <a:close/>
                    </a:path>
                  </a:pathLst>
                </a:custGeom>
                <a:solidFill>
                  <a:srgbClr val="251F4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2" name="Freeform 1219"/>
                <p:cNvSpPr/>
                <p:nvPr/>
              </p:nvSpPr>
              <p:spPr>
                <a:xfrm>
                  <a:off x="459" y="1073"/>
                  <a:ext cx="24" cy="20"/>
                </a:xfrm>
                <a:custGeom>
                  <a:avLst/>
                  <a:gdLst>
                    <a:gd name="txL" fmla="*/ 0 w 74"/>
                    <a:gd name="txT" fmla="*/ 0 h 60"/>
                    <a:gd name="txR" fmla="*/ 74 w 74"/>
                    <a:gd name="txB" fmla="*/ 60 h 6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4" h="60">
                      <a:moveTo>
                        <a:pt x="72" y="37"/>
                      </a:moveTo>
                      <a:lnTo>
                        <a:pt x="74" y="0"/>
                      </a:lnTo>
                      <a:lnTo>
                        <a:pt x="7" y="13"/>
                      </a:lnTo>
                      <a:lnTo>
                        <a:pt x="0" y="60"/>
                      </a:lnTo>
                      <a:lnTo>
                        <a:pt x="34" y="47"/>
                      </a:lnTo>
                      <a:lnTo>
                        <a:pt x="72" y="37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3" name="Freeform 1220"/>
                <p:cNvSpPr/>
                <p:nvPr/>
              </p:nvSpPr>
              <p:spPr>
                <a:xfrm>
                  <a:off x="481" y="1097"/>
                  <a:ext cx="7" cy="50"/>
                </a:xfrm>
                <a:custGeom>
                  <a:avLst/>
                  <a:gdLst>
                    <a:gd name="txL" fmla="*/ 0 w 20"/>
                    <a:gd name="txT" fmla="*/ 0 h 149"/>
                    <a:gd name="txR" fmla="*/ 20 w 20"/>
                    <a:gd name="txB" fmla="*/ 149 h 14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0" h="149">
                      <a:moveTo>
                        <a:pt x="2" y="3"/>
                      </a:moveTo>
                      <a:lnTo>
                        <a:pt x="0" y="75"/>
                      </a:lnTo>
                      <a:lnTo>
                        <a:pt x="0" y="111"/>
                      </a:lnTo>
                      <a:lnTo>
                        <a:pt x="2" y="149"/>
                      </a:lnTo>
                      <a:lnTo>
                        <a:pt x="11" y="149"/>
                      </a:lnTo>
                      <a:lnTo>
                        <a:pt x="20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4" name="Freeform 1221"/>
                <p:cNvSpPr/>
                <p:nvPr/>
              </p:nvSpPr>
              <p:spPr>
                <a:xfrm>
                  <a:off x="450" y="1098"/>
                  <a:ext cx="32" cy="52"/>
                </a:xfrm>
                <a:custGeom>
                  <a:avLst/>
                  <a:gdLst>
                    <a:gd name="txL" fmla="*/ 0 w 96"/>
                    <a:gd name="txT" fmla="*/ 0 h 155"/>
                    <a:gd name="txR" fmla="*/ 96 w 96"/>
                    <a:gd name="txB" fmla="*/ 155 h 15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6" h="155">
                      <a:moveTo>
                        <a:pt x="96" y="146"/>
                      </a:moveTo>
                      <a:lnTo>
                        <a:pt x="94" y="108"/>
                      </a:lnTo>
                      <a:lnTo>
                        <a:pt x="94" y="72"/>
                      </a:lnTo>
                      <a:lnTo>
                        <a:pt x="96" y="0"/>
                      </a:lnTo>
                      <a:lnTo>
                        <a:pt x="34" y="5"/>
                      </a:lnTo>
                      <a:lnTo>
                        <a:pt x="22" y="9"/>
                      </a:lnTo>
                      <a:lnTo>
                        <a:pt x="0" y="129"/>
                      </a:lnTo>
                      <a:lnTo>
                        <a:pt x="41" y="155"/>
                      </a:lnTo>
                      <a:lnTo>
                        <a:pt x="76" y="144"/>
                      </a:lnTo>
                      <a:lnTo>
                        <a:pt x="78" y="148"/>
                      </a:lnTo>
                      <a:lnTo>
                        <a:pt x="96" y="146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5" name="Freeform 1222"/>
                <p:cNvSpPr/>
                <p:nvPr/>
              </p:nvSpPr>
              <p:spPr>
                <a:xfrm>
                  <a:off x="463" y="1146"/>
                  <a:ext cx="35" cy="13"/>
                </a:xfrm>
                <a:custGeom>
                  <a:avLst/>
                  <a:gdLst>
                    <a:gd name="txL" fmla="*/ 0 w 103"/>
                    <a:gd name="txT" fmla="*/ 0 h 39"/>
                    <a:gd name="txR" fmla="*/ 103 w 103"/>
                    <a:gd name="txB" fmla="*/ 39 h 3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03" h="39">
                      <a:moveTo>
                        <a:pt x="64" y="2"/>
                      </a:moveTo>
                      <a:lnTo>
                        <a:pt x="55" y="2"/>
                      </a:lnTo>
                      <a:lnTo>
                        <a:pt x="37" y="4"/>
                      </a:lnTo>
                      <a:lnTo>
                        <a:pt x="35" y="0"/>
                      </a:lnTo>
                      <a:lnTo>
                        <a:pt x="0" y="11"/>
                      </a:lnTo>
                      <a:lnTo>
                        <a:pt x="32" y="35"/>
                      </a:lnTo>
                      <a:lnTo>
                        <a:pt x="43" y="33"/>
                      </a:lnTo>
                      <a:lnTo>
                        <a:pt x="47" y="32"/>
                      </a:lnTo>
                      <a:lnTo>
                        <a:pt x="47" y="33"/>
                      </a:lnTo>
                      <a:lnTo>
                        <a:pt x="58" y="36"/>
                      </a:lnTo>
                      <a:lnTo>
                        <a:pt x="67" y="39"/>
                      </a:lnTo>
                      <a:lnTo>
                        <a:pt x="103" y="15"/>
                      </a:lnTo>
                      <a:lnTo>
                        <a:pt x="68" y="2"/>
                      </a:lnTo>
                      <a:lnTo>
                        <a:pt x="64" y="2"/>
                      </a:lnTo>
                      <a:close/>
                    </a:path>
                  </a:pathLst>
                </a:custGeom>
                <a:solidFill>
                  <a:srgbClr val="251F4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6" name="Freeform 1223"/>
                <p:cNvSpPr/>
                <p:nvPr/>
              </p:nvSpPr>
              <p:spPr>
                <a:xfrm>
                  <a:off x="521" y="1059"/>
                  <a:ext cx="11" cy="78"/>
                </a:xfrm>
                <a:custGeom>
                  <a:avLst/>
                  <a:gdLst>
                    <a:gd name="txL" fmla="*/ 0 w 32"/>
                    <a:gd name="txT" fmla="*/ 0 h 234"/>
                    <a:gd name="txR" fmla="*/ 32 w 32"/>
                    <a:gd name="txB" fmla="*/ 234 h 23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2" h="234">
                      <a:moveTo>
                        <a:pt x="12" y="234"/>
                      </a:moveTo>
                      <a:lnTo>
                        <a:pt x="32" y="225"/>
                      </a:lnTo>
                      <a:lnTo>
                        <a:pt x="31" y="214"/>
                      </a:lnTo>
                      <a:lnTo>
                        <a:pt x="16" y="0"/>
                      </a:lnTo>
                      <a:lnTo>
                        <a:pt x="0" y="7"/>
                      </a:lnTo>
                      <a:lnTo>
                        <a:pt x="4" y="120"/>
                      </a:lnTo>
                      <a:lnTo>
                        <a:pt x="12" y="234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7" name="Freeform 1224"/>
                <p:cNvSpPr/>
                <p:nvPr/>
              </p:nvSpPr>
              <p:spPr>
                <a:xfrm>
                  <a:off x="573" y="983"/>
                  <a:ext cx="9" cy="138"/>
                </a:xfrm>
                <a:custGeom>
                  <a:avLst/>
                  <a:gdLst>
                    <a:gd name="txL" fmla="*/ 0 w 26"/>
                    <a:gd name="txT" fmla="*/ 0 h 416"/>
                    <a:gd name="txR" fmla="*/ 26 w 26"/>
                    <a:gd name="txB" fmla="*/ 416 h 41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6" h="416">
                      <a:moveTo>
                        <a:pt x="2" y="274"/>
                      </a:moveTo>
                      <a:lnTo>
                        <a:pt x="9" y="416"/>
                      </a:lnTo>
                      <a:lnTo>
                        <a:pt x="26" y="414"/>
                      </a:lnTo>
                      <a:lnTo>
                        <a:pt x="17" y="206"/>
                      </a:lnTo>
                      <a:lnTo>
                        <a:pt x="13" y="0"/>
                      </a:lnTo>
                      <a:lnTo>
                        <a:pt x="5" y="66"/>
                      </a:lnTo>
                      <a:lnTo>
                        <a:pt x="1" y="134"/>
                      </a:lnTo>
                      <a:lnTo>
                        <a:pt x="0" y="20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8" name="Freeform 1225"/>
                <p:cNvSpPr/>
                <p:nvPr/>
              </p:nvSpPr>
              <p:spPr>
                <a:xfrm>
                  <a:off x="333" y="971"/>
                  <a:ext cx="23" cy="131"/>
                </a:xfrm>
                <a:custGeom>
                  <a:avLst/>
                  <a:gdLst>
                    <a:gd name="txL" fmla="*/ 0 w 68"/>
                    <a:gd name="txT" fmla="*/ 0 h 391"/>
                    <a:gd name="txR" fmla="*/ 68 w 68"/>
                    <a:gd name="txB" fmla="*/ 391 h 39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8" h="391">
                      <a:moveTo>
                        <a:pt x="68" y="0"/>
                      </a:moveTo>
                      <a:lnTo>
                        <a:pt x="67" y="1"/>
                      </a:lnTo>
                      <a:lnTo>
                        <a:pt x="32" y="158"/>
                      </a:lnTo>
                      <a:lnTo>
                        <a:pt x="7" y="318"/>
                      </a:lnTo>
                      <a:lnTo>
                        <a:pt x="0" y="377"/>
                      </a:lnTo>
                      <a:lnTo>
                        <a:pt x="6" y="390"/>
                      </a:lnTo>
                      <a:lnTo>
                        <a:pt x="27" y="391"/>
                      </a:lnTo>
                      <a:lnTo>
                        <a:pt x="25" y="379"/>
                      </a:lnTo>
                      <a:lnTo>
                        <a:pt x="27" y="355"/>
                      </a:lnTo>
                      <a:lnTo>
                        <a:pt x="43" y="176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9" name="Freeform 1226"/>
                <p:cNvSpPr/>
                <p:nvPr/>
              </p:nvSpPr>
              <p:spPr>
                <a:xfrm>
                  <a:off x="297" y="988"/>
                  <a:ext cx="1" cy="1"/>
                </a:xfrm>
                <a:custGeom>
                  <a:avLst/>
                  <a:gdLst>
                    <a:gd name="txL" fmla="*/ 0 w 1"/>
                    <a:gd name="txT" fmla="*/ 0 h 1"/>
                    <a:gd name="txR" fmla="*/ 1 w 1"/>
                    <a:gd name="txB" fmla="*/ 1 h 1"/>
                  </a:gdLst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1" y="1"/>
                    </a:cxn>
                  </a:cxnLst>
                  <a:rect l="txL" t="txT" r="txR" b="txB"/>
                  <a:pathLst>
                    <a:path w="1" h="1">
                      <a:moveTo>
                        <a:pt x="1" y="1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413E6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70" name="Freeform 1227"/>
                <p:cNvSpPr/>
                <p:nvPr/>
              </p:nvSpPr>
              <p:spPr>
                <a:xfrm>
                  <a:off x="307" y="971"/>
                  <a:ext cx="12" cy="132"/>
                </a:xfrm>
                <a:custGeom>
                  <a:avLst/>
                  <a:gdLst>
                    <a:gd name="txL" fmla="*/ 0 w 35"/>
                    <a:gd name="txT" fmla="*/ 0 h 394"/>
                    <a:gd name="txR" fmla="*/ 35 w 35"/>
                    <a:gd name="txB" fmla="*/ 394 h 39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5" h="394">
                      <a:moveTo>
                        <a:pt x="35" y="0"/>
                      </a:moveTo>
                      <a:lnTo>
                        <a:pt x="23" y="92"/>
                      </a:lnTo>
                      <a:lnTo>
                        <a:pt x="14" y="187"/>
                      </a:lnTo>
                      <a:lnTo>
                        <a:pt x="0" y="394"/>
                      </a:lnTo>
                      <a:lnTo>
                        <a:pt x="18" y="391"/>
                      </a:lnTo>
                      <a:lnTo>
                        <a:pt x="29" y="215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71" name="Freeform 1228"/>
                <p:cNvSpPr/>
                <p:nvPr/>
              </p:nvSpPr>
              <p:spPr>
                <a:xfrm>
                  <a:off x="365" y="982"/>
                  <a:ext cx="28" cy="123"/>
                </a:xfrm>
                <a:custGeom>
                  <a:avLst/>
                  <a:gdLst>
                    <a:gd name="txL" fmla="*/ 0 w 85"/>
                    <a:gd name="txT" fmla="*/ 0 h 371"/>
                    <a:gd name="txR" fmla="*/ 85 w 85"/>
                    <a:gd name="txB" fmla="*/ 371 h 37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85" h="371">
                      <a:moveTo>
                        <a:pt x="11" y="371"/>
                      </a:moveTo>
                      <a:lnTo>
                        <a:pt x="19" y="369"/>
                      </a:lnTo>
                      <a:lnTo>
                        <a:pt x="25" y="371"/>
                      </a:lnTo>
                      <a:lnTo>
                        <a:pt x="85" y="0"/>
                      </a:lnTo>
                      <a:lnTo>
                        <a:pt x="47" y="165"/>
                      </a:lnTo>
                      <a:lnTo>
                        <a:pt x="21" y="265"/>
                      </a:lnTo>
                      <a:lnTo>
                        <a:pt x="0" y="369"/>
                      </a:lnTo>
                      <a:lnTo>
                        <a:pt x="11" y="371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72" name="Freeform 1229"/>
                <p:cNvSpPr/>
                <p:nvPr/>
              </p:nvSpPr>
              <p:spPr>
                <a:xfrm>
                  <a:off x="456" y="959"/>
                  <a:ext cx="23" cy="105"/>
                </a:xfrm>
                <a:custGeom>
                  <a:avLst/>
                  <a:gdLst>
                    <a:gd name="txL" fmla="*/ 0 w 70"/>
                    <a:gd name="txT" fmla="*/ 0 h 314"/>
                    <a:gd name="txR" fmla="*/ 70 w 70"/>
                    <a:gd name="txB" fmla="*/ 314 h 31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0" h="314">
                      <a:moveTo>
                        <a:pt x="0" y="314"/>
                      </a:moveTo>
                      <a:lnTo>
                        <a:pt x="23" y="308"/>
                      </a:lnTo>
                      <a:lnTo>
                        <a:pt x="70" y="0"/>
                      </a:lnTo>
                      <a:lnTo>
                        <a:pt x="33" y="156"/>
                      </a:lnTo>
                      <a:lnTo>
                        <a:pt x="0" y="314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73" name="Freeform 1230"/>
                <p:cNvSpPr/>
                <p:nvPr/>
              </p:nvSpPr>
              <p:spPr>
                <a:xfrm>
                  <a:off x="442" y="1078"/>
                  <a:ext cx="19" cy="63"/>
                </a:xfrm>
                <a:custGeom>
                  <a:avLst/>
                  <a:gdLst>
                    <a:gd name="txL" fmla="*/ 0 w 57"/>
                    <a:gd name="txT" fmla="*/ 0 h 190"/>
                    <a:gd name="txR" fmla="*/ 57 w 57"/>
                    <a:gd name="txB" fmla="*/ 190 h 19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7" h="190">
                      <a:moveTo>
                        <a:pt x="57" y="0"/>
                      </a:moveTo>
                      <a:lnTo>
                        <a:pt x="32" y="4"/>
                      </a:lnTo>
                      <a:lnTo>
                        <a:pt x="0" y="177"/>
                      </a:lnTo>
                      <a:lnTo>
                        <a:pt x="23" y="190"/>
                      </a:lnTo>
                      <a:lnTo>
                        <a:pt x="45" y="70"/>
                      </a:lnTo>
                      <a:lnTo>
                        <a:pt x="40" y="66"/>
                      </a:lnTo>
                      <a:lnTo>
                        <a:pt x="36" y="63"/>
                      </a:lnTo>
                      <a:lnTo>
                        <a:pt x="36" y="57"/>
                      </a:lnTo>
                      <a:lnTo>
                        <a:pt x="40" y="49"/>
                      </a:lnTo>
                      <a:lnTo>
                        <a:pt x="50" y="47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74" name="Freeform 1231"/>
                <p:cNvSpPr/>
                <p:nvPr/>
              </p:nvSpPr>
              <p:spPr>
                <a:xfrm>
                  <a:off x="416" y="1081"/>
                  <a:ext cx="16" cy="45"/>
                </a:xfrm>
                <a:custGeom>
                  <a:avLst/>
                  <a:gdLst>
                    <a:gd name="txL" fmla="*/ 0 w 47"/>
                    <a:gd name="txT" fmla="*/ 0 h 135"/>
                    <a:gd name="txR" fmla="*/ 47 w 47"/>
                    <a:gd name="txB" fmla="*/ 135 h 13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7" h="135">
                      <a:moveTo>
                        <a:pt x="47" y="0"/>
                      </a:moveTo>
                      <a:lnTo>
                        <a:pt x="30" y="0"/>
                      </a:lnTo>
                      <a:lnTo>
                        <a:pt x="0" y="126"/>
                      </a:lnTo>
                      <a:lnTo>
                        <a:pt x="21" y="135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75" name="Freeform 1232"/>
                <p:cNvSpPr/>
                <p:nvPr/>
              </p:nvSpPr>
              <p:spPr>
                <a:xfrm>
                  <a:off x="401" y="1080"/>
                  <a:ext cx="25" cy="43"/>
                </a:xfrm>
                <a:custGeom>
                  <a:avLst/>
                  <a:gdLst>
                    <a:gd name="txL" fmla="*/ 0 w 75"/>
                    <a:gd name="txT" fmla="*/ 0 h 128"/>
                    <a:gd name="txR" fmla="*/ 75 w 75"/>
                    <a:gd name="txB" fmla="*/ 128 h 12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5" h="128">
                      <a:moveTo>
                        <a:pt x="75" y="2"/>
                      </a:moveTo>
                      <a:lnTo>
                        <a:pt x="20" y="0"/>
                      </a:lnTo>
                      <a:lnTo>
                        <a:pt x="0" y="107"/>
                      </a:lnTo>
                      <a:lnTo>
                        <a:pt x="45" y="128"/>
                      </a:lnTo>
                      <a:lnTo>
                        <a:pt x="75" y="2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76" name="Freeform 1233"/>
                <p:cNvSpPr/>
                <p:nvPr/>
              </p:nvSpPr>
              <p:spPr>
                <a:xfrm>
                  <a:off x="395" y="970"/>
                  <a:ext cx="36" cy="146"/>
                </a:xfrm>
                <a:custGeom>
                  <a:avLst/>
                  <a:gdLst>
                    <a:gd name="txL" fmla="*/ 0 w 108"/>
                    <a:gd name="txT" fmla="*/ 0 h 438"/>
                    <a:gd name="txR" fmla="*/ 108 w 108"/>
                    <a:gd name="txB" fmla="*/ 438 h 43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08" h="438">
                      <a:moveTo>
                        <a:pt x="37" y="331"/>
                      </a:moveTo>
                      <a:lnTo>
                        <a:pt x="29" y="330"/>
                      </a:lnTo>
                      <a:lnTo>
                        <a:pt x="26" y="328"/>
                      </a:lnTo>
                      <a:lnTo>
                        <a:pt x="24" y="322"/>
                      </a:lnTo>
                      <a:lnTo>
                        <a:pt x="26" y="316"/>
                      </a:lnTo>
                      <a:lnTo>
                        <a:pt x="40" y="313"/>
                      </a:lnTo>
                      <a:lnTo>
                        <a:pt x="72" y="156"/>
                      </a:lnTo>
                      <a:lnTo>
                        <a:pt x="108" y="0"/>
                      </a:lnTo>
                      <a:lnTo>
                        <a:pt x="80" y="89"/>
                      </a:lnTo>
                      <a:lnTo>
                        <a:pt x="55" y="180"/>
                      </a:lnTo>
                      <a:lnTo>
                        <a:pt x="32" y="273"/>
                      </a:lnTo>
                      <a:lnTo>
                        <a:pt x="12" y="367"/>
                      </a:lnTo>
                      <a:lnTo>
                        <a:pt x="0" y="431"/>
                      </a:lnTo>
                      <a:lnTo>
                        <a:pt x="17" y="438"/>
                      </a:lnTo>
                      <a:lnTo>
                        <a:pt x="37" y="331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77" name="Freeform 1234"/>
                <p:cNvSpPr/>
                <p:nvPr/>
              </p:nvSpPr>
              <p:spPr>
                <a:xfrm>
                  <a:off x="423" y="1079"/>
                  <a:ext cx="30" cy="58"/>
                </a:xfrm>
                <a:custGeom>
                  <a:avLst/>
                  <a:gdLst>
                    <a:gd name="txL" fmla="*/ 0 w 89"/>
                    <a:gd name="txT" fmla="*/ 0 h 173"/>
                    <a:gd name="txR" fmla="*/ 89 w 89"/>
                    <a:gd name="txB" fmla="*/ 173 h 17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89" h="173">
                      <a:moveTo>
                        <a:pt x="26" y="5"/>
                      </a:moveTo>
                      <a:lnTo>
                        <a:pt x="0" y="140"/>
                      </a:lnTo>
                      <a:lnTo>
                        <a:pt x="57" y="173"/>
                      </a:lnTo>
                      <a:lnTo>
                        <a:pt x="89" y="0"/>
                      </a:lnTo>
                      <a:lnTo>
                        <a:pt x="26" y="5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78" name="Freeform 1235"/>
                <p:cNvSpPr/>
                <p:nvPr/>
              </p:nvSpPr>
              <p:spPr>
                <a:xfrm>
                  <a:off x="429" y="1003"/>
                  <a:ext cx="20" cy="68"/>
                </a:xfrm>
                <a:custGeom>
                  <a:avLst/>
                  <a:gdLst>
                    <a:gd name="txL" fmla="*/ 0 w 60"/>
                    <a:gd name="txT" fmla="*/ 0 h 202"/>
                    <a:gd name="txR" fmla="*/ 60 w 60"/>
                    <a:gd name="txB" fmla="*/ 202 h 20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0" h="202">
                      <a:moveTo>
                        <a:pt x="0" y="202"/>
                      </a:moveTo>
                      <a:lnTo>
                        <a:pt x="16" y="198"/>
                      </a:lnTo>
                      <a:lnTo>
                        <a:pt x="60" y="0"/>
                      </a:lnTo>
                      <a:lnTo>
                        <a:pt x="27" y="100"/>
                      </a:lnTo>
                      <a:lnTo>
                        <a:pt x="0" y="202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79" name="Freeform 1236"/>
                <p:cNvSpPr/>
                <p:nvPr/>
              </p:nvSpPr>
              <p:spPr>
                <a:xfrm>
                  <a:off x="478" y="1157"/>
                  <a:ext cx="1" cy="2"/>
                </a:xfrm>
                <a:custGeom>
                  <a:avLst/>
                  <a:gdLst>
                    <a:gd name="txL" fmla="*/ 0 w 4"/>
                    <a:gd name="txT" fmla="*/ 0 h 8"/>
                    <a:gd name="txR" fmla="*/ 4 w 4"/>
                    <a:gd name="txB" fmla="*/ 8 h 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" h="8">
                      <a:moveTo>
                        <a:pt x="0" y="1"/>
                      </a:moveTo>
                      <a:lnTo>
                        <a:pt x="0" y="8"/>
                      </a:lnTo>
                      <a:lnTo>
                        <a:pt x="3" y="6"/>
                      </a:lnTo>
                      <a:lnTo>
                        <a:pt x="3" y="2"/>
                      </a:lnTo>
                      <a:lnTo>
                        <a:pt x="4" y="1"/>
                      </a:lnTo>
                      <a:lnTo>
                        <a:pt x="4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80" name="Freeform 1237"/>
                <p:cNvSpPr/>
                <p:nvPr/>
              </p:nvSpPr>
              <p:spPr>
                <a:xfrm>
                  <a:off x="439" y="1136"/>
                  <a:ext cx="11" cy="29"/>
                </a:xfrm>
                <a:custGeom>
                  <a:avLst/>
                  <a:gdLst>
                    <a:gd name="txL" fmla="*/ 0 w 32"/>
                    <a:gd name="txT" fmla="*/ 0 h 88"/>
                    <a:gd name="txR" fmla="*/ 32 w 32"/>
                    <a:gd name="txB" fmla="*/ 88 h 8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2" h="88">
                      <a:moveTo>
                        <a:pt x="32" y="14"/>
                      </a:moveTo>
                      <a:lnTo>
                        <a:pt x="9" y="0"/>
                      </a:lnTo>
                      <a:lnTo>
                        <a:pt x="0" y="88"/>
                      </a:lnTo>
                      <a:lnTo>
                        <a:pt x="20" y="70"/>
                      </a:lnTo>
                      <a:lnTo>
                        <a:pt x="21" y="63"/>
                      </a:lnTo>
                      <a:lnTo>
                        <a:pt x="32" y="14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81" name="Freeform 1238"/>
                <p:cNvSpPr/>
                <p:nvPr/>
              </p:nvSpPr>
              <p:spPr>
                <a:xfrm>
                  <a:off x="446" y="1141"/>
                  <a:ext cx="17" cy="18"/>
                </a:xfrm>
                <a:custGeom>
                  <a:avLst/>
                  <a:gdLst>
                    <a:gd name="txL" fmla="*/ 0 w 53"/>
                    <a:gd name="txT" fmla="*/ 0 h 56"/>
                    <a:gd name="txR" fmla="*/ 53 w 53"/>
                    <a:gd name="txB" fmla="*/ 56 h 5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3" h="56">
                      <a:moveTo>
                        <a:pt x="53" y="26"/>
                      </a:moveTo>
                      <a:lnTo>
                        <a:pt x="12" y="0"/>
                      </a:lnTo>
                      <a:lnTo>
                        <a:pt x="1" y="49"/>
                      </a:lnTo>
                      <a:lnTo>
                        <a:pt x="0" y="56"/>
                      </a:lnTo>
                      <a:lnTo>
                        <a:pt x="9" y="49"/>
                      </a:lnTo>
                      <a:lnTo>
                        <a:pt x="29" y="36"/>
                      </a:lnTo>
                      <a:lnTo>
                        <a:pt x="53" y="26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82" name="Freeform 1239"/>
                <p:cNvSpPr/>
                <p:nvPr/>
              </p:nvSpPr>
              <p:spPr>
                <a:xfrm>
                  <a:off x="354" y="1115"/>
                  <a:ext cx="62" cy="316"/>
                </a:xfrm>
                <a:custGeom>
                  <a:avLst/>
                  <a:gdLst>
                    <a:gd name="txL" fmla="*/ 0 w 186"/>
                    <a:gd name="txT" fmla="*/ 0 h 947"/>
                    <a:gd name="txR" fmla="*/ 186 w 186"/>
                    <a:gd name="txB" fmla="*/ 947 h 94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86" h="947">
                      <a:moveTo>
                        <a:pt x="186" y="20"/>
                      </a:moveTo>
                      <a:lnTo>
                        <a:pt x="141" y="0"/>
                      </a:lnTo>
                      <a:lnTo>
                        <a:pt x="118" y="125"/>
                      </a:lnTo>
                      <a:lnTo>
                        <a:pt x="57" y="506"/>
                      </a:lnTo>
                      <a:lnTo>
                        <a:pt x="40" y="613"/>
                      </a:lnTo>
                      <a:lnTo>
                        <a:pt x="26" y="721"/>
                      </a:lnTo>
                      <a:lnTo>
                        <a:pt x="0" y="936"/>
                      </a:lnTo>
                      <a:lnTo>
                        <a:pt x="102" y="947"/>
                      </a:lnTo>
                      <a:lnTo>
                        <a:pt x="94" y="919"/>
                      </a:lnTo>
                      <a:lnTo>
                        <a:pt x="90" y="905"/>
                      </a:lnTo>
                      <a:lnTo>
                        <a:pt x="89" y="891"/>
                      </a:lnTo>
                      <a:lnTo>
                        <a:pt x="88" y="863"/>
                      </a:lnTo>
                      <a:lnTo>
                        <a:pt x="90" y="834"/>
                      </a:lnTo>
                      <a:lnTo>
                        <a:pt x="136" y="362"/>
                      </a:lnTo>
                      <a:lnTo>
                        <a:pt x="148" y="242"/>
                      </a:lnTo>
                      <a:lnTo>
                        <a:pt x="166" y="125"/>
                      </a:lnTo>
                      <a:lnTo>
                        <a:pt x="186" y="20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83" name="Freeform 1240"/>
                <p:cNvSpPr/>
                <p:nvPr/>
              </p:nvSpPr>
              <p:spPr>
                <a:xfrm>
                  <a:off x="350" y="1113"/>
                  <a:ext cx="51" cy="314"/>
                </a:xfrm>
                <a:custGeom>
                  <a:avLst/>
                  <a:gdLst>
                    <a:gd name="txL" fmla="*/ 0 w 153"/>
                    <a:gd name="txT" fmla="*/ 0 h 943"/>
                    <a:gd name="txR" fmla="*/ 153 w 153"/>
                    <a:gd name="txB" fmla="*/ 943 h 94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53" h="943">
                      <a:moveTo>
                        <a:pt x="153" y="7"/>
                      </a:moveTo>
                      <a:lnTo>
                        <a:pt x="136" y="0"/>
                      </a:lnTo>
                      <a:lnTo>
                        <a:pt x="112" y="132"/>
                      </a:lnTo>
                      <a:lnTo>
                        <a:pt x="89" y="271"/>
                      </a:lnTo>
                      <a:lnTo>
                        <a:pt x="69" y="412"/>
                      </a:lnTo>
                      <a:lnTo>
                        <a:pt x="4" y="882"/>
                      </a:lnTo>
                      <a:lnTo>
                        <a:pt x="5" y="915"/>
                      </a:lnTo>
                      <a:lnTo>
                        <a:pt x="2" y="927"/>
                      </a:lnTo>
                      <a:lnTo>
                        <a:pt x="0" y="940"/>
                      </a:lnTo>
                      <a:lnTo>
                        <a:pt x="12" y="943"/>
                      </a:lnTo>
                      <a:lnTo>
                        <a:pt x="38" y="728"/>
                      </a:lnTo>
                      <a:lnTo>
                        <a:pt x="52" y="620"/>
                      </a:lnTo>
                      <a:lnTo>
                        <a:pt x="69" y="513"/>
                      </a:lnTo>
                      <a:lnTo>
                        <a:pt x="130" y="132"/>
                      </a:lnTo>
                      <a:lnTo>
                        <a:pt x="153" y="7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84" name="Freeform 1241"/>
                <p:cNvSpPr/>
                <p:nvPr/>
              </p:nvSpPr>
              <p:spPr>
                <a:xfrm>
                  <a:off x="383" y="1122"/>
                  <a:ext cx="40" cy="309"/>
                </a:xfrm>
                <a:custGeom>
                  <a:avLst/>
                  <a:gdLst>
                    <a:gd name="txL" fmla="*/ 0 w 119"/>
                    <a:gd name="txT" fmla="*/ 0 h 928"/>
                    <a:gd name="txR" fmla="*/ 119 w 119"/>
                    <a:gd name="txB" fmla="*/ 928 h 92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19" h="928">
                      <a:moveTo>
                        <a:pt x="119" y="10"/>
                      </a:moveTo>
                      <a:lnTo>
                        <a:pt x="98" y="0"/>
                      </a:lnTo>
                      <a:lnTo>
                        <a:pt x="78" y="105"/>
                      </a:lnTo>
                      <a:lnTo>
                        <a:pt x="60" y="222"/>
                      </a:lnTo>
                      <a:lnTo>
                        <a:pt x="48" y="342"/>
                      </a:lnTo>
                      <a:lnTo>
                        <a:pt x="2" y="814"/>
                      </a:lnTo>
                      <a:lnTo>
                        <a:pt x="0" y="843"/>
                      </a:lnTo>
                      <a:lnTo>
                        <a:pt x="1" y="871"/>
                      </a:lnTo>
                      <a:lnTo>
                        <a:pt x="2" y="885"/>
                      </a:lnTo>
                      <a:lnTo>
                        <a:pt x="6" y="899"/>
                      </a:lnTo>
                      <a:lnTo>
                        <a:pt x="14" y="927"/>
                      </a:lnTo>
                      <a:lnTo>
                        <a:pt x="25" y="928"/>
                      </a:lnTo>
                      <a:lnTo>
                        <a:pt x="28" y="923"/>
                      </a:lnTo>
                      <a:lnTo>
                        <a:pt x="23" y="877"/>
                      </a:lnTo>
                      <a:lnTo>
                        <a:pt x="25" y="832"/>
                      </a:lnTo>
                      <a:lnTo>
                        <a:pt x="37" y="688"/>
                      </a:lnTo>
                      <a:lnTo>
                        <a:pt x="50" y="389"/>
                      </a:lnTo>
                      <a:lnTo>
                        <a:pt x="52" y="358"/>
                      </a:lnTo>
                      <a:lnTo>
                        <a:pt x="58" y="329"/>
                      </a:lnTo>
                      <a:lnTo>
                        <a:pt x="65" y="300"/>
                      </a:lnTo>
                      <a:lnTo>
                        <a:pt x="76" y="274"/>
                      </a:lnTo>
                      <a:lnTo>
                        <a:pt x="86" y="192"/>
                      </a:lnTo>
                      <a:lnTo>
                        <a:pt x="100" y="114"/>
                      </a:lnTo>
                      <a:lnTo>
                        <a:pt x="119" y="10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85" name="Freeform 1242"/>
                <p:cNvSpPr/>
                <p:nvPr/>
              </p:nvSpPr>
              <p:spPr>
                <a:xfrm>
                  <a:off x="409" y="1125"/>
                  <a:ext cx="33" cy="88"/>
                </a:xfrm>
                <a:custGeom>
                  <a:avLst/>
                  <a:gdLst>
                    <a:gd name="txL" fmla="*/ 0 w 100"/>
                    <a:gd name="txT" fmla="*/ 0 h 264"/>
                    <a:gd name="txR" fmla="*/ 100 w 100"/>
                    <a:gd name="txB" fmla="*/ 264 h 26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00" h="264">
                      <a:moveTo>
                        <a:pt x="22" y="215"/>
                      </a:moveTo>
                      <a:lnTo>
                        <a:pt x="36" y="191"/>
                      </a:lnTo>
                      <a:lnTo>
                        <a:pt x="54" y="169"/>
                      </a:lnTo>
                      <a:lnTo>
                        <a:pt x="61" y="155"/>
                      </a:lnTo>
                      <a:lnTo>
                        <a:pt x="70" y="143"/>
                      </a:lnTo>
                      <a:lnTo>
                        <a:pt x="91" y="120"/>
                      </a:lnTo>
                      <a:lnTo>
                        <a:pt x="100" y="32"/>
                      </a:lnTo>
                      <a:lnTo>
                        <a:pt x="43" y="0"/>
                      </a:lnTo>
                      <a:lnTo>
                        <a:pt x="24" y="104"/>
                      </a:lnTo>
                      <a:lnTo>
                        <a:pt x="10" y="182"/>
                      </a:lnTo>
                      <a:lnTo>
                        <a:pt x="0" y="264"/>
                      </a:lnTo>
                      <a:lnTo>
                        <a:pt x="22" y="215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86" name="Freeform 1243"/>
                <p:cNvSpPr/>
                <p:nvPr/>
              </p:nvSpPr>
              <p:spPr>
                <a:xfrm>
                  <a:off x="207" y="1149"/>
                  <a:ext cx="267" cy="293"/>
                </a:xfrm>
                <a:custGeom>
                  <a:avLst/>
                  <a:gdLst>
                    <a:gd name="txL" fmla="*/ 0 w 802"/>
                    <a:gd name="txT" fmla="*/ 0 h 877"/>
                    <a:gd name="txR" fmla="*/ 802 w 802"/>
                    <a:gd name="txB" fmla="*/ 877 h 87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802" h="877">
                      <a:moveTo>
                        <a:pt x="660" y="97"/>
                      </a:moveTo>
                      <a:lnTo>
                        <a:pt x="642" y="119"/>
                      </a:lnTo>
                      <a:lnTo>
                        <a:pt x="628" y="143"/>
                      </a:lnTo>
                      <a:lnTo>
                        <a:pt x="606" y="192"/>
                      </a:lnTo>
                      <a:lnTo>
                        <a:pt x="595" y="218"/>
                      </a:lnTo>
                      <a:lnTo>
                        <a:pt x="588" y="247"/>
                      </a:lnTo>
                      <a:lnTo>
                        <a:pt x="582" y="276"/>
                      </a:lnTo>
                      <a:lnTo>
                        <a:pt x="580" y="307"/>
                      </a:lnTo>
                      <a:lnTo>
                        <a:pt x="567" y="606"/>
                      </a:lnTo>
                      <a:lnTo>
                        <a:pt x="562" y="765"/>
                      </a:lnTo>
                      <a:lnTo>
                        <a:pt x="561" y="777"/>
                      </a:lnTo>
                      <a:lnTo>
                        <a:pt x="562" y="791"/>
                      </a:lnTo>
                      <a:lnTo>
                        <a:pt x="568" y="813"/>
                      </a:lnTo>
                      <a:lnTo>
                        <a:pt x="572" y="823"/>
                      </a:lnTo>
                      <a:lnTo>
                        <a:pt x="578" y="833"/>
                      </a:lnTo>
                      <a:lnTo>
                        <a:pt x="584" y="841"/>
                      </a:lnTo>
                      <a:lnTo>
                        <a:pt x="592" y="851"/>
                      </a:lnTo>
                      <a:lnTo>
                        <a:pt x="555" y="846"/>
                      </a:lnTo>
                      <a:lnTo>
                        <a:pt x="544" y="845"/>
                      </a:lnTo>
                      <a:lnTo>
                        <a:pt x="442" y="834"/>
                      </a:lnTo>
                      <a:lnTo>
                        <a:pt x="430" y="831"/>
                      </a:lnTo>
                      <a:lnTo>
                        <a:pt x="416" y="830"/>
                      </a:lnTo>
                      <a:lnTo>
                        <a:pt x="439" y="693"/>
                      </a:lnTo>
                      <a:lnTo>
                        <a:pt x="439" y="690"/>
                      </a:lnTo>
                      <a:lnTo>
                        <a:pt x="454" y="534"/>
                      </a:lnTo>
                      <a:lnTo>
                        <a:pt x="472" y="380"/>
                      </a:lnTo>
                      <a:lnTo>
                        <a:pt x="450" y="455"/>
                      </a:lnTo>
                      <a:lnTo>
                        <a:pt x="433" y="533"/>
                      </a:lnTo>
                      <a:lnTo>
                        <a:pt x="420" y="612"/>
                      </a:lnTo>
                      <a:lnTo>
                        <a:pt x="412" y="693"/>
                      </a:lnTo>
                      <a:lnTo>
                        <a:pt x="409" y="727"/>
                      </a:lnTo>
                      <a:lnTo>
                        <a:pt x="404" y="761"/>
                      </a:lnTo>
                      <a:lnTo>
                        <a:pt x="398" y="794"/>
                      </a:lnTo>
                      <a:lnTo>
                        <a:pt x="390" y="828"/>
                      </a:lnTo>
                      <a:lnTo>
                        <a:pt x="336" y="818"/>
                      </a:lnTo>
                      <a:lnTo>
                        <a:pt x="320" y="817"/>
                      </a:lnTo>
                      <a:lnTo>
                        <a:pt x="309" y="815"/>
                      </a:lnTo>
                      <a:lnTo>
                        <a:pt x="321" y="770"/>
                      </a:lnTo>
                      <a:lnTo>
                        <a:pt x="338" y="701"/>
                      </a:lnTo>
                      <a:lnTo>
                        <a:pt x="345" y="666"/>
                      </a:lnTo>
                      <a:lnTo>
                        <a:pt x="354" y="632"/>
                      </a:lnTo>
                      <a:lnTo>
                        <a:pt x="367" y="563"/>
                      </a:lnTo>
                      <a:lnTo>
                        <a:pt x="378" y="493"/>
                      </a:lnTo>
                      <a:lnTo>
                        <a:pt x="380" y="481"/>
                      </a:lnTo>
                      <a:lnTo>
                        <a:pt x="380" y="479"/>
                      </a:lnTo>
                      <a:lnTo>
                        <a:pt x="379" y="471"/>
                      </a:lnTo>
                      <a:lnTo>
                        <a:pt x="376" y="465"/>
                      </a:lnTo>
                      <a:lnTo>
                        <a:pt x="375" y="468"/>
                      </a:lnTo>
                      <a:lnTo>
                        <a:pt x="328" y="637"/>
                      </a:lnTo>
                      <a:lnTo>
                        <a:pt x="284" y="810"/>
                      </a:lnTo>
                      <a:lnTo>
                        <a:pt x="210" y="793"/>
                      </a:lnTo>
                      <a:lnTo>
                        <a:pt x="193" y="789"/>
                      </a:lnTo>
                      <a:lnTo>
                        <a:pt x="186" y="787"/>
                      </a:lnTo>
                      <a:lnTo>
                        <a:pt x="214" y="693"/>
                      </a:lnTo>
                      <a:lnTo>
                        <a:pt x="242" y="600"/>
                      </a:lnTo>
                      <a:lnTo>
                        <a:pt x="265" y="504"/>
                      </a:lnTo>
                      <a:lnTo>
                        <a:pt x="274" y="456"/>
                      </a:lnTo>
                      <a:lnTo>
                        <a:pt x="279" y="432"/>
                      </a:lnTo>
                      <a:lnTo>
                        <a:pt x="282" y="420"/>
                      </a:lnTo>
                      <a:lnTo>
                        <a:pt x="282" y="416"/>
                      </a:lnTo>
                      <a:lnTo>
                        <a:pt x="283" y="414"/>
                      </a:lnTo>
                      <a:lnTo>
                        <a:pt x="285" y="409"/>
                      </a:lnTo>
                      <a:lnTo>
                        <a:pt x="292" y="389"/>
                      </a:lnTo>
                      <a:lnTo>
                        <a:pt x="278" y="410"/>
                      </a:lnTo>
                      <a:lnTo>
                        <a:pt x="252" y="503"/>
                      </a:lnTo>
                      <a:lnTo>
                        <a:pt x="225" y="596"/>
                      </a:lnTo>
                      <a:lnTo>
                        <a:pt x="196" y="689"/>
                      </a:lnTo>
                      <a:lnTo>
                        <a:pt x="168" y="782"/>
                      </a:lnTo>
                      <a:lnTo>
                        <a:pt x="90" y="759"/>
                      </a:lnTo>
                      <a:lnTo>
                        <a:pt x="79" y="755"/>
                      </a:lnTo>
                      <a:lnTo>
                        <a:pt x="16" y="734"/>
                      </a:lnTo>
                      <a:lnTo>
                        <a:pt x="36" y="720"/>
                      </a:lnTo>
                      <a:lnTo>
                        <a:pt x="48" y="709"/>
                      </a:lnTo>
                      <a:lnTo>
                        <a:pt x="60" y="693"/>
                      </a:lnTo>
                      <a:lnTo>
                        <a:pt x="70" y="677"/>
                      </a:lnTo>
                      <a:lnTo>
                        <a:pt x="74" y="667"/>
                      </a:lnTo>
                      <a:lnTo>
                        <a:pt x="79" y="659"/>
                      </a:lnTo>
                      <a:lnTo>
                        <a:pt x="86" y="641"/>
                      </a:lnTo>
                      <a:lnTo>
                        <a:pt x="98" y="621"/>
                      </a:lnTo>
                      <a:lnTo>
                        <a:pt x="103" y="612"/>
                      </a:lnTo>
                      <a:lnTo>
                        <a:pt x="105" y="607"/>
                      </a:lnTo>
                      <a:lnTo>
                        <a:pt x="106" y="605"/>
                      </a:lnTo>
                      <a:lnTo>
                        <a:pt x="109" y="603"/>
                      </a:lnTo>
                      <a:lnTo>
                        <a:pt x="118" y="583"/>
                      </a:lnTo>
                      <a:lnTo>
                        <a:pt x="118" y="579"/>
                      </a:lnTo>
                      <a:lnTo>
                        <a:pt x="120" y="577"/>
                      </a:lnTo>
                      <a:lnTo>
                        <a:pt x="122" y="572"/>
                      </a:lnTo>
                      <a:lnTo>
                        <a:pt x="127" y="563"/>
                      </a:lnTo>
                      <a:lnTo>
                        <a:pt x="126" y="557"/>
                      </a:lnTo>
                      <a:lnTo>
                        <a:pt x="126" y="551"/>
                      </a:lnTo>
                      <a:lnTo>
                        <a:pt x="128" y="547"/>
                      </a:lnTo>
                      <a:lnTo>
                        <a:pt x="129" y="540"/>
                      </a:lnTo>
                      <a:lnTo>
                        <a:pt x="130" y="535"/>
                      </a:lnTo>
                      <a:lnTo>
                        <a:pt x="127" y="530"/>
                      </a:lnTo>
                      <a:lnTo>
                        <a:pt x="123" y="528"/>
                      </a:lnTo>
                      <a:lnTo>
                        <a:pt x="123" y="529"/>
                      </a:lnTo>
                      <a:lnTo>
                        <a:pt x="112" y="534"/>
                      </a:lnTo>
                      <a:lnTo>
                        <a:pt x="104" y="546"/>
                      </a:lnTo>
                      <a:lnTo>
                        <a:pt x="84" y="594"/>
                      </a:lnTo>
                      <a:lnTo>
                        <a:pt x="80" y="599"/>
                      </a:lnTo>
                      <a:lnTo>
                        <a:pt x="78" y="605"/>
                      </a:lnTo>
                      <a:lnTo>
                        <a:pt x="73" y="617"/>
                      </a:lnTo>
                      <a:lnTo>
                        <a:pt x="62" y="641"/>
                      </a:lnTo>
                      <a:lnTo>
                        <a:pt x="36" y="686"/>
                      </a:lnTo>
                      <a:lnTo>
                        <a:pt x="21" y="708"/>
                      </a:lnTo>
                      <a:lnTo>
                        <a:pt x="14" y="719"/>
                      </a:lnTo>
                      <a:lnTo>
                        <a:pt x="8" y="731"/>
                      </a:lnTo>
                      <a:lnTo>
                        <a:pt x="7" y="731"/>
                      </a:lnTo>
                      <a:lnTo>
                        <a:pt x="3" y="733"/>
                      </a:lnTo>
                      <a:lnTo>
                        <a:pt x="0" y="739"/>
                      </a:lnTo>
                      <a:lnTo>
                        <a:pt x="0" y="741"/>
                      </a:lnTo>
                      <a:lnTo>
                        <a:pt x="2" y="745"/>
                      </a:lnTo>
                      <a:lnTo>
                        <a:pt x="7" y="750"/>
                      </a:lnTo>
                      <a:lnTo>
                        <a:pt x="18" y="755"/>
                      </a:lnTo>
                      <a:lnTo>
                        <a:pt x="18" y="757"/>
                      </a:lnTo>
                      <a:lnTo>
                        <a:pt x="21" y="763"/>
                      </a:lnTo>
                      <a:lnTo>
                        <a:pt x="22" y="764"/>
                      </a:lnTo>
                      <a:lnTo>
                        <a:pt x="24" y="764"/>
                      </a:lnTo>
                      <a:lnTo>
                        <a:pt x="42" y="770"/>
                      </a:lnTo>
                      <a:lnTo>
                        <a:pt x="68" y="781"/>
                      </a:lnTo>
                      <a:lnTo>
                        <a:pt x="99" y="793"/>
                      </a:lnTo>
                      <a:lnTo>
                        <a:pt x="133" y="806"/>
                      </a:lnTo>
                      <a:lnTo>
                        <a:pt x="172" y="822"/>
                      </a:lnTo>
                      <a:lnTo>
                        <a:pt x="174" y="818"/>
                      </a:lnTo>
                      <a:lnTo>
                        <a:pt x="238" y="835"/>
                      </a:lnTo>
                      <a:lnTo>
                        <a:pt x="303" y="851"/>
                      </a:lnTo>
                      <a:lnTo>
                        <a:pt x="369" y="863"/>
                      </a:lnTo>
                      <a:lnTo>
                        <a:pt x="436" y="872"/>
                      </a:lnTo>
                      <a:lnTo>
                        <a:pt x="439" y="872"/>
                      </a:lnTo>
                      <a:lnTo>
                        <a:pt x="627" y="877"/>
                      </a:lnTo>
                      <a:lnTo>
                        <a:pt x="632" y="871"/>
                      </a:lnTo>
                      <a:lnTo>
                        <a:pt x="634" y="864"/>
                      </a:lnTo>
                      <a:lnTo>
                        <a:pt x="634" y="860"/>
                      </a:lnTo>
                      <a:lnTo>
                        <a:pt x="634" y="858"/>
                      </a:lnTo>
                      <a:lnTo>
                        <a:pt x="632" y="855"/>
                      </a:lnTo>
                      <a:lnTo>
                        <a:pt x="626" y="855"/>
                      </a:lnTo>
                      <a:lnTo>
                        <a:pt x="630" y="840"/>
                      </a:lnTo>
                      <a:lnTo>
                        <a:pt x="616" y="785"/>
                      </a:lnTo>
                      <a:lnTo>
                        <a:pt x="612" y="757"/>
                      </a:lnTo>
                      <a:lnTo>
                        <a:pt x="609" y="731"/>
                      </a:lnTo>
                      <a:lnTo>
                        <a:pt x="607" y="702"/>
                      </a:lnTo>
                      <a:lnTo>
                        <a:pt x="607" y="674"/>
                      </a:lnTo>
                      <a:lnTo>
                        <a:pt x="608" y="645"/>
                      </a:lnTo>
                      <a:lnTo>
                        <a:pt x="612" y="618"/>
                      </a:lnTo>
                      <a:lnTo>
                        <a:pt x="614" y="596"/>
                      </a:lnTo>
                      <a:lnTo>
                        <a:pt x="614" y="564"/>
                      </a:lnTo>
                      <a:lnTo>
                        <a:pt x="615" y="530"/>
                      </a:lnTo>
                      <a:lnTo>
                        <a:pt x="616" y="495"/>
                      </a:lnTo>
                      <a:lnTo>
                        <a:pt x="620" y="459"/>
                      </a:lnTo>
                      <a:lnTo>
                        <a:pt x="618" y="395"/>
                      </a:lnTo>
                      <a:lnTo>
                        <a:pt x="616" y="353"/>
                      </a:lnTo>
                      <a:lnTo>
                        <a:pt x="619" y="313"/>
                      </a:lnTo>
                      <a:lnTo>
                        <a:pt x="625" y="275"/>
                      </a:lnTo>
                      <a:lnTo>
                        <a:pt x="634" y="239"/>
                      </a:lnTo>
                      <a:lnTo>
                        <a:pt x="646" y="203"/>
                      </a:lnTo>
                      <a:lnTo>
                        <a:pt x="662" y="169"/>
                      </a:lnTo>
                      <a:lnTo>
                        <a:pt x="681" y="136"/>
                      </a:lnTo>
                      <a:lnTo>
                        <a:pt x="704" y="104"/>
                      </a:lnTo>
                      <a:lnTo>
                        <a:pt x="742" y="60"/>
                      </a:lnTo>
                      <a:lnTo>
                        <a:pt x="798" y="25"/>
                      </a:lnTo>
                      <a:lnTo>
                        <a:pt x="802" y="24"/>
                      </a:lnTo>
                      <a:lnTo>
                        <a:pt x="770" y="0"/>
                      </a:lnTo>
                      <a:lnTo>
                        <a:pt x="746" y="10"/>
                      </a:lnTo>
                      <a:lnTo>
                        <a:pt x="726" y="23"/>
                      </a:lnTo>
                      <a:lnTo>
                        <a:pt x="717" y="30"/>
                      </a:lnTo>
                      <a:lnTo>
                        <a:pt x="697" y="48"/>
                      </a:lnTo>
                      <a:lnTo>
                        <a:pt x="676" y="71"/>
                      </a:lnTo>
                      <a:lnTo>
                        <a:pt x="667" y="83"/>
                      </a:lnTo>
                      <a:lnTo>
                        <a:pt x="660" y="97"/>
                      </a:lnTo>
                      <a:close/>
                    </a:path>
                  </a:pathLst>
                </a:custGeom>
                <a:solidFill>
                  <a:srgbClr val="251F4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87" name="Freeform 1244"/>
                <p:cNvSpPr/>
                <p:nvPr/>
              </p:nvSpPr>
              <p:spPr>
                <a:xfrm>
                  <a:off x="319" y="1105"/>
                  <a:ext cx="76" cy="321"/>
                </a:xfrm>
                <a:custGeom>
                  <a:avLst/>
                  <a:gdLst>
                    <a:gd name="txL" fmla="*/ 0 w 230"/>
                    <a:gd name="txT" fmla="*/ 0 h 964"/>
                    <a:gd name="txR" fmla="*/ 230 w 230"/>
                    <a:gd name="txB" fmla="*/ 964 h 96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30" h="964">
                      <a:moveTo>
                        <a:pt x="206" y="156"/>
                      </a:moveTo>
                      <a:lnTo>
                        <a:pt x="230" y="24"/>
                      </a:lnTo>
                      <a:lnTo>
                        <a:pt x="164" y="0"/>
                      </a:lnTo>
                      <a:lnTo>
                        <a:pt x="86" y="493"/>
                      </a:lnTo>
                      <a:lnTo>
                        <a:pt x="78" y="536"/>
                      </a:lnTo>
                      <a:lnTo>
                        <a:pt x="70" y="580"/>
                      </a:lnTo>
                      <a:lnTo>
                        <a:pt x="56" y="669"/>
                      </a:lnTo>
                      <a:lnTo>
                        <a:pt x="39" y="757"/>
                      </a:lnTo>
                      <a:lnTo>
                        <a:pt x="31" y="800"/>
                      </a:lnTo>
                      <a:lnTo>
                        <a:pt x="24" y="844"/>
                      </a:lnTo>
                      <a:lnTo>
                        <a:pt x="0" y="951"/>
                      </a:lnTo>
                      <a:lnTo>
                        <a:pt x="54" y="961"/>
                      </a:lnTo>
                      <a:lnTo>
                        <a:pt x="62" y="927"/>
                      </a:lnTo>
                      <a:lnTo>
                        <a:pt x="68" y="894"/>
                      </a:lnTo>
                      <a:lnTo>
                        <a:pt x="73" y="860"/>
                      </a:lnTo>
                      <a:lnTo>
                        <a:pt x="76" y="826"/>
                      </a:lnTo>
                      <a:lnTo>
                        <a:pt x="84" y="745"/>
                      </a:lnTo>
                      <a:lnTo>
                        <a:pt x="97" y="666"/>
                      </a:lnTo>
                      <a:lnTo>
                        <a:pt x="114" y="588"/>
                      </a:lnTo>
                      <a:lnTo>
                        <a:pt x="136" y="513"/>
                      </a:lnTo>
                      <a:lnTo>
                        <a:pt x="118" y="667"/>
                      </a:lnTo>
                      <a:lnTo>
                        <a:pt x="103" y="823"/>
                      </a:lnTo>
                      <a:lnTo>
                        <a:pt x="103" y="826"/>
                      </a:lnTo>
                      <a:lnTo>
                        <a:pt x="80" y="963"/>
                      </a:lnTo>
                      <a:lnTo>
                        <a:pt x="94" y="964"/>
                      </a:lnTo>
                      <a:lnTo>
                        <a:pt x="96" y="951"/>
                      </a:lnTo>
                      <a:lnTo>
                        <a:pt x="99" y="939"/>
                      </a:lnTo>
                      <a:lnTo>
                        <a:pt x="98" y="906"/>
                      </a:lnTo>
                      <a:lnTo>
                        <a:pt x="163" y="436"/>
                      </a:lnTo>
                      <a:lnTo>
                        <a:pt x="183" y="295"/>
                      </a:lnTo>
                      <a:lnTo>
                        <a:pt x="206" y="156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88" name="Freeform 1245"/>
                <p:cNvSpPr/>
                <p:nvPr/>
              </p:nvSpPr>
              <p:spPr>
                <a:xfrm>
                  <a:off x="412" y="1184"/>
                  <a:ext cx="29" cy="118"/>
                </a:xfrm>
                <a:custGeom>
                  <a:avLst/>
                  <a:gdLst>
                    <a:gd name="txL" fmla="*/ 0 w 88"/>
                    <a:gd name="txT" fmla="*/ 0 h 355"/>
                    <a:gd name="txR" fmla="*/ 88 w 88"/>
                    <a:gd name="txB" fmla="*/ 355 h 35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88" h="355">
                      <a:moveTo>
                        <a:pt x="2" y="291"/>
                      </a:moveTo>
                      <a:lnTo>
                        <a:pt x="4" y="355"/>
                      </a:lnTo>
                      <a:lnTo>
                        <a:pt x="6" y="316"/>
                      </a:lnTo>
                      <a:lnTo>
                        <a:pt x="10" y="275"/>
                      </a:lnTo>
                      <a:lnTo>
                        <a:pt x="21" y="189"/>
                      </a:lnTo>
                      <a:lnTo>
                        <a:pt x="29" y="135"/>
                      </a:lnTo>
                      <a:lnTo>
                        <a:pt x="44" y="86"/>
                      </a:lnTo>
                      <a:lnTo>
                        <a:pt x="52" y="62"/>
                      </a:lnTo>
                      <a:lnTo>
                        <a:pt x="63" y="40"/>
                      </a:lnTo>
                      <a:lnTo>
                        <a:pt x="88" y="0"/>
                      </a:lnTo>
                      <a:lnTo>
                        <a:pt x="65" y="32"/>
                      </a:lnTo>
                      <a:lnTo>
                        <a:pt x="46" y="65"/>
                      </a:lnTo>
                      <a:lnTo>
                        <a:pt x="30" y="99"/>
                      </a:lnTo>
                      <a:lnTo>
                        <a:pt x="18" y="135"/>
                      </a:lnTo>
                      <a:lnTo>
                        <a:pt x="9" y="171"/>
                      </a:lnTo>
                      <a:lnTo>
                        <a:pt x="3" y="209"/>
                      </a:lnTo>
                      <a:lnTo>
                        <a:pt x="0" y="249"/>
                      </a:lnTo>
                      <a:lnTo>
                        <a:pt x="2" y="291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89" name="Freeform 1246"/>
                <p:cNvSpPr/>
                <p:nvPr/>
              </p:nvSpPr>
              <p:spPr>
                <a:xfrm>
                  <a:off x="313" y="1104"/>
                  <a:ext cx="60" cy="318"/>
                </a:xfrm>
                <a:custGeom>
                  <a:avLst/>
                  <a:gdLst>
                    <a:gd name="txL" fmla="*/ 0 w 182"/>
                    <a:gd name="txT" fmla="*/ 0 h 954"/>
                    <a:gd name="txR" fmla="*/ 182 w 182"/>
                    <a:gd name="txB" fmla="*/ 954 h 95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82" h="954">
                      <a:moveTo>
                        <a:pt x="168" y="3"/>
                      </a:moveTo>
                      <a:lnTo>
                        <a:pt x="157" y="0"/>
                      </a:lnTo>
                      <a:lnTo>
                        <a:pt x="129" y="159"/>
                      </a:lnTo>
                      <a:lnTo>
                        <a:pt x="116" y="270"/>
                      </a:lnTo>
                      <a:lnTo>
                        <a:pt x="104" y="359"/>
                      </a:lnTo>
                      <a:lnTo>
                        <a:pt x="91" y="450"/>
                      </a:lnTo>
                      <a:lnTo>
                        <a:pt x="75" y="539"/>
                      </a:lnTo>
                      <a:lnTo>
                        <a:pt x="70" y="561"/>
                      </a:lnTo>
                      <a:lnTo>
                        <a:pt x="68" y="571"/>
                      </a:lnTo>
                      <a:lnTo>
                        <a:pt x="67" y="583"/>
                      </a:lnTo>
                      <a:lnTo>
                        <a:pt x="60" y="629"/>
                      </a:lnTo>
                      <a:lnTo>
                        <a:pt x="49" y="699"/>
                      </a:lnTo>
                      <a:lnTo>
                        <a:pt x="36" y="768"/>
                      </a:lnTo>
                      <a:lnTo>
                        <a:pt x="27" y="802"/>
                      </a:lnTo>
                      <a:lnTo>
                        <a:pt x="20" y="837"/>
                      </a:lnTo>
                      <a:lnTo>
                        <a:pt x="3" y="906"/>
                      </a:lnTo>
                      <a:lnTo>
                        <a:pt x="2" y="917"/>
                      </a:lnTo>
                      <a:lnTo>
                        <a:pt x="0" y="927"/>
                      </a:lnTo>
                      <a:lnTo>
                        <a:pt x="0" y="936"/>
                      </a:lnTo>
                      <a:lnTo>
                        <a:pt x="0" y="945"/>
                      </a:lnTo>
                      <a:lnTo>
                        <a:pt x="2" y="953"/>
                      </a:lnTo>
                      <a:lnTo>
                        <a:pt x="18" y="954"/>
                      </a:lnTo>
                      <a:lnTo>
                        <a:pt x="42" y="847"/>
                      </a:lnTo>
                      <a:lnTo>
                        <a:pt x="49" y="803"/>
                      </a:lnTo>
                      <a:lnTo>
                        <a:pt x="57" y="760"/>
                      </a:lnTo>
                      <a:lnTo>
                        <a:pt x="74" y="672"/>
                      </a:lnTo>
                      <a:lnTo>
                        <a:pt x="88" y="583"/>
                      </a:lnTo>
                      <a:lnTo>
                        <a:pt x="96" y="539"/>
                      </a:lnTo>
                      <a:lnTo>
                        <a:pt x="104" y="496"/>
                      </a:lnTo>
                      <a:lnTo>
                        <a:pt x="182" y="3"/>
                      </a:lnTo>
                      <a:lnTo>
                        <a:pt x="176" y="0"/>
                      </a:lnTo>
                      <a:lnTo>
                        <a:pt x="168" y="3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90" name="Freeform 1247"/>
                <p:cNvSpPr/>
                <p:nvPr/>
              </p:nvSpPr>
              <p:spPr>
                <a:xfrm>
                  <a:off x="277" y="1101"/>
                  <a:ext cx="88" cy="318"/>
                </a:xfrm>
                <a:custGeom>
                  <a:avLst/>
                  <a:gdLst>
                    <a:gd name="txL" fmla="*/ 0 w 265"/>
                    <a:gd name="txT" fmla="*/ 0 h 954"/>
                    <a:gd name="txR" fmla="*/ 265 w 265"/>
                    <a:gd name="txB" fmla="*/ 954 h 95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65" h="954">
                      <a:moveTo>
                        <a:pt x="265" y="8"/>
                      </a:moveTo>
                      <a:lnTo>
                        <a:pt x="196" y="0"/>
                      </a:lnTo>
                      <a:lnTo>
                        <a:pt x="198" y="6"/>
                      </a:lnTo>
                      <a:lnTo>
                        <a:pt x="182" y="44"/>
                      </a:lnTo>
                      <a:lnTo>
                        <a:pt x="171" y="84"/>
                      </a:lnTo>
                      <a:lnTo>
                        <a:pt x="163" y="125"/>
                      </a:lnTo>
                      <a:lnTo>
                        <a:pt x="158" y="167"/>
                      </a:lnTo>
                      <a:lnTo>
                        <a:pt x="156" y="181"/>
                      </a:lnTo>
                      <a:lnTo>
                        <a:pt x="151" y="239"/>
                      </a:lnTo>
                      <a:lnTo>
                        <a:pt x="145" y="299"/>
                      </a:lnTo>
                      <a:lnTo>
                        <a:pt x="130" y="416"/>
                      </a:lnTo>
                      <a:lnTo>
                        <a:pt x="120" y="474"/>
                      </a:lnTo>
                      <a:lnTo>
                        <a:pt x="114" y="503"/>
                      </a:lnTo>
                      <a:lnTo>
                        <a:pt x="109" y="533"/>
                      </a:lnTo>
                      <a:lnTo>
                        <a:pt x="97" y="590"/>
                      </a:lnTo>
                      <a:lnTo>
                        <a:pt x="84" y="650"/>
                      </a:lnTo>
                      <a:lnTo>
                        <a:pt x="73" y="686"/>
                      </a:lnTo>
                      <a:lnTo>
                        <a:pt x="63" y="723"/>
                      </a:lnTo>
                      <a:lnTo>
                        <a:pt x="43" y="795"/>
                      </a:lnTo>
                      <a:lnTo>
                        <a:pt x="21" y="866"/>
                      </a:lnTo>
                      <a:lnTo>
                        <a:pt x="0" y="937"/>
                      </a:lnTo>
                      <a:lnTo>
                        <a:pt x="74" y="954"/>
                      </a:lnTo>
                      <a:lnTo>
                        <a:pt x="118" y="781"/>
                      </a:lnTo>
                      <a:lnTo>
                        <a:pt x="165" y="612"/>
                      </a:lnTo>
                      <a:lnTo>
                        <a:pt x="166" y="609"/>
                      </a:lnTo>
                      <a:lnTo>
                        <a:pt x="169" y="615"/>
                      </a:lnTo>
                      <a:lnTo>
                        <a:pt x="170" y="623"/>
                      </a:lnTo>
                      <a:lnTo>
                        <a:pt x="170" y="625"/>
                      </a:lnTo>
                      <a:lnTo>
                        <a:pt x="168" y="637"/>
                      </a:lnTo>
                      <a:lnTo>
                        <a:pt x="175" y="591"/>
                      </a:lnTo>
                      <a:lnTo>
                        <a:pt x="176" y="579"/>
                      </a:lnTo>
                      <a:lnTo>
                        <a:pt x="178" y="569"/>
                      </a:lnTo>
                      <a:lnTo>
                        <a:pt x="183" y="547"/>
                      </a:lnTo>
                      <a:lnTo>
                        <a:pt x="199" y="458"/>
                      </a:lnTo>
                      <a:lnTo>
                        <a:pt x="212" y="367"/>
                      </a:lnTo>
                      <a:lnTo>
                        <a:pt x="224" y="278"/>
                      </a:lnTo>
                      <a:lnTo>
                        <a:pt x="237" y="167"/>
                      </a:lnTo>
                      <a:lnTo>
                        <a:pt x="265" y="8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91" name="Freeform 1248"/>
                <p:cNvSpPr/>
                <p:nvPr/>
              </p:nvSpPr>
              <p:spPr>
                <a:xfrm>
                  <a:off x="271" y="1101"/>
                  <a:ext cx="72" cy="313"/>
                </a:xfrm>
                <a:custGeom>
                  <a:avLst/>
                  <a:gdLst>
                    <a:gd name="txL" fmla="*/ 0 w 215"/>
                    <a:gd name="txT" fmla="*/ 0 h 937"/>
                    <a:gd name="txR" fmla="*/ 215 w 215"/>
                    <a:gd name="txB" fmla="*/ 937 h 93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15" h="937">
                      <a:moveTo>
                        <a:pt x="215" y="6"/>
                      </a:moveTo>
                      <a:lnTo>
                        <a:pt x="213" y="0"/>
                      </a:lnTo>
                      <a:lnTo>
                        <a:pt x="192" y="0"/>
                      </a:lnTo>
                      <a:lnTo>
                        <a:pt x="194" y="11"/>
                      </a:lnTo>
                      <a:lnTo>
                        <a:pt x="189" y="29"/>
                      </a:lnTo>
                      <a:lnTo>
                        <a:pt x="170" y="96"/>
                      </a:lnTo>
                      <a:lnTo>
                        <a:pt x="156" y="167"/>
                      </a:lnTo>
                      <a:lnTo>
                        <a:pt x="147" y="223"/>
                      </a:lnTo>
                      <a:lnTo>
                        <a:pt x="141" y="281"/>
                      </a:lnTo>
                      <a:lnTo>
                        <a:pt x="134" y="340"/>
                      </a:lnTo>
                      <a:lnTo>
                        <a:pt x="127" y="400"/>
                      </a:lnTo>
                      <a:lnTo>
                        <a:pt x="122" y="428"/>
                      </a:lnTo>
                      <a:lnTo>
                        <a:pt x="120" y="443"/>
                      </a:lnTo>
                      <a:lnTo>
                        <a:pt x="119" y="450"/>
                      </a:lnTo>
                      <a:lnTo>
                        <a:pt x="119" y="458"/>
                      </a:lnTo>
                      <a:lnTo>
                        <a:pt x="109" y="518"/>
                      </a:lnTo>
                      <a:lnTo>
                        <a:pt x="97" y="576"/>
                      </a:lnTo>
                      <a:lnTo>
                        <a:pt x="90" y="605"/>
                      </a:lnTo>
                      <a:lnTo>
                        <a:pt x="86" y="619"/>
                      </a:lnTo>
                      <a:lnTo>
                        <a:pt x="84" y="635"/>
                      </a:lnTo>
                      <a:lnTo>
                        <a:pt x="69" y="692"/>
                      </a:lnTo>
                      <a:lnTo>
                        <a:pt x="55" y="751"/>
                      </a:lnTo>
                      <a:lnTo>
                        <a:pt x="23" y="841"/>
                      </a:lnTo>
                      <a:lnTo>
                        <a:pt x="0" y="933"/>
                      </a:lnTo>
                      <a:lnTo>
                        <a:pt x="17" y="937"/>
                      </a:lnTo>
                      <a:lnTo>
                        <a:pt x="38" y="866"/>
                      </a:lnTo>
                      <a:lnTo>
                        <a:pt x="60" y="795"/>
                      </a:lnTo>
                      <a:lnTo>
                        <a:pt x="80" y="723"/>
                      </a:lnTo>
                      <a:lnTo>
                        <a:pt x="90" y="686"/>
                      </a:lnTo>
                      <a:lnTo>
                        <a:pt x="101" y="650"/>
                      </a:lnTo>
                      <a:lnTo>
                        <a:pt x="114" y="590"/>
                      </a:lnTo>
                      <a:lnTo>
                        <a:pt x="126" y="533"/>
                      </a:lnTo>
                      <a:lnTo>
                        <a:pt x="131" y="503"/>
                      </a:lnTo>
                      <a:lnTo>
                        <a:pt x="137" y="474"/>
                      </a:lnTo>
                      <a:lnTo>
                        <a:pt x="147" y="416"/>
                      </a:lnTo>
                      <a:lnTo>
                        <a:pt x="162" y="299"/>
                      </a:lnTo>
                      <a:lnTo>
                        <a:pt x="168" y="239"/>
                      </a:lnTo>
                      <a:lnTo>
                        <a:pt x="173" y="181"/>
                      </a:lnTo>
                      <a:lnTo>
                        <a:pt x="175" y="167"/>
                      </a:lnTo>
                      <a:lnTo>
                        <a:pt x="180" y="125"/>
                      </a:lnTo>
                      <a:lnTo>
                        <a:pt x="188" y="84"/>
                      </a:lnTo>
                      <a:lnTo>
                        <a:pt x="199" y="44"/>
                      </a:lnTo>
                      <a:lnTo>
                        <a:pt x="215" y="6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92" name="Freeform 1249"/>
                <p:cNvSpPr/>
                <p:nvPr/>
              </p:nvSpPr>
              <p:spPr>
                <a:xfrm>
                  <a:off x="237" y="1101"/>
                  <a:ext cx="99" cy="311"/>
                </a:xfrm>
                <a:custGeom>
                  <a:avLst/>
                  <a:gdLst>
                    <a:gd name="txL" fmla="*/ 0 w 297"/>
                    <a:gd name="txT" fmla="*/ 0 h 934"/>
                    <a:gd name="txR" fmla="*/ 297 w 297"/>
                    <a:gd name="txB" fmla="*/ 934 h 93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97" h="934">
                      <a:moveTo>
                        <a:pt x="297" y="12"/>
                      </a:moveTo>
                      <a:lnTo>
                        <a:pt x="295" y="1"/>
                      </a:lnTo>
                      <a:lnTo>
                        <a:pt x="261" y="0"/>
                      </a:lnTo>
                      <a:lnTo>
                        <a:pt x="230" y="1"/>
                      </a:lnTo>
                      <a:lnTo>
                        <a:pt x="214" y="168"/>
                      </a:lnTo>
                      <a:lnTo>
                        <a:pt x="210" y="192"/>
                      </a:lnTo>
                      <a:lnTo>
                        <a:pt x="207" y="204"/>
                      </a:lnTo>
                      <a:lnTo>
                        <a:pt x="206" y="206"/>
                      </a:lnTo>
                      <a:lnTo>
                        <a:pt x="206" y="210"/>
                      </a:lnTo>
                      <a:lnTo>
                        <a:pt x="206" y="217"/>
                      </a:lnTo>
                      <a:lnTo>
                        <a:pt x="199" y="267"/>
                      </a:lnTo>
                      <a:lnTo>
                        <a:pt x="189" y="317"/>
                      </a:lnTo>
                      <a:lnTo>
                        <a:pt x="181" y="367"/>
                      </a:lnTo>
                      <a:lnTo>
                        <a:pt x="158" y="465"/>
                      </a:lnTo>
                      <a:lnTo>
                        <a:pt x="133" y="564"/>
                      </a:lnTo>
                      <a:lnTo>
                        <a:pt x="106" y="640"/>
                      </a:lnTo>
                      <a:lnTo>
                        <a:pt x="92" y="678"/>
                      </a:lnTo>
                      <a:lnTo>
                        <a:pt x="78" y="716"/>
                      </a:lnTo>
                      <a:lnTo>
                        <a:pt x="74" y="722"/>
                      </a:lnTo>
                      <a:lnTo>
                        <a:pt x="75" y="729"/>
                      </a:lnTo>
                      <a:lnTo>
                        <a:pt x="76" y="734"/>
                      </a:lnTo>
                      <a:lnTo>
                        <a:pt x="82" y="741"/>
                      </a:lnTo>
                      <a:lnTo>
                        <a:pt x="84" y="746"/>
                      </a:lnTo>
                      <a:lnTo>
                        <a:pt x="82" y="751"/>
                      </a:lnTo>
                      <a:lnTo>
                        <a:pt x="81" y="753"/>
                      </a:lnTo>
                      <a:lnTo>
                        <a:pt x="70" y="756"/>
                      </a:lnTo>
                      <a:lnTo>
                        <a:pt x="62" y="762"/>
                      </a:lnTo>
                      <a:lnTo>
                        <a:pt x="19" y="866"/>
                      </a:lnTo>
                      <a:lnTo>
                        <a:pt x="13" y="872"/>
                      </a:lnTo>
                      <a:lnTo>
                        <a:pt x="10" y="880"/>
                      </a:lnTo>
                      <a:lnTo>
                        <a:pt x="8" y="890"/>
                      </a:lnTo>
                      <a:lnTo>
                        <a:pt x="4" y="897"/>
                      </a:lnTo>
                      <a:lnTo>
                        <a:pt x="0" y="904"/>
                      </a:lnTo>
                      <a:lnTo>
                        <a:pt x="78" y="927"/>
                      </a:lnTo>
                      <a:lnTo>
                        <a:pt x="106" y="834"/>
                      </a:lnTo>
                      <a:lnTo>
                        <a:pt x="135" y="741"/>
                      </a:lnTo>
                      <a:lnTo>
                        <a:pt x="162" y="648"/>
                      </a:lnTo>
                      <a:lnTo>
                        <a:pt x="188" y="555"/>
                      </a:lnTo>
                      <a:lnTo>
                        <a:pt x="202" y="534"/>
                      </a:lnTo>
                      <a:lnTo>
                        <a:pt x="195" y="554"/>
                      </a:lnTo>
                      <a:lnTo>
                        <a:pt x="193" y="559"/>
                      </a:lnTo>
                      <a:lnTo>
                        <a:pt x="192" y="561"/>
                      </a:lnTo>
                      <a:lnTo>
                        <a:pt x="192" y="565"/>
                      </a:lnTo>
                      <a:lnTo>
                        <a:pt x="189" y="577"/>
                      </a:lnTo>
                      <a:lnTo>
                        <a:pt x="184" y="601"/>
                      </a:lnTo>
                      <a:lnTo>
                        <a:pt x="175" y="649"/>
                      </a:lnTo>
                      <a:lnTo>
                        <a:pt x="152" y="745"/>
                      </a:lnTo>
                      <a:lnTo>
                        <a:pt x="124" y="838"/>
                      </a:lnTo>
                      <a:lnTo>
                        <a:pt x="96" y="932"/>
                      </a:lnTo>
                      <a:lnTo>
                        <a:pt x="103" y="934"/>
                      </a:lnTo>
                      <a:lnTo>
                        <a:pt x="126" y="842"/>
                      </a:lnTo>
                      <a:lnTo>
                        <a:pt x="158" y="752"/>
                      </a:lnTo>
                      <a:lnTo>
                        <a:pt x="172" y="693"/>
                      </a:lnTo>
                      <a:lnTo>
                        <a:pt x="187" y="636"/>
                      </a:lnTo>
                      <a:lnTo>
                        <a:pt x="189" y="620"/>
                      </a:lnTo>
                      <a:lnTo>
                        <a:pt x="193" y="606"/>
                      </a:lnTo>
                      <a:lnTo>
                        <a:pt x="200" y="577"/>
                      </a:lnTo>
                      <a:lnTo>
                        <a:pt x="212" y="519"/>
                      </a:lnTo>
                      <a:lnTo>
                        <a:pt x="222" y="459"/>
                      </a:lnTo>
                      <a:lnTo>
                        <a:pt x="222" y="451"/>
                      </a:lnTo>
                      <a:lnTo>
                        <a:pt x="223" y="444"/>
                      </a:lnTo>
                      <a:lnTo>
                        <a:pt x="225" y="429"/>
                      </a:lnTo>
                      <a:lnTo>
                        <a:pt x="230" y="401"/>
                      </a:lnTo>
                      <a:lnTo>
                        <a:pt x="237" y="341"/>
                      </a:lnTo>
                      <a:lnTo>
                        <a:pt x="244" y="282"/>
                      </a:lnTo>
                      <a:lnTo>
                        <a:pt x="250" y="224"/>
                      </a:lnTo>
                      <a:lnTo>
                        <a:pt x="259" y="168"/>
                      </a:lnTo>
                      <a:lnTo>
                        <a:pt x="273" y="97"/>
                      </a:lnTo>
                      <a:lnTo>
                        <a:pt x="292" y="30"/>
                      </a:lnTo>
                      <a:lnTo>
                        <a:pt x="297" y="12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93" name="Freeform 1250"/>
                <p:cNvSpPr/>
                <p:nvPr/>
              </p:nvSpPr>
              <p:spPr>
                <a:xfrm>
                  <a:off x="233" y="1101"/>
                  <a:ext cx="80" cy="301"/>
                </a:xfrm>
                <a:custGeom>
                  <a:avLst/>
                  <a:gdLst>
                    <a:gd name="txL" fmla="*/ 0 w 241"/>
                    <a:gd name="txT" fmla="*/ 0 h 903"/>
                    <a:gd name="txR" fmla="*/ 241 w 241"/>
                    <a:gd name="txB" fmla="*/ 903 h 90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41" h="903">
                      <a:moveTo>
                        <a:pt x="241" y="0"/>
                      </a:moveTo>
                      <a:lnTo>
                        <a:pt x="223" y="2"/>
                      </a:lnTo>
                      <a:lnTo>
                        <a:pt x="207" y="167"/>
                      </a:lnTo>
                      <a:lnTo>
                        <a:pt x="198" y="227"/>
                      </a:lnTo>
                      <a:lnTo>
                        <a:pt x="193" y="257"/>
                      </a:lnTo>
                      <a:lnTo>
                        <a:pt x="189" y="288"/>
                      </a:lnTo>
                      <a:lnTo>
                        <a:pt x="179" y="348"/>
                      </a:lnTo>
                      <a:lnTo>
                        <a:pt x="169" y="409"/>
                      </a:lnTo>
                      <a:lnTo>
                        <a:pt x="164" y="428"/>
                      </a:lnTo>
                      <a:lnTo>
                        <a:pt x="162" y="438"/>
                      </a:lnTo>
                      <a:lnTo>
                        <a:pt x="161" y="443"/>
                      </a:lnTo>
                      <a:lnTo>
                        <a:pt x="161" y="449"/>
                      </a:lnTo>
                      <a:lnTo>
                        <a:pt x="152" y="489"/>
                      </a:lnTo>
                      <a:lnTo>
                        <a:pt x="143" y="529"/>
                      </a:lnTo>
                      <a:lnTo>
                        <a:pt x="132" y="570"/>
                      </a:lnTo>
                      <a:lnTo>
                        <a:pt x="119" y="608"/>
                      </a:lnTo>
                      <a:lnTo>
                        <a:pt x="104" y="648"/>
                      </a:lnTo>
                      <a:lnTo>
                        <a:pt x="73" y="725"/>
                      </a:lnTo>
                      <a:lnTo>
                        <a:pt x="72" y="738"/>
                      </a:lnTo>
                      <a:lnTo>
                        <a:pt x="56" y="757"/>
                      </a:lnTo>
                      <a:lnTo>
                        <a:pt x="0" y="896"/>
                      </a:lnTo>
                      <a:lnTo>
                        <a:pt x="0" y="899"/>
                      </a:lnTo>
                      <a:lnTo>
                        <a:pt x="11" y="903"/>
                      </a:lnTo>
                      <a:lnTo>
                        <a:pt x="15" y="896"/>
                      </a:lnTo>
                      <a:lnTo>
                        <a:pt x="19" y="889"/>
                      </a:lnTo>
                      <a:lnTo>
                        <a:pt x="21" y="879"/>
                      </a:lnTo>
                      <a:lnTo>
                        <a:pt x="24" y="871"/>
                      </a:lnTo>
                      <a:lnTo>
                        <a:pt x="30" y="865"/>
                      </a:lnTo>
                      <a:lnTo>
                        <a:pt x="73" y="761"/>
                      </a:lnTo>
                      <a:lnTo>
                        <a:pt x="81" y="755"/>
                      </a:lnTo>
                      <a:lnTo>
                        <a:pt x="92" y="752"/>
                      </a:lnTo>
                      <a:lnTo>
                        <a:pt x="93" y="750"/>
                      </a:lnTo>
                      <a:lnTo>
                        <a:pt x="95" y="745"/>
                      </a:lnTo>
                      <a:lnTo>
                        <a:pt x="93" y="740"/>
                      </a:lnTo>
                      <a:lnTo>
                        <a:pt x="87" y="733"/>
                      </a:lnTo>
                      <a:lnTo>
                        <a:pt x="86" y="728"/>
                      </a:lnTo>
                      <a:lnTo>
                        <a:pt x="85" y="721"/>
                      </a:lnTo>
                      <a:lnTo>
                        <a:pt x="89" y="715"/>
                      </a:lnTo>
                      <a:lnTo>
                        <a:pt x="103" y="677"/>
                      </a:lnTo>
                      <a:lnTo>
                        <a:pt x="117" y="639"/>
                      </a:lnTo>
                      <a:lnTo>
                        <a:pt x="144" y="563"/>
                      </a:lnTo>
                      <a:lnTo>
                        <a:pt x="169" y="464"/>
                      </a:lnTo>
                      <a:lnTo>
                        <a:pt x="192" y="366"/>
                      </a:lnTo>
                      <a:lnTo>
                        <a:pt x="200" y="316"/>
                      </a:lnTo>
                      <a:lnTo>
                        <a:pt x="210" y="266"/>
                      </a:lnTo>
                      <a:lnTo>
                        <a:pt x="217" y="216"/>
                      </a:lnTo>
                      <a:lnTo>
                        <a:pt x="217" y="209"/>
                      </a:lnTo>
                      <a:lnTo>
                        <a:pt x="217" y="205"/>
                      </a:lnTo>
                      <a:lnTo>
                        <a:pt x="218" y="203"/>
                      </a:lnTo>
                      <a:lnTo>
                        <a:pt x="221" y="191"/>
                      </a:lnTo>
                      <a:lnTo>
                        <a:pt x="225" y="167"/>
                      </a:lnTo>
                      <a:lnTo>
                        <a:pt x="241" y="0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94" name="Freeform 1251"/>
                <p:cNvSpPr/>
                <p:nvPr/>
              </p:nvSpPr>
              <p:spPr>
                <a:xfrm>
                  <a:off x="203" y="1102"/>
                  <a:ext cx="104" cy="302"/>
                </a:xfrm>
                <a:custGeom>
                  <a:avLst/>
                  <a:gdLst>
                    <a:gd name="txL" fmla="*/ 0 w 312"/>
                    <a:gd name="txT" fmla="*/ 0 h 905"/>
                    <a:gd name="txR" fmla="*/ 312 w 312"/>
                    <a:gd name="txB" fmla="*/ 905 h 90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12" h="905">
                      <a:moveTo>
                        <a:pt x="312" y="0"/>
                      </a:moveTo>
                      <a:lnTo>
                        <a:pt x="280" y="5"/>
                      </a:lnTo>
                      <a:lnTo>
                        <a:pt x="265" y="165"/>
                      </a:lnTo>
                      <a:lnTo>
                        <a:pt x="260" y="196"/>
                      </a:lnTo>
                      <a:lnTo>
                        <a:pt x="258" y="210"/>
                      </a:lnTo>
                      <a:lnTo>
                        <a:pt x="257" y="218"/>
                      </a:lnTo>
                      <a:lnTo>
                        <a:pt x="257" y="226"/>
                      </a:lnTo>
                      <a:lnTo>
                        <a:pt x="252" y="254"/>
                      </a:lnTo>
                      <a:lnTo>
                        <a:pt x="247" y="280"/>
                      </a:lnTo>
                      <a:lnTo>
                        <a:pt x="239" y="308"/>
                      </a:lnTo>
                      <a:lnTo>
                        <a:pt x="229" y="340"/>
                      </a:lnTo>
                      <a:lnTo>
                        <a:pt x="223" y="357"/>
                      </a:lnTo>
                      <a:lnTo>
                        <a:pt x="218" y="376"/>
                      </a:lnTo>
                      <a:lnTo>
                        <a:pt x="206" y="417"/>
                      </a:lnTo>
                      <a:lnTo>
                        <a:pt x="191" y="459"/>
                      </a:lnTo>
                      <a:lnTo>
                        <a:pt x="175" y="505"/>
                      </a:lnTo>
                      <a:lnTo>
                        <a:pt x="166" y="529"/>
                      </a:lnTo>
                      <a:lnTo>
                        <a:pt x="157" y="556"/>
                      </a:lnTo>
                      <a:lnTo>
                        <a:pt x="138" y="611"/>
                      </a:lnTo>
                      <a:lnTo>
                        <a:pt x="116" y="664"/>
                      </a:lnTo>
                      <a:lnTo>
                        <a:pt x="96" y="712"/>
                      </a:lnTo>
                      <a:lnTo>
                        <a:pt x="86" y="733"/>
                      </a:lnTo>
                      <a:lnTo>
                        <a:pt x="77" y="754"/>
                      </a:lnTo>
                      <a:lnTo>
                        <a:pt x="60" y="792"/>
                      </a:lnTo>
                      <a:lnTo>
                        <a:pt x="43" y="823"/>
                      </a:lnTo>
                      <a:lnTo>
                        <a:pt x="35" y="838"/>
                      </a:lnTo>
                      <a:lnTo>
                        <a:pt x="28" y="851"/>
                      </a:lnTo>
                      <a:lnTo>
                        <a:pt x="20" y="862"/>
                      </a:lnTo>
                      <a:lnTo>
                        <a:pt x="13" y="871"/>
                      </a:lnTo>
                      <a:lnTo>
                        <a:pt x="0" y="888"/>
                      </a:lnTo>
                      <a:lnTo>
                        <a:pt x="31" y="905"/>
                      </a:lnTo>
                      <a:lnTo>
                        <a:pt x="28" y="899"/>
                      </a:lnTo>
                      <a:lnTo>
                        <a:pt x="28" y="897"/>
                      </a:lnTo>
                      <a:lnTo>
                        <a:pt x="17" y="892"/>
                      </a:lnTo>
                      <a:lnTo>
                        <a:pt x="12" y="887"/>
                      </a:lnTo>
                      <a:lnTo>
                        <a:pt x="10" y="883"/>
                      </a:lnTo>
                      <a:lnTo>
                        <a:pt x="10" y="881"/>
                      </a:lnTo>
                      <a:lnTo>
                        <a:pt x="13" y="875"/>
                      </a:lnTo>
                      <a:lnTo>
                        <a:pt x="17" y="873"/>
                      </a:lnTo>
                      <a:lnTo>
                        <a:pt x="18" y="873"/>
                      </a:lnTo>
                      <a:lnTo>
                        <a:pt x="24" y="861"/>
                      </a:lnTo>
                      <a:lnTo>
                        <a:pt x="31" y="850"/>
                      </a:lnTo>
                      <a:lnTo>
                        <a:pt x="46" y="828"/>
                      </a:lnTo>
                      <a:lnTo>
                        <a:pt x="72" y="783"/>
                      </a:lnTo>
                      <a:lnTo>
                        <a:pt x="83" y="759"/>
                      </a:lnTo>
                      <a:lnTo>
                        <a:pt x="88" y="747"/>
                      </a:lnTo>
                      <a:lnTo>
                        <a:pt x="90" y="741"/>
                      </a:lnTo>
                      <a:lnTo>
                        <a:pt x="94" y="736"/>
                      </a:lnTo>
                      <a:lnTo>
                        <a:pt x="114" y="688"/>
                      </a:lnTo>
                      <a:lnTo>
                        <a:pt x="122" y="676"/>
                      </a:lnTo>
                      <a:lnTo>
                        <a:pt x="133" y="671"/>
                      </a:lnTo>
                      <a:lnTo>
                        <a:pt x="133" y="670"/>
                      </a:lnTo>
                      <a:lnTo>
                        <a:pt x="137" y="672"/>
                      </a:lnTo>
                      <a:lnTo>
                        <a:pt x="140" y="677"/>
                      </a:lnTo>
                      <a:lnTo>
                        <a:pt x="139" y="682"/>
                      </a:lnTo>
                      <a:lnTo>
                        <a:pt x="138" y="689"/>
                      </a:lnTo>
                      <a:lnTo>
                        <a:pt x="136" y="693"/>
                      </a:lnTo>
                      <a:lnTo>
                        <a:pt x="136" y="699"/>
                      </a:lnTo>
                      <a:lnTo>
                        <a:pt x="137" y="705"/>
                      </a:lnTo>
                      <a:lnTo>
                        <a:pt x="132" y="714"/>
                      </a:lnTo>
                      <a:lnTo>
                        <a:pt x="130" y="719"/>
                      </a:lnTo>
                      <a:lnTo>
                        <a:pt x="128" y="721"/>
                      </a:lnTo>
                      <a:lnTo>
                        <a:pt x="128" y="725"/>
                      </a:lnTo>
                      <a:lnTo>
                        <a:pt x="119" y="745"/>
                      </a:lnTo>
                      <a:lnTo>
                        <a:pt x="116" y="747"/>
                      </a:lnTo>
                      <a:lnTo>
                        <a:pt x="115" y="749"/>
                      </a:lnTo>
                      <a:lnTo>
                        <a:pt x="113" y="754"/>
                      </a:lnTo>
                      <a:lnTo>
                        <a:pt x="108" y="763"/>
                      </a:lnTo>
                      <a:lnTo>
                        <a:pt x="96" y="783"/>
                      </a:lnTo>
                      <a:lnTo>
                        <a:pt x="89" y="801"/>
                      </a:lnTo>
                      <a:lnTo>
                        <a:pt x="84" y="809"/>
                      </a:lnTo>
                      <a:lnTo>
                        <a:pt x="80" y="819"/>
                      </a:lnTo>
                      <a:lnTo>
                        <a:pt x="70" y="835"/>
                      </a:lnTo>
                      <a:lnTo>
                        <a:pt x="58" y="851"/>
                      </a:lnTo>
                      <a:lnTo>
                        <a:pt x="46" y="862"/>
                      </a:lnTo>
                      <a:lnTo>
                        <a:pt x="26" y="876"/>
                      </a:lnTo>
                      <a:lnTo>
                        <a:pt x="89" y="897"/>
                      </a:lnTo>
                      <a:lnTo>
                        <a:pt x="89" y="894"/>
                      </a:lnTo>
                      <a:lnTo>
                        <a:pt x="145" y="755"/>
                      </a:lnTo>
                      <a:lnTo>
                        <a:pt x="161" y="736"/>
                      </a:lnTo>
                      <a:lnTo>
                        <a:pt x="162" y="723"/>
                      </a:lnTo>
                      <a:lnTo>
                        <a:pt x="193" y="646"/>
                      </a:lnTo>
                      <a:lnTo>
                        <a:pt x="208" y="606"/>
                      </a:lnTo>
                      <a:lnTo>
                        <a:pt x="221" y="568"/>
                      </a:lnTo>
                      <a:lnTo>
                        <a:pt x="232" y="527"/>
                      </a:lnTo>
                      <a:lnTo>
                        <a:pt x="241" y="487"/>
                      </a:lnTo>
                      <a:lnTo>
                        <a:pt x="250" y="447"/>
                      </a:lnTo>
                      <a:lnTo>
                        <a:pt x="250" y="441"/>
                      </a:lnTo>
                      <a:lnTo>
                        <a:pt x="251" y="436"/>
                      </a:lnTo>
                      <a:lnTo>
                        <a:pt x="253" y="426"/>
                      </a:lnTo>
                      <a:lnTo>
                        <a:pt x="258" y="407"/>
                      </a:lnTo>
                      <a:lnTo>
                        <a:pt x="268" y="346"/>
                      </a:lnTo>
                      <a:lnTo>
                        <a:pt x="278" y="286"/>
                      </a:lnTo>
                      <a:lnTo>
                        <a:pt x="282" y="255"/>
                      </a:lnTo>
                      <a:lnTo>
                        <a:pt x="287" y="225"/>
                      </a:lnTo>
                      <a:lnTo>
                        <a:pt x="296" y="165"/>
                      </a:lnTo>
                      <a:lnTo>
                        <a:pt x="312" y="0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95" name="Freeform 1252"/>
                <p:cNvSpPr/>
                <p:nvPr/>
              </p:nvSpPr>
              <p:spPr>
                <a:xfrm>
                  <a:off x="310" y="1406"/>
                  <a:ext cx="4" cy="16"/>
                </a:xfrm>
                <a:custGeom>
                  <a:avLst/>
                  <a:gdLst>
                    <a:gd name="txL" fmla="*/ 0 w 12"/>
                    <a:gd name="txT" fmla="*/ 0 h 47"/>
                    <a:gd name="txR" fmla="*/ 12 w 12"/>
                    <a:gd name="txB" fmla="*/ 47 h 4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2" h="47">
                      <a:moveTo>
                        <a:pt x="0" y="45"/>
                      </a:moveTo>
                      <a:lnTo>
                        <a:pt x="11" y="47"/>
                      </a:lnTo>
                      <a:lnTo>
                        <a:pt x="9" y="39"/>
                      </a:lnTo>
                      <a:lnTo>
                        <a:pt x="9" y="30"/>
                      </a:lnTo>
                      <a:lnTo>
                        <a:pt x="9" y="21"/>
                      </a:lnTo>
                      <a:lnTo>
                        <a:pt x="11" y="11"/>
                      </a:lnTo>
                      <a:lnTo>
                        <a:pt x="12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96" name="Freeform 1253"/>
                <p:cNvSpPr/>
                <p:nvPr/>
              </p:nvSpPr>
              <p:spPr>
                <a:xfrm>
                  <a:off x="215" y="1348"/>
                  <a:ext cx="208" cy="98"/>
                </a:xfrm>
                <a:custGeom>
                  <a:avLst/>
                  <a:gdLst>
                    <a:gd name="txL" fmla="*/ 0 w 625"/>
                    <a:gd name="txT" fmla="*/ 0 h 294"/>
                    <a:gd name="txR" fmla="*/ 625 w 625"/>
                    <a:gd name="txB" fmla="*/ 294 h 29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25" h="294">
                      <a:moveTo>
                        <a:pt x="18" y="174"/>
                      </a:moveTo>
                      <a:lnTo>
                        <a:pt x="0" y="168"/>
                      </a:lnTo>
                      <a:lnTo>
                        <a:pt x="13" y="174"/>
                      </a:lnTo>
                      <a:lnTo>
                        <a:pt x="38" y="186"/>
                      </a:lnTo>
                      <a:lnTo>
                        <a:pt x="66" y="198"/>
                      </a:lnTo>
                      <a:lnTo>
                        <a:pt x="97" y="210"/>
                      </a:lnTo>
                      <a:lnTo>
                        <a:pt x="132" y="223"/>
                      </a:lnTo>
                      <a:lnTo>
                        <a:pt x="120" y="221"/>
                      </a:lnTo>
                      <a:lnTo>
                        <a:pt x="306" y="270"/>
                      </a:lnTo>
                      <a:lnTo>
                        <a:pt x="310" y="270"/>
                      </a:lnTo>
                      <a:lnTo>
                        <a:pt x="313" y="270"/>
                      </a:lnTo>
                      <a:lnTo>
                        <a:pt x="316" y="271"/>
                      </a:lnTo>
                      <a:lnTo>
                        <a:pt x="328" y="274"/>
                      </a:lnTo>
                      <a:lnTo>
                        <a:pt x="351" y="279"/>
                      </a:lnTo>
                      <a:lnTo>
                        <a:pt x="373" y="282"/>
                      </a:lnTo>
                      <a:lnTo>
                        <a:pt x="396" y="287"/>
                      </a:lnTo>
                      <a:lnTo>
                        <a:pt x="405" y="287"/>
                      </a:lnTo>
                      <a:lnTo>
                        <a:pt x="410" y="287"/>
                      </a:lnTo>
                      <a:lnTo>
                        <a:pt x="412" y="287"/>
                      </a:lnTo>
                      <a:lnTo>
                        <a:pt x="416" y="288"/>
                      </a:lnTo>
                      <a:lnTo>
                        <a:pt x="438" y="291"/>
                      </a:lnTo>
                      <a:lnTo>
                        <a:pt x="457" y="292"/>
                      </a:lnTo>
                      <a:lnTo>
                        <a:pt x="477" y="294"/>
                      </a:lnTo>
                      <a:lnTo>
                        <a:pt x="494" y="293"/>
                      </a:lnTo>
                      <a:lnTo>
                        <a:pt x="512" y="293"/>
                      </a:lnTo>
                      <a:lnTo>
                        <a:pt x="529" y="292"/>
                      </a:lnTo>
                      <a:lnTo>
                        <a:pt x="547" y="292"/>
                      </a:lnTo>
                      <a:lnTo>
                        <a:pt x="562" y="289"/>
                      </a:lnTo>
                      <a:lnTo>
                        <a:pt x="570" y="288"/>
                      </a:lnTo>
                      <a:lnTo>
                        <a:pt x="578" y="288"/>
                      </a:lnTo>
                      <a:lnTo>
                        <a:pt x="592" y="285"/>
                      </a:lnTo>
                      <a:lnTo>
                        <a:pt x="608" y="282"/>
                      </a:lnTo>
                      <a:lnTo>
                        <a:pt x="625" y="265"/>
                      </a:lnTo>
                      <a:lnTo>
                        <a:pt x="622" y="264"/>
                      </a:lnTo>
                      <a:lnTo>
                        <a:pt x="620" y="261"/>
                      </a:lnTo>
                      <a:lnTo>
                        <a:pt x="618" y="255"/>
                      </a:lnTo>
                      <a:lnTo>
                        <a:pt x="615" y="249"/>
                      </a:lnTo>
                      <a:lnTo>
                        <a:pt x="610" y="239"/>
                      </a:lnTo>
                      <a:lnTo>
                        <a:pt x="608" y="228"/>
                      </a:lnTo>
                      <a:lnTo>
                        <a:pt x="603" y="215"/>
                      </a:lnTo>
                      <a:lnTo>
                        <a:pt x="601" y="202"/>
                      </a:lnTo>
                      <a:lnTo>
                        <a:pt x="597" y="186"/>
                      </a:lnTo>
                      <a:lnTo>
                        <a:pt x="595" y="169"/>
                      </a:lnTo>
                      <a:lnTo>
                        <a:pt x="592" y="149"/>
                      </a:lnTo>
                      <a:lnTo>
                        <a:pt x="591" y="126"/>
                      </a:lnTo>
                      <a:lnTo>
                        <a:pt x="589" y="99"/>
                      </a:lnTo>
                      <a:lnTo>
                        <a:pt x="589" y="69"/>
                      </a:lnTo>
                      <a:lnTo>
                        <a:pt x="589" y="35"/>
                      </a:lnTo>
                      <a:lnTo>
                        <a:pt x="590" y="0"/>
                      </a:lnTo>
                      <a:lnTo>
                        <a:pt x="588" y="22"/>
                      </a:lnTo>
                      <a:lnTo>
                        <a:pt x="584" y="49"/>
                      </a:lnTo>
                      <a:lnTo>
                        <a:pt x="583" y="78"/>
                      </a:lnTo>
                      <a:lnTo>
                        <a:pt x="583" y="106"/>
                      </a:lnTo>
                      <a:lnTo>
                        <a:pt x="585" y="135"/>
                      </a:lnTo>
                      <a:lnTo>
                        <a:pt x="588" y="161"/>
                      </a:lnTo>
                      <a:lnTo>
                        <a:pt x="592" y="189"/>
                      </a:lnTo>
                      <a:lnTo>
                        <a:pt x="606" y="244"/>
                      </a:lnTo>
                      <a:lnTo>
                        <a:pt x="602" y="259"/>
                      </a:lnTo>
                      <a:lnTo>
                        <a:pt x="608" y="259"/>
                      </a:lnTo>
                      <a:lnTo>
                        <a:pt x="610" y="262"/>
                      </a:lnTo>
                      <a:lnTo>
                        <a:pt x="610" y="264"/>
                      </a:lnTo>
                      <a:lnTo>
                        <a:pt x="610" y="268"/>
                      </a:lnTo>
                      <a:lnTo>
                        <a:pt x="608" y="275"/>
                      </a:lnTo>
                      <a:lnTo>
                        <a:pt x="603" y="281"/>
                      </a:lnTo>
                      <a:lnTo>
                        <a:pt x="415" y="276"/>
                      </a:lnTo>
                      <a:lnTo>
                        <a:pt x="415" y="279"/>
                      </a:lnTo>
                      <a:lnTo>
                        <a:pt x="412" y="276"/>
                      </a:lnTo>
                      <a:lnTo>
                        <a:pt x="345" y="267"/>
                      </a:lnTo>
                      <a:lnTo>
                        <a:pt x="279" y="255"/>
                      </a:lnTo>
                      <a:lnTo>
                        <a:pt x="214" y="239"/>
                      </a:lnTo>
                      <a:lnTo>
                        <a:pt x="150" y="222"/>
                      </a:lnTo>
                      <a:lnTo>
                        <a:pt x="148" y="226"/>
                      </a:lnTo>
                      <a:lnTo>
                        <a:pt x="109" y="210"/>
                      </a:lnTo>
                      <a:lnTo>
                        <a:pt x="75" y="197"/>
                      </a:lnTo>
                      <a:lnTo>
                        <a:pt x="44" y="185"/>
                      </a:lnTo>
                      <a:lnTo>
                        <a:pt x="18" y="174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97" name="Freeform 1254"/>
                <p:cNvSpPr/>
                <p:nvPr/>
              </p:nvSpPr>
              <p:spPr>
                <a:xfrm>
                  <a:off x="352" y="1440"/>
                  <a:ext cx="1" cy="1"/>
                </a:xfrm>
                <a:custGeom>
                  <a:avLst/>
                  <a:gdLst>
                    <a:gd name="txL" fmla="*/ 0 w 3"/>
                    <a:gd name="txT" fmla="*/ 0 h 3"/>
                    <a:gd name="txR" fmla="*/ 3 w 3"/>
                    <a:gd name="txB" fmla="*/ 3 h 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" h="3">
                      <a:moveTo>
                        <a:pt x="3" y="3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98" name="Freeform 1255"/>
                <p:cNvSpPr/>
                <p:nvPr/>
              </p:nvSpPr>
              <p:spPr>
                <a:xfrm>
                  <a:off x="391" y="1351"/>
                  <a:ext cx="13" cy="82"/>
                </a:xfrm>
                <a:custGeom>
                  <a:avLst/>
                  <a:gdLst>
                    <a:gd name="txL" fmla="*/ 0 w 39"/>
                    <a:gd name="txT" fmla="*/ 0 h 245"/>
                    <a:gd name="txR" fmla="*/ 39 w 39"/>
                    <a:gd name="txB" fmla="*/ 245 h 24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9" h="245">
                      <a:moveTo>
                        <a:pt x="5" y="235"/>
                      </a:moveTo>
                      <a:lnTo>
                        <a:pt x="2" y="240"/>
                      </a:lnTo>
                      <a:lnTo>
                        <a:pt x="39" y="245"/>
                      </a:lnTo>
                      <a:lnTo>
                        <a:pt x="31" y="235"/>
                      </a:lnTo>
                      <a:lnTo>
                        <a:pt x="25" y="227"/>
                      </a:lnTo>
                      <a:lnTo>
                        <a:pt x="19" y="217"/>
                      </a:lnTo>
                      <a:lnTo>
                        <a:pt x="15" y="207"/>
                      </a:lnTo>
                      <a:lnTo>
                        <a:pt x="9" y="185"/>
                      </a:lnTo>
                      <a:lnTo>
                        <a:pt x="8" y="171"/>
                      </a:lnTo>
                      <a:lnTo>
                        <a:pt x="9" y="159"/>
                      </a:lnTo>
                      <a:lnTo>
                        <a:pt x="14" y="0"/>
                      </a:lnTo>
                      <a:lnTo>
                        <a:pt x="2" y="144"/>
                      </a:lnTo>
                      <a:lnTo>
                        <a:pt x="0" y="189"/>
                      </a:lnTo>
                      <a:lnTo>
                        <a:pt x="5" y="235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99" name="Freeform 1256"/>
                <p:cNvSpPr/>
                <p:nvPr/>
              </p:nvSpPr>
              <p:spPr>
                <a:xfrm>
                  <a:off x="222" y="1175"/>
                  <a:ext cx="1" cy="1"/>
                </a:xfrm>
                <a:custGeom>
                  <a:avLst/>
                  <a:gdLst>
                    <a:gd name="txL" fmla="*/ 0 w 2"/>
                    <a:gd name="txT" fmla="*/ 0 h 1"/>
                    <a:gd name="txR" fmla="*/ 2 w 2"/>
                    <a:gd name="txB" fmla="*/ 1 h 1"/>
                  </a:gdLst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" h="1">
                      <a:moveTo>
                        <a:pt x="2" y="0"/>
                      </a:move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413E6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00" name="Freeform 1257"/>
                <p:cNvSpPr/>
                <p:nvPr/>
              </p:nvSpPr>
              <p:spPr>
                <a:xfrm>
                  <a:off x="259" y="1423"/>
                  <a:ext cx="4" cy="2"/>
                </a:xfrm>
                <a:custGeom>
                  <a:avLst/>
                  <a:gdLst>
                    <a:gd name="txL" fmla="*/ 0 w 14"/>
                    <a:gd name="txT" fmla="*/ 0 h 6"/>
                    <a:gd name="txR" fmla="*/ 14 w 14"/>
                    <a:gd name="txB" fmla="*/ 6 h 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4" h="6">
                      <a:moveTo>
                        <a:pt x="14" y="6"/>
                      </a:moveTo>
                      <a:lnTo>
                        <a:pt x="13" y="3"/>
                      </a:lnTo>
                      <a:lnTo>
                        <a:pt x="10" y="3"/>
                      </a:lnTo>
                      <a:lnTo>
                        <a:pt x="6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9" y="6"/>
                      </a:lnTo>
                      <a:lnTo>
                        <a:pt x="14" y="6"/>
                      </a:lnTo>
                      <a:close/>
                    </a:path>
                  </a:pathLst>
                </a:custGeom>
                <a:solidFill>
                  <a:srgbClr val="251F4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01" name="Freeform 1258"/>
                <p:cNvSpPr/>
                <p:nvPr/>
              </p:nvSpPr>
              <p:spPr>
                <a:xfrm>
                  <a:off x="641" y="1123"/>
                  <a:ext cx="112" cy="285"/>
                </a:xfrm>
                <a:custGeom>
                  <a:avLst/>
                  <a:gdLst>
                    <a:gd name="txL" fmla="*/ 0 w 338"/>
                    <a:gd name="txT" fmla="*/ 0 h 854"/>
                    <a:gd name="txR" fmla="*/ 338 w 338"/>
                    <a:gd name="txB" fmla="*/ 854 h 85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38" h="854">
                      <a:moveTo>
                        <a:pt x="230" y="651"/>
                      </a:moveTo>
                      <a:lnTo>
                        <a:pt x="231" y="650"/>
                      </a:lnTo>
                      <a:lnTo>
                        <a:pt x="241" y="679"/>
                      </a:lnTo>
                      <a:lnTo>
                        <a:pt x="253" y="708"/>
                      </a:lnTo>
                      <a:lnTo>
                        <a:pt x="281" y="763"/>
                      </a:lnTo>
                      <a:lnTo>
                        <a:pt x="282" y="765"/>
                      </a:lnTo>
                      <a:lnTo>
                        <a:pt x="282" y="771"/>
                      </a:lnTo>
                      <a:lnTo>
                        <a:pt x="282" y="775"/>
                      </a:lnTo>
                      <a:lnTo>
                        <a:pt x="295" y="788"/>
                      </a:lnTo>
                      <a:lnTo>
                        <a:pt x="306" y="802"/>
                      </a:lnTo>
                      <a:lnTo>
                        <a:pt x="312" y="818"/>
                      </a:lnTo>
                      <a:lnTo>
                        <a:pt x="315" y="835"/>
                      </a:lnTo>
                      <a:lnTo>
                        <a:pt x="306" y="840"/>
                      </a:lnTo>
                      <a:lnTo>
                        <a:pt x="301" y="840"/>
                      </a:lnTo>
                      <a:lnTo>
                        <a:pt x="296" y="838"/>
                      </a:lnTo>
                      <a:lnTo>
                        <a:pt x="283" y="853"/>
                      </a:lnTo>
                      <a:lnTo>
                        <a:pt x="283" y="854"/>
                      </a:lnTo>
                      <a:lnTo>
                        <a:pt x="338" y="824"/>
                      </a:lnTo>
                      <a:lnTo>
                        <a:pt x="333" y="819"/>
                      </a:lnTo>
                      <a:lnTo>
                        <a:pt x="331" y="817"/>
                      </a:lnTo>
                      <a:lnTo>
                        <a:pt x="330" y="816"/>
                      </a:lnTo>
                      <a:lnTo>
                        <a:pt x="323" y="807"/>
                      </a:lnTo>
                      <a:lnTo>
                        <a:pt x="315" y="798"/>
                      </a:lnTo>
                      <a:lnTo>
                        <a:pt x="308" y="787"/>
                      </a:lnTo>
                      <a:lnTo>
                        <a:pt x="299" y="774"/>
                      </a:lnTo>
                      <a:lnTo>
                        <a:pt x="291" y="759"/>
                      </a:lnTo>
                      <a:lnTo>
                        <a:pt x="287" y="751"/>
                      </a:lnTo>
                      <a:lnTo>
                        <a:pt x="283" y="744"/>
                      </a:lnTo>
                      <a:lnTo>
                        <a:pt x="276" y="728"/>
                      </a:lnTo>
                      <a:lnTo>
                        <a:pt x="266" y="709"/>
                      </a:lnTo>
                      <a:lnTo>
                        <a:pt x="258" y="690"/>
                      </a:lnTo>
                      <a:lnTo>
                        <a:pt x="248" y="669"/>
                      </a:lnTo>
                      <a:lnTo>
                        <a:pt x="240" y="648"/>
                      </a:lnTo>
                      <a:lnTo>
                        <a:pt x="229" y="624"/>
                      </a:lnTo>
                      <a:lnTo>
                        <a:pt x="219" y="600"/>
                      </a:lnTo>
                      <a:lnTo>
                        <a:pt x="210" y="574"/>
                      </a:lnTo>
                      <a:lnTo>
                        <a:pt x="200" y="548"/>
                      </a:lnTo>
                      <a:lnTo>
                        <a:pt x="179" y="493"/>
                      </a:lnTo>
                      <a:lnTo>
                        <a:pt x="161" y="442"/>
                      </a:lnTo>
                      <a:lnTo>
                        <a:pt x="144" y="396"/>
                      </a:lnTo>
                      <a:lnTo>
                        <a:pt x="131" y="354"/>
                      </a:lnTo>
                      <a:lnTo>
                        <a:pt x="117" y="313"/>
                      </a:lnTo>
                      <a:lnTo>
                        <a:pt x="108" y="277"/>
                      </a:lnTo>
                      <a:lnTo>
                        <a:pt x="98" y="245"/>
                      </a:lnTo>
                      <a:lnTo>
                        <a:pt x="92" y="217"/>
                      </a:lnTo>
                      <a:lnTo>
                        <a:pt x="83" y="174"/>
                      </a:lnTo>
                      <a:lnTo>
                        <a:pt x="75" y="126"/>
                      </a:lnTo>
                      <a:lnTo>
                        <a:pt x="68" y="73"/>
                      </a:lnTo>
                      <a:lnTo>
                        <a:pt x="63" y="17"/>
                      </a:lnTo>
                      <a:lnTo>
                        <a:pt x="0" y="0"/>
                      </a:lnTo>
                      <a:lnTo>
                        <a:pt x="6" y="54"/>
                      </a:lnTo>
                      <a:lnTo>
                        <a:pt x="20" y="171"/>
                      </a:lnTo>
                      <a:lnTo>
                        <a:pt x="38" y="291"/>
                      </a:lnTo>
                      <a:lnTo>
                        <a:pt x="59" y="409"/>
                      </a:lnTo>
                      <a:lnTo>
                        <a:pt x="81" y="528"/>
                      </a:lnTo>
                      <a:lnTo>
                        <a:pt x="98" y="607"/>
                      </a:lnTo>
                      <a:lnTo>
                        <a:pt x="120" y="686"/>
                      </a:lnTo>
                      <a:lnTo>
                        <a:pt x="131" y="724"/>
                      </a:lnTo>
                      <a:lnTo>
                        <a:pt x="144" y="764"/>
                      </a:lnTo>
                      <a:lnTo>
                        <a:pt x="173" y="841"/>
                      </a:lnTo>
                      <a:lnTo>
                        <a:pt x="180" y="840"/>
                      </a:lnTo>
                      <a:lnTo>
                        <a:pt x="176" y="828"/>
                      </a:lnTo>
                      <a:lnTo>
                        <a:pt x="164" y="787"/>
                      </a:lnTo>
                      <a:lnTo>
                        <a:pt x="155" y="747"/>
                      </a:lnTo>
                      <a:lnTo>
                        <a:pt x="139" y="668"/>
                      </a:lnTo>
                      <a:lnTo>
                        <a:pt x="129" y="586"/>
                      </a:lnTo>
                      <a:lnTo>
                        <a:pt x="127" y="507"/>
                      </a:lnTo>
                      <a:lnTo>
                        <a:pt x="128" y="502"/>
                      </a:lnTo>
                      <a:lnTo>
                        <a:pt x="132" y="502"/>
                      </a:lnTo>
                      <a:lnTo>
                        <a:pt x="128" y="544"/>
                      </a:lnTo>
                      <a:lnTo>
                        <a:pt x="128" y="548"/>
                      </a:lnTo>
                      <a:lnTo>
                        <a:pt x="170" y="690"/>
                      </a:lnTo>
                      <a:lnTo>
                        <a:pt x="217" y="830"/>
                      </a:lnTo>
                      <a:lnTo>
                        <a:pt x="249" y="820"/>
                      </a:lnTo>
                      <a:lnTo>
                        <a:pt x="229" y="787"/>
                      </a:lnTo>
                      <a:lnTo>
                        <a:pt x="221" y="768"/>
                      </a:lnTo>
                      <a:lnTo>
                        <a:pt x="215" y="748"/>
                      </a:lnTo>
                      <a:lnTo>
                        <a:pt x="97" y="366"/>
                      </a:lnTo>
                      <a:lnTo>
                        <a:pt x="135" y="477"/>
                      </a:lnTo>
                      <a:lnTo>
                        <a:pt x="177" y="590"/>
                      </a:lnTo>
                      <a:lnTo>
                        <a:pt x="222" y="702"/>
                      </a:lnTo>
                      <a:lnTo>
                        <a:pt x="269" y="813"/>
                      </a:lnTo>
                      <a:lnTo>
                        <a:pt x="279" y="810"/>
                      </a:lnTo>
                      <a:lnTo>
                        <a:pt x="252" y="750"/>
                      </a:lnTo>
                      <a:lnTo>
                        <a:pt x="240" y="720"/>
                      </a:lnTo>
                      <a:lnTo>
                        <a:pt x="231" y="691"/>
                      </a:lnTo>
                      <a:lnTo>
                        <a:pt x="228" y="684"/>
                      </a:lnTo>
                      <a:lnTo>
                        <a:pt x="230" y="667"/>
                      </a:lnTo>
                      <a:lnTo>
                        <a:pt x="230" y="658"/>
                      </a:lnTo>
                      <a:lnTo>
                        <a:pt x="230" y="651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02" name="Freeform 1259"/>
                <p:cNvSpPr/>
                <p:nvPr/>
              </p:nvSpPr>
              <p:spPr>
                <a:xfrm>
                  <a:off x="486" y="1151"/>
                  <a:ext cx="260" cy="293"/>
                </a:xfrm>
                <a:custGeom>
                  <a:avLst/>
                  <a:gdLst>
                    <a:gd name="txL" fmla="*/ 0 w 780"/>
                    <a:gd name="txT" fmla="*/ 0 h 880"/>
                    <a:gd name="txR" fmla="*/ 780 w 780"/>
                    <a:gd name="txB" fmla="*/ 880 h 88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80" h="880">
                      <a:moveTo>
                        <a:pt x="696" y="567"/>
                      </a:moveTo>
                      <a:lnTo>
                        <a:pt x="695" y="568"/>
                      </a:lnTo>
                      <a:lnTo>
                        <a:pt x="695" y="575"/>
                      </a:lnTo>
                      <a:lnTo>
                        <a:pt x="695" y="584"/>
                      </a:lnTo>
                      <a:lnTo>
                        <a:pt x="693" y="601"/>
                      </a:lnTo>
                      <a:lnTo>
                        <a:pt x="696" y="608"/>
                      </a:lnTo>
                      <a:lnTo>
                        <a:pt x="705" y="637"/>
                      </a:lnTo>
                      <a:lnTo>
                        <a:pt x="717" y="667"/>
                      </a:lnTo>
                      <a:lnTo>
                        <a:pt x="744" y="727"/>
                      </a:lnTo>
                      <a:lnTo>
                        <a:pt x="734" y="730"/>
                      </a:lnTo>
                      <a:lnTo>
                        <a:pt x="714" y="737"/>
                      </a:lnTo>
                      <a:lnTo>
                        <a:pt x="682" y="747"/>
                      </a:lnTo>
                      <a:lnTo>
                        <a:pt x="635" y="607"/>
                      </a:lnTo>
                      <a:lnTo>
                        <a:pt x="593" y="465"/>
                      </a:lnTo>
                      <a:lnTo>
                        <a:pt x="593" y="461"/>
                      </a:lnTo>
                      <a:lnTo>
                        <a:pt x="597" y="419"/>
                      </a:lnTo>
                      <a:lnTo>
                        <a:pt x="593" y="419"/>
                      </a:lnTo>
                      <a:lnTo>
                        <a:pt x="592" y="424"/>
                      </a:lnTo>
                      <a:lnTo>
                        <a:pt x="594" y="503"/>
                      </a:lnTo>
                      <a:lnTo>
                        <a:pt x="604" y="585"/>
                      </a:lnTo>
                      <a:lnTo>
                        <a:pt x="620" y="664"/>
                      </a:lnTo>
                      <a:lnTo>
                        <a:pt x="629" y="704"/>
                      </a:lnTo>
                      <a:lnTo>
                        <a:pt x="641" y="745"/>
                      </a:lnTo>
                      <a:lnTo>
                        <a:pt x="645" y="757"/>
                      </a:lnTo>
                      <a:lnTo>
                        <a:pt x="638" y="758"/>
                      </a:lnTo>
                      <a:lnTo>
                        <a:pt x="620" y="763"/>
                      </a:lnTo>
                      <a:lnTo>
                        <a:pt x="582" y="773"/>
                      </a:lnTo>
                      <a:lnTo>
                        <a:pt x="546" y="789"/>
                      </a:lnTo>
                      <a:lnTo>
                        <a:pt x="528" y="796"/>
                      </a:lnTo>
                      <a:lnTo>
                        <a:pt x="513" y="802"/>
                      </a:lnTo>
                      <a:lnTo>
                        <a:pt x="502" y="806"/>
                      </a:lnTo>
                      <a:lnTo>
                        <a:pt x="496" y="778"/>
                      </a:lnTo>
                      <a:lnTo>
                        <a:pt x="488" y="752"/>
                      </a:lnTo>
                      <a:lnTo>
                        <a:pt x="462" y="597"/>
                      </a:lnTo>
                      <a:lnTo>
                        <a:pt x="440" y="494"/>
                      </a:lnTo>
                      <a:lnTo>
                        <a:pt x="420" y="391"/>
                      </a:lnTo>
                      <a:lnTo>
                        <a:pt x="414" y="364"/>
                      </a:lnTo>
                      <a:lnTo>
                        <a:pt x="413" y="364"/>
                      </a:lnTo>
                      <a:lnTo>
                        <a:pt x="412" y="382"/>
                      </a:lnTo>
                      <a:lnTo>
                        <a:pt x="414" y="391"/>
                      </a:lnTo>
                      <a:lnTo>
                        <a:pt x="417" y="397"/>
                      </a:lnTo>
                      <a:lnTo>
                        <a:pt x="441" y="604"/>
                      </a:lnTo>
                      <a:lnTo>
                        <a:pt x="453" y="681"/>
                      </a:lnTo>
                      <a:lnTo>
                        <a:pt x="458" y="721"/>
                      </a:lnTo>
                      <a:lnTo>
                        <a:pt x="461" y="761"/>
                      </a:lnTo>
                      <a:lnTo>
                        <a:pt x="477" y="814"/>
                      </a:lnTo>
                      <a:lnTo>
                        <a:pt x="375" y="838"/>
                      </a:lnTo>
                      <a:lnTo>
                        <a:pt x="367" y="839"/>
                      </a:lnTo>
                      <a:lnTo>
                        <a:pt x="354" y="841"/>
                      </a:lnTo>
                      <a:lnTo>
                        <a:pt x="339" y="741"/>
                      </a:lnTo>
                      <a:lnTo>
                        <a:pt x="325" y="643"/>
                      </a:lnTo>
                      <a:lnTo>
                        <a:pt x="315" y="542"/>
                      </a:lnTo>
                      <a:lnTo>
                        <a:pt x="309" y="442"/>
                      </a:lnTo>
                      <a:lnTo>
                        <a:pt x="303" y="460"/>
                      </a:lnTo>
                      <a:lnTo>
                        <a:pt x="300" y="472"/>
                      </a:lnTo>
                      <a:lnTo>
                        <a:pt x="300" y="488"/>
                      </a:lnTo>
                      <a:lnTo>
                        <a:pt x="298" y="569"/>
                      </a:lnTo>
                      <a:lnTo>
                        <a:pt x="301" y="653"/>
                      </a:lnTo>
                      <a:lnTo>
                        <a:pt x="305" y="701"/>
                      </a:lnTo>
                      <a:lnTo>
                        <a:pt x="311" y="751"/>
                      </a:lnTo>
                      <a:lnTo>
                        <a:pt x="319" y="797"/>
                      </a:lnTo>
                      <a:lnTo>
                        <a:pt x="333" y="844"/>
                      </a:lnTo>
                      <a:lnTo>
                        <a:pt x="263" y="849"/>
                      </a:lnTo>
                      <a:lnTo>
                        <a:pt x="261" y="849"/>
                      </a:lnTo>
                      <a:lnTo>
                        <a:pt x="207" y="848"/>
                      </a:lnTo>
                      <a:lnTo>
                        <a:pt x="215" y="836"/>
                      </a:lnTo>
                      <a:lnTo>
                        <a:pt x="222" y="825"/>
                      </a:lnTo>
                      <a:lnTo>
                        <a:pt x="225" y="818"/>
                      </a:lnTo>
                      <a:lnTo>
                        <a:pt x="225" y="815"/>
                      </a:lnTo>
                      <a:lnTo>
                        <a:pt x="225" y="814"/>
                      </a:lnTo>
                      <a:lnTo>
                        <a:pt x="226" y="814"/>
                      </a:lnTo>
                      <a:lnTo>
                        <a:pt x="228" y="812"/>
                      </a:lnTo>
                      <a:lnTo>
                        <a:pt x="234" y="800"/>
                      </a:lnTo>
                      <a:lnTo>
                        <a:pt x="238" y="785"/>
                      </a:lnTo>
                      <a:lnTo>
                        <a:pt x="240" y="772"/>
                      </a:lnTo>
                      <a:lnTo>
                        <a:pt x="240" y="764"/>
                      </a:lnTo>
                      <a:lnTo>
                        <a:pt x="241" y="757"/>
                      </a:lnTo>
                      <a:lnTo>
                        <a:pt x="243" y="742"/>
                      </a:lnTo>
                      <a:lnTo>
                        <a:pt x="234" y="574"/>
                      </a:lnTo>
                      <a:lnTo>
                        <a:pt x="222" y="409"/>
                      </a:lnTo>
                      <a:lnTo>
                        <a:pt x="214" y="347"/>
                      </a:lnTo>
                      <a:lnTo>
                        <a:pt x="205" y="288"/>
                      </a:lnTo>
                      <a:lnTo>
                        <a:pt x="192" y="228"/>
                      </a:lnTo>
                      <a:lnTo>
                        <a:pt x="179" y="169"/>
                      </a:lnTo>
                      <a:lnTo>
                        <a:pt x="173" y="151"/>
                      </a:lnTo>
                      <a:lnTo>
                        <a:pt x="168" y="135"/>
                      </a:lnTo>
                      <a:lnTo>
                        <a:pt x="161" y="120"/>
                      </a:lnTo>
                      <a:lnTo>
                        <a:pt x="155" y="106"/>
                      </a:lnTo>
                      <a:lnTo>
                        <a:pt x="130" y="69"/>
                      </a:lnTo>
                      <a:lnTo>
                        <a:pt x="109" y="46"/>
                      </a:lnTo>
                      <a:lnTo>
                        <a:pt x="88" y="28"/>
                      </a:lnTo>
                      <a:lnTo>
                        <a:pt x="63" y="13"/>
                      </a:lnTo>
                      <a:lnTo>
                        <a:pt x="37" y="0"/>
                      </a:lnTo>
                      <a:lnTo>
                        <a:pt x="0" y="24"/>
                      </a:lnTo>
                      <a:lnTo>
                        <a:pt x="16" y="24"/>
                      </a:lnTo>
                      <a:lnTo>
                        <a:pt x="16" y="25"/>
                      </a:lnTo>
                      <a:lnTo>
                        <a:pt x="19" y="26"/>
                      </a:lnTo>
                      <a:lnTo>
                        <a:pt x="25" y="30"/>
                      </a:lnTo>
                      <a:lnTo>
                        <a:pt x="48" y="49"/>
                      </a:lnTo>
                      <a:lnTo>
                        <a:pt x="69" y="72"/>
                      </a:lnTo>
                      <a:lnTo>
                        <a:pt x="87" y="94"/>
                      </a:lnTo>
                      <a:lnTo>
                        <a:pt x="105" y="121"/>
                      </a:lnTo>
                      <a:lnTo>
                        <a:pt x="118" y="147"/>
                      </a:lnTo>
                      <a:lnTo>
                        <a:pt x="131" y="176"/>
                      </a:lnTo>
                      <a:lnTo>
                        <a:pt x="139" y="206"/>
                      </a:lnTo>
                      <a:lnTo>
                        <a:pt x="148" y="240"/>
                      </a:lnTo>
                      <a:lnTo>
                        <a:pt x="159" y="308"/>
                      </a:lnTo>
                      <a:lnTo>
                        <a:pt x="167" y="368"/>
                      </a:lnTo>
                      <a:lnTo>
                        <a:pt x="178" y="469"/>
                      </a:lnTo>
                      <a:lnTo>
                        <a:pt x="185" y="571"/>
                      </a:lnTo>
                      <a:lnTo>
                        <a:pt x="189" y="674"/>
                      </a:lnTo>
                      <a:lnTo>
                        <a:pt x="190" y="778"/>
                      </a:lnTo>
                      <a:lnTo>
                        <a:pt x="184" y="799"/>
                      </a:lnTo>
                      <a:lnTo>
                        <a:pt x="178" y="818"/>
                      </a:lnTo>
                      <a:lnTo>
                        <a:pt x="177" y="838"/>
                      </a:lnTo>
                      <a:lnTo>
                        <a:pt x="183" y="847"/>
                      </a:lnTo>
                      <a:lnTo>
                        <a:pt x="171" y="845"/>
                      </a:lnTo>
                      <a:lnTo>
                        <a:pt x="166" y="851"/>
                      </a:lnTo>
                      <a:lnTo>
                        <a:pt x="162" y="860"/>
                      </a:lnTo>
                      <a:lnTo>
                        <a:pt x="162" y="865"/>
                      </a:lnTo>
                      <a:lnTo>
                        <a:pt x="166" y="869"/>
                      </a:lnTo>
                      <a:lnTo>
                        <a:pt x="171" y="872"/>
                      </a:lnTo>
                      <a:lnTo>
                        <a:pt x="178" y="874"/>
                      </a:lnTo>
                      <a:lnTo>
                        <a:pt x="204" y="878"/>
                      </a:lnTo>
                      <a:lnTo>
                        <a:pt x="233" y="880"/>
                      </a:lnTo>
                      <a:lnTo>
                        <a:pt x="261" y="880"/>
                      </a:lnTo>
                      <a:lnTo>
                        <a:pt x="289" y="880"/>
                      </a:lnTo>
                      <a:lnTo>
                        <a:pt x="316" y="878"/>
                      </a:lnTo>
                      <a:lnTo>
                        <a:pt x="345" y="874"/>
                      </a:lnTo>
                      <a:lnTo>
                        <a:pt x="400" y="862"/>
                      </a:lnTo>
                      <a:lnTo>
                        <a:pt x="543" y="825"/>
                      </a:lnTo>
                      <a:lnTo>
                        <a:pt x="690" y="795"/>
                      </a:lnTo>
                      <a:lnTo>
                        <a:pt x="693" y="795"/>
                      </a:lnTo>
                      <a:lnTo>
                        <a:pt x="707" y="790"/>
                      </a:lnTo>
                      <a:lnTo>
                        <a:pt x="722" y="785"/>
                      </a:lnTo>
                      <a:lnTo>
                        <a:pt x="734" y="779"/>
                      </a:lnTo>
                      <a:lnTo>
                        <a:pt x="746" y="772"/>
                      </a:lnTo>
                      <a:lnTo>
                        <a:pt x="748" y="770"/>
                      </a:lnTo>
                      <a:lnTo>
                        <a:pt x="761" y="755"/>
                      </a:lnTo>
                      <a:lnTo>
                        <a:pt x="766" y="757"/>
                      </a:lnTo>
                      <a:lnTo>
                        <a:pt x="771" y="757"/>
                      </a:lnTo>
                      <a:lnTo>
                        <a:pt x="780" y="752"/>
                      </a:lnTo>
                      <a:lnTo>
                        <a:pt x="777" y="735"/>
                      </a:lnTo>
                      <a:lnTo>
                        <a:pt x="771" y="719"/>
                      </a:lnTo>
                      <a:lnTo>
                        <a:pt x="760" y="705"/>
                      </a:lnTo>
                      <a:lnTo>
                        <a:pt x="747" y="692"/>
                      </a:lnTo>
                      <a:lnTo>
                        <a:pt x="747" y="688"/>
                      </a:lnTo>
                      <a:lnTo>
                        <a:pt x="747" y="682"/>
                      </a:lnTo>
                      <a:lnTo>
                        <a:pt x="746" y="680"/>
                      </a:lnTo>
                      <a:lnTo>
                        <a:pt x="718" y="625"/>
                      </a:lnTo>
                      <a:lnTo>
                        <a:pt x="706" y="596"/>
                      </a:lnTo>
                      <a:lnTo>
                        <a:pt x="696" y="567"/>
                      </a:lnTo>
                      <a:close/>
                    </a:path>
                  </a:pathLst>
                </a:custGeom>
                <a:solidFill>
                  <a:srgbClr val="251F4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03" name="Freeform 1260"/>
                <p:cNvSpPr/>
                <p:nvPr/>
              </p:nvSpPr>
              <p:spPr>
                <a:xfrm>
                  <a:off x="633" y="1121"/>
                  <a:ext cx="65" cy="284"/>
                </a:xfrm>
                <a:custGeom>
                  <a:avLst/>
                  <a:gdLst>
                    <a:gd name="txL" fmla="*/ 0 w 197"/>
                    <a:gd name="txT" fmla="*/ 0 h 851"/>
                    <a:gd name="txR" fmla="*/ 197 w 197"/>
                    <a:gd name="txB" fmla="*/ 851 h 85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97" h="851">
                      <a:moveTo>
                        <a:pt x="24" y="5"/>
                      </a:moveTo>
                      <a:lnTo>
                        <a:pt x="0" y="0"/>
                      </a:lnTo>
                      <a:lnTo>
                        <a:pt x="12" y="134"/>
                      </a:lnTo>
                      <a:lnTo>
                        <a:pt x="23" y="190"/>
                      </a:lnTo>
                      <a:lnTo>
                        <a:pt x="33" y="247"/>
                      </a:lnTo>
                      <a:lnTo>
                        <a:pt x="50" y="364"/>
                      </a:lnTo>
                      <a:lnTo>
                        <a:pt x="59" y="425"/>
                      </a:lnTo>
                      <a:lnTo>
                        <a:pt x="69" y="487"/>
                      </a:lnTo>
                      <a:lnTo>
                        <a:pt x="81" y="547"/>
                      </a:lnTo>
                      <a:lnTo>
                        <a:pt x="97" y="608"/>
                      </a:lnTo>
                      <a:lnTo>
                        <a:pt x="113" y="667"/>
                      </a:lnTo>
                      <a:lnTo>
                        <a:pt x="132" y="727"/>
                      </a:lnTo>
                      <a:lnTo>
                        <a:pt x="152" y="785"/>
                      </a:lnTo>
                      <a:lnTo>
                        <a:pt x="175" y="845"/>
                      </a:lnTo>
                      <a:lnTo>
                        <a:pt x="179" y="851"/>
                      </a:lnTo>
                      <a:lnTo>
                        <a:pt x="197" y="846"/>
                      </a:lnTo>
                      <a:lnTo>
                        <a:pt x="168" y="769"/>
                      </a:lnTo>
                      <a:lnTo>
                        <a:pt x="155" y="729"/>
                      </a:lnTo>
                      <a:lnTo>
                        <a:pt x="144" y="691"/>
                      </a:lnTo>
                      <a:lnTo>
                        <a:pt x="122" y="612"/>
                      </a:lnTo>
                      <a:lnTo>
                        <a:pt x="105" y="533"/>
                      </a:lnTo>
                      <a:lnTo>
                        <a:pt x="83" y="414"/>
                      </a:lnTo>
                      <a:lnTo>
                        <a:pt x="62" y="296"/>
                      </a:lnTo>
                      <a:lnTo>
                        <a:pt x="44" y="176"/>
                      </a:lnTo>
                      <a:lnTo>
                        <a:pt x="30" y="59"/>
                      </a:lnTo>
                      <a:lnTo>
                        <a:pt x="24" y="5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04" name="Freeform 1261"/>
                <p:cNvSpPr/>
                <p:nvPr/>
              </p:nvSpPr>
              <p:spPr>
                <a:xfrm>
                  <a:off x="612" y="1119"/>
                  <a:ext cx="80" cy="297"/>
                </a:xfrm>
                <a:custGeom>
                  <a:avLst/>
                  <a:gdLst>
                    <a:gd name="txL" fmla="*/ 0 w 242"/>
                    <a:gd name="txT" fmla="*/ 0 h 891"/>
                    <a:gd name="txR" fmla="*/ 242 w 242"/>
                    <a:gd name="txB" fmla="*/ 891 h 89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42" h="891">
                      <a:moveTo>
                        <a:pt x="75" y="141"/>
                      </a:moveTo>
                      <a:lnTo>
                        <a:pt x="63" y="7"/>
                      </a:lnTo>
                      <a:lnTo>
                        <a:pt x="0" y="0"/>
                      </a:lnTo>
                      <a:lnTo>
                        <a:pt x="42" y="379"/>
                      </a:lnTo>
                      <a:lnTo>
                        <a:pt x="58" y="498"/>
                      </a:lnTo>
                      <a:lnTo>
                        <a:pt x="80" y="615"/>
                      </a:lnTo>
                      <a:lnTo>
                        <a:pt x="105" y="732"/>
                      </a:lnTo>
                      <a:lnTo>
                        <a:pt x="135" y="847"/>
                      </a:lnTo>
                      <a:lnTo>
                        <a:pt x="150" y="891"/>
                      </a:lnTo>
                      <a:lnTo>
                        <a:pt x="168" y="884"/>
                      </a:lnTo>
                      <a:lnTo>
                        <a:pt x="204" y="868"/>
                      </a:lnTo>
                      <a:lnTo>
                        <a:pt x="242" y="858"/>
                      </a:lnTo>
                      <a:lnTo>
                        <a:pt x="238" y="852"/>
                      </a:lnTo>
                      <a:lnTo>
                        <a:pt x="215" y="792"/>
                      </a:lnTo>
                      <a:lnTo>
                        <a:pt x="195" y="734"/>
                      </a:lnTo>
                      <a:lnTo>
                        <a:pt x="176" y="674"/>
                      </a:lnTo>
                      <a:lnTo>
                        <a:pt x="160" y="615"/>
                      </a:lnTo>
                      <a:lnTo>
                        <a:pt x="144" y="554"/>
                      </a:lnTo>
                      <a:lnTo>
                        <a:pt x="132" y="494"/>
                      </a:lnTo>
                      <a:lnTo>
                        <a:pt x="122" y="432"/>
                      </a:lnTo>
                      <a:lnTo>
                        <a:pt x="113" y="371"/>
                      </a:lnTo>
                      <a:lnTo>
                        <a:pt x="96" y="254"/>
                      </a:lnTo>
                      <a:lnTo>
                        <a:pt x="86" y="197"/>
                      </a:lnTo>
                      <a:lnTo>
                        <a:pt x="75" y="141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05" name="Freeform 1262"/>
                <p:cNvSpPr/>
                <p:nvPr/>
              </p:nvSpPr>
              <p:spPr>
                <a:xfrm>
                  <a:off x="609" y="1119"/>
                  <a:ext cx="53" cy="299"/>
                </a:xfrm>
                <a:custGeom>
                  <a:avLst/>
                  <a:gdLst>
                    <a:gd name="txL" fmla="*/ 0 w 157"/>
                    <a:gd name="txT" fmla="*/ 0 h 898"/>
                    <a:gd name="txR" fmla="*/ 157 w 157"/>
                    <a:gd name="txB" fmla="*/ 898 h 89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57" h="898">
                      <a:moveTo>
                        <a:pt x="7" y="1"/>
                      </a:moveTo>
                      <a:lnTo>
                        <a:pt x="0" y="0"/>
                      </a:lnTo>
                      <a:lnTo>
                        <a:pt x="12" y="174"/>
                      </a:lnTo>
                      <a:lnTo>
                        <a:pt x="31" y="349"/>
                      </a:lnTo>
                      <a:lnTo>
                        <a:pt x="49" y="487"/>
                      </a:lnTo>
                      <a:lnTo>
                        <a:pt x="69" y="590"/>
                      </a:lnTo>
                      <a:lnTo>
                        <a:pt x="91" y="693"/>
                      </a:lnTo>
                      <a:lnTo>
                        <a:pt x="129" y="830"/>
                      </a:lnTo>
                      <a:lnTo>
                        <a:pt x="129" y="833"/>
                      </a:lnTo>
                      <a:lnTo>
                        <a:pt x="127" y="844"/>
                      </a:lnTo>
                      <a:lnTo>
                        <a:pt x="127" y="859"/>
                      </a:lnTo>
                      <a:lnTo>
                        <a:pt x="131" y="873"/>
                      </a:lnTo>
                      <a:lnTo>
                        <a:pt x="135" y="886"/>
                      </a:lnTo>
                      <a:lnTo>
                        <a:pt x="142" y="898"/>
                      </a:lnTo>
                      <a:lnTo>
                        <a:pt x="157" y="892"/>
                      </a:lnTo>
                      <a:lnTo>
                        <a:pt x="142" y="848"/>
                      </a:lnTo>
                      <a:lnTo>
                        <a:pt x="112" y="733"/>
                      </a:lnTo>
                      <a:lnTo>
                        <a:pt x="87" y="616"/>
                      </a:lnTo>
                      <a:lnTo>
                        <a:pt x="65" y="499"/>
                      </a:lnTo>
                      <a:lnTo>
                        <a:pt x="49" y="380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06" name="Freeform 1263"/>
                <p:cNvSpPr/>
                <p:nvPr/>
              </p:nvSpPr>
              <p:spPr>
                <a:xfrm>
                  <a:off x="582" y="1118"/>
                  <a:ext cx="63" cy="312"/>
                </a:xfrm>
                <a:custGeom>
                  <a:avLst/>
                  <a:gdLst>
                    <a:gd name="txL" fmla="*/ 0 w 189"/>
                    <a:gd name="txT" fmla="*/ 0 h 936"/>
                    <a:gd name="txR" fmla="*/ 189 w 189"/>
                    <a:gd name="txB" fmla="*/ 936 h 93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89" h="936">
                      <a:moveTo>
                        <a:pt x="83" y="2"/>
                      </a:moveTo>
                      <a:lnTo>
                        <a:pt x="52" y="0"/>
                      </a:lnTo>
                      <a:lnTo>
                        <a:pt x="0" y="6"/>
                      </a:lnTo>
                      <a:lnTo>
                        <a:pt x="4" y="77"/>
                      </a:lnTo>
                      <a:lnTo>
                        <a:pt x="10" y="195"/>
                      </a:lnTo>
                      <a:lnTo>
                        <a:pt x="21" y="312"/>
                      </a:lnTo>
                      <a:lnTo>
                        <a:pt x="31" y="430"/>
                      </a:lnTo>
                      <a:lnTo>
                        <a:pt x="47" y="547"/>
                      </a:lnTo>
                      <a:lnTo>
                        <a:pt x="51" y="646"/>
                      </a:lnTo>
                      <a:lnTo>
                        <a:pt x="59" y="744"/>
                      </a:lnTo>
                      <a:lnTo>
                        <a:pt x="70" y="840"/>
                      </a:lnTo>
                      <a:lnTo>
                        <a:pt x="87" y="936"/>
                      </a:lnTo>
                      <a:lnTo>
                        <a:pt x="189" y="912"/>
                      </a:lnTo>
                      <a:lnTo>
                        <a:pt x="173" y="859"/>
                      </a:lnTo>
                      <a:lnTo>
                        <a:pt x="170" y="819"/>
                      </a:lnTo>
                      <a:lnTo>
                        <a:pt x="165" y="779"/>
                      </a:lnTo>
                      <a:lnTo>
                        <a:pt x="153" y="702"/>
                      </a:lnTo>
                      <a:lnTo>
                        <a:pt x="129" y="495"/>
                      </a:lnTo>
                      <a:lnTo>
                        <a:pt x="126" y="489"/>
                      </a:lnTo>
                      <a:lnTo>
                        <a:pt x="124" y="480"/>
                      </a:lnTo>
                      <a:lnTo>
                        <a:pt x="125" y="462"/>
                      </a:lnTo>
                      <a:lnTo>
                        <a:pt x="126" y="462"/>
                      </a:lnTo>
                      <a:lnTo>
                        <a:pt x="132" y="489"/>
                      </a:lnTo>
                      <a:lnTo>
                        <a:pt x="114" y="351"/>
                      </a:lnTo>
                      <a:lnTo>
                        <a:pt x="95" y="176"/>
                      </a:lnTo>
                      <a:lnTo>
                        <a:pt x="83" y="2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07" name="Freeform 1264"/>
                <p:cNvSpPr/>
                <p:nvPr/>
              </p:nvSpPr>
              <p:spPr>
                <a:xfrm>
                  <a:off x="577" y="1120"/>
                  <a:ext cx="34" cy="310"/>
                </a:xfrm>
                <a:custGeom>
                  <a:avLst/>
                  <a:gdLst>
                    <a:gd name="txL" fmla="*/ 0 w 102"/>
                    <a:gd name="txT" fmla="*/ 0 h 931"/>
                    <a:gd name="txR" fmla="*/ 102 w 102"/>
                    <a:gd name="txB" fmla="*/ 931 h 93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02" h="931">
                      <a:moveTo>
                        <a:pt x="19" y="71"/>
                      </a:moveTo>
                      <a:lnTo>
                        <a:pt x="15" y="0"/>
                      </a:lnTo>
                      <a:lnTo>
                        <a:pt x="0" y="3"/>
                      </a:lnTo>
                      <a:lnTo>
                        <a:pt x="9" y="173"/>
                      </a:lnTo>
                      <a:lnTo>
                        <a:pt x="24" y="344"/>
                      </a:lnTo>
                      <a:lnTo>
                        <a:pt x="45" y="586"/>
                      </a:lnTo>
                      <a:lnTo>
                        <a:pt x="69" y="828"/>
                      </a:lnTo>
                      <a:lnTo>
                        <a:pt x="70" y="856"/>
                      </a:lnTo>
                      <a:lnTo>
                        <a:pt x="72" y="869"/>
                      </a:lnTo>
                      <a:lnTo>
                        <a:pt x="75" y="883"/>
                      </a:lnTo>
                      <a:lnTo>
                        <a:pt x="78" y="895"/>
                      </a:lnTo>
                      <a:lnTo>
                        <a:pt x="82" y="909"/>
                      </a:lnTo>
                      <a:lnTo>
                        <a:pt x="87" y="919"/>
                      </a:lnTo>
                      <a:lnTo>
                        <a:pt x="94" y="931"/>
                      </a:lnTo>
                      <a:lnTo>
                        <a:pt x="102" y="930"/>
                      </a:lnTo>
                      <a:lnTo>
                        <a:pt x="85" y="834"/>
                      </a:lnTo>
                      <a:lnTo>
                        <a:pt x="74" y="738"/>
                      </a:lnTo>
                      <a:lnTo>
                        <a:pt x="66" y="640"/>
                      </a:lnTo>
                      <a:lnTo>
                        <a:pt x="62" y="541"/>
                      </a:lnTo>
                      <a:lnTo>
                        <a:pt x="46" y="424"/>
                      </a:lnTo>
                      <a:lnTo>
                        <a:pt x="36" y="306"/>
                      </a:lnTo>
                      <a:lnTo>
                        <a:pt x="25" y="189"/>
                      </a:lnTo>
                      <a:lnTo>
                        <a:pt x="19" y="71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08" name="Freeform 1265"/>
                <p:cNvSpPr/>
                <p:nvPr/>
              </p:nvSpPr>
              <p:spPr>
                <a:xfrm>
                  <a:off x="553" y="1121"/>
                  <a:ext cx="55" cy="313"/>
                </a:xfrm>
                <a:custGeom>
                  <a:avLst/>
                  <a:gdLst>
                    <a:gd name="txL" fmla="*/ 0 w 166"/>
                    <a:gd name="txT" fmla="*/ 0 h 938"/>
                    <a:gd name="txR" fmla="*/ 166 w 166"/>
                    <a:gd name="txB" fmla="*/ 938 h 93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66" h="938">
                      <a:moveTo>
                        <a:pt x="0" y="17"/>
                      </a:moveTo>
                      <a:lnTo>
                        <a:pt x="3" y="45"/>
                      </a:lnTo>
                      <a:lnTo>
                        <a:pt x="22" y="254"/>
                      </a:lnTo>
                      <a:lnTo>
                        <a:pt x="48" y="464"/>
                      </a:lnTo>
                      <a:lnTo>
                        <a:pt x="54" y="522"/>
                      </a:lnTo>
                      <a:lnTo>
                        <a:pt x="58" y="582"/>
                      </a:lnTo>
                      <a:lnTo>
                        <a:pt x="60" y="610"/>
                      </a:lnTo>
                      <a:lnTo>
                        <a:pt x="62" y="640"/>
                      </a:lnTo>
                      <a:lnTo>
                        <a:pt x="66" y="700"/>
                      </a:lnTo>
                      <a:lnTo>
                        <a:pt x="66" y="818"/>
                      </a:lnTo>
                      <a:lnTo>
                        <a:pt x="64" y="878"/>
                      </a:lnTo>
                      <a:lnTo>
                        <a:pt x="62" y="938"/>
                      </a:lnTo>
                      <a:lnTo>
                        <a:pt x="132" y="933"/>
                      </a:lnTo>
                      <a:lnTo>
                        <a:pt x="118" y="886"/>
                      </a:lnTo>
                      <a:lnTo>
                        <a:pt x="110" y="840"/>
                      </a:lnTo>
                      <a:lnTo>
                        <a:pt x="104" y="790"/>
                      </a:lnTo>
                      <a:lnTo>
                        <a:pt x="100" y="742"/>
                      </a:lnTo>
                      <a:lnTo>
                        <a:pt x="97" y="658"/>
                      </a:lnTo>
                      <a:lnTo>
                        <a:pt x="99" y="577"/>
                      </a:lnTo>
                      <a:lnTo>
                        <a:pt x="99" y="561"/>
                      </a:lnTo>
                      <a:lnTo>
                        <a:pt x="102" y="549"/>
                      </a:lnTo>
                      <a:lnTo>
                        <a:pt x="108" y="531"/>
                      </a:lnTo>
                      <a:lnTo>
                        <a:pt x="114" y="631"/>
                      </a:lnTo>
                      <a:lnTo>
                        <a:pt x="124" y="732"/>
                      </a:lnTo>
                      <a:lnTo>
                        <a:pt x="138" y="830"/>
                      </a:lnTo>
                      <a:lnTo>
                        <a:pt x="153" y="930"/>
                      </a:lnTo>
                      <a:lnTo>
                        <a:pt x="166" y="928"/>
                      </a:lnTo>
                      <a:lnTo>
                        <a:pt x="159" y="916"/>
                      </a:lnTo>
                      <a:lnTo>
                        <a:pt x="154" y="906"/>
                      </a:lnTo>
                      <a:lnTo>
                        <a:pt x="150" y="892"/>
                      </a:lnTo>
                      <a:lnTo>
                        <a:pt x="147" y="880"/>
                      </a:lnTo>
                      <a:lnTo>
                        <a:pt x="144" y="866"/>
                      </a:lnTo>
                      <a:lnTo>
                        <a:pt x="142" y="853"/>
                      </a:lnTo>
                      <a:lnTo>
                        <a:pt x="141" y="825"/>
                      </a:lnTo>
                      <a:lnTo>
                        <a:pt x="117" y="583"/>
                      </a:lnTo>
                      <a:lnTo>
                        <a:pt x="96" y="341"/>
                      </a:lnTo>
                      <a:lnTo>
                        <a:pt x="81" y="170"/>
                      </a:lnTo>
                      <a:lnTo>
                        <a:pt x="72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09" name="Freeform 1266"/>
                <p:cNvSpPr/>
                <p:nvPr/>
              </p:nvSpPr>
              <p:spPr>
                <a:xfrm>
                  <a:off x="548" y="1127"/>
                  <a:ext cx="27" cy="307"/>
                </a:xfrm>
                <a:custGeom>
                  <a:avLst/>
                  <a:gdLst>
                    <a:gd name="txL" fmla="*/ 0 w 81"/>
                    <a:gd name="txT" fmla="*/ 0 h 921"/>
                    <a:gd name="txR" fmla="*/ 81 w 81"/>
                    <a:gd name="txB" fmla="*/ 921 h 92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81" h="921">
                      <a:moveTo>
                        <a:pt x="18" y="28"/>
                      </a:moveTo>
                      <a:lnTo>
                        <a:pt x="15" y="0"/>
                      </a:lnTo>
                      <a:lnTo>
                        <a:pt x="0" y="4"/>
                      </a:lnTo>
                      <a:lnTo>
                        <a:pt x="3" y="32"/>
                      </a:lnTo>
                      <a:lnTo>
                        <a:pt x="27" y="273"/>
                      </a:lnTo>
                      <a:lnTo>
                        <a:pt x="46" y="517"/>
                      </a:lnTo>
                      <a:lnTo>
                        <a:pt x="53" y="592"/>
                      </a:lnTo>
                      <a:lnTo>
                        <a:pt x="59" y="669"/>
                      </a:lnTo>
                      <a:lnTo>
                        <a:pt x="60" y="746"/>
                      </a:lnTo>
                      <a:lnTo>
                        <a:pt x="60" y="824"/>
                      </a:lnTo>
                      <a:lnTo>
                        <a:pt x="59" y="850"/>
                      </a:lnTo>
                      <a:lnTo>
                        <a:pt x="63" y="875"/>
                      </a:lnTo>
                      <a:lnTo>
                        <a:pt x="66" y="898"/>
                      </a:lnTo>
                      <a:lnTo>
                        <a:pt x="75" y="921"/>
                      </a:lnTo>
                      <a:lnTo>
                        <a:pt x="77" y="921"/>
                      </a:lnTo>
                      <a:lnTo>
                        <a:pt x="79" y="861"/>
                      </a:lnTo>
                      <a:lnTo>
                        <a:pt x="81" y="801"/>
                      </a:lnTo>
                      <a:lnTo>
                        <a:pt x="81" y="683"/>
                      </a:lnTo>
                      <a:lnTo>
                        <a:pt x="77" y="623"/>
                      </a:lnTo>
                      <a:lnTo>
                        <a:pt x="75" y="593"/>
                      </a:lnTo>
                      <a:lnTo>
                        <a:pt x="73" y="565"/>
                      </a:lnTo>
                      <a:lnTo>
                        <a:pt x="69" y="505"/>
                      </a:lnTo>
                      <a:lnTo>
                        <a:pt x="63" y="447"/>
                      </a:lnTo>
                      <a:lnTo>
                        <a:pt x="37" y="237"/>
                      </a:lnTo>
                      <a:lnTo>
                        <a:pt x="18" y="28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0" name="Freeform 1267"/>
                <p:cNvSpPr/>
                <p:nvPr/>
              </p:nvSpPr>
              <p:spPr>
                <a:xfrm>
                  <a:off x="533" y="1128"/>
                  <a:ext cx="40" cy="306"/>
                </a:xfrm>
                <a:custGeom>
                  <a:avLst/>
                  <a:gdLst>
                    <a:gd name="txL" fmla="*/ 0 w 120"/>
                    <a:gd name="txT" fmla="*/ 0 h 917"/>
                    <a:gd name="txR" fmla="*/ 120 w 120"/>
                    <a:gd name="txB" fmla="*/ 917 h 91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20" h="917">
                      <a:moveTo>
                        <a:pt x="48" y="28"/>
                      </a:moveTo>
                      <a:lnTo>
                        <a:pt x="45" y="0"/>
                      </a:lnTo>
                      <a:lnTo>
                        <a:pt x="0" y="16"/>
                      </a:lnTo>
                      <a:lnTo>
                        <a:pt x="14" y="174"/>
                      </a:lnTo>
                      <a:lnTo>
                        <a:pt x="20" y="188"/>
                      </a:lnTo>
                      <a:lnTo>
                        <a:pt x="27" y="203"/>
                      </a:lnTo>
                      <a:lnTo>
                        <a:pt x="32" y="219"/>
                      </a:lnTo>
                      <a:lnTo>
                        <a:pt x="38" y="237"/>
                      </a:lnTo>
                      <a:lnTo>
                        <a:pt x="51" y="296"/>
                      </a:lnTo>
                      <a:lnTo>
                        <a:pt x="64" y="356"/>
                      </a:lnTo>
                      <a:lnTo>
                        <a:pt x="73" y="415"/>
                      </a:lnTo>
                      <a:lnTo>
                        <a:pt x="81" y="477"/>
                      </a:lnTo>
                      <a:lnTo>
                        <a:pt x="93" y="642"/>
                      </a:lnTo>
                      <a:lnTo>
                        <a:pt x="102" y="810"/>
                      </a:lnTo>
                      <a:lnTo>
                        <a:pt x="100" y="825"/>
                      </a:lnTo>
                      <a:lnTo>
                        <a:pt x="99" y="832"/>
                      </a:lnTo>
                      <a:lnTo>
                        <a:pt x="99" y="840"/>
                      </a:lnTo>
                      <a:lnTo>
                        <a:pt x="97" y="853"/>
                      </a:lnTo>
                      <a:lnTo>
                        <a:pt x="93" y="868"/>
                      </a:lnTo>
                      <a:lnTo>
                        <a:pt x="87" y="880"/>
                      </a:lnTo>
                      <a:lnTo>
                        <a:pt x="85" y="882"/>
                      </a:lnTo>
                      <a:lnTo>
                        <a:pt x="84" y="882"/>
                      </a:lnTo>
                      <a:lnTo>
                        <a:pt x="84" y="883"/>
                      </a:lnTo>
                      <a:lnTo>
                        <a:pt x="84" y="886"/>
                      </a:lnTo>
                      <a:lnTo>
                        <a:pt x="81" y="893"/>
                      </a:lnTo>
                      <a:lnTo>
                        <a:pt x="74" y="904"/>
                      </a:lnTo>
                      <a:lnTo>
                        <a:pt x="66" y="916"/>
                      </a:lnTo>
                      <a:lnTo>
                        <a:pt x="120" y="917"/>
                      </a:lnTo>
                      <a:lnTo>
                        <a:pt x="111" y="894"/>
                      </a:lnTo>
                      <a:lnTo>
                        <a:pt x="108" y="871"/>
                      </a:lnTo>
                      <a:lnTo>
                        <a:pt x="104" y="846"/>
                      </a:lnTo>
                      <a:lnTo>
                        <a:pt x="105" y="820"/>
                      </a:lnTo>
                      <a:lnTo>
                        <a:pt x="105" y="742"/>
                      </a:lnTo>
                      <a:lnTo>
                        <a:pt x="104" y="665"/>
                      </a:lnTo>
                      <a:lnTo>
                        <a:pt x="98" y="588"/>
                      </a:lnTo>
                      <a:lnTo>
                        <a:pt x="91" y="513"/>
                      </a:lnTo>
                      <a:lnTo>
                        <a:pt x="72" y="269"/>
                      </a:lnTo>
                      <a:lnTo>
                        <a:pt x="48" y="28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1" name="Freeform 1268"/>
                <p:cNvSpPr/>
                <p:nvPr/>
              </p:nvSpPr>
              <p:spPr>
                <a:xfrm>
                  <a:off x="492" y="1159"/>
                  <a:ext cx="43" cy="72"/>
                </a:xfrm>
                <a:custGeom>
                  <a:avLst/>
                  <a:gdLst>
                    <a:gd name="txL" fmla="*/ 0 w 129"/>
                    <a:gd name="txT" fmla="*/ 0 h 214"/>
                    <a:gd name="txR" fmla="*/ 129 w 129"/>
                    <a:gd name="txB" fmla="*/ 214 h 21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29" h="214">
                      <a:moveTo>
                        <a:pt x="6" y="4"/>
                      </a:moveTo>
                      <a:lnTo>
                        <a:pt x="0" y="0"/>
                      </a:lnTo>
                      <a:lnTo>
                        <a:pt x="23" y="19"/>
                      </a:lnTo>
                      <a:lnTo>
                        <a:pt x="45" y="42"/>
                      </a:lnTo>
                      <a:lnTo>
                        <a:pt x="63" y="66"/>
                      </a:lnTo>
                      <a:lnTo>
                        <a:pt x="81" y="92"/>
                      </a:lnTo>
                      <a:lnTo>
                        <a:pt x="95" y="119"/>
                      </a:lnTo>
                      <a:lnTo>
                        <a:pt x="108" y="149"/>
                      </a:lnTo>
                      <a:lnTo>
                        <a:pt x="119" y="180"/>
                      </a:lnTo>
                      <a:lnTo>
                        <a:pt x="129" y="214"/>
                      </a:lnTo>
                      <a:lnTo>
                        <a:pt x="120" y="180"/>
                      </a:lnTo>
                      <a:lnTo>
                        <a:pt x="112" y="150"/>
                      </a:lnTo>
                      <a:lnTo>
                        <a:pt x="99" y="121"/>
                      </a:lnTo>
                      <a:lnTo>
                        <a:pt x="86" y="95"/>
                      </a:lnTo>
                      <a:lnTo>
                        <a:pt x="68" y="68"/>
                      </a:lnTo>
                      <a:lnTo>
                        <a:pt x="50" y="46"/>
                      </a:lnTo>
                      <a:lnTo>
                        <a:pt x="29" y="23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2" name="Freeform 1269"/>
                <p:cNvSpPr/>
                <p:nvPr/>
              </p:nvSpPr>
              <p:spPr>
                <a:xfrm>
                  <a:off x="498" y="1136"/>
                  <a:ext cx="31" cy="38"/>
                </a:xfrm>
                <a:custGeom>
                  <a:avLst/>
                  <a:gdLst>
                    <a:gd name="txL" fmla="*/ 0 w 93"/>
                    <a:gd name="txT" fmla="*/ 0 h 113"/>
                    <a:gd name="txR" fmla="*/ 93 w 93"/>
                    <a:gd name="txB" fmla="*/ 113 h 11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3" h="113">
                      <a:moveTo>
                        <a:pt x="0" y="44"/>
                      </a:moveTo>
                      <a:lnTo>
                        <a:pt x="26" y="57"/>
                      </a:lnTo>
                      <a:lnTo>
                        <a:pt x="51" y="72"/>
                      </a:lnTo>
                      <a:lnTo>
                        <a:pt x="72" y="90"/>
                      </a:lnTo>
                      <a:lnTo>
                        <a:pt x="93" y="113"/>
                      </a:lnTo>
                      <a:lnTo>
                        <a:pt x="83" y="0"/>
                      </a:lnTo>
                      <a:lnTo>
                        <a:pt x="40" y="20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3" name="Freeform 1270"/>
                <p:cNvSpPr/>
                <p:nvPr/>
              </p:nvSpPr>
              <p:spPr>
                <a:xfrm>
                  <a:off x="526" y="1133"/>
                  <a:ext cx="11" cy="53"/>
                </a:xfrm>
                <a:custGeom>
                  <a:avLst/>
                  <a:gdLst>
                    <a:gd name="txL" fmla="*/ 0 w 35"/>
                    <a:gd name="txT" fmla="*/ 0 h 158"/>
                    <a:gd name="txR" fmla="*/ 35 w 35"/>
                    <a:gd name="txB" fmla="*/ 158 h 15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5" h="158">
                      <a:moveTo>
                        <a:pt x="0" y="8"/>
                      </a:moveTo>
                      <a:lnTo>
                        <a:pt x="10" y="121"/>
                      </a:lnTo>
                      <a:lnTo>
                        <a:pt x="35" y="158"/>
                      </a:lnTo>
                      <a:lnTo>
                        <a:pt x="21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4" name="Freeform 1271"/>
                <p:cNvSpPr/>
                <p:nvPr/>
              </p:nvSpPr>
              <p:spPr>
                <a:xfrm>
                  <a:off x="534" y="1253"/>
                  <a:ext cx="183" cy="193"/>
                </a:xfrm>
                <a:custGeom>
                  <a:avLst/>
                  <a:gdLst>
                    <a:gd name="txL" fmla="*/ 0 w 549"/>
                    <a:gd name="txT" fmla="*/ 0 h 578"/>
                    <a:gd name="txR" fmla="*/ 549 w 549"/>
                    <a:gd name="txB" fmla="*/ 578 h 57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49" h="578">
                      <a:moveTo>
                        <a:pt x="23" y="60"/>
                      </a:moveTo>
                      <a:lnTo>
                        <a:pt x="15" y="0"/>
                      </a:lnTo>
                      <a:lnTo>
                        <a:pt x="16" y="19"/>
                      </a:lnTo>
                      <a:lnTo>
                        <a:pt x="18" y="39"/>
                      </a:lnTo>
                      <a:lnTo>
                        <a:pt x="23" y="79"/>
                      </a:lnTo>
                      <a:lnTo>
                        <a:pt x="25" y="116"/>
                      </a:lnTo>
                      <a:lnTo>
                        <a:pt x="25" y="125"/>
                      </a:lnTo>
                      <a:lnTo>
                        <a:pt x="27" y="134"/>
                      </a:lnTo>
                      <a:lnTo>
                        <a:pt x="29" y="153"/>
                      </a:lnTo>
                      <a:lnTo>
                        <a:pt x="29" y="170"/>
                      </a:lnTo>
                      <a:lnTo>
                        <a:pt x="29" y="179"/>
                      </a:lnTo>
                      <a:lnTo>
                        <a:pt x="30" y="188"/>
                      </a:lnTo>
                      <a:lnTo>
                        <a:pt x="33" y="222"/>
                      </a:lnTo>
                      <a:lnTo>
                        <a:pt x="35" y="284"/>
                      </a:lnTo>
                      <a:lnTo>
                        <a:pt x="34" y="301"/>
                      </a:lnTo>
                      <a:lnTo>
                        <a:pt x="34" y="319"/>
                      </a:lnTo>
                      <a:lnTo>
                        <a:pt x="34" y="353"/>
                      </a:lnTo>
                      <a:lnTo>
                        <a:pt x="33" y="367"/>
                      </a:lnTo>
                      <a:lnTo>
                        <a:pt x="33" y="383"/>
                      </a:lnTo>
                      <a:lnTo>
                        <a:pt x="33" y="410"/>
                      </a:lnTo>
                      <a:lnTo>
                        <a:pt x="30" y="433"/>
                      </a:lnTo>
                      <a:lnTo>
                        <a:pt x="29" y="443"/>
                      </a:lnTo>
                      <a:lnTo>
                        <a:pt x="29" y="453"/>
                      </a:lnTo>
                      <a:lnTo>
                        <a:pt x="27" y="470"/>
                      </a:lnTo>
                      <a:lnTo>
                        <a:pt x="24" y="486"/>
                      </a:lnTo>
                      <a:lnTo>
                        <a:pt x="19" y="499"/>
                      </a:lnTo>
                      <a:lnTo>
                        <a:pt x="15" y="512"/>
                      </a:lnTo>
                      <a:lnTo>
                        <a:pt x="11" y="523"/>
                      </a:lnTo>
                      <a:lnTo>
                        <a:pt x="9" y="533"/>
                      </a:lnTo>
                      <a:lnTo>
                        <a:pt x="5" y="539"/>
                      </a:lnTo>
                      <a:lnTo>
                        <a:pt x="3" y="545"/>
                      </a:lnTo>
                      <a:lnTo>
                        <a:pt x="0" y="548"/>
                      </a:lnTo>
                      <a:lnTo>
                        <a:pt x="0" y="549"/>
                      </a:lnTo>
                      <a:lnTo>
                        <a:pt x="17" y="565"/>
                      </a:lnTo>
                      <a:lnTo>
                        <a:pt x="45" y="571"/>
                      </a:lnTo>
                      <a:lnTo>
                        <a:pt x="59" y="573"/>
                      </a:lnTo>
                      <a:lnTo>
                        <a:pt x="76" y="576"/>
                      </a:lnTo>
                      <a:lnTo>
                        <a:pt x="91" y="576"/>
                      </a:lnTo>
                      <a:lnTo>
                        <a:pt x="109" y="577"/>
                      </a:lnTo>
                      <a:lnTo>
                        <a:pt x="147" y="578"/>
                      </a:lnTo>
                      <a:lnTo>
                        <a:pt x="165" y="576"/>
                      </a:lnTo>
                      <a:lnTo>
                        <a:pt x="185" y="575"/>
                      </a:lnTo>
                      <a:lnTo>
                        <a:pt x="227" y="571"/>
                      </a:lnTo>
                      <a:lnTo>
                        <a:pt x="271" y="563"/>
                      </a:lnTo>
                      <a:lnTo>
                        <a:pt x="294" y="558"/>
                      </a:lnTo>
                      <a:lnTo>
                        <a:pt x="320" y="554"/>
                      </a:lnTo>
                      <a:lnTo>
                        <a:pt x="353" y="545"/>
                      </a:lnTo>
                      <a:lnTo>
                        <a:pt x="386" y="537"/>
                      </a:lnTo>
                      <a:lnTo>
                        <a:pt x="446" y="521"/>
                      </a:lnTo>
                      <a:lnTo>
                        <a:pt x="473" y="511"/>
                      </a:lnTo>
                      <a:lnTo>
                        <a:pt x="500" y="504"/>
                      </a:lnTo>
                      <a:lnTo>
                        <a:pt x="525" y="494"/>
                      </a:lnTo>
                      <a:lnTo>
                        <a:pt x="549" y="487"/>
                      </a:lnTo>
                      <a:lnTo>
                        <a:pt x="546" y="487"/>
                      </a:lnTo>
                      <a:lnTo>
                        <a:pt x="399" y="517"/>
                      </a:lnTo>
                      <a:lnTo>
                        <a:pt x="256" y="554"/>
                      </a:lnTo>
                      <a:lnTo>
                        <a:pt x="201" y="566"/>
                      </a:lnTo>
                      <a:lnTo>
                        <a:pt x="172" y="570"/>
                      </a:lnTo>
                      <a:lnTo>
                        <a:pt x="145" y="572"/>
                      </a:lnTo>
                      <a:lnTo>
                        <a:pt x="117" y="572"/>
                      </a:lnTo>
                      <a:lnTo>
                        <a:pt x="89" y="572"/>
                      </a:lnTo>
                      <a:lnTo>
                        <a:pt x="60" y="570"/>
                      </a:lnTo>
                      <a:lnTo>
                        <a:pt x="34" y="566"/>
                      </a:lnTo>
                      <a:lnTo>
                        <a:pt x="27" y="564"/>
                      </a:lnTo>
                      <a:lnTo>
                        <a:pt x="22" y="561"/>
                      </a:lnTo>
                      <a:lnTo>
                        <a:pt x="18" y="557"/>
                      </a:lnTo>
                      <a:lnTo>
                        <a:pt x="18" y="552"/>
                      </a:lnTo>
                      <a:lnTo>
                        <a:pt x="22" y="543"/>
                      </a:lnTo>
                      <a:lnTo>
                        <a:pt x="27" y="537"/>
                      </a:lnTo>
                      <a:lnTo>
                        <a:pt x="39" y="539"/>
                      </a:lnTo>
                      <a:lnTo>
                        <a:pt x="33" y="530"/>
                      </a:lnTo>
                      <a:lnTo>
                        <a:pt x="34" y="510"/>
                      </a:lnTo>
                      <a:lnTo>
                        <a:pt x="40" y="491"/>
                      </a:lnTo>
                      <a:lnTo>
                        <a:pt x="46" y="470"/>
                      </a:lnTo>
                      <a:lnTo>
                        <a:pt x="45" y="366"/>
                      </a:lnTo>
                      <a:lnTo>
                        <a:pt x="41" y="263"/>
                      </a:lnTo>
                      <a:lnTo>
                        <a:pt x="34" y="161"/>
                      </a:lnTo>
                      <a:lnTo>
                        <a:pt x="23" y="60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5" name="Freeform 1272"/>
                <p:cNvSpPr/>
                <p:nvPr/>
              </p:nvSpPr>
              <p:spPr>
                <a:xfrm>
                  <a:off x="640" y="1350"/>
                  <a:ext cx="17" cy="69"/>
                </a:xfrm>
                <a:custGeom>
                  <a:avLst/>
                  <a:gdLst>
                    <a:gd name="txL" fmla="*/ 0 w 51"/>
                    <a:gd name="txT" fmla="*/ 0 h 209"/>
                    <a:gd name="txR" fmla="*/ 51 w 51"/>
                    <a:gd name="txB" fmla="*/ 209 h 20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1" h="209">
                      <a:moveTo>
                        <a:pt x="38" y="137"/>
                      </a:moveTo>
                      <a:lnTo>
                        <a:pt x="0" y="0"/>
                      </a:lnTo>
                      <a:lnTo>
                        <a:pt x="26" y="155"/>
                      </a:lnTo>
                      <a:lnTo>
                        <a:pt x="34" y="181"/>
                      </a:lnTo>
                      <a:lnTo>
                        <a:pt x="40" y="209"/>
                      </a:lnTo>
                      <a:lnTo>
                        <a:pt x="51" y="205"/>
                      </a:lnTo>
                      <a:lnTo>
                        <a:pt x="44" y="193"/>
                      </a:lnTo>
                      <a:lnTo>
                        <a:pt x="40" y="180"/>
                      </a:lnTo>
                      <a:lnTo>
                        <a:pt x="36" y="166"/>
                      </a:lnTo>
                      <a:lnTo>
                        <a:pt x="36" y="151"/>
                      </a:lnTo>
                      <a:lnTo>
                        <a:pt x="38" y="140"/>
                      </a:lnTo>
                      <a:lnTo>
                        <a:pt x="38" y="137"/>
                      </a:lnTo>
                      <a:close/>
                    </a:path>
                  </a:pathLst>
                </a:custGeom>
                <a:solidFill>
                  <a:srgbClr val="2F295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6" name="Freeform 1273"/>
                <p:cNvSpPr/>
                <p:nvPr/>
              </p:nvSpPr>
              <p:spPr>
                <a:xfrm>
                  <a:off x="734" y="1407"/>
                  <a:ext cx="1" cy="2"/>
                </a:xfrm>
                <a:custGeom>
                  <a:avLst/>
                  <a:gdLst>
                    <a:gd name="txL" fmla="*/ 0 w 2"/>
                    <a:gd name="txT" fmla="*/ 0 h 5"/>
                    <a:gd name="txR" fmla="*/ 2 w 2"/>
                    <a:gd name="txB" fmla="*/ 5 h 5"/>
                  </a:gdLst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" h="5">
                      <a:moveTo>
                        <a:pt x="2" y="1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1" y="5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7" name="Freeform 1274"/>
                <p:cNvSpPr/>
                <p:nvPr/>
              </p:nvSpPr>
              <p:spPr>
                <a:xfrm>
                  <a:off x="673" y="1245"/>
                  <a:ext cx="57" cy="151"/>
                </a:xfrm>
                <a:custGeom>
                  <a:avLst/>
                  <a:gdLst>
                    <a:gd name="txL" fmla="*/ 0 w 172"/>
                    <a:gd name="txT" fmla="*/ 0 h 454"/>
                    <a:gd name="txR" fmla="*/ 172 w 172"/>
                    <a:gd name="txB" fmla="*/ 454 h 45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72" h="454">
                      <a:moveTo>
                        <a:pt x="152" y="454"/>
                      </a:moveTo>
                      <a:lnTo>
                        <a:pt x="172" y="447"/>
                      </a:lnTo>
                      <a:lnTo>
                        <a:pt x="125" y="336"/>
                      </a:lnTo>
                      <a:lnTo>
                        <a:pt x="80" y="224"/>
                      </a:lnTo>
                      <a:lnTo>
                        <a:pt x="38" y="111"/>
                      </a:lnTo>
                      <a:lnTo>
                        <a:pt x="0" y="0"/>
                      </a:lnTo>
                      <a:lnTo>
                        <a:pt x="118" y="382"/>
                      </a:lnTo>
                      <a:lnTo>
                        <a:pt x="124" y="402"/>
                      </a:lnTo>
                      <a:lnTo>
                        <a:pt x="132" y="421"/>
                      </a:lnTo>
                      <a:lnTo>
                        <a:pt x="152" y="454"/>
                      </a:lnTo>
                      <a:close/>
                    </a:path>
                  </a:pathLst>
                </a:custGeom>
                <a:solidFill>
                  <a:srgbClr val="46337B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8" name="Freeform 1275"/>
                <p:cNvSpPr/>
                <p:nvPr/>
              </p:nvSpPr>
              <p:spPr>
                <a:xfrm>
                  <a:off x="734" y="1175"/>
                  <a:ext cx="1" cy="1"/>
                </a:xfrm>
                <a:custGeom>
                  <a:avLst/>
                  <a:gdLst>
                    <a:gd name="txL" fmla="*/ 0 w 1"/>
                    <a:gd name="txT" fmla="*/ 0 h 1"/>
                    <a:gd name="txR" fmla="*/ 1 w 1"/>
                    <a:gd name="txB" fmla="*/ 1 h 1"/>
                  </a:gdLst>
                  <a:ahLst/>
                  <a:cxnLst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1" y="1"/>
                    </a:cxn>
                  </a:cxnLst>
                  <a:rect l="txL" t="txT" r="txR" b="txB"/>
                  <a:pathLst>
                    <a:path w="1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413E6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9" name="Freeform 1276"/>
                <p:cNvSpPr>
                  <a:spLocks noEditPoints="1"/>
                </p:cNvSpPr>
                <p:nvPr/>
              </p:nvSpPr>
              <p:spPr>
                <a:xfrm>
                  <a:off x="111" y="943"/>
                  <a:ext cx="78" cy="73"/>
                </a:xfrm>
                <a:custGeom>
                  <a:avLst/>
                  <a:gdLst>
                    <a:gd name="txL" fmla="*/ 0 w 233"/>
                    <a:gd name="txT" fmla="*/ 0 h 218"/>
                    <a:gd name="txR" fmla="*/ 233 w 233"/>
                    <a:gd name="txB" fmla="*/ 218 h 21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33" h="218">
                      <a:moveTo>
                        <a:pt x="185" y="90"/>
                      </a:moveTo>
                      <a:lnTo>
                        <a:pt x="177" y="80"/>
                      </a:lnTo>
                      <a:lnTo>
                        <a:pt x="159" y="77"/>
                      </a:lnTo>
                      <a:lnTo>
                        <a:pt x="144" y="73"/>
                      </a:lnTo>
                      <a:lnTo>
                        <a:pt x="129" y="67"/>
                      </a:lnTo>
                      <a:lnTo>
                        <a:pt x="116" y="59"/>
                      </a:lnTo>
                      <a:lnTo>
                        <a:pt x="114" y="59"/>
                      </a:lnTo>
                      <a:lnTo>
                        <a:pt x="114" y="58"/>
                      </a:lnTo>
                      <a:lnTo>
                        <a:pt x="107" y="52"/>
                      </a:lnTo>
                      <a:lnTo>
                        <a:pt x="101" y="47"/>
                      </a:lnTo>
                      <a:lnTo>
                        <a:pt x="97" y="43"/>
                      </a:lnTo>
                      <a:lnTo>
                        <a:pt x="93" y="37"/>
                      </a:lnTo>
                      <a:lnTo>
                        <a:pt x="92" y="31"/>
                      </a:lnTo>
                      <a:lnTo>
                        <a:pt x="77" y="16"/>
                      </a:lnTo>
                      <a:lnTo>
                        <a:pt x="67" y="11"/>
                      </a:lnTo>
                      <a:lnTo>
                        <a:pt x="59" y="8"/>
                      </a:lnTo>
                      <a:lnTo>
                        <a:pt x="49" y="6"/>
                      </a:lnTo>
                      <a:lnTo>
                        <a:pt x="41" y="6"/>
                      </a:lnTo>
                      <a:lnTo>
                        <a:pt x="44" y="4"/>
                      </a:lnTo>
                      <a:lnTo>
                        <a:pt x="35" y="4"/>
                      </a:lnTo>
                      <a:lnTo>
                        <a:pt x="37" y="0"/>
                      </a:lnTo>
                      <a:lnTo>
                        <a:pt x="27" y="2"/>
                      </a:lnTo>
                      <a:lnTo>
                        <a:pt x="20" y="8"/>
                      </a:lnTo>
                      <a:lnTo>
                        <a:pt x="13" y="14"/>
                      </a:lnTo>
                      <a:lnTo>
                        <a:pt x="8" y="23"/>
                      </a:lnTo>
                      <a:lnTo>
                        <a:pt x="1" y="37"/>
                      </a:lnTo>
                      <a:lnTo>
                        <a:pt x="0" y="38"/>
                      </a:lnTo>
                      <a:lnTo>
                        <a:pt x="12" y="47"/>
                      </a:lnTo>
                      <a:lnTo>
                        <a:pt x="23" y="60"/>
                      </a:lnTo>
                      <a:lnTo>
                        <a:pt x="44" y="79"/>
                      </a:lnTo>
                      <a:lnTo>
                        <a:pt x="90" y="103"/>
                      </a:lnTo>
                      <a:lnTo>
                        <a:pt x="96" y="108"/>
                      </a:lnTo>
                      <a:lnTo>
                        <a:pt x="102" y="117"/>
                      </a:lnTo>
                      <a:lnTo>
                        <a:pt x="107" y="127"/>
                      </a:lnTo>
                      <a:lnTo>
                        <a:pt x="114" y="150"/>
                      </a:lnTo>
                      <a:lnTo>
                        <a:pt x="116" y="157"/>
                      </a:lnTo>
                      <a:lnTo>
                        <a:pt x="111" y="117"/>
                      </a:lnTo>
                      <a:lnTo>
                        <a:pt x="87" y="93"/>
                      </a:lnTo>
                      <a:lnTo>
                        <a:pt x="68" y="87"/>
                      </a:lnTo>
                      <a:lnTo>
                        <a:pt x="53" y="79"/>
                      </a:lnTo>
                      <a:lnTo>
                        <a:pt x="49" y="74"/>
                      </a:lnTo>
                      <a:lnTo>
                        <a:pt x="48" y="72"/>
                      </a:lnTo>
                      <a:lnTo>
                        <a:pt x="49" y="70"/>
                      </a:lnTo>
                      <a:lnTo>
                        <a:pt x="53" y="70"/>
                      </a:lnTo>
                      <a:lnTo>
                        <a:pt x="71" y="74"/>
                      </a:lnTo>
                      <a:lnTo>
                        <a:pt x="89" y="83"/>
                      </a:lnTo>
                      <a:lnTo>
                        <a:pt x="105" y="93"/>
                      </a:lnTo>
                      <a:lnTo>
                        <a:pt x="121" y="107"/>
                      </a:lnTo>
                      <a:lnTo>
                        <a:pt x="122" y="96"/>
                      </a:lnTo>
                      <a:lnTo>
                        <a:pt x="123" y="90"/>
                      </a:lnTo>
                      <a:lnTo>
                        <a:pt x="128" y="89"/>
                      </a:lnTo>
                      <a:lnTo>
                        <a:pt x="133" y="92"/>
                      </a:lnTo>
                      <a:lnTo>
                        <a:pt x="134" y="95"/>
                      </a:lnTo>
                      <a:lnTo>
                        <a:pt x="134" y="99"/>
                      </a:lnTo>
                      <a:lnTo>
                        <a:pt x="133" y="101"/>
                      </a:lnTo>
                      <a:lnTo>
                        <a:pt x="151" y="156"/>
                      </a:lnTo>
                      <a:lnTo>
                        <a:pt x="151" y="159"/>
                      </a:lnTo>
                      <a:lnTo>
                        <a:pt x="149" y="158"/>
                      </a:lnTo>
                      <a:lnTo>
                        <a:pt x="167" y="183"/>
                      </a:lnTo>
                      <a:lnTo>
                        <a:pt x="182" y="199"/>
                      </a:lnTo>
                      <a:lnTo>
                        <a:pt x="188" y="207"/>
                      </a:lnTo>
                      <a:lnTo>
                        <a:pt x="194" y="218"/>
                      </a:lnTo>
                      <a:lnTo>
                        <a:pt x="195" y="218"/>
                      </a:lnTo>
                      <a:lnTo>
                        <a:pt x="203" y="210"/>
                      </a:lnTo>
                      <a:lnTo>
                        <a:pt x="201" y="209"/>
                      </a:lnTo>
                      <a:lnTo>
                        <a:pt x="197" y="201"/>
                      </a:lnTo>
                      <a:lnTo>
                        <a:pt x="192" y="199"/>
                      </a:lnTo>
                      <a:lnTo>
                        <a:pt x="189" y="198"/>
                      </a:lnTo>
                      <a:lnTo>
                        <a:pt x="188" y="194"/>
                      </a:lnTo>
                      <a:lnTo>
                        <a:pt x="189" y="192"/>
                      </a:lnTo>
                      <a:lnTo>
                        <a:pt x="193" y="189"/>
                      </a:lnTo>
                      <a:lnTo>
                        <a:pt x="204" y="194"/>
                      </a:lnTo>
                      <a:lnTo>
                        <a:pt x="215" y="203"/>
                      </a:lnTo>
                      <a:lnTo>
                        <a:pt x="216" y="201"/>
                      </a:lnTo>
                      <a:lnTo>
                        <a:pt x="227" y="189"/>
                      </a:lnTo>
                      <a:lnTo>
                        <a:pt x="221" y="183"/>
                      </a:lnTo>
                      <a:lnTo>
                        <a:pt x="217" y="179"/>
                      </a:lnTo>
                      <a:lnTo>
                        <a:pt x="213" y="173"/>
                      </a:lnTo>
                      <a:lnTo>
                        <a:pt x="212" y="168"/>
                      </a:lnTo>
                      <a:lnTo>
                        <a:pt x="215" y="167"/>
                      </a:lnTo>
                      <a:lnTo>
                        <a:pt x="233" y="170"/>
                      </a:lnTo>
                      <a:lnTo>
                        <a:pt x="225" y="167"/>
                      </a:lnTo>
                      <a:lnTo>
                        <a:pt x="218" y="162"/>
                      </a:lnTo>
                      <a:lnTo>
                        <a:pt x="211" y="155"/>
                      </a:lnTo>
                      <a:lnTo>
                        <a:pt x="207" y="147"/>
                      </a:lnTo>
                      <a:lnTo>
                        <a:pt x="198" y="117"/>
                      </a:lnTo>
                      <a:lnTo>
                        <a:pt x="185" y="90"/>
                      </a:lnTo>
                      <a:close/>
                      <a:moveTo>
                        <a:pt x="144" y="85"/>
                      </a:moveTo>
                      <a:lnTo>
                        <a:pt x="145" y="84"/>
                      </a:lnTo>
                      <a:lnTo>
                        <a:pt x="168" y="107"/>
                      </a:lnTo>
                      <a:lnTo>
                        <a:pt x="191" y="134"/>
                      </a:lnTo>
                      <a:lnTo>
                        <a:pt x="192" y="137"/>
                      </a:lnTo>
                      <a:lnTo>
                        <a:pt x="187" y="140"/>
                      </a:lnTo>
                      <a:lnTo>
                        <a:pt x="185" y="140"/>
                      </a:lnTo>
                      <a:lnTo>
                        <a:pt x="183" y="140"/>
                      </a:lnTo>
                      <a:lnTo>
                        <a:pt x="183" y="141"/>
                      </a:lnTo>
                      <a:lnTo>
                        <a:pt x="181" y="140"/>
                      </a:lnTo>
                      <a:lnTo>
                        <a:pt x="180" y="140"/>
                      </a:lnTo>
                      <a:lnTo>
                        <a:pt x="177" y="140"/>
                      </a:lnTo>
                      <a:lnTo>
                        <a:pt x="173" y="139"/>
                      </a:lnTo>
                      <a:lnTo>
                        <a:pt x="164" y="132"/>
                      </a:lnTo>
                      <a:lnTo>
                        <a:pt x="158" y="126"/>
                      </a:lnTo>
                      <a:lnTo>
                        <a:pt x="150" y="114"/>
                      </a:lnTo>
                      <a:lnTo>
                        <a:pt x="144" y="99"/>
                      </a:lnTo>
                      <a:lnTo>
                        <a:pt x="144" y="85"/>
                      </a:lnTo>
                      <a:close/>
                      <a:moveTo>
                        <a:pt x="98" y="46"/>
                      </a:moveTo>
                      <a:lnTo>
                        <a:pt x="99" y="47"/>
                      </a:lnTo>
                      <a:lnTo>
                        <a:pt x="80" y="48"/>
                      </a:lnTo>
                      <a:lnTo>
                        <a:pt x="62" y="47"/>
                      </a:lnTo>
                      <a:lnTo>
                        <a:pt x="45" y="42"/>
                      </a:lnTo>
                      <a:lnTo>
                        <a:pt x="29" y="34"/>
                      </a:lnTo>
                      <a:lnTo>
                        <a:pt x="30" y="31"/>
                      </a:lnTo>
                      <a:lnTo>
                        <a:pt x="37" y="26"/>
                      </a:lnTo>
                      <a:lnTo>
                        <a:pt x="48" y="28"/>
                      </a:lnTo>
                      <a:lnTo>
                        <a:pt x="48" y="26"/>
                      </a:lnTo>
                      <a:lnTo>
                        <a:pt x="54" y="25"/>
                      </a:lnTo>
                      <a:lnTo>
                        <a:pt x="61" y="26"/>
                      </a:lnTo>
                      <a:lnTo>
                        <a:pt x="74" y="30"/>
                      </a:lnTo>
                      <a:lnTo>
                        <a:pt x="86" y="36"/>
                      </a:lnTo>
                      <a:lnTo>
                        <a:pt x="98" y="46"/>
                      </a:lnTo>
                      <a:close/>
                    </a:path>
                  </a:pathLst>
                </a:custGeom>
                <a:solidFill>
                  <a:srgbClr val="D7404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20" name="Freeform 1277"/>
                <p:cNvSpPr/>
                <p:nvPr/>
              </p:nvSpPr>
              <p:spPr>
                <a:xfrm>
                  <a:off x="159" y="971"/>
                  <a:ext cx="16" cy="19"/>
                </a:xfrm>
                <a:custGeom>
                  <a:avLst/>
                  <a:gdLst>
                    <a:gd name="txL" fmla="*/ 0 w 48"/>
                    <a:gd name="txT" fmla="*/ 0 h 57"/>
                    <a:gd name="txR" fmla="*/ 48 w 48"/>
                    <a:gd name="txB" fmla="*/ 57 h 5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8" h="57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0" y="15"/>
                      </a:lnTo>
                      <a:lnTo>
                        <a:pt x="6" y="30"/>
                      </a:lnTo>
                      <a:lnTo>
                        <a:pt x="14" y="42"/>
                      </a:lnTo>
                      <a:lnTo>
                        <a:pt x="20" y="48"/>
                      </a:lnTo>
                      <a:lnTo>
                        <a:pt x="29" y="55"/>
                      </a:lnTo>
                      <a:lnTo>
                        <a:pt x="33" y="56"/>
                      </a:lnTo>
                      <a:lnTo>
                        <a:pt x="36" y="56"/>
                      </a:lnTo>
                      <a:lnTo>
                        <a:pt x="37" y="56"/>
                      </a:lnTo>
                      <a:lnTo>
                        <a:pt x="39" y="57"/>
                      </a:lnTo>
                      <a:lnTo>
                        <a:pt x="39" y="56"/>
                      </a:lnTo>
                      <a:lnTo>
                        <a:pt x="41" y="56"/>
                      </a:lnTo>
                      <a:lnTo>
                        <a:pt x="43" y="56"/>
                      </a:lnTo>
                      <a:lnTo>
                        <a:pt x="48" y="53"/>
                      </a:lnTo>
                      <a:lnTo>
                        <a:pt x="47" y="50"/>
                      </a:lnTo>
                      <a:lnTo>
                        <a:pt x="24" y="2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B2727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21" name="Freeform 1278"/>
                <p:cNvSpPr/>
                <p:nvPr/>
              </p:nvSpPr>
              <p:spPr>
                <a:xfrm>
                  <a:off x="121" y="951"/>
                  <a:ext cx="23" cy="8"/>
                </a:xfrm>
                <a:custGeom>
                  <a:avLst/>
                  <a:gdLst>
                    <a:gd name="txL" fmla="*/ 0 w 70"/>
                    <a:gd name="txT" fmla="*/ 0 h 23"/>
                    <a:gd name="txR" fmla="*/ 70 w 70"/>
                    <a:gd name="txB" fmla="*/ 23 h 2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0" h="23">
                      <a:moveTo>
                        <a:pt x="70" y="22"/>
                      </a:moveTo>
                      <a:lnTo>
                        <a:pt x="69" y="21"/>
                      </a:lnTo>
                      <a:lnTo>
                        <a:pt x="57" y="11"/>
                      </a:lnTo>
                      <a:lnTo>
                        <a:pt x="45" y="5"/>
                      </a:lnTo>
                      <a:lnTo>
                        <a:pt x="32" y="1"/>
                      </a:lnTo>
                      <a:lnTo>
                        <a:pt x="25" y="0"/>
                      </a:lnTo>
                      <a:lnTo>
                        <a:pt x="19" y="1"/>
                      </a:lnTo>
                      <a:lnTo>
                        <a:pt x="19" y="3"/>
                      </a:lnTo>
                      <a:lnTo>
                        <a:pt x="8" y="1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16" y="17"/>
                      </a:lnTo>
                      <a:lnTo>
                        <a:pt x="33" y="22"/>
                      </a:lnTo>
                      <a:lnTo>
                        <a:pt x="51" y="23"/>
                      </a:lnTo>
                      <a:lnTo>
                        <a:pt x="70" y="22"/>
                      </a:lnTo>
                      <a:close/>
                    </a:path>
                  </a:pathLst>
                </a:custGeom>
                <a:solidFill>
                  <a:srgbClr val="CB2727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22" name="Freeform 1279"/>
                <p:cNvSpPr/>
                <p:nvPr/>
              </p:nvSpPr>
              <p:spPr>
                <a:xfrm>
                  <a:off x="123" y="940"/>
                  <a:ext cx="88" cy="95"/>
                </a:xfrm>
                <a:custGeom>
                  <a:avLst/>
                  <a:gdLst>
                    <a:gd name="txL" fmla="*/ 0 w 265"/>
                    <a:gd name="txT" fmla="*/ 0 h 283"/>
                    <a:gd name="txR" fmla="*/ 265 w 265"/>
                    <a:gd name="txB" fmla="*/ 283 h 28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65" h="283">
                      <a:moveTo>
                        <a:pt x="142" y="88"/>
                      </a:moveTo>
                      <a:lnTo>
                        <a:pt x="150" y="98"/>
                      </a:lnTo>
                      <a:lnTo>
                        <a:pt x="163" y="125"/>
                      </a:lnTo>
                      <a:lnTo>
                        <a:pt x="172" y="155"/>
                      </a:lnTo>
                      <a:lnTo>
                        <a:pt x="176" y="163"/>
                      </a:lnTo>
                      <a:lnTo>
                        <a:pt x="183" y="170"/>
                      </a:lnTo>
                      <a:lnTo>
                        <a:pt x="190" y="175"/>
                      </a:lnTo>
                      <a:lnTo>
                        <a:pt x="198" y="178"/>
                      </a:lnTo>
                      <a:lnTo>
                        <a:pt x="210" y="184"/>
                      </a:lnTo>
                      <a:lnTo>
                        <a:pt x="220" y="191"/>
                      </a:lnTo>
                      <a:lnTo>
                        <a:pt x="229" y="200"/>
                      </a:lnTo>
                      <a:lnTo>
                        <a:pt x="236" y="211"/>
                      </a:lnTo>
                      <a:lnTo>
                        <a:pt x="240" y="221"/>
                      </a:lnTo>
                      <a:lnTo>
                        <a:pt x="243" y="236"/>
                      </a:lnTo>
                      <a:lnTo>
                        <a:pt x="243" y="237"/>
                      </a:lnTo>
                      <a:lnTo>
                        <a:pt x="243" y="255"/>
                      </a:lnTo>
                      <a:lnTo>
                        <a:pt x="243" y="266"/>
                      </a:lnTo>
                      <a:lnTo>
                        <a:pt x="240" y="269"/>
                      </a:lnTo>
                      <a:lnTo>
                        <a:pt x="238" y="275"/>
                      </a:lnTo>
                      <a:lnTo>
                        <a:pt x="242" y="281"/>
                      </a:lnTo>
                      <a:lnTo>
                        <a:pt x="246" y="283"/>
                      </a:lnTo>
                      <a:lnTo>
                        <a:pt x="249" y="280"/>
                      </a:lnTo>
                      <a:lnTo>
                        <a:pt x="254" y="278"/>
                      </a:lnTo>
                      <a:lnTo>
                        <a:pt x="256" y="273"/>
                      </a:lnTo>
                      <a:lnTo>
                        <a:pt x="259" y="268"/>
                      </a:lnTo>
                      <a:lnTo>
                        <a:pt x="265" y="237"/>
                      </a:lnTo>
                      <a:lnTo>
                        <a:pt x="262" y="224"/>
                      </a:lnTo>
                      <a:lnTo>
                        <a:pt x="259" y="212"/>
                      </a:lnTo>
                      <a:lnTo>
                        <a:pt x="254" y="201"/>
                      </a:lnTo>
                      <a:lnTo>
                        <a:pt x="249" y="193"/>
                      </a:lnTo>
                      <a:lnTo>
                        <a:pt x="232" y="177"/>
                      </a:lnTo>
                      <a:lnTo>
                        <a:pt x="223" y="171"/>
                      </a:lnTo>
                      <a:lnTo>
                        <a:pt x="212" y="167"/>
                      </a:lnTo>
                      <a:lnTo>
                        <a:pt x="204" y="163"/>
                      </a:lnTo>
                      <a:lnTo>
                        <a:pt x="198" y="157"/>
                      </a:lnTo>
                      <a:lnTo>
                        <a:pt x="194" y="149"/>
                      </a:lnTo>
                      <a:lnTo>
                        <a:pt x="193" y="142"/>
                      </a:lnTo>
                      <a:lnTo>
                        <a:pt x="187" y="122"/>
                      </a:lnTo>
                      <a:lnTo>
                        <a:pt x="183" y="112"/>
                      </a:lnTo>
                      <a:lnTo>
                        <a:pt x="181" y="105"/>
                      </a:lnTo>
                      <a:lnTo>
                        <a:pt x="172" y="90"/>
                      </a:lnTo>
                      <a:lnTo>
                        <a:pt x="162" y="79"/>
                      </a:lnTo>
                      <a:lnTo>
                        <a:pt x="147" y="69"/>
                      </a:lnTo>
                      <a:lnTo>
                        <a:pt x="132" y="63"/>
                      </a:lnTo>
                      <a:lnTo>
                        <a:pt x="114" y="60"/>
                      </a:lnTo>
                      <a:lnTo>
                        <a:pt x="93" y="58"/>
                      </a:lnTo>
                      <a:lnTo>
                        <a:pt x="92" y="56"/>
                      </a:lnTo>
                      <a:lnTo>
                        <a:pt x="80" y="36"/>
                      </a:lnTo>
                      <a:lnTo>
                        <a:pt x="66" y="20"/>
                      </a:lnTo>
                      <a:lnTo>
                        <a:pt x="48" y="7"/>
                      </a:lnTo>
                      <a:lnTo>
                        <a:pt x="38" y="2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12" y="1"/>
                      </a:lnTo>
                      <a:lnTo>
                        <a:pt x="3" y="8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9" y="12"/>
                      </a:lnTo>
                      <a:lnTo>
                        <a:pt x="14" y="8"/>
                      </a:lnTo>
                      <a:lnTo>
                        <a:pt x="21" y="8"/>
                      </a:lnTo>
                      <a:lnTo>
                        <a:pt x="21" y="7"/>
                      </a:lnTo>
                      <a:lnTo>
                        <a:pt x="28" y="7"/>
                      </a:lnTo>
                      <a:lnTo>
                        <a:pt x="37" y="9"/>
                      </a:lnTo>
                      <a:lnTo>
                        <a:pt x="50" y="15"/>
                      </a:lnTo>
                      <a:lnTo>
                        <a:pt x="55" y="19"/>
                      </a:lnTo>
                      <a:lnTo>
                        <a:pt x="61" y="25"/>
                      </a:lnTo>
                      <a:lnTo>
                        <a:pt x="64" y="31"/>
                      </a:lnTo>
                      <a:lnTo>
                        <a:pt x="69" y="39"/>
                      </a:lnTo>
                      <a:lnTo>
                        <a:pt x="69" y="42"/>
                      </a:lnTo>
                      <a:lnTo>
                        <a:pt x="74" y="46"/>
                      </a:lnTo>
                      <a:lnTo>
                        <a:pt x="78" y="55"/>
                      </a:lnTo>
                      <a:lnTo>
                        <a:pt x="78" y="61"/>
                      </a:lnTo>
                      <a:lnTo>
                        <a:pt x="72" y="60"/>
                      </a:lnTo>
                      <a:lnTo>
                        <a:pt x="79" y="66"/>
                      </a:lnTo>
                      <a:lnTo>
                        <a:pt x="81" y="67"/>
                      </a:lnTo>
                      <a:lnTo>
                        <a:pt x="94" y="75"/>
                      </a:lnTo>
                      <a:lnTo>
                        <a:pt x="109" y="81"/>
                      </a:lnTo>
                      <a:lnTo>
                        <a:pt x="124" y="85"/>
                      </a:lnTo>
                      <a:lnTo>
                        <a:pt x="142" y="88"/>
                      </a:lnTo>
                      <a:close/>
                    </a:path>
                  </a:pathLst>
                </a:custGeom>
                <a:solidFill>
                  <a:srgbClr val="8C1F9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23" name="Freeform 1280"/>
                <p:cNvSpPr>
                  <a:spLocks noEditPoints="1"/>
                </p:cNvSpPr>
                <p:nvPr/>
              </p:nvSpPr>
              <p:spPr>
                <a:xfrm>
                  <a:off x="127" y="966"/>
                  <a:ext cx="77" cy="76"/>
                </a:xfrm>
                <a:custGeom>
                  <a:avLst/>
                  <a:gdLst>
                    <a:gd name="txL" fmla="*/ 0 w 230"/>
                    <a:gd name="txT" fmla="*/ 0 h 226"/>
                    <a:gd name="txR" fmla="*/ 230 w 230"/>
                    <a:gd name="txB" fmla="*/ 226 h 22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30" h="226">
                      <a:moveTo>
                        <a:pt x="185" y="100"/>
                      </a:moveTo>
                      <a:lnTo>
                        <a:pt x="167" y="97"/>
                      </a:lnTo>
                      <a:lnTo>
                        <a:pt x="164" y="98"/>
                      </a:lnTo>
                      <a:lnTo>
                        <a:pt x="165" y="103"/>
                      </a:lnTo>
                      <a:lnTo>
                        <a:pt x="169" y="109"/>
                      </a:lnTo>
                      <a:lnTo>
                        <a:pt x="173" y="113"/>
                      </a:lnTo>
                      <a:lnTo>
                        <a:pt x="179" y="119"/>
                      </a:lnTo>
                      <a:lnTo>
                        <a:pt x="168" y="131"/>
                      </a:lnTo>
                      <a:lnTo>
                        <a:pt x="167" y="133"/>
                      </a:lnTo>
                      <a:lnTo>
                        <a:pt x="173" y="139"/>
                      </a:lnTo>
                      <a:lnTo>
                        <a:pt x="179" y="147"/>
                      </a:lnTo>
                      <a:lnTo>
                        <a:pt x="182" y="155"/>
                      </a:lnTo>
                      <a:lnTo>
                        <a:pt x="187" y="166"/>
                      </a:lnTo>
                      <a:lnTo>
                        <a:pt x="186" y="167"/>
                      </a:lnTo>
                      <a:lnTo>
                        <a:pt x="183" y="170"/>
                      </a:lnTo>
                      <a:lnTo>
                        <a:pt x="181" y="171"/>
                      </a:lnTo>
                      <a:lnTo>
                        <a:pt x="176" y="170"/>
                      </a:lnTo>
                      <a:lnTo>
                        <a:pt x="155" y="140"/>
                      </a:lnTo>
                      <a:lnTo>
                        <a:pt x="147" y="148"/>
                      </a:lnTo>
                      <a:lnTo>
                        <a:pt x="146" y="148"/>
                      </a:lnTo>
                      <a:lnTo>
                        <a:pt x="140" y="137"/>
                      </a:lnTo>
                      <a:lnTo>
                        <a:pt x="134" y="129"/>
                      </a:lnTo>
                      <a:lnTo>
                        <a:pt x="119" y="113"/>
                      </a:lnTo>
                      <a:lnTo>
                        <a:pt x="101" y="88"/>
                      </a:lnTo>
                      <a:lnTo>
                        <a:pt x="91" y="82"/>
                      </a:lnTo>
                      <a:lnTo>
                        <a:pt x="85" y="76"/>
                      </a:lnTo>
                      <a:lnTo>
                        <a:pt x="79" y="68"/>
                      </a:lnTo>
                      <a:lnTo>
                        <a:pt x="77" y="57"/>
                      </a:lnTo>
                      <a:lnTo>
                        <a:pt x="73" y="37"/>
                      </a:lnTo>
                      <a:lnTo>
                        <a:pt x="57" y="23"/>
                      </a:lnTo>
                      <a:lnTo>
                        <a:pt x="41" y="13"/>
                      </a:lnTo>
                      <a:lnTo>
                        <a:pt x="23" y="4"/>
                      </a:lnTo>
                      <a:lnTo>
                        <a:pt x="5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4"/>
                      </a:lnTo>
                      <a:lnTo>
                        <a:pt x="5" y="9"/>
                      </a:lnTo>
                      <a:lnTo>
                        <a:pt x="20" y="17"/>
                      </a:lnTo>
                      <a:lnTo>
                        <a:pt x="39" y="23"/>
                      </a:lnTo>
                      <a:lnTo>
                        <a:pt x="63" y="47"/>
                      </a:lnTo>
                      <a:lnTo>
                        <a:pt x="68" y="87"/>
                      </a:lnTo>
                      <a:lnTo>
                        <a:pt x="68" y="89"/>
                      </a:lnTo>
                      <a:lnTo>
                        <a:pt x="72" y="94"/>
                      </a:lnTo>
                      <a:lnTo>
                        <a:pt x="83" y="109"/>
                      </a:lnTo>
                      <a:lnTo>
                        <a:pt x="83" y="112"/>
                      </a:lnTo>
                      <a:lnTo>
                        <a:pt x="84" y="115"/>
                      </a:lnTo>
                      <a:lnTo>
                        <a:pt x="85" y="117"/>
                      </a:lnTo>
                      <a:lnTo>
                        <a:pt x="93" y="124"/>
                      </a:lnTo>
                      <a:lnTo>
                        <a:pt x="95" y="125"/>
                      </a:lnTo>
                      <a:lnTo>
                        <a:pt x="98" y="131"/>
                      </a:lnTo>
                      <a:lnTo>
                        <a:pt x="101" y="133"/>
                      </a:lnTo>
                      <a:lnTo>
                        <a:pt x="104" y="133"/>
                      </a:lnTo>
                      <a:lnTo>
                        <a:pt x="109" y="139"/>
                      </a:lnTo>
                      <a:lnTo>
                        <a:pt x="117" y="147"/>
                      </a:lnTo>
                      <a:lnTo>
                        <a:pt x="117" y="148"/>
                      </a:lnTo>
                      <a:lnTo>
                        <a:pt x="120" y="151"/>
                      </a:lnTo>
                      <a:lnTo>
                        <a:pt x="132" y="176"/>
                      </a:lnTo>
                      <a:lnTo>
                        <a:pt x="138" y="182"/>
                      </a:lnTo>
                      <a:lnTo>
                        <a:pt x="141" y="191"/>
                      </a:lnTo>
                      <a:lnTo>
                        <a:pt x="155" y="206"/>
                      </a:lnTo>
                      <a:lnTo>
                        <a:pt x="164" y="215"/>
                      </a:lnTo>
                      <a:lnTo>
                        <a:pt x="173" y="223"/>
                      </a:lnTo>
                      <a:lnTo>
                        <a:pt x="174" y="223"/>
                      </a:lnTo>
                      <a:lnTo>
                        <a:pt x="176" y="226"/>
                      </a:lnTo>
                      <a:lnTo>
                        <a:pt x="179" y="226"/>
                      </a:lnTo>
                      <a:lnTo>
                        <a:pt x="185" y="225"/>
                      </a:lnTo>
                      <a:lnTo>
                        <a:pt x="195" y="218"/>
                      </a:lnTo>
                      <a:lnTo>
                        <a:pt x="206" y="211"/>
                      </a:lnTo>
                      <a:lnTo>
                        <a:pt x="216" y="201"/>
                      </a:lnTo>
                      <a:lnTo>
                        <a:pt x="227" y="191"/>
                      </a:lnTo>
                      <a:lnTo>
                        <a:pt x="230" y="188"/>
                      </a:lnTo>
                      <a:lnTo>
                        <a:pt x="230" y="177"/>
                      </a:lnTo>
                      <a:lnTo>
                        <a:pt x="230" y="176"/>
                      </a:lnTo>
                      <a:lnTo>
                        <a:pt x="228" y="164"/>
                      </a:lnTo>
                      <a:lnTo>
                        <a:pt x="228" y="161"/>
                      </a:lnTo>
                      <a:lnTo>
                        <a:pt x="227" y="146"/>
                      </a:lnTo>
                      <a:lnTo>
                        <a:pt x="223" y="133"/>
                      </a:lnTo>
                      <a:lnTo>
                        <a:pt x="216" y="122"/>
                      </a:lnTo>
                      <a:lnTo>
                        <a:pt x="207" y="113"/>
                      </a:lnTo>
                      <a:lnTo>
                        <a:pt x="197" y="106"/>
                      </a:lnTo>
                      <a:lnTo>
                        <a:pt x="185" y="100"/>
                      </a:lnTo>
                      <a:close/>
                      <a:moveTo>
                        <a:pt x="167" y="178"/>
                      </a:moveTo>
                      <a:lnTo>
                        <a:pt x="167" y="181"/>
                      </a:lnTo>
                      <a:lnTo>
                        <a:pt x="163" y="176"/>
                      </a:lnTo>
                      <a:lnTo>
                        <a:pt x="167" y="175"/>
                      </a:lnTo>
                      <a:lnTo>
                        <a:pt x="167" y="178"/>
                      </a:lnTo>
                      <a:close/>
                    </a:path>
                  </a:pathLst>
                </a:custGeom>
                <a:solidFill>
                  <a:srgbClr val="CB2727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24" name="Freeform 1281"/>
                <p:cNvSpPr/>
                <p:nvPr/>
              </p:nvSpPr>
              <p:spPr>
                <a:xfrm>
                  <a:off x="181" y="1025"/>
                  <a:ext cx="2" cy="2"/>
                </a:xfrm>
                <a:custGeom>
                  <a:avLst/>
                  <a:gdLst>
                    <a:gd name="txL" fmla="*/ 0 w 4"/>
                    <a:gd name="txT" fmla="*/ 0 h 6"/>
                    <a:gd name="txR" fmla="*/ 4 w 4"/>
                    <a:gd name="txB" fmla="*/ 6 h 6"/>
                  </a:gdLst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4" h="6">
                      <a:moveTo>
                        <a:pt x="4" y="6"/>
                      </a:moveTo>
                      <a:lnTo>
                        <a:pt x="4" y="3"/>
                      </a:lnTo>
                      <a:lnTo>
                        <a:pt x="4" y="0"/>
                      </a:lnTo>
                      <a:lnTo>
                        <a:pt x="0" y="1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solidFill>
                  <a:srgbClr val="D7404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0725" name="Group 1282"/>
                <p:cNvGrpSpPr/>
                <p:nvPr/>
              </p:nvGrpSpPr>
              <p:grpSpPr>
                <a:xfrm>
                  <a:off x="0" y="545"/>
                  <a:ext cx="1013" cy="612"/>
                  <a:chOff x="0" y="0"/>
                  <a:chExt cx="1013" cy="612"/>
                </a:xfrm>
              </p:grpSpPr>
              <p:sp>
                <p:nvSpPr>
                  <p:cNvPr id="20726" name="Freeform 1283"/>
                  <p:cNvSpPr/>
                  <p:nvPr/>
                </p:nvSpPr>
                <p:spPr>
                  <a:xfrm>
                    <a:off x="151" y="428"/>
                    <a:ext cx="10" cy="23"/>
                  </a:xfrm>
                  <a:custGeom>
                    <a:avLst/>
                    <a:gdLst>
                      <a:gd name="txL" fmla="*/ 0 w 30"/>
                      <a:gd name="txT" fmla="*/ 0 h 70"/>
                      <a:gd name="txR" fmla="*/ 30 w 30"/>
                      <a:gd name="txB" fmla="*/ 70 h 7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70">
                        <a:moveTo>
                          <a:pt x="28" y="69"/>
                        </a:moveTo>
                        <a:lnTo>
                          <a:pt x="30" y="70"/>
                        </a:lnTo>
                        <a:lnTo>
                          <a:pt x="30" y="67"/>
                        </a:lnTo>
                        <a:lnTo>
                          <a:pt x="12" y="12"/>
                        </a:lnTo>
                        <a:lnTo>
                          <a:pt x="13" y="10"/>
                        </a:lnTo>
                        <a:lnTo>
                          <a:pt x="13" y="6"/>
                        </a:lnTo>
                        <a:lnTo>
                          <a:pt x="12" y="3"/>
                        </a:lnTo>
                        <a:lnTo>
                          <a:pt x="7" y="0"/>
                        </a:lnTo>
                        <a:lnTo>
                          <a:pt x="2" y="1"/>
                        </a:lnTo>
                        <a:lnTo>
                          <a:pt x="1" y="7"/>
                        </a:lnTo>
                        <a:lnTo>
                          <a:pt x="0" y="18"/>
                        </a:lnTo>
                        <a:lnTo>
                          <a:pt x="4" y="38"/>
                        </a:lnTo>
                        <a:lnTo>
                          <a:pt x="6" y="49"/>
                        </a:lnTo>
                        <a:lnTo>
                          <a:pt x="12" y="57"/>
                        </a:lnTo>
                        <a:lnTo>
                          <a:pt x="18" y="63"/>
                        </a:lnTo>
                        <a:lnTo>
                          <a:pt x="28" y="69"/>
                        </a:lnTo>
                        <a:close/>
                      </a:path>
                    </a:pathLst>
                  </a:custGeom>
                  <a:solidFill>
                    <a:srgbClr val="EE535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27" name="Freeform 1284"/>
                  <p:cNvSpPr/>
                  <p:nvPr/>
                </p:nvSpPr>
                <p:spPr>
                  <a:xfrm>
                    <a:off x="161" y="466"/>
                    <a:ext cx="5" cy="6"/>
                  </a:xfrm>
                  <a:custGeom>
                    <a:avLst/>
                    <a:gdLst>
                      <a:gd name="txL" fmla="*/ 0 w 15"/>
                      <a:gd name="txT" fmla="*/ 0 h 19"/>
                      <a:gd name="txR" fmla="*/ 15 w 15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19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8" y="8"/>
                        </a:lnTo>
                        <a:lnTo>
                          <a:pt x="15" y="19"/>
                        </a:lnTo>
                        <a:lnTo>
                          <a:pt x="8" y="6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28" name="Freeform 1285"/>
                  <p:cNvSpPr>
                    <a:spLocks noEditPoints="1"/>
                  </p:cNvSpPr>
                  <p:nvPr/>
                </p:nvSpPr>
                <p:spPr>
                  <a:xfrm>
                    <a:off x="122" y="462"/>
                    <a:ext cx="66" cy="98"/>
                  </a:xfrm>
                  <a:custGeom>
                    <a:avLst/>
                    <a:gdLst>
                      <a:gd name="txL" fmla="*/ 0 w 199"/>
                      <a:gd name="txT" fmla="*/ 0 h 294"/>
                      <a:gd name="txR" fmla="*/ 199 w 199"/>
                      <a:gd name="txB" fmla="*/ 294 h 2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9" h="294">
                        <a:moveTo>
                          <a:pt x="114" y="8"/>
                        </a:moveTo>
                        <a:lnTo>
                          <a:pt x="111" y="2"/>
                        </a:lnTo>
                        <a:lnTo>
                          <a:pt x="108" y="1"/>
                        </a:lnTo>
                        <a:lnTo>
                          <a:pt x="106" y="4"/>
                        </a:lnTo>
                        <a:lnTo>
                          <a:pt x="102" y="6"/>
                        </a:lnTo>
                        <a:lnTo>
                          <a:pt x="103" y="11"/>
                        </a:lnTo>
                        <a:lnTo>
                          <a:pt x="112" y="20"/>
                        </a:lnTo>
                        <a:lnTo>
                          <a:pt x="114" y="28"/>
                        </a:lnTo>
                        <a:lnTo>
                          <a:pt x="117" y="40"/>
                        </a:lnTo>
                        <a:lnTo>
                          <a:pt x="113" y="42"/>
                        </a:lnTo>
                        <a:lnTo>
                          <a:pt x="100" y="26"/>
                        </a:lnTo>
                        <a:lnTo>
                          <a:pt x="89" y="11"/>
                        </a:lnTo>
                        <a:lnTo>
                          <a:pt x="87" y="14"/>
                        </a:lnTo>
                        <a:lnTo>
                          <a:pt x="88" y="26"/>
                        </a:lnTo>
                        <a:lnTo>
                          <a:pt x="93" y="37"/>
                        </a:lnTo>
                        <a:lnTo>
                          <a:pt x="97" y="44"/>
                        </a:lnTo>
                        <a:lnTo>
                          <a:pt x="106" y="50"/>
                        </a:lnTo>
                        <a:lnTo>
                          <a:pt x="102" y="54"/>
                        </a:lnTo>
                        <a:lnTo>
                          <a:pt x="102" y="60"/>
                        </a:lnTo>
                        <a:lnTo>
                          <a:pt x="91" y="68"/>
                        </a:lnTo>
                        <a:lnTo>
                          <a:pt x="90" y="67"/>
                        </a:lnTo>
                        <a:lnTo>
                          <a:pt x="82" y="55"/>
                        </a:lnTo>
                        <a:lnTo>
                          <a:pt x="75" y="46"/>
                        </a:lnTo>
                        <a:lnTo>
                          <a:pt x="57" y="28"/>
                        </a:lnTo>
                        <a:lnTo>
                          <a:pt x="46" y="19"/>
                        </a:lnTo>
                        <a:lnTo>
                          <a:pt x="36" y="13"/>
                        </a:lnTo>
                        <a:lnTo>
                          <a:pt x="13" y="2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36" y="30"/>
                        </a:lnTo>
                        <a:lnTo>
                          <a:pt x="40" y="41"/>
                        </a:lnTo>
                        <a:lnTo>
                          <a:pt x="61" y="65"/>
                        </a:lnTo>
                        <a:lnTo>
                          <a:pt x="60" y="68"/>
                        </a:lnTo>
                        <a:lnTo>
                          <a:pt x="60" y="76"/>
                        </a:lnTo>
                        <a:lnTo>
                          <a:pt x="60" y="77"/>
                        </a:lnTo>
                        <a:lnTo>
                          <a:pt x="69" y="83"/>
                        </a:lnTo>
                        <a:lnTo>
                          <a:pt x="75" y="88"/>
                        </a:lnTo>
                        <a:lnTo>
                          <a:pt x="87" y="96"/>
                        </a:lnTo>
                        <a:lnTo>
                          <a:pt x="109" y="136"/>
                        </a:lnTo>
                        <a:lnTo>
                          <a:pt x="108" y="139"/>
                        </a:lnTo>
                        <a:lnTo>
                          <a:pt x="108" y="140"/>
                        </a:lnTo>
                        <a:lnTo>
                          <a:pt x="107" y="144"/>
                        </a:lnTo>
                        <a:lnTo>
                          <a:pt x="99" y="185"/>
                        </a:lnTo>
                        <a:lnTo>
                          <a:pt x="97" y="190"/>
                        </a:lnTo>
                        <a:lnTo>
                          <a:pt x="99" y="192"/>
                        </a:lnTo>
                        <a:lnTo>
                          <a:pt x="100" y="194"/>
                        </a:lnTo>
                        <a:lnTo>
                          <a:pt x="102" y="196"/>
                        </a:lnTo>
                        <a:lnTo>
                          <a:pt x="111" y="194"/>
                        </a:lnTo>
                        <a:lnTo>
                          <a:pt x="114" y="191"/>
                        </a:lnTo>
                        <a:lnTo>
                          <a:pt x="129" y="192"/>
                        </a:lnTo>
                        <a:lnTo>
                          <a:pt x="97" y="203"/>
                        </a:lnTo>
                        <a:lnTo>
                          <a:pt x="97" y="210"/>
                        </a:lnTo>
                        <a:lnTo>
                          <a:pt x="96" y="212"/>
                        </a:lnTo>
                        <a:lnTo>
                          <a:pt x="96" y="214"/>
                        </a:lnTo>
                        <a:lnTo>
                          <a:pt x="88" y="222"/>
                        </a:lnTo>
                        <a:lnTo>
                          <a:pt x="82" y="232"/>
                        </a:lnTo>
                        <a:lnTo>
                          <a:pt x="81" y="232"/>
                        </a:lnTo>
                        <a:lnTo>
                          <a:pt x="77" y="241"/>
                        </a:lnTo>
                        <a:lnTo>
                          <a:pt x="77" y="247"/>
                        </a:lnTo>
                        <a:lnTo>
                          <a:pt x="78" y="253"/>
                        </a:lnTo>
                        <a:lnTo>
                          <a:pt x="82" y="259"/>
                        </a:lnTo>
                        <a:lnTo>
                          <a:pt x="90" y="269"/>
                        </a:lnTo>
                        <a:lnTo>
                          <a:pt x="93" y="272"/>
                        </a:lnTo>
                        <a:lnTo>
                          <a:pt x="94" y="278"/>
                        </a:lnTo>
                        <a:lnTo>
                          <a:pt x="90" y="284"/>
                        </a:lnTo>
                        <a:lnTo>
                          <a:pt x="85" y="294"/>
                        </a:lnTo>
                        <a:lnTo>
                          <a:pt x="105" y="286"/>
                        </a:lnTo>
                        <a:lnTo>
                          <a:pt x="123" y="281"/>
                        </a:lnTo>
                        <a:lnTo>
                          <a:pt x="138" y="276"/>
                        </a:lnTo>
                        <a:lnTo>
                          <a:pt x="151" y="275"/>
                        </a:lnTo>
                        <a:lnTo>
                          <a:pt x="156" y="274"/>
                        </a:lnTo>
                        <a:lnTo>
                          <a:pt x="162" y="266"/>
                        </a:lnTo>
                        <a:lnTo>
                          <a:pt x="166" y="264"/>
                        </a:lnTo>
                        <a:lnTo>
                          <a:pt x="172" y="264"/>
                        </a:lnTo>
                        <a:lnTo>
                          <a:pt x="172" y="263"/>
                        </a:lnTo>
                        <a:lnTo>
                          <a:pt x="177" y="266"/>
                        </a:lnTo>
                        <a:lnTo>
                          <a:pt x="178" y="269"/>
                        </a:lnTo>
                        <a:lnTo>
                          <a:pt x="179" y="274"/>
                        </a:lnTo>
                        <a:lnTo>
                          <a:pt x="179" y="275"/>
                        </a:lnTo>
                        <a:lnTo>
                          <a:pt x="183" y="274"/>
                        </a:lnTo>
                        <a:lnTo>
                          <a:pt x="183" y="271"/>
                        </a:lnTo>
                        <a:lnTo>
                          <a:pt x="183" y="268"/>
                        </a:lnTo>
                        <a:lnTo>
                          <a:pt x="159" y="182"/>
                        </a:lnTo>
                        <a:lnTo>
                          <a:pt x="157" y="181"/>
                        </a:lnTo>
                        <a:lnTo>
                          <a:pt x="156" y="158"/>
                        </a:lnTo>
                        <a:lnTo>
                          <a:pt x="174" y="137"/>
                        </a:lnTo>
                        <a:lnTo>
                          <a:pt x="199" y="118"/>
                        </a:lnTo>
                        <a:lnTo>
                          <a:pt x="195" y="112"/>
                        </a:lnTo>
                        <a:lnTo>
                          <a:pt x="196" y="112"/>
                        </a:lnTo>
                        <a:lnTo>
                          <a:pt x="195" y="103"/>
                        </a:lnTo>
                        <a:lnTo>
                          <a:pt x="192" y="103"/>
                        </a:lnTo>
                        <a:lnTo>
                          <a:pt x="190" y="100"/>
                        </a:lnTo>
                        <a:lnTo>
                          <a:pt x="189" y="100"/>
                        </a:lnTo>
                        <a:lnTo>
                          <a:pt x="180" y="92"/>
                        </a:lnTo>
                        <a:lnTo>
                          <a:pt x="167" y="84"/>
                        </a:lnTo>
                        <a:lnTo>
                          <a:pt x="159" y="73"/>
                        </a:lnTo>
                        <a:lnTo>
                          <a:pt x="159" y="72"/>
                        </a:lnTo>
                        <a:lnTo>
                          <a:pt x="157" y="68"/>
                        </a:lnTo>
                        <a:lnTo>
                          <a:pt x="154" y="59"/>
                        </a:lnTo>
                        <a:lnTo>
                          <a:pt x="148" y="53"/>
                        </a:lnTo>
                        <a:lnTo>
                          <a:pt x="145" y="52"/>
                        </a:lnTo>
                        <a:lnTo>
                          <a:pt x="142" y="49"/>
                        </a:lnTo>
                        <a:lnTo>
                          <a:pt x="142" y="47"/>
                        </a:lnTo>
                        <a:lnTo>
                          <a:pt x="135" y="34"/>
                        </a:lnTo>
                        <a:lnTo>
                          <a:pt x="132" y="29"/>
                        </a:lnTo>
                        <a:lnTo>
                          <a:pt x="125" y="18"/>
                        </a:lnTo>
                        <a:lnTo>
                          <a:pt x="117" y="10"/>
                        </a:lnTo>
                        <a:lnTo>
                          <a:pt x="114" y="8"/>
                        </a:lnTo>
                        <a:close/>
                        <a:moveTo>
                          <a:pt x="130" y="65"/>
                        </a:moveTo>
                        <a:lnTo>
                          <a:pt x="129" y="65"/>
                        </a:lnTo>
                        <a:lnTo>
                          <a:pt x="130" y="64"/>
                        </a:lnTo>
                        <a:lnTo>
                          <a:pt x="130" y="65"/>
                        </a:lnTo>
                        <a:close/>
                        <a:moveTo>
                          <a:pt x="177" y="115"/>
                        </a:moveTo>
                        <a:lnTo>
                          <a:pt x="175" y="118"/>
                        </a:lnTo>
                        <a:lnTo>
                          <a:pt x="163" y="119"/>
                        </a:lnTo>
                        <a:lnTo>
                          <a:pt x="154" y="119"/>
                        </a:lnTo>
                        <a:lnTo>
                          <a:pt x="136" y="116"/>
                        </a:lnTo>
                        <a:lnTo>
                          <a:pt x="127" y="113"/>
                        </a:lnTo>
                        <a:lnTo>
                          <a:pt x="120" y="108"/>
                        </a:lnTo>
                        <a:lnTo>
                          <a:pt x="107" y="96"/>
                        </a:lnTo>
                        <a:lnTo>
                          <a:pt x="111" y="91"/>
                        </a:lnTo>
                        <a:lnTo>
                          <a:pt x="118" y="90"/>
                        </a:lnTo>
                        <a:lnTo>
                          <a:pt x="147" y="102"/>
                        </a:lnTo>
                        <a:lnTo>
                          <a:pt x="161" y="107"/>
                        </a:lnTo>
                        <a:lnTo>
                          <a:pt x="177" y="110"/>
                        </a:lnTo>
                        <a:lnTo>
                          <a:pt x="177" y="112"/>
                        </a:lnTo>
                        <a:lnTo>
                          <a:pt x="177" y="115"/>
                        </a:lnTo>
                        <a:close/>
                        <a:moveTo>
                          <a:pt x="132" y="210"/>
                        </a:moveTo>
                        <a:lnTo>
                          <a:pt x="130" y="206"/>
                        </a:lnTo>
                        <a:lnTo>
                          <a:pt x="131" y="202"/>
                        </a:lnTo>
                        <a:lnTo>
                          <a:pt x="135" y="200"/>
                        </a:lnTo>
                        <a:lnTo>
                          <a:pt x="138" y="198"/>
                        </a:lnTo>
                        <a:lnTo>
                          <a:pt x="147" y="200"/>
                        </a:lnTo>
                        <a:lnTo>
                          <a:pt x="154" y="205"/>
                        </a:lnTo>
                        <a:lnTo>
                          <a:pt x="160" y="210"/>
                        </a:lnTo>
                        <a:lnTo>
                          <a:pt x="165" y="216"/>
                        </a:lnTo>
                        <a:lnTo>
                          <a:pt x="169" y="229"/>
                        </a:lnTo>
                        <a:lnTo>
                          <a:pt x="171" y="236"/>
                        </a:lnTo>
                        <a:lnTo>
                          <a:pt x="171" y="245"/>
                        </a:lnTo>
                        <a:lnTo>
                          <a:pt x="169" y="247"/>
                        </a:lnTo>
                        <a:lnTo>
                          <a:pt x="160" y="245"/>
                        </a:lnTo>
                        <a:lnTo>
                          <a:pt x="148" y="226"/>
                        </a:lnTo>
                        <a:lnTo>
                          <a:pt x="141" y="217"/>
                        </a:lnTo>
                        <a:lnTo>
                          <a:pt x="132" y="210"/>
                        </a:lnTo>
                        <a:close/>
                        <a:moveTo>
                          <a:pt x="139" y="236"/>
                        </a:moveTo>
                        <a:lnTo>
                          <a:pt x="141" y="238"/>
                        </a:lnTo>
                        <a:lnTo>
                          <a:pt x="102" y="236"/>
                        </a:lnTo>
                        <a:lnTo>
                          <a:pt x="97" y="226"/>
                        </a:lnTo>
                        <a:lnTo>
                          <a:pt x="96" y="222"/>
                        </a:lnTo>
                        <a:lnTo>
                          <a:pt x="101" y="221"/>
                        </a:lnTo>
                        <a:lnTo>
                          <a:pt x="101" y="220"/>
                        </a:lnTo>
                        <a:lnTo>
                          <a:pt x="139" y="236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29" name="Freeform 1286"/>
                  <p:cNvSpPr/>
                  <p:nvPr/>
                </p:nvSpPr>
                <p:spPr>
                  <a:xfrm>
                    <a:off x="165" y="484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1"/>
                        </a:moveTo>
                        <a:lnTo>
                          <a:pt x="1" y="1"/>
                        </a:lnTo>
                        <a:lnTo>
                          <a:pt x="1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30" name="Freeform 1287"/>
                  <p:cNvSpPr/>
                  <p:nvPr/>
                </p:nvSpPr>
                <p:spPr>
                  <a:xfrm>
                    <a:off x="157" y="492"/>
                    <a:ext cx="24" cy="10"/>
                  </a:xfrm>
                  <a:custGeom>
                    <a:avLst/>
                    <a:gdLst>
                      <a:gd name="txL" fmla="*/ 0 w 70"/>
                      <a:gd name="txT" fmla="*/ 0 h 29"/>
                      <a:gd name="txR" fmla="*/ 70 w 70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0" h="29">
                        <a:moveTo>
                          <a:pt x="68" y="28"/>
                        </a:moveTo>
                        <a:lnTo>
                          <a:pt x="70" y="25"/>
                        </a:lnTo>
                        <a:lnTo>
                          <a:pt x="70" y="22"/>
                        </a:lnTo>
                        <a:lnTo>
                          <a:pt x="70" y="20"/>
                        </a:lnTo>
                        <a:lnTo>
                          <a:pt x="54" y="17"/>
                        </a:lnTo>
                        <a:lnTo>
                          <a:pt x="40" y="12"/>
                        </a:lnTo>
                        <a:lnTo>
                          <a:pt x="11" y="0"/>
                        </a:lnTo>
                        <a:lnTo>
                          <a:pt x="4" y="1"/>
                        </a:lnTo>
                        <a:lnTo>
                          <a:pt x="0" y="6"/>
                        </a:lnTo>
                        <a:lnTo>
                          <a:pt x="13" y="18"/>
                        </a:lnTo>
                        <a:lnTo>
                          <a:pt x="20" y="23"/>
                        </a:lnTo>
                        <a:lnTo>
                          <a:pt x="29" y="26"/>
                        </a:lnTo>
                        <a:lnTo>
                          <a:pt x="47" y="29"/>
                        </a:lnTo>
                        <a:lnTo>
                          <a:pt x="56" y="29"/>
                        </a:lnTo>
                        <a:lnTo>
                          <a:pt x="68" y="28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31" name="Freeform 1288"/>
                  <p:cNvSpPr/>
                  <p:nvPr/>
                </p:nvSpPr>
                <p:spPr>
                  <a:xfrm>
                    <a:off x="165" y="528"/>
                    <a:ext cx="14" cy="17"/>
                  </a:xfrm>
                  <a:custGeom>
                    <a:avLst/>
                    <a:gdLst>
                      <a:gd name="txL" fmla="*/ 0 w 41"/>
                      <a:gd name="txT" fmla="*/ 0 h 49"/>
                      <a:gd name="txR" fmla="*/ 41 w 41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1" h="49">
                        <a:moveTo>
                          <a:pt x="0" y="8"/>
                        </a:moveTo>
                        <a:lnTo>
                          <a:pt x="2" y="12"/>
                        </a:lnTo>
                        <a:lnTo>
                          <a:pt x="11" y="19"/>
                        </a:lnTo>
                        <a:lnTo>
                          <a:pt x="18" y="28"/>
                        </a:lnTo>
                        <a:lnTo>
                          <a:pt x="30" y="47"/>
                        </a:lnTo>
                        <a:lnTo>
                          <a:pt x="39" y="49"/>
                        </a:lnTo>
                        <a:lnTo>
                          <a:pt x="41" y="47"/>
                        </a:lnTo>
                        <a:lnTo>
                          <a:pt x="41" y="38"/>
                        </a:lnTo>
                        <a:lnTo>
                          <a:pt x="39" y="31"/>
                        </a:lnTo>
                        <a:lnTo>
                          <a:pt x="35" y="18"/>
                        </a:lnTo>
                        <a:lnTo>
                          <a:pt x="30" y="12"/>
                        </a:lnTo>
                        <a:lnTo>
                          <a:pt x="24" y="7"/>
                        </a:lnTo>
                        <a:lnTo>
                          <a:pt x="17" y="2"/>
                        </a:lnTo>
                        <a:lnTo>
                          <a:pt x="8" y="0"/>
                        </a:lnTo>
                        <a:lnTo>
                          <a:pt x="5" y="2"/>
                        </a:lnTo>
                        <a:lnTo>
                          <a:pt x="1" y="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F06A64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32" name="Freeform 1289"/>
                  <p:cNvSpPr/>
                  <p:nvPr/>
                </p:nvSpPr>
                <p:spPr>
                  <a:xfrm>
                    <a:off x="154" y="536"/>
                    <a:ext cx="15" cy="6"/>
                  </a:xfrm>
                  <a:custGeom>
                    <a:avLst/>
                    <a:gdLst>
                      <a:gd name="txL" fmla="*/ 0 w 45"/>
                      <a:gd name="txT" fmla="*/ 0 h 18"/>
                      <a:gd name="txR" fmla="*/ 45 w 45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" h="18">
                        <a:moveTo>
                          <a:pt x="45" y="18"/>
                        </a:moveTo>
                        <a:lnTo>
                          <a:pt x="43" y="16"/>
                        </a:lnTo>
                        <a:lnTo>
                          <a:pt x="5" y="0"/>
                        </a:lnTo>
                        <a:lnTo>
                          <a:pt x="5" y="1"/>
                        </a:lnTo>
                        <a:lnTo>
                          <a:pt x="0" y="2"/>
                        </a:lnTo>
                        <a:lnTo>
                          <a:pt x="1" y="6"/>
                        </a:lnTo>
                        <a:lnTo>
                          <a:pt x="6" y="16"/>
                        </a:lnTo>
                        <a:lnTo>
                          <a:pt x="45" y="18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33" name="Freeform 1290"/>
                  <p:cNvSpPr>
                    <a:spLocks noEditPoints="1"/>
                  </p:cNvSpPr>
                  <p:nvPr/>
                </p:nvSpPr>
                <p:spPr>
                  <a:xfrm>
                    <a:off x="96" y="411"/>
                    <a:ext cx="65" cy="74"/>
                  </a:xfrm>
                  <a:custGeom>
                    <a:avLst/>
                    <a:gdLst>
                      <a:gd name="txL" fmla="*/ 0 w 195"/>
                      <a:gd name="txT" fmla="*/ 0 h 223"/>
                      <a:gd name="txR" fmla="*/ 195 w 195"/>
                      <a:gd name="txB" fmla="*/ 223 h 2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5" h="223">
                        <a:moveTo>
                          <a:pt x="189" y="157"/>
                        </a:moveTo>
                        <a:lnTo>
                          <a:pt x="187" y="156"/>
                        </a:lnTo>
                        <a:lnTo>
                          <a:pt x="179" y="149"/>
                        </a:lnTo>
                        <a:lnTo>
                          <a:pt x="178" y="147"/>
                        </a:lnTo>
                        <a:lnTo>
                          <a:pt x="177" y="144"/>
                        </a:lnTo>
                        <a:lnTo>
                          <a:pt x="173" y="139"/>
                        </a:lnTo>
                        <a:lnTo>
                          <a:pt x="166" y="126"/>
                        </a:lnTo>
                        <a:lnTo>
                          <a:pt x="162" y="121"/>
                        </a:lnTo>
                        <a:lnTo>
                          <a:pt x="162" y="119"/>
                        </a:lnTo>
                        <a:lnTo>
                          <a:pt x="160" y="112"/>
                        </a:lnTo>
                        <a:lnTo>
                          <a:pt x="153" y="89"/>
                        </a:lnTo>
                        <a:lnTo>
                          <a:pt x="148" y="79"/>
                        </a:lnTo>
                        <a:lnTo>
                          <a:pt x="142" y="70"/>
                        </a:lnTo>
                        <a:lnTo>
                          <a:pt x="136" y="65"/>
                        </a:lnTo>
                        <a:lnTo>
                          <a:pt x="90" y="41"/>
                        </a:lnTo>
                        <a:lnTo>
                          <a:pt x="69" y="22"/>
                        </a:lnTo>
                        <a:lnTo>
                          <a:pt x="58" y="9"/>
                        </a:lnTo>
                        <a:lnTo>
                          <a:pt x="46" y="0"/>
                        </a:lnTo>
                        <a:lnTo>
                          <a:pt x="40" y="14"/>
                        </a:lnTo>
                        <a:lnTo>
                          <a:pt x="36" y="29"/>
                        </a:lnTo>
                        <a:lnTo>
                          <a:pt x="34" y="33"/>
                        </a:lnTo>
                        <a:lnTo>
                          <a:pt x="33" y="34"/>
                        </a:lnTo>
                        <a:lnTo>
                          <a:pt x="30" y="44"/>
                        </a:lnTo>
                        <a:lnTo>
                          <a:pt x="27" y="47"/>
                        </a:lnTo>
                        <a:lnTo>
                          <a:pt x="0" y="73"/>
                        </a:lnTo>
                        <a:lnTo>
                          <a:pt x="12" y="84"/>
                        </a:lnTo>
                        <a:lnTo>
                          <a:pt x="24" y="97"/>
                        </a:lnTo>
                        <a:lnTo>
                          <a:pt x="34" y="112"/>
                        </a:lnTo>
                        <a:lnTo>
                          <a:pt x="45" y="129"/>
                        </a:lnTo>
                        <a:lnTo>
                          <a:pt x="48" y="136"/>
                        </a:lnTo>
                        <a:lnTo>
                          <a:pt x="55" y="150"/>
                        </a:lnTo>
                        <a:lnTo>
                          <a:pt x="57" y="154"/>
                        </a:lnTo>
                        <a:lnTo>
                          <a:pt x="60" y="159"/>
                        </a:lnTo>
                        <a:lnTo>
                          <a:pt x="64" y="162"/>
                        </a:lnTo>
                        <a:lnTo>
                          <a:pt x="70" y="167"/>
                        </a:lnTo>
                        <a:lnTo>
                          <a:pt x="89" y="178"/>
                        </a:lnTo>
                        <a:lnTo>
                          <a:pt x="109" y="192"/>
                        </a:lnTo>
                        <a:lnTo>
                          <a:pt x="118" y="198"/>
                        </a:lnTo>
                        <a:lnTo>
                          <a:pt x="121" y="202"/>
                        </a:lnTo>
                        <a:lnTo>
                          <a:pt x="138" y="223"/>
                        </a:lnTo>
                        <a:lnTo>
                          <a:pt x="139" y="220"/>
                        </a:lnTo>
                        <a:lnTo>
                          <a:pt x="118" y="196"/>
                        </a:lnTo>
                        <a:lnTo>
                          <a:pt x="114" y="185"/>
                        </a:lnTo>
                        <a:lnTo>
                          <a:pt x="78" y="156"/>
                        </a:lnTo>
                        <a:lnTo>
                          <a:pt x="78" y="155"/>
                        </a:lnTo>
                        <a:lnTo>
                          <a:pt x="82" y="155"/>
                        </a:lnTo>
                        <a:lnTo>
                          <a:pt x="91" y="157"/>
                        </a:lnTo>
                        <a:lnTo>
                          <a:pt x="114" y="168"/>
                        </a:lnTo>
                        <a:lnTo>
                          <a:pt x="124" y="174"/>
                        </a:lnTo>
                        <a:lnTo>
                          <a:pt x="135" y="183"/>
                        </a:lnTo>
                        <a:lnTo>
                          <a:pt x="153" y="201"/>
                        </a:lnTo>
                        <a:lnTo>
                          <a:pt x="160" y="210"/>
                        </a:lnTo>
                        <a:lnTo>
                          <a:pt x="168" y="222"/>
                        </a:lnTo>
                        <a:lnTo>
                          <a:pt x="169" y="223"/>
                        </a:lnTo>
                        <a:lnTo>
                          <a:pt x="180" y="215"/>
                        </a:lnTo>
                        <a:lnTo>
                          <a:pt x="180" y="209"/>
                        </a:lnTo>
                        <a:lnTo>
                          <a:pt x="184" y="205"/>
                        </a:lnTo>
                        <a:lnTo>
                          <a:pt x="175" y="199"/>
                        </a:lnTo>
                        <a:lnTo>
                          <a:pt x="171" y="192"/>
                        </a:lnTo>
                        <a:lnTo>
                          <a:pt x="166" y="181"/>
                        </a:lnTo>
                        <a:lnTo>
                          <a:pt x="165" y="169"/>
                        </a:lnTo>
                        <a:lnTo>
                          <a:pt x="167" y="166"/>
                        </a:lnTo>
                        <a:lnTo>
                          <a:pt x="178" y="181"/>
                        </a:lnTo>
                        <a:lnTo>
                          <a:pt x="191" y="197"/>
                        </a:lnTo>
                        <a:lnTo>
                          <a:pt x="195" y="195"/>
                        </a:lnTo>
                        <a:lnTo>
                          <a:pt x="192" y="183"/>
                        </a:lnTo>
                        <a:lnTo>
                          <a:pt x="190" y="175"/>
                        </a:lnTo>
                        <a:lnTo>
                          <a:pt x="181" y="166"/>
                        </a:lnTo>
                        <a:lnTo>
                          <a:pt x="180" y="161"/>
                        </a:lnTo>
                        <a:lnTo>
                          <a:pt x="184" y="159"/>
                        </a:lnTo>
                        <a:lnTo>
                          <a:pt x="186" y="156"/>
                        </a:lnTo>
                        <a:lnTo>
                          <a:pt x="189" y="157"/>
                        </a:lnTo>
                        <a:close/>
                        <a:moveTo>
                          <a:pt x="89" y="66"/>
                        </a:moveTo>
                        <a:lnTo>
                          <a:pt x="90" y="64"/>
                        </a:lnTo>
                        <a:lnTo>
                          <a:pt x="125" y="107"/>
                        </a:lnTo>
                        <a:lnTo>
                          <a:pt x="124" y="108"/>
                        </a:lnTo>
                        <a:lnTo>
                          <a:pt x="111" y="107"/>
                        </a:lnTo>
                        <a:lnTo>
                          <a:pt x="100" y="97"/>
                        </a:lnTo>
                        <a:lnTo>
                          <a:pt x="93" y="88"/>
                        </a:lnTo>
                        <a:lnTo>
                          <a:pt x="89" y="77"/>
                        </a:lnTo>
                        <a:lnTo>
                          <a:pt x="88" y="71"/>
                        </a:lnTo>
                        <a:lnTo>
                          <a:pt x="89" y="66"/>
                        </a:lnTo>
                        <a:close/>
                        <a:moveTo>
                          <a:pt x="53" y="35"/>
                        </a:moveTo>
                        <a:lnTo>
                          <a:pt x="54" y="34"/>
                        </a:lnTo>
                        <a:lnTo>
                          <a:pt x="63" y="46"/>
                        </a:lnTo>
                        <a:lnTo>
                          <a:pt x="67" y="59"/>
                        </a:lnTo>
                        <a:lnTo>
                          <a:pt x="67" y="73"/>
                        </a:lnTo>
                        <a:lnTo>
                          <a:pt x="63" y="89"/>
                        </a:lnTo>
                        <a:lnTo>
                          <a:pt x="61" y="90"/>
                        </a:lnTo>
                        <a:lnTo>
                          <a:pt x="54" y="89"/>
                        </a:lnTo>
                        <a:lnTo>
                          <a:pt x="58" y="108"/>
                        </a:lnTo>
                        <a:lnTo>
                          <a:pt x="57" y="111"/>
                        </a:lnTo>
                        <a:lnTo>
                          <a:pt x="55" y="111"/>
                        </a:lnTo>
                        <a:lnTo>
                          <a:pt x="55" y="112"/>
                        </a:lnTo>
                        <a:lnTo>
                          <a:pt x="55" y="114"/>
                        </a:lnTo>
                        <a:lnTo>
                          <a:pt x="48" y="109"/>
                        </a:lnTo>
                        <a:lnTo>
                          <a:pt x="43" y="106"/>
                        </a:lnTo>
                        <a:lnTo>
                          <a:pt x="37" y="97"/>
                        </a:lnTo>
                        <a:lnTo>
                          <a:pt x="35" y="90"/>
                        </a:lnTo>
                        <a:lnTo>
                          <a:pt x="35" y="84"/>
                        </a:lnTo>
                        <a:lnTo>
                          <a:pt x="35" y="77"/>
                        </a:lnTo>
                        <a:lnTo>
                          <a:pt x="37" y="71"/>
                        </a:lnTo>
                        <a:lnTo>
                          <a:pt x="39" y="69"/>
                        </a:lnTo>
                        <a:lnTo>
                          <a:pt x="46" y="65"/>
                        </a:lnTo>
                        <a:lnTo>
                          <a:pt x="53" y="64"/>
                        </a:lnTo>
                        <a:lnTo>
                          <a:pt x="53" y="35"/>
                        </a:lnTo>
                        <a:close/>
                        <a:moveTo>
                          <a:pt x="163" y="149"/>
                        </a:moveTo>
                        <a:lnTo>
                          <a:pt x="169" y="154"/>
                        </a:lnTo>
                        <a:lnTo>
                          <a:pt x="173" y="159"/>
                        </a:lnTo>
                        <a:lnTo>
                          <a:pt x="161" y="160"/>
                        </a:lnTo>
                        <a:lnTo>
                          <a:pt x="151" y="159"/>
                        </a:lnTo>
                        <a:lnTo>
                          <a:pt x="139" y="155"/>
                        </a:lnTo>
                        <a:lnTo>
                          <a:pt x="133" y="153"/>
                        </a:lnTo>
                        <a:lnTo>
                          <a:pt x="129" y="151"/>
                        </a:lnTo>
                        <a:lnTo>
                          <a:pt x="109" y="144"/>
                        </a:lnTo>
                        <a:lnTo>
                          <a:pt x="113" y="138"/>
                        </a:lnTo>
                        <a:lnTo>
                          <a:pt x="119" y="133"/>
                        </a:lnTo>
                        <a:lnTo>
                          <a:pt x="129" y="132"/>
                        </a:lnTo>
                        <a:lnTo>
                          <a:pt x="163" y="149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34" name="Freeform 1291"/>
                  <p:cNvSpPr/>
                  <p:nvPr/>
                </p:nvSpPr>
                <p:spPr>
                  <a:xfrm>
                    <a:off x="125" y="432"/>
                    <a:ext cx="12" cy="15"/>
                  </a:xfrm>
                  <a:custGeom>
                    <a:avLst/>
                    <a:gdLst>
                      <a:gd name="txL" fmla="*/ 0 w 37"/>
                      <a:gd name="txT" fmla="*/ 0 h 44"/>
                      <a:gd name="txR" fmla="*/ 37 w 37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" h="44">
                        <a:moveTo>
                          <a:pt x="2" y="0"/>
                        </a:moveTo>
                        <a:lnTo>
                          <a:pt x="1" y="2"/>
                        </a:lnTo>
                        <a:lnTo>
                          <a:pt x="0" y="7"/>
                        </a:lnTo>
                        <a:lnTo>
                          <a:pt x="1" y="13"/>
                        </a:lnTo>
                        <a:lnTo>
                          <a:pt x="5" y="24"/>
                        </a:lnTo>
                        <a:lnTo>
                          <a:pt x="12" y="33"/>
                        </a:lnTo>
                        <a:lnTo>
                          <a:pt x="23" y="43"/>
                        </a:lnTo>
                        <a:lnTo>
                          <a:pt x="36" y="44"/>
                        </a:lnTo>
                        <a:lnTo>
                          <a:pt x="37" y="43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35" name="Freeform 1292"/>
                  <p:cNvSpPr/>
                  <p:nvPr/>
                </p:nvSpPr>
                <p:spPr>
                  <a:xfrm>
                    <a:off x="113" y="422"/>
                    <a:ext cx="5" cy="19"/>
                  </a:xfrm>
                  <a:custGeom>
                    <a:avLst/>
                    <a:gdLst>
                      <a:gd name="txL" fmla="*/ 0 w 14"/>
                      <a:gd name="txT" fmla="*/ 0 h 56"/>
                      <a:gd name="txR" fmla="*/ 14 w 14"/>
                      <a:gd name="txB" fmla="*/ 56 h 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56">
                        <a:moveTo>
                          <a:pt x="1" y="0"/>
                        </a:moveTo>
                        <a:lnTo>
                          <a:pt x="0" y="1"/>
                        </a:lnTo>
                        <a:lnTo>
                          <a:pt x="0" y="30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3"/>
                        </a:lnTo>
                        <a:lnTo>
                          <a:pt x="1" y="55"/>
                        </a:lnTo>
                        <a:lnTo>
                          <a:pt x="8" y="56"/>
                        </a:lnTo>
                        <a:lnTo>
                          <a:pt x="10" y="55"/>
                        </a:lnTo>
                        <a:lnTo>
                          <a:pt x="14" y="39"/>
                        </a:lnTo>
                        <a:lnTo>
                          <a:pt x="14" y="25"/>
                        </a:lnTo>
                        <a:lnTo>
                          <a:pt x="10" y="12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238BA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36" name="Freeform 1293"/>
                  <p:cNvSpPr/>
                  <p:nvPr/>
                </p:nvSpPr>
                <p:spPr>
                  <a:xfrm>
                    <a:off x="107" y="432"/>
                    <a:ext cx="8" cy="17"/>
                  </a:xfrm>
                  <a:custGeom>
                    <a:avLst/>
                    <a:gdLst>
                      <a:gd name="txL" fmla="*/ 0 w 23"/>
                      <a:gd name="txT" fmla="*/ 0 h 50"/>
                      <a:gd name="txR" fmla="*/ 23 w 23"/>
                      <a:gd name="txB" fmla="*/ 50 h 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50">
                        <a:moveTo>
                          <a:pt x="20" y="13"/>
                        </a:moveTo>
                        <a:lnTo>
                          <a:pt x="18" y="0"/>
                        </a:lnTo>
                        <a:lnTo>
                          <a:pt x="11" y="1"/>
                        </a:lnTo>
                        <a:lnTo>
                          <a:pt x="4" y="5"/>
                        </a:lnTo>
                        <a:lnTo>
                          <a:pt x="2" y="7"/>
                        </a:lnTo>
                        <a:lnTo>
                          <a:pt x="0" y="13"/>
                        </a:lnTo>
                        <a:lnTo>
                          <a:pt x="0" y="20"/>
                        </a:lnTo>
                        <a:lnTo>
                          <a:pt x="0" y="26"/>
                        </a:lnTo>
                        <a:lnTo>
                          <a:pt x="2" y="33"/>
                        </a:lnTo>
                        <a:lnTo>
                          <a:pt x="8" y="42"/>
                        </a:lnTo>
                        <a:lnTo>
                          <a:pt x="13" y="45"/>
                        </a:lnTo>
                        <a:lnTo>
                          <a:pt x="20" y="50"/>
                        </a:lnTo>
                        <a:lnTo>
                          <a:pt x="20" y="48"/>
                        </a:lnTo>
                        <a:lnTo>
                          <a:pt x="20" y="47"/>
                        </a:lnTo>
                        <a:lnTo>
                          <a:pt x="22" y="47"/>
                        </a:lnTo>
                        <a:lnTo>
                          <a:pt x="23" y="44"/>
                        </a:lnTo>
                        <a:lnTo>
                          <a:pt x="19" y="25"/>
                        </a:lnTo>
                        <a:lnTo>
                          <a:pt x="18" y="23"/>
                        </a:lnTo>
                        <a:lnTo>
                          <a:pt x="18" y="21"/>
                        </a:lnTo>
                        <a:lnTo>
                          <a:pt x="16" y="15"/>
                        </a:lnTo>
                        <a:lnTo>
                          <a:pt x="17" y="14"/>
                        </a:lnTo>
                        <a:lnTo>
                          <a:pt x="20" y="13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37" name="Freeform 1294"/>
                  <p:cNvSpPr/>
                  <p:nvPr/>
                </p:nvSpPr>
                <p:spPr>
                  <a:xfrm>
                    <a:off x="113" y="436"/>
                    <a:ext cx="1" cy="3"/>
                  </a:xfrm>
                  <a:custGeom>
                    <a:avLst/>
                    <a:gdLst>
                      <a:gd name="txL" fmla="*/ 0 w 4"/>
                      <a:gd name="txT" fmla="*/ 0 h 8"/>
                      <a:gd name="txR" fmla="*/ 4 w 4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8">
                        <a:moveTo>
                          <a:pt x="4" y="0"/>
                        </a:moveTo>
                        <a:lnTo>
                          <a:pt x="1" y="1"/>
                        </a:lnTo>
                        <a:lnTo>
                          <a:pt x="0" y="2"/>
                        </a:lnTo>
                        <a:lnTo>
                          <a:pt x="2" y="8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38" name="Freeform 1295"/>
                  <p:cNvSpPr/>
                  <p:nvPr/>
                </p:nvSpPr>
                <p:spPr>
                  <a:xfrm>
                    <a:off x="132" y="455"/>
                    <a:ext cx="21" cy="9"/>
                  </a:xfrm>
                  <a:custGeom>
                    <a:avLst/>
                    <a:gdLst>
                      <a:gd name="txL" fmla="*/ 0 w 64"/>
                      <a:gd name="txT" fmla="*/ 0 h 28"/>
                      <a:gd name="txR" fmla="*/ 64 w 64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" h="28">
                        <a:moveTo>
                          <a:pt x="60" y="22"/>
                        </a:moveTo>
                        <a:lnTo>
                          <a:pt x="54" y="17"/>
                        </a:lnTo>
                        <a:lnTo>
                          <a:pt x="20" y="0"/>
                        </a:lnTo>
                        <a:lnTo>
                          <a:pt x="10" y="1"/>
                        </a:lnTo>
                        <a:lnTo>
                          <a:pt x="4" y="6"/>
                        </a:lnTo>
                        <a:lnTo>
                          <a:pt x="0" y="12"/>
                        </a:lnTo>
                        <a:lnTo>
                          <a:pt x="20" y="19"/>
                        </a:lnTo>
                        <a:lnTo>
                          <a:pt x="24" y="21"/>
                        </a:lnTo>
                        <a:lnTo>
                          <a:pt x="30" y="23"/>
                        </a:lnTo>
                        <a:lnTo>
                          <a:pt x="42" y="27"/>
                        </a:lnTo>
                        <a:lnTo>
                          <a:pt x="52" y="28"/>
                        </a:lnTo>
                        <a:lnTo>
                          <a:pt x="64" y="27"/>
                        </a:lnTo>
                        <a:lnTo>
                          <a:pt x="60" y="22"/>
                        </a:lnTo>
                        <a:close/>
                      </a:path>
                    </a:pathLst>
                  </a:custGeom>
                  <a:solidFill>
                    <a:srgbClr val="238BA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39" name="Freeform 1296"/>
                  <p:cNvSpPr/>
                  <p:nvPr/>
                </p:nvSpPr>
                <p:spPr>
                  <a:xfrm>
                    <a:off x="174" y="461"/>
                    <a:ext cx="15" cy="17"/>
                  </a:xfrm>
                  <a:custGeom>
                    <a:avLst/>
                    <a:gdLst>
                      <a:gd name="txL" fmla="*/ 0 w 47"/>
                      <a:gd name="txT" fmla="*/ 0 h 52"/>
                      <a:gd name="txR" fmla="*/ 47 w 47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" h="52">
                        <a:moveTo>
                          <a:pt x="5" y="0"/>
                        </a:moveTo>
                        <a:lnTo>
                          <a:pt x="1" y="3"/>
                        </a:lnTo>
                        <a:lnTo>
                          <a:pt x="0" y="5"/>
                        </a:lnTo>
                        <a:lnTo>
                          <a:pt x="1" y="9"/>
                        </a:lnTo>
                        <a:lnTo>
                          <a:pt x="4" y="10"/>
                        </a:lnTo>
                        <a:lnTo>
                          <a:pt x="9" y="12"/>
                        </a:lnTo>
                        <a:lnTo>
                          <a:pt x="13" y="20"/>
                        </a:lnTo>
                        <a:lnTo>
                          <a:pt x="15" y="21"/>
                        </a:lnTo>
                        <a:lnTo>
                          <a:pt x="36" y="51"/>
                        </a:lnTo>
                        <a:lnTo>
                          <a:pt x="41" y="52"/>
                        </a:lnTo>
                        <a:lnTo>
                          <a:pt x="43" y="51"/>
                        </a:lnTo>
                        <a:lnTo>
                          <a:pt x="46" y="48"/>
                        </a:lnTo>
                        <a:lnTo>
                          <a:pt x="47" y="47"/>
                        </a:lnTo>
                        <a:lnTo>
                          <a:pt x="42" y="36"/>
                        </a:lnTo>
                        <a:lnTo>
                          <a:pt x="39" y="28"/>
                        </a:lnTo>
                        <a:lnTo>
                          <a:pt x="33" y="20"/>
                        </a:lnTo>
                        <a:lnTo>
                          <a:pt x="27" y="14"/>
                        </a:lnTo>
                        <a:lnTo>
                          <a:pt x="16" y="5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EE535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40" name="Freeform 1297"/>
                  <p:cNvSpPr/>
                  <p:nvPr/>
                </p:nvSpPr>
                <p:spPr>
                  <a:xfrm>
                    <a:off x="167" y="474"/>
                    <a:ext cx="3" cy="6"/>
                  </a:xfrm>
                  <a:custGeom>
                    <a:avLst/>
                    <a:gdLst>
                      <a:gd name="txL" fmla="*/ 0 w 10"/>
                      <a:gd name="txT" fmla="*/ 0 h 18"/>
                      <a:gd name="txR" fmla="*/ 10 w 10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" h="18">
                        <a:moveTo>
                          <a:pt x="0" y="0"/>
                        </a:moveTo>
                        <a:lnTo>
                          <a:pt x="7" y="13"/>
                        </a:lnTo>
                        <a:lnTo>
                          <a:pt x="7" y="15"/>
                        </a:lnTo>
                        <a:lnTo>
                          <a:pt x="10" y="1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41" name="Freeform 1298"/>
                  <p:cNvSpPr/>
                  <p:nvPr/>
                </p:nvSpPr>
                <p:spPr>
                  <a:xfrm>
                    <a:off x="163" y="468"/>
                    <a:ext cx="8" cy="12"/>
                  </a:xfrm>
                  <a:custGeom>
                    <a:avLst/>
                    <a:gdLst>
                      <a:gd name="txL" fmla="*/ 0 w 23"/>
                      <a:gd name="txT" fmla="*/ 0 h 37"/>
                      <a:gd name="txR" fmla="*/ 23 w 23"/>
                      <a:gd name="txB" fmla="*/ 37 h 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37">
                        <a:moveTo>
                          <a:pt x="0" y="0"/>
                        </a:moveTo>
                        <a:lnTo>
                          <a:pt x="7" y="13"/>
                        </a:lnTo>
                        <a:lnTo>
                          <a:pt x="10" y="18"/>
                        </a:lnTo>
                        <a:lnTo>
                          <a:pt x="20" y="36"/>
                        </a:lnTo>
                        <a:lnTo>
                          <a:pt x="23" y="37"/>
                        </a:lnTo>
                        <a:lnTo>
                          <a:pt x="11" y="12"/>
                        </a:lnTo>
                        <a:lnTo>
                          <a:pt x="8" y="9"/>
                        </a:lnTo>
                        <a:lnTo>
                          <a:pt x="8" y="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42" name="Freeform 1299"/>
                  <p:cNvSpPr/>
                  <p:nvPr/>
                </p:nvSpPr>
                <p:spPr>
                  <a:xfrm>
                    <a:off x="175" y="486"/>
                    <a:ext cx="7" cy="7"/>
                  </a:xfrm>
                  <a:custGeom>
                    <a:avLst/>
                    <a:gdLst>
                      <a:gd name="txL" fmla="*/ 0 w 21"/>
                      <a:gd name="txT" fmla="*/ 0 h 20"/>
                      <a:gd name="txR" fmla="*/ 21 w 21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" h="20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8" y="12"/>
                        </a:lnTo>
                        <a:lnTo>
                          <a:pt x="21" y="20"/>
                        </a:lnTo>
                        <a:lnTo>
                          <a:pt x="12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43" name="Freeform 1300"/>
                  <p:cNvSpPr/>
                  <p:nvPr/>
                </p:nvSpPr>
                <p:spPr>
                  <a:xfrm>
                    <a:off x="174" y="485"/>
                    <a:ext cx="5" cy="5"/>
                  </a:xfrm>
                  <a:custGeom>
                    <a:avLst/>
                    <a:gdLst>
                      <a:gd name="txL" fmla="*/ 0 w 14"/>
                      <a:gd name="txT" fmla="*/ 0 h 15"/>
                      <a:gd name="txR" fmla="*/ 14 w 14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5">
                        <a:moveTo>
                          <a:pt x="0" y="0"/>
                        </a:moveTo>
                        <a:lnTo>
                          <a:pt x="2" y="4"/>
                        </a:lnTo>
                        <a:lnTo>
                          <a:pt x="14" y="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44" name="Freeform 1301"/>
                  <p:cNvSpPr/>
                  <p:nvPr/>
                </p:nvSpPr>
                <p:spPr>
                  <a:xfrm>
                    <a:off x="201" y="466"/>
                    <a:ext cx="3" cy="14"/>
                  </a:xfrm>
                  <a:custGeom>
                    <a:avLst/>
                    <a:gdLst>
                      <a:gd name="txL" fmla="*/ 0 w 7"/>
                      <a:gd name="txT" fmla="*/ 0 h 44"/>
                      <a:gd name="txR" fmla="*/ 7 w 7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44">
                        <a:moveTo>
                          <a:pt x="5" y="28"/>
                        </a:moveTo>
                        <a:lnTo>
                          <a:pt x="5" y="31"/>
                        </a:lnTo>
                        <a:lnTo>
                          <a:pt x="7" y="43"/>
                        </a:lnTo>
                        <a:lnTo>
                          <a:pt x="7" y="44"/>
                        </a:lnTo>
                        <a:lnTo>
                          <a:pt x="7" y="26"/>
                        </a:lnTo>
                        <a:lnTo>
                          <a:pt x="7" y="25"/>
                        </a:lnTo>
                        <a:lnTo>
                          <a:pt x="4" y="10"/>
                        </a:lnTo>
                        <a:lnTo>
                          <a:pt x="0" y="0"/>
                        </a:lnTo>
                        <a:lnTo>
                          <a:pt x="4" y="13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45" name="Freeform 1302"/>
                  <p:cNvSpPr/>
                  <p:nvPr/>
                </p:nvSpPr>
                <p:spPr>
                  <a:xfrm>
                    <a:off x="187" y="485"/>
                    <a:ext cx="16" cy="17"/>
                  </a:xfrm>
                  <a:custGeom>
                    <a:avLst/>
                    <a:gdLst>
                      <a:gd name="txL" fmla="*/ 0 w 50"/>
                      <a:gd name="txT" fmla="*/ 0 h 50"/>
                      <a:gd name="txR" fmla="*/ 50 w 50"/>
                      <a:gd name="txB" fmla="*/ 50 h 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" h="50">
                        <a:moveTo>
                          <a:pt x="50" y="12"/>
                        </a:moveTo>
                        <a:lnTo>
                          <a:pt x="46" y="6"/>
                        </a:lnTo>
                        <a:lnTo>
                          <a:pt x="48" y="0"/>
                        </a:lnTo>
                        <a:lnTo>
                          <a:pt x="37" y="10"/>
                        </a:lnTo>
                        <a:lnTo>
                          <a:pt x="27" y="20"/>
                        </a:lnTo>
                        <a:lnTo>
                          <a:pt x="16" y="27"/>
                        </a:lnTo>
                        <a:lnTo>
                          <a:pt x="6" y="34"/>
                        </a:lnTo>
                        <a:lnTo>
                          <a:pt x="0" y="35"/>
                        </a:lnTo>
                        <a:lnTo>
                          <a:pt x="1" y="44"/>
                        </a:lnTo>
                        <a:lnTo>
                          <a:pt x="0" y="44"/>
                        </a:lnTo>
                        <a:lnTo>
                          <a:pt x="4" y="50"/>
                        </a:lnTo>
                        <a:lnTo>
                          <a:pt x="27" y="34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46" name="Freeform 1303"/>
                  <p:cNvSpPr/>
                  <p:nvPr/>
                </p:nvSpPr>
                <p:spPr>
                  <a:xfrm>
                    <a:off x="147" y="492"/>
                    <a:ext cx="11" cy="18"/>
                  </a:xfrm>
                  <a:custGeom>
                    <a:avLst/>
                    <a:gdLst>
                      <a:gd name="txL" fmla="*/ 0 w 34"/>
                      <a:gd name="txT" fmla="*/ 0 h 56"/>
                      <a:gd name="txR" fmla="*/ 34 w 34"/>
                      <a:gd name="txB" fmla="*/ 56 h 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" h="56">
                        <a:moveTo>
                          <a:pt x="32" y="56"/>
                        </a:moveTo>
                        <a:lnTo>
                          <a:pt x="33" y="52"/>
                        </a:lnTo>
                        <a:lnTo>
                          <a:pt x="33" y="51"/>
                        </a:lnTo>
                        <a:lnTo>
                          <a:pt x="34" y="48"/>
                        </a:lnTo>
                        <a:lnTo>
                          <a:pt x="12" y="8"/>
                        </a:lnTo>
                        <a:lnTo>
                          <a:pt x="0" y="0"/>
                        </a:lnTo>
                        <a:lnTo>
                          <a:pt x="8" y="10"/>
                        </a:lnTo>
                        <a:lnTo>
                          <a:pt x="8" y="12"/>
                        </a:lnTo>
                        <a:lnTo>
                          <a:pt x="16" y="21"/>
                        </a:lnTo>
                        <a:lnTo>
                          <a:pt x="24" y="32"/>
                        </a:lnTo>
                        <a:lnTo>
                          <a:pt x="28" y="44"/>
                        </a:lnTo>
                        <a:lnTo>
                          <a:pt x="32" y="56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47" name="Freeform 1304"/>
                  <p:cNvSpPr/>
                  <p:nvPr/>
                </p:nvSpPr>
                <p:spPr>
                  <a:xfrm>
                    <a:off x="153" y="526"/>
                    <a:ext cx="12" cy="4"/>
                  </a:xfrm>
                  <a:custGeom>
                    <a:avLst/>
                    <a:gdLst>
                      <a:gd name="txL" fmla="*/ 0 w 34"/>
                      <a:gd name="txT" fmla="*/ 0 h 12"/>
                      <a:gd name="txR" fmla="*/ 34 w 34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" h="12">
                        <a:moveTo>
                          <a:pt x="34" y="1"/>
                        </a:moveTo>
                        <a:lnTo>
                          <a:pt x="19" y="0"/>
                        </a:lnTo>
                        <a:lnTo>
                          <a:pt x="16" y="3"/>
                        </a:lnTo>
                        <a:lnTo>
                          <a:pt x="7" y="5"/>
                        </a:lnTo>
                        <a:lnTo>
                          <a:pt x="5" y="3"/>
                        </a:lnTo>
                        <a:lnTo>
                          <a:pt x="4" y="1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34" y="1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48" name="Freeform 1305"/>
                  <p:cNvSpPr/>
                  <p:nvPr/>
                </p:nvSpPr>
                <p:spPr>
                  <a:xfrm>
                    <a:off x="139" y="543"/>
                    <a:ext cx="42" cy="26"/>
                  </a:xfrm>
                  <a:custGeom>
                    <a:avLst/>
                    <a:gdLst>
                      <a:gd name="txL" fmla="*/ 0 w 127"/>
                      <a:gd name="txT" fmla="*/ 0 h 78"/>
                      <a:gd name="txR" fmla="*/ 127 w 127"/>
                      <a:gd name="txB" fmla="*/ 78 h 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7" h="78">
                        <a:moveTo>
                          <a:pt x="120" y="22"/>
                        </a:moveTo>
                        <a:lnTo>
                          <a:pt x="120" y="23"/>
                        </a:lnTo>
                        <a:lnTo>
                          <a:pt x="114" y="23"/>
                        </a:lnTo>
                        <a:lnTo>
                          <a:pt x="110" y="25"/>
                        </a:lnTo>
                        <a:lnTo>
                          <a:pt x="104" y="33"/>
                        </a:lnTo>
                        <a:lnTo>
                          <a:pt x="99" y="34"/>
                        </a:lnTo>
                        <a:lnTo>
                          <a:pt x="86" y="35"/>
                        </a:lnTo>
                        <a:lnTo>
                          <a:pt x="71" y="40"/>
                        </a:lnTo>
                        <a:lnTo>
                          <a:pt x="53" y="45"/>
                        </a:lnTo>
                        <a:lnTo>
                          <a:pt x="33" y="53"/>
                        </a:lnTo>
                        <a:lnTo>
                          <a:pt x="38" y="43"/>
                        </a:lnTo>
                        <a:lnTo>
                          <a:pt x="42" y="37"/>
                        </a:lnTo>
                        <a:lnTo>
                          <a:pt x="41" y="31"/>
                        </a:lnTo>
                        <a:lnTo>
                          <a:pt x="38" y="28"/>
                        </a:lnTo>
                        <a:lnTo>
                          <a:pt x="30" y="18"/>
                        </a:lnTo>
                        <a:lnTo>
                          <a:pt x="26" y="12"/>
                        </a:lnTo>
                        <a:lnTo>
                          <a:pt x="25" y="6"/>
                        </a:lnTo>
                        <a:lnTo>
                          <a:pt x="25" y="0"/>
                        </a:lnTo>
                        <a:lnTo>
                          <a:pt x="18" y="22"/>
                        </a:lnTo>
                        <a:lnTo>
                          <a:pt x="17" y="23"/>
                        </a:lnTo>
                        <a:lnTo>
                          <a:pt x="15" y="27"/>
                        </a:lnTo>
                        <a:lnTo>
                          <a:pt x="12" y="37"/>
                        </a:lnTo>
                        <a:lnTo>
                          <a:pt x="0" y="75"/>
                        </a:lnTo>
                        <a:lnTo>
                          <a:pt x="2" y="77"/>
                        </a:lnTo>
                        <a:lnTo>
                          <a:pt x="3" y="78"/>
                        </a:lnTo>
                        <a:lnTo>
                          <a:pt x="11" y="78"/>
                        </a:lnTo>
                        <a:lnTo>
                          <a:pt x="12" y="78"/>
                        </a:lnTo>
                        <a:lnTo>
                          <a:pt x="17" y="72"/>
                        </a:lnTo>
                        <a:lnTo>
                          <a:pt x="49" y="69"/>
                        </a:lnTo>
                        <a:lnTo>
                          <a:pt x="53" y="66"/>
                        </a:lnTo>
                        <a:lnTo>
                          <a:pt x="57" y="65"/>
                        </a:lnTo>
                        <a:lnTo>
                          <a:pt x="65" y="63"/>
                        </a:lnTo>
                        <a:lnTo>
                          <a:pt x="67" y="60"/>
                        </a:lnTo>
                        <a:lnTo>
                          <a:pt x="67" y="59"/>
                        </a:lnTo>
                        <a:lnTo>
                          <a:pt x="68" y="59"/>
                        </a:lnTo>
                        <a:lnTo>
                          <a:pt x="71" y="59"/>
                        </a:lnTo>
                        <a:lnTo>
                          <a:pt x="74" y="57"/>
                        </a:lnTo>
                        <a:lnTo>
                          <a:pt x="84" y="55"/>
                        </a:lnTo>
                        <a:lnTo>
                          <a:pt x="98" y="52"/>
                        </a:lnTo>
                        <a:lnTo>
                          <a:pt x="111" y="48"/>
                        </a:lnTo>
                        <a:lnTo>
                          <a:pt x="126" y="35"/>
                        </a:lnTo>
                        <a:lnTo>
                          <a:pt x="127" y="33"/>
                        </a:lnTo>
                        <a:lnTo>
                          <a:pt x="126" y="28"/>
                        </a:lnTo>
                        <a:lnTo>
                          <a:pt x="125" y="25"/>
                        </a:lnTo>
                        <a:lnTo>
                          <a:pt x="120" y="22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49" name="Freeform 1306"/>
                  <p:cNvSpPr/>
                  <p:nvPr/>
                </p:nvSpPr>
                <p:spPr>
                  <a:xfrm>
                    <a:off x="159" y="554"/>
                    <a:ext cx="25" cy="34"/>
                  </a:xfrm>
                  <a:custGeom>
                    <a:avLst/>
                    <a:gdLst>
                      <a:gd name="txL" fmla="*/ 0 w 74"/>
                      <a:gd name="txT" fmla="*/ 0 h 102"/>
                      <a:gd name="txR" fmla="*/ 74 w 74"/>
                      <a:gd name="txB" fmla="*/ 102 h 10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4" h="102">
                        <a:moveTo>
                          <a:pt x="74" y="16"/>
                        </a:moveTo>
                        <a:lnTo>
                          <a:pt x="71" y="0"/>
                        </a:lnTo>
                        <a:lnTo>
                          <a:pt x="67" y="1"/>
                        </a:lnTo>
                        <a:lnTo>
                          <a:pt x="66" y="2"/>
                        </a:lnTo>
                        <a:lnTo>
                          <a:pt x="51" y="15"/>
                        </a:lnTo>
                        <a:lnTo>
                          <a:pt x="38" y="19"/>
                        </a:lnTo>
                        <a:lnTo>
                          <a:pt x="32" y="21"/>
                        </a:lnTo>
                        <a:lnTo>
                          <a:pt x="33" y="22"/>
                        </a:lnTo>
                        <a:lnTo>
                          <a:pt x="56" y="15"/>
                        </a:lnTo>
                        <a:lnTo>
                          <a:pt x="39" y="30"/>
                        </a:lnTo>
                        <a:lnTo>
                          <a:pt x="37" y="34"/>
                        </a:lnTo>
                        <a:lnTo>
                          <a:pt x="31" y="40"/>
                        </a:lnTo>
                        <a:lnTo>
                          <a:pt x="29" y="42"/>
                        </a:lnTo>
                        <a:lnTo>
                          <a:pt x="7" y="48"/>
                        </a:lnTo>
                        <a:lnTo>
                          <a:pt x="2" y="57"/>
                        </a:lnTo>
                        <a:lnTo>
                          <a:pt x="3" y="63"/>
                        </a:lnTo>
                        <a:lnTo>
                          <a:pt x="5" y="67"/>
                        </a:lnTo>
                        <a:lnTo>
                          <a:pt x="5" y="68"/>
                        </a:lnTo>
                        <a:lnTo>
                          <a:pt x="7" y="74"/>
                        </a:lnTo>
                        <a:lnTo>
                          <a:pt x="0" y="78"/>
                        </a:lnTo>
                        <a:lnTo>
                          <a:pt x="42" y="79"/>
                        </a:lnTo>
                        <a:lnTo>
                          <a:pt x="43" y="81"/>
                        </a:lnTo>
                        <a:lnTo>
                          <a:pt x="44" y="85"/>
                        </a:lnTo>
                        <a:lnTo>
                          <a:pt x="43" y="87"/>
                        </a:lnTo>
                        <a:lnTo>
                          <a:pt x="26" y="92"/>
                        </a:lnTo>
                        <a:lnTo>
                          <a:pt x="27" y="93"/>
                        </a:lnTo>
                        <a:lnTo>
                          <a:pt x="18" y="98"/>
                        </a:lnTo>
                        <a:lnTo>
                          <a:pt x="9" y="102"/>
                        </a:lnTo>
                        <a:lnTo>
                          <a:pt x="20" y="100"/>
                        </a:lnTo>
                        <a:lnTo>
                          <a:pt x="23" y="100"/>
                        </a:lnTo>
                        <a:lnTo>
                          <a:pt x="33" y="94"/>
                        </a:lnTo>
                        <a:lnTo>
                          <a:pt x="50" y="81"/>
                        </a:lnTo>
                        <a:lnTo>
                          <a:pt x="53" y="80"/>
                        </a:lnTo>
                        <a:lnTo>
                          <a:pt x="57" y="76"/>
                        </a:lnTo>
                        <a:lnTo>
                          <a:pt x="59" y="74"/>
                        </a:lnTo>
                        <a:lnTo>
                          <a:pt x="68" y="58"/>
                        </a:lnTo>
                        <a:lnTo>
                          <a:pt x="68" y="54"/>
                        </a:lnTo>
                        <a:lnTo>
                          <a:pt x="68" y="51"/>
                        </a:lnTo>
                        <a:lnTo>
                          <a:pt x="68" y="50"/>
                        </a:lnTo>
                        <a:lnTo>
                          <a:pt x="69" y="50"/>
                        </a:lnTo>
                        <a:lnTo>
                          <a:pt x="72" y="43"/>
                        </a:lnTo>
                        <a:lnTo>
                          <a:pt x="74" y="28"/>
                        </a:lnTo>
                        <a:lnTo>
                          <a:pt x="74" y="16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50" name="Freeform 1307"/>
                  <p:cNvSpPr/>
                  <p:nvPr/>
                </p:nvSpPr>
                <p:spPr>
                  <a:xfrm>
                    <a:off x="181" y="554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0" y="2"/>
                        </a:moveTo>
                        <a:lnTo>
                          <a:pt x="1" y="1"/>
                        </a:lnTo>
                        <a:lnTo>
                          <a:pt x="1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EE62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51" name="Freeform 1308"/>
                  <p:cNvSpPr>
                    <a:spLocks noEditPoints="1"/>
                  </p:cNvSpPr>
                  <p:nvPr/>
                </p:nvSpPr>
                <p:spPr>
                  <a:xfrm>
                    <a:off x="137" y="559"/>
                    <a:ext cx="41" cy="29"/>
                  </a:xfrm>
                  <a:custGeom>
                    <a:avLst/>
                    <a:gdLst>
                      <a:gd name="txL" fmla="*/ 0 w 123"/>
                      <a:gd name="txT" fmla="*/ 0 h 87"/>
                      <a:gd name="txR" fmla="*/ 123 w 123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3" h="87">
                        <a:moveTo>
                          <a:pt x="91" y="7"/>
                        </a:moveTo>
                        <a:lnTo>
                          <a:pt x="81" y="9"/>
                        </a:lnTo>
                        <a:lnTo>
                          <a:pt x="78" y="11"/>
                        </a:lnTo>
                        <a:lnTo>
                          <a:pt x="75" y="11"/>
                        </a:lnTo>
                        <a:lnTo>
                          <a:pt x="74" y="11"/>
                        </a:lnTo>
                        <a:lnTo>
                          <a:pt x="74" y="12"/>
                        </a:lnTo>
                        <a:lnTo>
                          <a:pt x="72" y="15"/>
                        </a:lnTo>
                        <a:lnTo>
                          <a:pt x="64" y="17"/>
                        </a:lnTo>
                        <a:lnTo>
                          <a:pt x="60" y="18"/>
                        </a:lnTo>
                        <a:lnTo>
                          <a:pt x="56" y="21"/>
                        </a:lnTo>
                        <a:lnTo>
                          <a:pt x="24" y="24"/>
                        </a:lnTo>
                        <a:lnTo>
                          <a:pt x="19" y="30"/>
                        </a:lnTo>
                        <a:lnTo>
                          <a:pt x="18" y="30"/>
                        </a:lnTo>
                        <a:lnTo>
                          <a:pt x="10" y="30"/>
                        </a:lnTo>
                        <a:lnTo>
                          <a:pt x="8" y="30"/>
                        </a:lnTo>
                        <a:lnTo>
                          <a:pt x="6" y="31"/>
                        </a:lnTo>
                        <a:lnTo>
                          <a:pt x="4" y="34"/>
                        </a:lnTo>
                        <a:lnTo>
                          <a:pt x="1" y="37"/>
                        </a:lnTo>
                        <a:lnTo>
                          <a:pt x="0" y="40"/>
                        </a:lnTo>
                        <a:lnTo>
                          <a:pt x="1" y="45"/>
                        </a:lnTo>
                        <a:lnTo>
                          <a:pt x="1" y="47"/>
                        </a:lnTo>
                        <a:lnTo>
                          <a:pt x="1" y="51"/>
                        </a:lnTo>
                        <a:lnTo>
                          <a:pt x="2" y="51"/>
                        </a:lnTo>
                        <a:lnTo>
                          <a:pt x="2" y="52"/>
                        </a:lnTo>
                        <a:lnTo>
                          <a:pt x="25" y="72"/>
                        </a:lnTo>
                        <a:lnTo>
                          <a:pt x="43" y="79"/>
                        </a:lnTo>
                        <a:lnTo>
                          <a:pt x="64" y="84"/>
                        </a:lnTo>
                        <a:lnTo>
                          <a:pt x="68" y="85"/>
                        </a:lnTo>
                        <a:lnTo>
                          <a:pt x="76" y="87"/>
                        </a:lnTo>
                        <a:lnTo>
                          <a:pt x="85" y="83"/>
                        </a:lnTo>
                        <a:lnTo>
                          <a:pt x="94" y="78"/>
                        </a:lnTo>
                        <a:lnTo>
                          <a:pt x="93" y="77"/>
                        </a:lnTo>
                        <a:lnTo>
                          <a:pt x="110" y="72"/>
                        </a:lnTo>
                        <a:lnTo>
                          <a:pt x="111" y="70"/>
                        </a:lnTo>
                        <a:lnTo>
                          <a:pt x="110" y="66"/>
                        </a:lnTo>
                        <a:lnTo>
                          <a:pt x="109" y="64"/>
                        </a:lnTo>
                        <a:lnTo>
                          <a:pt x="67" y="63"/>
                        </a:lnTo>
                        <a:lnTo>
                          <a:pt x="74" y="59"/>
                        </a:lnTo>
                        <a:lnTo>
                          <a:pt x="72" y="53"/>
                        </a:lnTo>
                        <a:lnTo>
                          <a:pt x="72" y="52"/>
                        </a:lnTo>
                        <a:lnTo>
                          <a:pt x="70" y="48"/>
                        </a:lnTo>
                        <a:lnTo>
                          <a:pt x="69" y="42"/>
                        </a:lnTo>
                        <a:lnTo>
                          <a:pt x="74" y="33"/>
                        </a:lnTo>
                        <a:lnTo>
                          <a:pt x="96" y="27"/>
                        </a:lnTo>
                        <a:lnTo>
                          <a:pt x="98" y="25"/>
                        </a:lnTo>
                        <a:lnTo>
                          <a:pt x="104" y="19"/>
                        </a:lnTo>
                        <a:lnTo>
                          <a:pt x="106" y="15"/>
                        </a:lnTo>
                        <a:lnTo>
                          <a:pt x="123" y="0"/>
                        </a:lnTo>
                        <a:lnTo>
                          <a:pt x="100" y="7"/>
                        </a:lnTo>
                        <a:lnTo>
                          <a:pt x="99" y="6"/>
                        </a:lnTo>
                        <a:lnTo>
                          <a:pt x="91" y="7"/>
                        </a:lnTo>
                        <a:close/>
                        <a:moveTo>
                          <a:pt x="52" y="37"/>
                        </a:moveTo>
                        <a:lnTo>
                          <a:pt x="51" y="41"/>
                        </a:lnTo>
                        <a:lnTo>
                          <a:pt x="49" y="39"/>
                        </a:lnTo>
                        <a:lnTo>
                          <a:pt x="52" y="37"/>
                        </a:lnTo>
                        <a:close/>
                      </a:path>
                    </a:pathLst>
                  </a:custGeom>
                  <a:solidFill>
                    <a:srgbClr val="721C8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52" name="Freeform 1309"/>
                  <p:cNvSpPr/>
                  <p:nvPr/>
                </p:nvSpPr>
                <p:spPr>
                  <a:xfrm>
                    <a:off x="153" y="571"/>
                    <a:ext cx="1" cy="1"/>
                  </a:xfrm>
                  <a:custGeom>
                    <a:avLst/>
                    <a:gdLst>
                      <a:gd name="txL" fmla="*/ 0 w 3"/>
                      <a:gd name="txT" fmla="*/ 0 h 4"/>
                      <a:gd name="txR" fmla="*/ 3 w 3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4">
                        <a:moveTo>
                          <a:pt x="2" y="4"/>
                        </a:moveTo>
                        <a:lnTo>
                          <a:pt x="3" y="0"/>
                        </a:lnTo>
                        <a:lnTo>
                          <a:pt x="0" y="2"/>
                        </a:lnTo>
                        <a:lnTo>
                          <a:pt x="2" y="4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53" name="Freeform 1310"/>
                  <p:cNvSpPr/>
                  <p:nvPr/>
                </p:nvSpPr>
                <p:spPr>
                  <a:xfrm>
                    <a:off x="167" y="560"/>
                    <a:ext cx="5" cy="1"/>
                  </a:xfrm>
                  <a:custGeom>
                    <a:avLst/>
                    <a:gdLst>
                      <a:gd name="txL" fmla="*/ 0 w 14"/>
                      <a:gd name="txT" fmla="*/ 0 h 3"/>
                      <a:gd name="txR" fmla="*/ 14 w 14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3">
                        <a:moveTo>
                          <a:pt x="14" y="0"/>
                        </a:moveTo>
                        <a:lnTo>
                          <a:pt x="0" y="3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EE62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54" name="Freeform 1311"/>
                  <p:cNvSpPr/>
                  <p:nvPr/>
                </p:nvSpPr>
                <p:spPr>
                  <a:xfrm>
                    <a:off x="125" y="398"/>
                    <a:ext cx="24" cy="18"/>
                  </a:xfrm>
                  <a:custGeom>
                    <a:avLst/>
                    <a:gdLst>
                      <a:gd name="txL" fmla="*/ 0 w 72"/>
                      <a:gd name="txT" fmla="*/ 0 h 54"/>
                      <a:gd name="txR" fmla="*/ 72 w 72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" h="54">
                        <a:moveTo>
                          <a:pt x="51" y="32"/>
                        </a:moveTo>
                        <a:lnTo>
                          <a:pt x="52" y="38"/>
                        </a:lnTo>
                        <a:lnTo>
                          <a:pt x="56" y="44"/>
                        </a:lnTo>
                        <a:lnTo>
                          <a:pt x="60" y="48"/>
                        </a:lnTo>
                        <a:lnTo>
                          <a:pt x="66" y="53"/>
                        </a:lnTo>
                        <a:lnTo>
                          <a:pt x="72" y="54"/>
                        </a:lnTo>
                        <a:lnTo>
                          <a:pt x="72" y="48"/>
                        </a:lnTo>
                        <a:lnTo>
                          <a:pt x="68" y="39"/>
                        </a:lnTo>
                        <a:lnTo>
                          <a:pt x="63" y="35"/>
                        </a:lnTo>
                        <a:lnTo>
                          <a:pt x="63" y="32"/>
                        </a:lnTo>
                        <a:lnTo>
                          <a:pt x="58" y="24"/>
                        </a:lnTo>
                        <a:lnTo>
                          <a:pt x="55" y="18"/>
                        </a:lnTo>
                        <a:lnTo>
                          <a:pt x="49" y="12"/>
                        </a:lnTo>
                        <a:lnTo>
                          <a:pt x="44" y="8"/>
                        </a:lnTo>
                        <a:lnTo>
                          <a:pt x="31" y="2"/>
                        </a:lnTo>
                        <a:lnTo>
                          <a:pt x="22" y="0"/>
                        </a:lnTo>
                        <a:lnTo>
                          <a:pt x="15" y="0"/>
                        </a:lnTo>
                        <a:lnTo>
                          <a:pt x="15" y="1"/>
                        </a:lnTo>
                        <a:lnTo>
                          <a:pt x="8" y="1"/>
                        </a:lnTo>
                        <a:lnTo>
                          <a:pt x="3" y="5"/>
                        </a:lnTo>
                        <a:lnTo>
                          <a:pt x="0" y="7"/>
                        </a:lnTo>
                        <a:lnTo>
                          <a:pt x="8" y="7"/>
                        </a:lnTo>
                        <a:lnTo>
                          <a:pt x="18" y="9"/>
                        </a:lnTo>
                        <a:lnTo>
                          <a:pt x="26" y="12"/>
                        </a:lnTo>
                        <a:lnTo>
                          <a:pt x="36" y="17"/>
                        </a:lnTo>
                        <a:lnTo>
                          <a:pt x="48" y="23"/>
                        </a:lnTo>
                        <a:lnTo>
                          <a:pt x="51" y="32"/>
                        </a:lnTo>
                        <a:close/>
                      </a:path>
                    </a:pathLst>
                  </a:custGeom>
                  <a:solidFill>
                    <a:srgbClr val="721C8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55" name="Freeform 1312"/>
                  <p:cNvSpPr/>
                  <p:nvPr/>
                </p:nvSpPr>
                <p:spPr>
                  <a:xfrm>
                    <a:off x="137" y="403"/>
                    <a:ext cx="5" cy="5"/>
                  </a:xfrm>
                  <a:custGeom>
                    <a:avLst/>
                    <a:gdLst>
                      <a:gd name="txL" fmla="*/ 0 w 15"/>
                      <a:gd name="txT" fmla="*/ 0 h 15"/>
                      <a:gd name="txR" fmla="*/ 15 w 15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15">
                        <a:moveTo>
                          <a:pt x="15" y="15"/>
                        </a:moveTo>
                        <a:lnTo>
                          <a:pt x="12" y="6"/>
                        </a:lnTo>
                        <a:lnTo>
                          <a:pt x="0" y="0"/>
                        </a:lnTo>
                        <a:lnTo>
                          <a:pt x="15" y="15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56" name="Freeform 1313"/>
                  <p:cNvSpPr/>
                  <p:nvPr/>
                </p:nvSpPr>
                <p:spPr>
                  <a:xfrm>
                    <a:off x="123" y="398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1" y="0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EE62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57" name="Freeform 1314"/>
                  <p:cNvSpPr>
                    <a:spLocks noEditPoints="1"/>
                  </p:cNvSpPr>
                  <p:nvPr/>
                </p:nvSpPr>
                <p:spPr>
                  <a:xfrm>
                    <a:off x="65" y="435"/>
                    <a:ext cx="77" cy="86"/>
                  </a:xfrm>
                  <a:custGeom>
                    <a:avLst/>
                    <a:gdLst>
                      <a:gd name="txL" fmla="*/ 0 w 230"/>
                      <a:gd name="txT" fmla="*/ 0 h 258"/>
                      <a:gd name="txR" fmla="*/ 230 w 230"/>
                      <a:gd name="txB" fmla="*/ 258 h 2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0" h="258">
                        <a:moveTo>
                          <a:pt x="92" y="0"/>
                        </a:moveTo>
                        <a:lnTo>
                          <a:pt x="75" y="14"/>
                        </a:lnTo>
                        <a:lnTo>
                          <a:pt x="54" y="24"/>
                        </a:lnTo>
                        <a:lnTo>
                          <a:pt x="35" y="38"/>
                        </a:lnTo>
                        <a:lnTo>
                          <a:pt x="0" y="65"/>
                        </a:lnTo>
                        <a:lnTo>
                          <a:pt x="12" y="77"/>
                        </a:lnTo>
                        <a:lnTo>
                          <a:pt x="13" y="75"/>
                        </a:lnTo>
                        <a:lnTo>
                          <a:pt x="17" y="71"/>
                        </a:lnTo>
                        <a:lnTo>
                          <a:pt x="20" y="72"/>
                        </a:lnTo>
                        <a:lnTo>
                          <a:pt x="24" y="76"/>
                        </a:lnTo>
                        <a:lnTo>
                          <a:pt x="30" y="84"/>
                        </a:lnTo>
                        <a:lnTo>
                          <a:pt x="31" y="86"/>
                        </a:lnTo>
                        <a:lnTo>
                          <a:pt x="37" y="89"/>
                        </a:lnTo>
                        <a:lnTo>
                          <a:pt x="44" y="95"/>
                        </a:lnTo>
                        <a:lnTo>
                          <a:pt x="57" y="108"/>
                        </a:lnTo>
                        <a:lnTo>
                          <a:pt x="59" y="110"/>
                        </a:lnTo>
                        <a:lnTo>
                          <a:pt x="59" y="116"/>
                        </a:lnTo>
                        <a:lnTo>
                          <a:pt x="57" y="120"/>
                        </a:lnTo>
                        <a:lnTo>
                          <a:pt x="43" y="114"/>
                        </a:lnTo>
                        <a:lnTo>
                          <a:pt x="59" y="132"/>
                        </a:lnTo>
                        <a:lnTo>
                          <a:pt x="73" y="154"/>
                        </a:lnTo>
                        <a:lnTo>
                          <a:pt x="80" y="165"/>
                        </a:lnTo>
                        <a:lnTo>
                          <a:pt x="80" y="155"/>
                        </a:lnTo>
                        <a:lnTo>
                          <a:pt x="79" y="147"/>
                        </a:lnTo>
                        <a:lnTo>
                          <a:pt x="79" y="143"/>
                        </a:lnTo>
                        <a:lnTo>
                          <a:pt x="83" y="144"/>
                        </a:lnTo>
                        <a:lnTo>
                          <a:pt x="87" y="150"/>
                        </a:lnTo>
                        <a:lnTo>
                          <a:pt x="91" y="159"/>
                        </a:lnTo>
                        <a:lnTo>
                          <a:pt x="91" y="161"/>
                        </a:lnTo>
                        <a:lnTo>
                          <a:pt x="113" y="176"/>
                        </a:lnTo>
                        <a:lnTo>
                          <a:pt x="117" y="180"/>
                        </a:lnTo>
                        <a:lnTo>
                          <a:pt x="131" y="188"/>
                        </a:lnTo>
                        <a:lnTo>
                          <a:pt x="144" y="198"/>
                        </a:lnTo>
                        <a:lnTo>
                          <a:pt x="155" y="210"/>
                        </a:lnTo>
                        <a:lnTo>
                          <a:pt x="165" y="226"/>
                        </a:lnTo>
                        <a:lnTo>
                          <a:pt x="168" y="230"/>
                        </a:lnTo>
                        <a:lnTo>
                          <a:pt x="169" y="236"/>
                        </a:lnTo>
                        <a:lnTo>
                          <a:pt x="169" y="237"/>
                        </a:lnTo>
                        <a:lnTo>
                          <a:pt x="187" y="258"/>
                        </a:lnTo>
                        <a:lnTo>
                          <a:pt x="199" y="222"/>
                        </a:lnTo>
                        <a:lnTo>
                          <a:pt x="203" y="216"/>
                        </a:lnTo>
                        <a:lnTo>
                          <a:pt x="191" y="209"/>
                        </a:lnTo>
                        <a:lnTo>
                          <a:pt x="179" y="201"/>
                        </a:lnTo>
                        <a:lnTo>
                          <a:pt x="169" y="184"/>
                        </a:lnTo>
                        <a:lnTo>
                          <a:pt x="168" y="179"/>
                        </a:lnTo>
                        <a:lnTo>
                          <a:pt x="171" y="174"/>
                        </a:lnTo>
                        <a:lnTo>
                          <a:pt x="175" y="173"/>
                        </a:lnTo>
                        <a:lnTo>
                          <a:pt x="215" y="203"/>
                        </a:lnTo>
                        <a:lnTo>
                          <a:pt x="216" y="202"/>
                        </a:lnTo>
                        <a:lnTo>
                          <a:pt x="218" y="182"/>
                        </a:lnTo>
                        <a:lnTo>
                          <a:pt x="169" y="160"/>
                        </a:lnTo>
                        <a:lnTo>
                          <a:pt x="169" y="156"/>
                        </a:lnTo>
                        <a:lnTo>
                          <a:pt x="171" y="155"/>
                        </a:lnTo>
                        <a:lnTo>
                          <a:pt x="183" y="153"/>
                        </a:lnTo>
                        <a:lnTo>
                          <a:pt x="194" y="153"/>
                        </a:lnTo>
                        <a:lnTo>
                          <a:pt x="205" y="156"/>
                        </a:lnTo>
                        <a:lnTo>
                          <a:pt x="213" y="160"/>
                        </a:lnTo>
                        <a:lnTo>
                          <a:pt x="222" y="167"/>
                        </a:lnTo>
                        <a:lnTo>
                          <a:pt x="227" y="155"/>
                        </a:lnTo>
                        <a:lnTo>
                          <a:pt x="227" y="154"/>
                        </a:lnTo>
                        <a:lnTo>
                          <a:pt x="229" y="160"/>
                        </a:lnTo>
                        <a:lnTo>
                          <a:pt x="230" y="158"/>
                        </a:lnTo>
                        <a:lnTo>
                          <a:pt x="230" y="150"/>
                        </a:lnTo>
                        <a:lnTo>
                          <a:pt x="213" y="129"/>
                        </a:lnTo>
                        <a:lnTo>
                          <a:pt x="210" y="125"/>
                        </a:lnTo>
                        <a:lnTo>
                          <a:pt x="201" y="119"/>
                        </a:lnTo>
                        <a:lnTo>
                          <a:pt x="181" y="105"/>
                        </a:lnTo>
                        <a:lnTo>
                          <a:pt x="162" y="94"/>
                        </a:lnTo>
                        <a:lnTo>
                          <a:pt x="156" y="89"/>
                        </a:lnTo>
                        <a:lnTo>
                          <a:pt x="152" y="86"/>
                        </a:lnTo>
                        <a:lnTo>
                          <a:pt x="149" y="81"/>
                        </a:lnTo>
                        <a:lnTo>
                          <a:pt x="147" y="77"/>
                        </a:lnTo>
                        <a:lnTo>
                          <a:pt x="140" y="63"/>
                        </a:lnTo>
                        <a:lnTo>
                          <a:pt x="137" y="56"/>
                        </a:lnTo>
                        <a:lnTo>
                          <a:pt x="126" y="39"/>
                        </a:lnTo>
                        <a:lnTo>
                          <a:pt x="116" y="24"/>
                        </a:lnTo>
                        <a:lnTo>
                          <a:pt x="104" y="11"/>
                        </a:lnTo>
                        <a:lnTo>
                          <a:pt x="92" y="0"/>
                        </a:lnTo>
                        <a:close/>
                        <a:moveTo>
                          <a:pt x="74" y="51"/>
                        </a:moveTo>
                        <a:lnTo>
                          <a:pt x="75" y="50"/>
                        </a:lnTo>
                        <a:lnTo>
                          <a:pt x="96" y="80"/>
                        </a:lnTo>
                        <a:lnTo>
                          <a:pt x="96" y="81"/>
                        </a:lnTo>
                        <a:lnTo>
                          <a:pt x="87" y="81"/>
                        </a:lnTo>
                        <a:lnTo>
                          <a:pt x="81" y="78"/>
                        </a:lnTo>
                        <a:lnTo>
                          <a:pt x="75" y="72"/>
                        </a:lnTo>
                        <a:lnTo>
                          <a:pt x="71" y="65"/>
                        </a:lnTo>
                        <a:lnTo>
                          <a:pt x="71" y="57"/>
                        </a:lnTo>
                        <a:lnTo>
                          <a:pt x="74" y="51"/>
                        </a:lnTo>
                        <a:close/>
                        <a:moveTo>
                          <a:pt x="44" y="80"/>
                        </a:moveTo>
                        <a:lnTo>
                          <a:pt x="48" y="65"/>
                        </a:lnTo>
                        <a:lnTo>
                          <a:pt x="51" y="63"/>
                        </a:lnTo>
                        <a:lnTo>
                          <a:pt x="54" y="64"/>
                        </a:lnTo>
                        <a:lnTo>
                          <a:pt x="57" y="65"/>
                        </a:lnTo>
                        <a:lnTo>
                          <a:pt x="56" y="70"/>
                        </a:lnTo>
                        <a:lnTo>
                          <a:pt x="56" y="74"/>
                        </a:lnTo>
                        <a:lnTo>
                          <a:pt x="75" y="104"/>
                        </a:lnTo>
                        <a:lnTo>
                          <a:pt x="75" y="107"/>
                        </a:lnTo>
                        <a:lnTo>
                          <a:pt x="71" y="111"/>
                        </a:lnTo>
                        <a:lnTo>
                          <a:pt x="67" y="110"/>
                        </a:lnTo>
                        <a:lnTo>
                          <a:pt x="45" y="81"/>
                        </a:lnTo>
                        <a:lnTo>
                          <a:pt x="44" y="80"/>
                        </a:lnTo>
                        <a:close/>
                        <a:moveTo>
                          <a:pt x="151" y="137"/>
                        </a:moveTo>
                        <a:lnTo>
                          <a:pt x="141" y="123"/>
                        </a:lnTo>
                        <a:lnTo>
                          <a:pt x="139" y="108"/>
                        </a:lnTo>
                        <a:lnTo>
                          <a:pt x="139" y="105"/>
                        </a:lnTo>
                        <a:lnTo>
                          <a:pt x="144" y="104"/>
                        </a:lnTo>
                        <a:lnTo>
                          <a:pt x="162" y="128"/>
                        </a:lnTo>
                        <a:lnTo>
                          <a:pt x="173" y="132"/>
                        </a:lnTo>
                        <a:lnTo>
                          <a:pt x="183" y="141"/>
                        </a:lnTo>
                        <a:lnTo>
                          <a:pt x="181" y="143"/>
                        </a:lnTo>
                        <a:lnTo>
                          <a:pt x="179" y="146"/>
                        </a:lnTo>
                        <a:lnTo>
                          <a:pt x="176" y="146"/>
                        </a:lnTo>
                        <a:lnTo>
                          <a:pt x="175" y="146"/>
                        </a:lnTo>
                        <a:lnTo>
                          <a:pt x="175" y="147"/>
                        </a:lnTo>
                        <a:lnTo>
                          <a:pt x="173" y="148"/>
                        </a:lnTo>
                        <a:lnTo>
                          <a:pt x="151" y="137"/>
                        </a:lnTo>
                        <a:close/>
                        <a:moveTo>
                          <a:pt x="115" y="134"/>
                        </a:moveTo>
                        <a:lnTo>
                          <a:pt x="120" y="136"/>
                        </a:lnTo>
                        <a:lnTo>
                          <a:pt x="123" y="141"/>
                        </a:lnTo>
                        <a:lnTo>
                          <a:pt x="126" y="152"/>
                        </a:lnTo>
                        <a:lnTo>
                          <a:pt x="115" y="149"/>
                        </a:lnTo>
                        <a:lnTo>
                          <a:pt x="107" y="143"/>
                        </a:lnTo>
                        <a:lnTo>
                          <a:pt x="103" y="132"/>
                        </a:lnTo>
                        <a:lnTo>
                          <a:pt x="107" y="123"/>
                        </a:lnTo>
                        <a:lnTo>
                          <a:pt x="110" y="119"/>
                        </a:lnTo>
                        <a:lnTo>
                          <a:pt x="113" y="120"/>
                        </a:lnTo>
                        <a:lnTo>
                          <a:pt x="115" y="124"/>
                        </a:lnTo>
                        <a:lnTo>
                          <a:pt x="115" y="132"/>
                        </a:lnTo>
                        <a:lnTo>
                          <a:pt x="115" y="134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58" name="Freeform 1315"/>
                  <p:cNvSpPr/>
                  <p:nvPr/>
                </p:nvSpPr>
                <p:spPr>
                  <a:xfrm>
                    <a:off x="89" y="452"/>
                    <a:ext cx="8" cy="10"/>
                  </a:xfrm>
                  <a:custGeom>
                    <a:avLst/>
                    <a:gdLst>
                      <a:gd name="txL" fmla="*/ 0 w 25"/>
                      <a:gd name="txT" fmla="*/ 0 h 31"/>
                      <a:gd name="txR" fmla="*/ 25 w 25"/>
                      <a:gd name="txB" fmla="*/ 31 h 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31">
                        <a:moveTo>
                          <a:pt x="4" y="0"/>
                        </a:moveTo>
                        <a:lnTo>
                          <a:pt x="3" y="1"/>
                        </a:lnTo>
                        <a:lnTo>
                          <a:pt x="0" y="7"/>
                        </a:lnTo>
                        <a:lnTo>
                          <a:pt x="0" y="15"/>
                        </a:lnTo>
                        <a:lnTo>
                          <a:pt x="4" y="22"/>
                        </a:lnTo>
                        <a:lnTo>
                          <a:pt x="10" y="28"/>
                        </a:lnTo>
                        <a:lnTo>
                          <a:pt x="16" y="31"/>
                        </a:lnTo>
                        <a:lnTo>
                          <a:pt x="25" y="31"/>
                        </a:lnTo>
                        <a:lnTo>
                          <a:pt x="25" y="3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B45A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59" name="Freeform 1316"/>
                  <p:cNvSpPr/>
                  <p:nvPr/>
                </p:nvSpPr>
                <p:spPr>
                  <a:xfrm>
                    <a:off x="80" y="456"/>
                    <a:ext cx="10" cy="16"/>
                  </a:xfrm>
                  <a:custGeom>
                    <a:avLst/>
                    <a:gdLst>
                      <a:gd name="txL" fmla="*/ 0 w 31"/>
                      <a:gd name="txT" fmla="*/ 0 h 48"/>
                      <a:gd name="txR" fmla="*/ 31 w 31"/>
                      <a:gd name="txB" fmla="*/ 48 h 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48">
                        <a:moveTo>
                          <a:pt x="4" y="2"/>
                        </a:moveTo>
                        <a:lnTo>
                          <a:pt x="0" y="17"/>
                        </a:lnTo>
                        <a:lnTo>
                          <a:pt x="1" y="18"/>
                        </a:lnTo>
                        <a:lnTo>
                          <a:pt x="23" y="47"/>
                        </a:lnTo>
                        <a:lnTo>
                          <a:pt x="27" y="48"/>
                        </a:lnTo>
                        <a:lnTo>
                          <a:pt x="31" y="44"/>
                        </a:lnTo>
                        <a:lnTo>
                          <a:pt x="31" y="41"/>
                        </a:lnTo>
                        <a:lnTo>
                          <a:pt x="12" y="11"/>
                        </a:lnTo>
                        <a:lnTo>
                          <a:pt x="12" y="7"/>
                        </a:lnTo>
                        <a:lnTo>
                          <a:pt x="13" y="2"/>
                        </a:lnTo>
                        <a:lnTo>
                          <a:pt x="10" y="1"/>
                        </a:lnTo>
                        <a:lnTo>
                          <a:pt x="7" y="0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solidFill>
                    <a:srgbClr val="E473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60" name="Freeform 1317"/>
                  <p:cNvSpPr/>
                  <p:nvPr/>
                </p:nvSpPr>
                <p:spPr>
                  <a:xfrm>
                    <a:off x="111" y="470"/>
                    <a:ext cx="15" cy="14"/>
                  </a:xfrm>
                  <a:custGeom>
                    <a:avLst/>
                    <a:gdLst>
                      <a:gd name="txL" fmla="*/ 0 w 44"/>
                      <a:gd name="txT" fmla="*/ 0 h 44"/>
                      <a:gd name="txR" fmla="*/ 44 w 44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" h="44">
                        <a:moveTo>
                          <a:pt x="0" y="4"/>
                        </a:moveTo>
                        <a:lnTo>
                          <a:pt x="2" y="19"/>
                        </a:lnTo>
                        <a:lnTo>
                          <a:pt x="12" y="33"/>
                        </a:lnTo>
                        <a:lnTo>
                          <a:pt x="34" y="44"/>
                        </a:lnTo>
                        <a:lnTo>
                          <a:pt x="36" y="43"/>
                        </a:lnTo>
                        <a:lnTo>
                          <a:pt x="36" y="42"/>
                        </a:lnTo>
                        <a:lnTo>
                          <a:pt x="37" y="42"/>
                        </a:lnTo>
                        <a:lnTo>
                          <a:pt x="40" y="42"/>
                        </a:lnTo>
                        <a:lnTo>
                          <a:pt x="42" y="39"/>
                        </a:lnTo>
                        <a:lnTo>
                          <a:pt x="44" y="37"/>
                        </a:lnTo>
                        <a:lnTo>
                          <a:pt x="34" y="28"/>
                        </a:lnTo>
                        <a:lnTo>
                          <a:pt x="23" y="24"/>
                        </a:lnTo>
                        <a:lnTo>
                          <a:pt x="5" y="0"/>
                        </a:lnTo>
                        <a:lnTo>
                          <a:pt x="0" y="1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B45A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61" name="Freeform 1318"/>
                  <p:cNvSpPr/>
                  <p:nvPr/>
                </p:nvSpPr>
                <p:spPr>
                  <a:xfrm>
                    <a:off x="99" y="475"/>
                    <a:ext cx="8" cy="11"/>
                  </a:xfrm>
                  <a:custGeom>
                    <a:avLst/>
                    <a:gdLst>
                      <a:gd name="txL" fmla="*/ 0 w 23"/>
                      <a:gd name="txT" fmla="*/ 0 h 33"/>
                      <a:gd name="txR" fmla="*/ 23 w 23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33">
                        <a:moveTo>
                          <a:pt x="23" y="33"/>
                        </a:moveTo>
                        <a:lnTo>
                          <a:pt x="20" y="22"/>
                        </a:lnTo>
                        <a:lnTo>
                          <a:pt x="17" y="17"/>
                        </a:lnTo>
                        <a:lnTo>
                          <a:pt x="12" y="15"/>
                        </a:lnTo>
                        <a:lnTo>
                          <a:pt x="12" y="13"/>
                        </a:lnTo>
                        <a:lnTo>
                          <a:pt x="12" y="5"/>
                        </a:lnTo>
                        <a:lnTo>
                          <a:pt x="10" y="1"/>
                        </a:lnTo>
                        <a:lnTo>
                          <a:pt x="7" y="0"/>
                        </a:lnTo>
                        <a:lnTo>
                          <a:pt x="4" y="4"/>
                        </a:lnTo>
                        <a:lnTo>
                          <a:pt x="0" y="13"/>
                        </a:lnTo>
                        <a:lnTo>
                          <a:pt x="4" y="24"/>
                        </a:lnTo>
                        <a:lnTo>
                          <a:pt x="12" y="30"/>
                        </a:lnTo>
                        <a:lnTo>
                          <a:pt x="23" y="33"/>
                        </a:lnTo>
                        <a:close/>
                      </a:path>
                    </a:pathLst>
                  </a:custGeom>
                  <a:solidFill>
                    <a:srgbClr val="B45A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62" name="Freeform 1319"/>
                  <p:cNvSpPr/>
                  <p:nvPr/>
                </p:nvSpPr>
                <p:spPr>
                  <a:xfrm>
                    <a:off x="69" y="459"/>
                    <a:ext cx="16" cy="16"/>
                  </a:xfrm>
                  <a:custGeom>
                    <a:avLst/>
                    <a:gdLst>
                      <a:gd name="txL" fmla="*/ 0 w 47"/>
                      <a:gd name="txT" fmla="*/ 0 h 49"/>
                      <a:gd name="txR" fmla="*/ 47 w 47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" h="49">
                        <a:moveTo>
                          <a:pt x="47" y="39"/>
                        </a:moveTo>
                        <a:lnTo>
                          <a:pt x="45" y="37"/>
                        </a:lnTo>
                        <a:lnTo>
                          <a:pt x="32" y="24"/>
                        </a:lnTo>
                        <a:lnTo>
                          <a:pt x="25" y="18"/>
                        </a:lnTo>
                        <a:lnTo>
                          <a:pt x="19" y="15"/>
                        </a:lnTo>
                        <a:lnTo>
                          <a:pt x="18" y="13"/>
                        </a:lnTo>
                        <a:lnTo>
                          <a:pt x="12" y="5"/>
                        </a:lnTo>
                        <a:lnTo>
                          <a:pt x="8" y="1"/>
                        </a:lnTo>
                        <a:lnTo>
                          <a:pt x="5" y="0"/>
                        </a:lnTo>
                        <a:lnTo>
                          <a:pt x="1" y="4"/>
                        </a:lnTo>
                        <a:lnTo>
                          <a:pt x="0" y="6"/>
                        </a:lnTo>
                        <a:lnTo>
                          <a:pt x="1" y="11"/>
                        </a:lnTo>
                        <a:lnTo>
                          <a:pt x="5" y="16"/>
                        </a:lnTo>
                        <a:lnTo>
                          <a:pt x="7" y="23"/>
                        </a:lnTo>
                        <a:lnTo>
                          <a:pt x="31" y="43"/>
                        </a:lnTo>
                        <a:lnTo>
                          <a:pt x="45" y="49"/>
                        </a:lnTo>
                        <a:lnTo>
                          <a:pt x="47" y="45"/>
                        </a:lnTo>
                        <a:lnTo>
                          <a:pt x="47" y="39"/>
                        </a:lnTo>
                        <a:close/>
                      </a:path>
                    </a:pathLst>
                  </a:custGeom>
                  <a:solidFill>
                    <a:srgbClr val="B45A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63" name="Freeform 1320"/>
                  <p:cNvSpPr>
                    <a:spLocks noEditPoints="1"/>
                  </p:cNvSpPr>
                  <p:nvPr/>
                </p:nvSpPr>
                <p:spPr>
                  <a:xfrm>
                    <a:off x="91" y="483"/>
                    <a:ext cx="66" cy="69"/>
                  </a:xfrm>
                  <a:custGeom>
                    <a:avLst/>
                    <a:gdLst>
                      <a:gd name="txL" fmla="*/ 0 w 198"/>
                      <a:gd name="txT" fmla="*/ 0 h 208"/>
                      <a:gd name="txR" fmla="*/ 198 w 198"/>
                      <a:gd name="txB" fmla="*/ 208 h 20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8" h="208">
                        <a:moveTo>
                          <a:pt x="12" y="18"/>
                        </a:moveTo>
                        <a:lnTo>
                          <a:pt x="12" y="16"/>
                        </a:lnTo>
                        <a:lnTo>
                          <a:pt x="8" y="7"/>
                        </a:lnTo>
                        <a:lnTo>
                          <a:pt x="4" y="1"/>
                        </a:lnTo>
                        <a:lnTo>
                          <a:pt x="0" y="0"/>
                        </a:lnTo>
                        <a:lnTo>
                          <a:pt x="0" y="4"/>
                        </a:lnTo>
                        <a:lnTo>
                          <a:pt x="1" y="12"/>
                        </a:lnTo>
                        <a:lnTo>
                          <a:pt x="1" y="22"/>
                        </a:lnTo>
                        <a:lnTo>
                          <a:pt x="4" y="24"/>
                        </a:lnTo>
                        <a:lnTo>
                          <a:pt x="11" y="36"/>
                        </a:lnTo>
                        <a:lnTo>
                          <a:pt x="60" y="73"/>
                        </a:lnTo>
                        <a:lnTo>
                          <a:pt x="65" y="84"/>
                        </a:lnTo>
                        <a:lnTo>
                          <a:pt x="74" y="96"/>
                        </a:lnTo>
                        <a:lnTo>
                          <a:pt x="74" y="97"/>
                        </a:lnTo>
                        <a:lnTo>
                          <a:pt x="74" y="101"/>
                        </a:lnTo>
                        <a:lnTo>
                          <a:pt x="77" y="106"/>
                        </a:lnTo>
                        <a:lnTo>
                          <a:pt x="83" y="114"/>
                        </a:lnTo>
                        <a:lnTo>
                          <a:pt x="98" y="138"/>
                        </a:lnTo>
                        <a:lnTo>
                          <a:pt x="104" y="145"/>
                        </a:lnTo>
                        <a:lnTo>
                          <a:pt x="128" y="169"/>
                        </a:lnTo>
                        <a:lnTo>
                          <a:pt x="130" y="172"/>
                        </a:lnTo>
                        <a:lnTo>
                          <a:pt x="130" y="177"/>
                        </a:lnTo>
                        <a:lnTo>
                          <a:pt x="131" y="185"/>
                        </a:lnTo>
                        <a:lnTo>
                          <a:pt x="136" y="193"/>
                        </a:lnTo>
                        <a:lnTo>
                          <a:pt x="142" y="199"/>
                        </a:lnTo>
                        <a:lnTo>
                          <a:pt x="150" y="205"/>
                        </a:lnTo>
                        <a:lnTo>
                          <a:pt x="156" y="208"/>
                        </a:lnTo>
                        <a:lnTo>
                          <a:pt x="158" y="207"/>
                        </a:lnTo>
                        <a:lnTo>
                          <a:pt x="160" y="203"/>
                        </a:lnTo>
                        <a:lnTo>
                          <a:pt x="161" y="202"/>
                        </a:lnTo>
                        <a:lnTo>
                          <a:pt x="160" y="189"/>
                        </a:lnTo>
                        <a:lnTo>
                          <a:pt x="174" y="149"/>
                        </a:lnTo>
                        <a:lnTo>
                          <a:pt x="190" y="124"/>
                        </a:lnTo>
                        <a:lnTo>
                          <a:pt x="198" y="83"/>
                        </a:lnTo>
                        <a:lnTo>
                          <a:pt x="194" y="71"/>
                        </a:lnTo>
                        <a:lnTo>
                          <a:pt x="190" y="59"/>
                        </a:lnTo>
                        <a:lnTo>
                          <a:pt x="182" y="48"/>
                        </a:lnTo>
                        <a:lnTo>
                          <a:pt x="174" y="39"/>
                        </a:lnTo>
                        <a:lnTo>
                          <a:pt x="160" y="23"/>
                        </a:lnTo>
                        <a:lnTo>
                          <a:pt x="160" y="22"/>
                        </a:lnTo>
                        <a:lnTo>
                          <a:pt x="151" y="16"/>
                        </a:lnTo>
                        <a:lnTo>
                          <a:pt x="151" y="15"/>
                        </a:lnTo>
                        <a:lnTo>
                          <a:pt x="150" y="17"/>
                        </a:lnTo>
                        <a:lnTo>
                          <a:pt x="148" y="11"/>
                        </a:lnTo>
                        <a:lnTo>
                          <a:pt x="148" y="12"/>
                        </a:lnTo>
                        <a:lnTo>
                          <a:pt x="143" y="24"/>
                        </a:lnTo>
                        <a:lnTo>
                          <a:pt x="151" y="33"/>
                        </a:lnTo>
                        <a:lnTo>
                          <a:pt x="157" y="46"/>
                        </a:lnTo>
                        <a:lnTo>
                          <a:pt x="157" y="47"/>
                        </a:lnTo>
                        <a:lnTo>
                          <a:pt x="139" y="39"/>
                        </a:lnTo>
                        <a:lnTo>
                          <a:pt x="137" y="59"/>
                        </a:lnTo>
                        <a:lnTo>
                          <a:pt x="136" y="60"/>
                        </a:lnTo>
                        <a:lnTo>
                          <a:pt x="96" y="30"/>
                        </a:lnTo>
                        <a:lnTo>
                          <a:pt x="92" y="31"/>
                        </a:lnTo>
                        <a:lnTo>
                          <a:pt x="89" y="36"/>
                        </a:lnTo>
                        <a:lnTo>
                          <a:pt x="90" y="41"/>
                        </a:lnTo>
                        <a:lnTo>
                          <a:pt x="100" y="58"/>
                        </a:lnTo>
                        <a:lnTo>
                          <a:pt x="112" y="66"/>
                        </a:lnTo>
                        <a:lnTo>
                          <a:pt x="124" y="73"/>
                        </a:lnTo>
                        <a:lnTo>
                          <a:pt x="120" y="79"/>
                        </a:lnTo>
                        <a:lnTo>
                          <a:pt x="108" y="115"/>
                        </a:lnTo>
                        <a:lnTo>
                          <a:pt x="90" y="94"/>
                        </a:lnTo>
                        <a:lnTo>
                          <a:pt x="90" y="93"/>
                        </a:lnTo>
                        <a:lnTo>
                          <a:pt x="89" y="87"/>
                        </a:lnTo>
                        <a:lnTo>
                          <a:pt x="86" y="83"/>
                        </a:lnTo>
                        <a:lnTo>
                          <a:pt x="76" y="67"/>
                        </a:lnTo>
                        <a:lnTo>
                          <a:pt x="65" y="55"/>
                        </a:lnTo>
                        <a:lnTo>
                          <a:pt x="52" y="45"/>
                        </a:lnTo>
                        <a:lnTo>
                          <a:pt x="38" y="37"/>
                        </a:lnTo>
                        <a:lnTo>
                          <a:pt x="34" y="33"/>
                        </a:lnTo>
                        <a:lnTo>
                          <a:pt x="12" y="18"/>
                        </a:lnTo>
                        <a:close/>
                        <a:moveTo>
                          <a:pt x="116" y="121"/>
                        </a:moveTo>
                        <a:lnTo>
                          <a:pt x="118" y="121"/>
                        </a:lnTo>
                        <a:lnTo>
                          <a:pt x="128" y="123"/>
                        </a:lnTo>
                        <a:lnTo>
                          <a:pt x="130" y="121"/>
                        </a:lnTo>
                        <a:lnTo>
                          <a:pt x="133" y="119"/>
                        </a:lnTo>
                        <a:lnTo>
                          <a:pt x="138" y="118"/>
                        </a:lnTo>
                        <a:lnTo>
                          <a:pt x="148" y="115"/>
                        </a:lnTo>
                        <a:lnTo>
                          <a:pt x="158" y="117"/>
                        </a:lnTo>
                        <a:lnTo>
                          <a:pt x="168" y="120"/>
                        </a:lnTo>
                        <a:lnTo>
                          <a:pt x="178" y="126"/>
                        </a:lnTo>
                        <a:lnTo>
                          <a:pt x="179" y="127"/>
                        </a:lnTo>
                        <a:lnTo>
                          <a:pt x="179" y="129"/>
                        </a:lnTo>
                        <a:lnTo>
                          <a:pt x="178" y="131"/>
                        </a:lnTo>
                        <a:lnTo>
                          <a:pt x="175" y="133"/>
                        </a:lnTo>
                        <a:lnTo>
                          <a:pt x="133" y="135"/>
                        </a:lnTo>
                        <a:lnTo>
                          <a:pt x="131" y="132"/>
                        </a:lnTo>
                        <a:lnTo>
                          <a:pt x="130" y="130"/>
                        </a:lnTo>
                        <a:lnTo>
                          <a:pt x="128" y="126"/>
                        </a:lnTo>
                        <a:lnTo>
                          <a:pt x="116" y="121"/>
                        </a:lnTo>
                        <a:close/>
                      </a:path>
                    </a:pathLst>
                  </a:custGeom>
                  <a:solidFill>
                    <a:srgbClr val="B45A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64" name="Freeform 1321"/>
                  <p:cNvSpPr/>
                  <p:nvPr/>
                </p:nvSpPr>
                <p:spPr>
                  <a:xfrm>
                    <a:off x="130" y="521"/>
                    <a:ext cx="21" cy="7"/>
                  </a:xfrm>
                  <a:custGeom>
                    <a:avLst/>
                    <a:gdLst>
                      <a:gd name="txL" fmla="*/ 0 w 63"/>
                      <a:gd name="txT" fmla="*/ 0 h 20"/>
                      <a:gd name="txR" fmla="*/ 63 w 63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3" h="20">
                        <a:moveTo>
                          <a:pt x="2" y="6"/>
                        </a:moveTo>
                        <a:lnTo>
                          <a:pt x="0" y="6"/>
                        </a:lnTo>
                        <a:lnTo>
                          <a:pt x="12" y="11"/>
                        </a:lnTo>
                        <a:lnTo>
                          <a:pt x="14" y="15"/>
                        </a:lnTo>
                        <a:lnTo>
                          <a:pt x="15" y="17"/>
                        </a:lnTo>
                        <a:lnTo>
                          <a:pt x="17" y="20"/>
                        </a:lnTo>
                        <a:lnTo>
                          <a:pt x="59" y="18"/>
                        </a:lnTo>
                        <a:lnTo>
                          <a:pt x="62" y="16"/>
                        </a:lnTo>
                        <a:lnTo>
                          <a:pt x="63" y="14"/>
                        </a:lnTo>
                        <a:lnTo>
                          <a:pt x="63" y="12"/>
                        </a:lnTo>
                        <a:lnTo>
                          <a:pt x="62" y="11"/>
                        </a:lnTo>
                        <a:lnTo>
                          <a:pt x="52" y="5"/>
                        </a:lnTo>
                        <a:lnTo>
                          <a:pt x="42" y="2"/>
                        </a:lnTo>
                        <a:lnTo>
                          <a:pt x="32" y="0"/>
                        </a:lnTo>
                        <a:lnTo>
                          <a:pt x="22" y="3"/>
                        </a:lnTo>
                        <a:lnTo>
                          <a:pt x="17" y="4"/>
                        </a:lnTo>
                        <a:lnTo>
                          <a:pt x="14" y="6"/>
                        </a:lnTo>
                        <a:lnTo>
                          <a:pt x="12" y="8"/>
                        </a:lnTo>
                        <a:lnTo>
                          <a:pt x="2" y="6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65" name="Freeform 1322"/>
                  <p:cNvSpPr>
                    <a:spLocks noEditPoints="1"/>
                  </p:cNvSpPr>
                  <p:nvPr/>
                </p:nvSpPr>
                <p:spPr>
                  <a:xfrm>
                    <a:off x="35" y="457"/>
                    <a:ext cx="91" cy="92"/>
                  </a:xfrm>
                  <a:custGeom>
                    <a:avLst/>
                    <a:gdLst>
                      <a:gd name="txL" fmla="*/ 0 w 273"/>
                      <a:gd name="txT" fmla="*/ 0 h 277"/>
                      <a:gd name="txR" fmla="*/ 273 w 273"/>
                      <a:gd name="txB" fmla="*/ 277 h 27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3" h="277">
                        <a:moveTo>
                          <a:pt x="170" y="100"/>
                        </a:moveTo>
                        <a:lnTo>
                          <a:pt x="163" y="89"/>
                        </a:lnTo>
                        <a:lnTo>
                          <a:pt x="149" y="67"/>
                        </a:lnTo>
                        <a:lnTo>
                          <a:pt x="133" y="49"/>
                        </a:lnTo>
                        <a:lnTo>
                          <a:pt x="109" y="29"/>
                        </a:lnTo>
                        <a:lnTo>
                          <a:pt x="107" y="22"/>
                        </a:lnTo>
                        <a:lnTo>
                          <a:pt x="103" y="17"/>
                        </a:lnTo>
                        <a:lnTo>
                          <a:pt x="102" y="12"/>
                        </a:lnTo>
                        <a:lnTo>
                          <a:pt x="90" y="0"/>
                        </a:lnTo>
                        <a:lnTo>
                          <a:pt x="84" y="5"/>
                        </a:lnTo>
                        <a:lnTo>
                          <a:pt x="0" y="54"/>
                        </a:lnTo>
                        <a:lnTo>
                          <a:pt x="7" y="63"/>
                        </a:lnTo>
                        <a:lnTo>
                          <a:pt x="11" y="67"/>
                        </a:lnTo>
                        <a:lnTo>
                          <a:pt x="39" y="99"/>
                        </a:lnTo>
                        <a:lnTo>
                          <a:pt x="39" y="101"/>
                        </a:lnTo>
                        <a:lnTo>
                          <a:pt x="35" y="100"/>
                        </a:lnTo>
                        <a:lnTo>
                          <a:pt x="36" y="101"/>
                        </a:lnTo>
                        <a:lnTo>
                          <a:pt x="42" y="112"/>
                        </a:lnTo>
                        <a:lnTo>
                          <a:pt x="50" y="125"/>
                        </a:lnTo>
                        <a:lnTo>
                          <a:pt x="61" y="139"/>
                        </a:lnTo>
                        <a:lnTo>
                          <a:pt x="84" y="166"/>
                        </a:lnTo>
                        <a:lnTo>
                          <a:pt x="99" y="181"/>
                        </a:lnTo>
                        <a:lnTo>
                          <a:pt x="117" y="195"/>
                        </a:lnTo>
                        <a:lnTo>
                          <a:pt x="101" y="178"/>
                        </a:lnTo>
                        <a:lnTo>
                          <a:pt x="97" y="175"/>
                        </a:lnTo>
                        <a:lnTo>
                          <a:pt x="84" y="150"/>
                        </a:lnTo>
                        <a:lnTo>
                          <a:pt x="83" y="148"/>
                        </a:lnTo>
                        <a:lnTo>
                          <a:pt x="86" y="149"/>
                        </a:lnTo>
                        <a:lnTo>
                          <a:pt x="114" y="177"/>
                        </a:lnTo>
                        <a:lnTo>
                          <a:pt x="128" y="190"/>
                        </a:lnTo>
                        <a:lnTo>
                          <a:pt x="145" y="203"/>
                        </a:lnTo>
                        <a:lnTo>
                          <a:pt x="149" y="205"/>
                        </a:lnTo>
                        <a:lnTo>
                          <a:pt x="152" y="213"/>
                        </a:lnTo>
                        <a:lnTo>
                          <a:pt x="155" y="216"/>
                        </a:lnTo>
                        <a:lnTo>
                          <a:pt x="164" y="222"/>
                        </a:lnTo>
                        <a:lnTo>
                          <a:pt x="169" y="225"/>
                        </a:lnTo>
                        <a:lnTo>
                          <a:pt x="165" y="214"/>
                        </a:lnTo>
                        <a:lnTo>
                          <a:pt x="164" y="211"/>
                        </a:lnTo>
                        <a:lnTo>
                          <a:pt x="168" y="213"/>
                        </a:lnTo>
                        <a:lnTo>
                          <a:pt x="179" y="223"/>
                        </a:lnTo>
                        <a:lnTo>
                          <a:pt x="188" y="235"/>
                        </a:lnTo>
                        <a:lnTo>
                          <a:pt x="191" y="238"/>
                        </a:lnTo>
                        <a:lnTo>
                          <a:pt x="197" y="252"/>
                        </a:lnTo>
                        <a:lnTo>
                          <a:pt x="224" y="277"/>
                        </a:lnTo>
                        <a:lnTo>
                          <a:pt x="225" y="277"/>
                        </a:lnTo>
                        <a:lnTo>
                          <a:pt x="231" y="276"/>
                        </a:lnTo>
                        <a:lnTo>
                          <a:pt x="240" y="269"/>
                        </a:lnTo>
                        <a:lnTo>
                          <a:pt x="251" y="263"/>
                        </a:lnTo>
                        <a:lnTo>
                          <a:pt x="260" y="241"/>
                        </a:lnTo>
                        <a:lnTo>
                          <a:pt x="261" y="240"/>
                        </a:lnTo>
                        <a:lnTo>
                          <a:pt x="260" y="232"/>
                        </a:lnTo>
                        <a:lnTo>
                          <a:pt x="263" y="226"/>
                        </a:lnTo>
                        <a:lnTo>
                          <a:pt x="260" y="219"/>
                        </a:lnTo>
                        <a:lnTo>
                          <a:pt x="259" y="215"/>
                        </a:lnTo>
                        <a:lnTo>
                          <a:pt x="263" y="214"/>
                        </a:lnTo>
                        <a:lnTo>
                          <a:pt x="270" y="221"/>
                        </a:lnTo>
                        <a:lnTo>
                          <a:pt x="271" y="223"/>
                        </a:lnTo>
                        <a:lnTo>
                          <a:pt x="273" y="223"/>
                        </a:lnTo>
                        <a:lnTo>
                          <a:pt x="267" y="216"/>
                        </a:lnTo>
                        <a:lnTo>
                          <a:pt x="252" y="192"/>
                        </a:lnTo>
                        <a:lnTo>
                          <a:pt x="246" y="184"/>
                        </a:lnTo>
                        <a:lnTo>
                          <a:pt x="243" y="179"/>
                        </a:lnTo>
                        <a:lnTo>
                          <a:pt x="243" y="175"/>
                        </a:lnTo>
                        <a:lnTo>
                          <a:pt x="243" y="174"/>
                        </a:lnTo>
                        <a:lnTo>
                          <a:pt x="234" y="162"/>
                        </a:lnTo>
                        <a:lnTo>
                          <a:pt x="229" y="151"/>
                        </a:lnTo>
                        <a:lnTo>
                          <a:pt x="180" y="114"/>
                        </a:lnTo>
                        <a:lnTo>
                          <a:pt x="173" y="102"/>
                        </a:lnTo>
                        <a:lnTo>
                          <a:pt x="170" y="100"/>
                        </a:lnTo>
                        <a:close/>
                        <a:moveTo>
                          <a:pt x="79" y="28"/>
                        </a:moveTo>
                        <a:lnTo>
                          <a:pt x="79" y="27"/>
                        </a:lnTo>
                        <a:lnTo>
                          <a:pt x="79" y="18"/>
                        </a:lnTo>
                        <a:lnTo>
                          <a:pt x="83" y="16"/>
                        </a:lnTo>
                        <a:lnTo>
                          <a:pt x="104" y="34"/>
                        </a:lnTo>
                        <a:lnTo>
                          <a:pt x="113" y="45"/>
                        </a:lnTo>
                        <a:lnTo>
                          <a:pt x="122" y="58"/>
                        </a:lnTo>
                        <a:lnTo>
                          <a:pt x="123" y="60"/>
                        </a:lnTo>
                        <a:lnTo>
                          <a:pt x="121" y="61"/>
                        </a:lnTo>
                        <a:lnTo>
                          <a:pt x="120" y="64"/>
                        </a:lnTo>
                        <a:lnTo>
                          <a:pt x="115" y="64"/>
                        </a:lnTo>
                        <a:lnTo>
                          <a:pt x="79" y="28"/>
                        </a:lnTo>
                        <a:close/>
                        <a:moveTo>
                          <a:pt x="78" y="52"/>
                        </a:moveTo>
                        <a:lnTo>
                          <a:pt x="79" y="49"/>
                        </a:lnTo>
                        <a:lnTo>
                          <a:pt x="99" y="89"/>
                        </a:lnTo>
                        <a:lnTo>
                          <a:pt x="101" y="91"/>
                        </a:lnTo>
                        <a:lnTo>
                          <a:pt x="98" y="99"/>
                        </a:lnTo>
                        <a:lnTo>
                          <a:pt x="97" y="100"/>
                        </a:lnTo>
                        <a:lnTo>
                          <a:pt x="92" y="99"/>
                        </a:lnTo>
                        <a:lnTo>
                          <a:pt x="90" y="97"/>
                        </a:lnTo>
                        <a:lnTo>
                          <a:pt x="89" y="93"/>
                        </a:lnTo>
                        <a:lnTo>
                          <a:pt x="80" y="82"/>
                        </a:lnTo>
                        <a:lnTo>
                          <a:pt x="77" y="72"/>
                        </a:lnTo>
                        <a:lnTo>
                          <a:pt x="75" y="61"/>
                        </a:lnTo>
                        <a:lnTo>
                          <a:pt x="78" y="52"/>
                        </a:lnTo>
                        <a:close/>
                        <a:moveTo>
                          <a:pt x="156" y="103"/>
                        </a:moveTo>
                        <a:lnTo>
                          <a:pt x="161" y="107"/>
                        </a:lnTo>
                        <a:lnTo>
                          <a:pt x="165" y="114"/>
                        </a:lnTo>
                        <a:lnTo>
                          <a:pt x="165" y="115"/>
                        </a:lnTo>
                        <a:lnTo>
                          <a:pt x="175" y="120"/>
                        </a:lnTo>
                        <a:lnTo>
                          <a:pt x="185" y="127"/>
                        </a:lnTo>
                        <a:lnTo>
                          <a:pt x="192" y="135"/>
                        </a:lnTo>
                        <a:lnTo>
                          <a:pt x="199" y="144"/>
                        </a:lnTo>
                        <a:lnTo>
                          <a:pt x="183" y="144"/>
                        </a:lnTo>
                        <a:lnTo>
                          <a:pt x="171" y="139"/>
                        </a:lnTo>
                        <a:lnTo>
                          <a:pt x="164" y="135"/>
                        </a:lnTo>
                        <a:lnTo>
                          <a:pt x="159" y="129"/>
                        </a:lnTo>
                        <a:lnTo>
                          <a:pt x="150" y="114"/>
                        </a:lnTo>
                        <a:lnTo>
                          <a:pt x="150" y="108"/>
                        </a:lnTo>
                        <a:lnTo>
                          <a:pt x="153" y="103"/>
                        </a:lnTo>
                        <a:lnTo>
                          <a:pt x="156" y="103"/>
                        </a:lnTo>
                        <a:close/>
                        <a:moveTo>
                          <a:pt x="155" y="169"/>
                        </a:moveTo>
                        <a:lnTo>
                          <a:pt x="156" y="166"/>
                        </a:lnTo>
                        <a:lnTo>
                          <a:pt x="161" y="166"/>
                        </a:lnTo>
                        <a:lnTo>
                          <a:pt x="165" y="165"/>
                        </a:lnTo>
                        <a:lnTo>
                          <a:pt x="176" y="165"/>
                        </a:lnTo>
                        <a:lnTo>
                          <a:pt x="188" y="168"/>
                        </a:lnTo>
                        <a:lnTo>
                          <a:pt x="199" y="172"/>
                        </a:lnTo>
                        <a:lnTo>
                          <a:pt x="210" y="179"/>
                        </a:lnTo>
                        <a:lnTo>
                          <a:pt x="210" y="180"/>
                        </a:lnTo>
                        <a:lnTo>
                          <a:pt x="210" y="183"/>
                        </a:lnTo>
                        <a:lnTo>
                          <a:pt x="209" y="184"/>
                        </a:lnTo>
                        <a:lnTo>
                          <a:pt x="207" y="185"/>
                        </a:lnTo>
                        <a:lnTo>
                          <a:pt x="204" y="186"/>
                        </a:lnTo>
                        <a:lnTo>
                          <a:pt x="153" y="173"/>
                        </a:lnTo>
                        <a:lnTo>
                          <a:pt x="155" y="169"/>
                        </a:lnTo>
                        <a:close/>
                        <a:moveTo>
                          <a:pt x="203" y="201"/>
                        </a:moveTo>
                        <a:lnTo>
                          <a:pt x="204" y="199"/>
                        </a:lnTo>
                        <a:lnTo>
                          <a:pt x="219" y="210"/>
                        </a:lnTo>
                        <a:lnTo>
                          <a:pt x="234" y="226"/>
                        </a:lnTo>
                        <a:lnTo>
                          <a:pt x="234" y="227"/>
                        </a:lnTo>
                        <a:lnTo>
                          <a:pt x="225" y="226"/>
                        </a:lnTo>
                        <a:lnTo>
                          <a:pt x="219" y="226"/>
                        </a:lnTo>
                        <a:lnTo>
                          <a:pt x="213" y="223"/>
                        </a:lnTo>
                        <a:lnTo>
                          <a:pt x="210" y="221"/>
                        </a:lnTo>
                        <a:lnTo>
                          <a:pt x="204" y="213"/>
                        </a:lnTo>
                        <a:lnTo>
                          <a:pt x="203" y="201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66" name="Freeform 1323"/>
                  <p:cNvSpPr/>
                  <p:nvPr/>
                </p:nvSpPr>
                <p:spPr>
                  <a:xfrm>
                    <a:off x="61" y="462"/>
                    <a:ext cx="15" cy="16"/>
                  </a:xfrm>
                  <a:custGeom>
                    <a:avLst/>
                    <a:gdLst>
                      <a:gd name="txL" fmla="*/ 0 w 44"/>
                      <a:gd name="txT" fmla="*/ 0 h 48"/>
                      <a:gd name="txR" fmla="*/ 44 w 44"/>
                      <a:gd name="txB" fmla="*/ 48 h 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" h="48">
                        <a:moveTo>
                          <a:pt x="0" y="11"/>
                        </a:moveTo>
                        <a:lnTo>
                          <a:pt x="0" y="12"/>
                        </a:lnTo>
                        <a:lnTo>
                          <a:pt x="36" y="48"/>
                        </a:lnTo>
                        <a:lnTo>
                          <a:pt x="41" y="48"/>
                        </a:lnTo>
                        <a:lnTo>
                          <a:pt x="42" y="45"/>
                        </a:lnTo>
                        <a:lnTo>
                          <a:pt x="44" y="44"/>
                        </a:lnTo>
                        <a:lnTo>
                          <a:pt x="43" y="42"/>
                        </a:lnTo>
                        <a:lnTo>
                          <a:pt x="34" y="29"/>
                        </a:lnTo>
                        <a:lnTo>
                          <a:pt x="25" y="18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A3893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67" name="Freeform 1324"/>
                  <p:cNvSpPr/>
                  <p:nvPr/>
                </p:nvSpPr>
                <p:spPr>
                  <a:xfrm>
                    <a:off x="60" y="473"/>
                    <a:ext cx="9" cy="17"/>
                  </a:xfrm>
                  <a:custGeom>
                    <a:avLst/>
                    <a:gdLst>
                      <a:gd name="txL" fmla="*/ 0 w 26"/>
                      <a:gd name="txT" fmla="*/ 0 h 51"/>
                      <a:gd name="txR" fmla="*/ 26 w 26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" h="51">
                        <a:moveTo>
                          <a:pt x="4" y="0"/>
                        </a:moveTo>
                        <a:lnTo>
                          <a:pt x="3" y="3"/>
                        </a:lnTo>
                        <a:lnTo>
                          <a:pt x="0" y="12"/>
                        </a:lnTo>
                        <a:lnTo>
                          <a:pt x="2" y="23"/>
                        </a:lnTo>
                        <a:lnTo>
                          <a:pt x="5" y="33"/>
                        </a:lnTo>
                        <a:lnTo>
                          <a:pt x="14" y="44"/>
                        </a:lnTo>
                        <a:lnTo>
                          <a:pt x="15" y="48"/>
                        </a:lnTo>
                        <a:lnTo>
                          <a:pt x="17" y="50"/>
                        </a:lnTo>
                        <a:lnTo>
                          <a:pt x="22" y="51"/>
                        </a:lnTo>
                        <a:lnTo>
                          <a:pt x="23" y="50"/>
                        </a:lnTo>
                        <a:lnTo>
                          <a:pt x="26" y="42"/>
                        </a:lnTo>
                        <a:lnTo>
                          <a:pt x="24" y="4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68" name="Freeform 1325"/>
                  <p:cNvSpPr/>
                  <p:nvPr/>
                </p:nvSpPr>
                <p:spPr>
                  <a:xfrm>
                    <a:off x="85" y="491"/>
                    <a:ext cx="16" cy="14"/>
                  </a:xfrm>
                  <a:custGeom>
                    <a:avLst/>
                    <a:gdLst>
                      <a:gd name="txL" fmla="*/ 0 w 49"/>
                      <a:gd name="txT" fmla="*/ 0 h 41"/>
                      <a:gd name="txR" fmla="*/ 49 w 49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" h="41">
                        <a:moveTo>
                          <a:pt x="15" y="11"/>
                        </a:moveTo>
                        <a:lnTo>
                          <a:pt x="11" y="4"/>
                        </a:lnTo>
                        <a:lnTo>
                          <a:pt x="6" y="0"/>
                        </a:lnTo>
                        <a:lnTo>
                          <a:pt x="3" y="0"/>
                        </a:lnTo>
                        <a:lnTo>
                          <a:pt x="0" y="5"/>
                        </a:lnTo>
                        <a:lnTo>
                          <a:pt x="0" y="11"/>
                        </a:lnTo>
                        <a:lnTo>
                          <a:pt x="9" y="26"/>
                        </a:lnTo>
                        <a:lnTo>
                          <a:pt x="14" y="32"/>
                        </a:lnTo>
                        <a:lnTo>
                          <a:pt x="21" y="36"/>
                        </a:lnTo>
                        <a:lnTo>
                          <a:pt x="33" y="41"/>
                        </a:lnTo>
                        <a:lnTo>
                          <a:pt x="49" y="41"/>
                        </a:lnTo>
                        <a:lnTo>
                          <a:pt x="42" y="32"/>
                        </a:lnTo>
                        <a:lnTo>
                          <a:pt x="35" y="24"/>
                        </a:lnTo>
                        <a:lnTo>
                          <a:pt x="25" y="17"/>
                        </a:lnTo>
                        <a:lnTo>
                          <a:pt x="15" y="12"/>
                        </a:lnTo>
                        <a:lnTo>
                          <a:pt x="15" y="11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69" name="Freeform 1326"/>
                  <p:cNvSpPr/>
                  <p:nvPr/>
                </p:nvSpPr>
                <p:spPr>
                  <a:xfrm>
                    <a:off x="86" y="512"/>
                    <a:ext cx="19" cy="7"/>
                  </a:xfrm>
                  <a:custGeom>
                    <a:avLst/>
                    <a:gdLst>
                      <a:gd name="txL" fmla="*/ 0 w 57"/>
                      <a:gd name="txT" fmla="*/ 0 h 21"/>
                      <a:gd name="txR" fmla="*/ 57 w 57"/>
                      <a:gd name="txB" fmla="*/ 21 h 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" h="21">
                        <a:moveTo>
                          <a:pt x="8" y="1"/>
                        </a:moveTo>
                        <a:lnTo>
                          <a:pt x="3" y="1"/>
                        </a:lnTo>
                        <a:lnTo>
                          <a:pt x="2" y="4"/>
                        </a:lnTo>
                        <a:lnTo>
                          <a:pt x="0" y="8"/>
                        </a:lnTo>
                        <a:lnTo>
                          <a:pt x="51" y="21"/>
                        </a:lnTo>
                        <a:lnTo>
                          <a:pt x="54" y="20"/>
                        </a:lnTo>
                        <a:lnTo>
                          <a:pt x="56" y="19"/>
                        </a:lnTo>
                        <a:lnTo>
                          <a:pt x="57" y="18"/>
                        </a:lnTo>
                        <a:lnTo>
                          <a:pt x="57" y="15"/>
                        </a:lnTo>
                        <a:lnTo>
                          <a:pt x="57" y="14"/>
                        </a:lnTo>
                        <a:lnTo>
                          <a:pt x="46" y="7"/>
                        </a:lnTo>
                        <a:lnTo>
                          <a:pt x="35" y="3"/>
                        </a:lnTo>
                        <a:lnTo>
                          <a:pt x="23" y="0"/>
                        </a:lnTo>
                        <a:lnTo>
                          <a:pt x="12" y="0"/>
                        </a:lnTo>
                        <a:lnTo>
                          <a:pt x="8" y="1"/>
                        </a:lnTo>
                        <a:close/>
                      </a:path>
                    </a:pathLst>
                  </a:custGeom>
                  <a:solidFill>
                    <a:srgbClr val="A3893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70" name="Freeform 1327"/>
                  <p:cNvSpPr/>
                  <p:nvPr/>
                </p:nvSpPr>
                <p:spPr>
                  <a:xfrm>
                    <a:off x="103" y="523"/>
                    <a:ext cx="10" cy="9"/>
                  </a:xfrm>
                  <a:custGeom>
                    <a:avLst/>
                    <a:gdLst>
                      <a:gd name="txL" fmla="*/ 0 w 31"/>
                      <a:gd name="txT" fmla="*/ 0 h 28"/>
                      <a:gd name="txR" fmla="*/ 31 w 31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28">
                        <a:moveTo>
                          <a:pt x="1" y="0"/>
                        </a:moveTo>
                        <a:lnTo>
                          <a:pt x="0" y="2"/>
                        </a:lnTo>
                        <a:lnTo>
                          <a:pt x="1" y="14"/>
                        </a:lnTo>
                        <a:lnTo>
                          <a:pt x="7" y="22"/>
                        </a:lnTo>
                        <a:lnTo>
                          <a:pt x="10" y="24"/>
                        </a:lnTo>
                        <a:lnTo>
                          <a:pt x="16" y="27"/>
                        </a:lnTo>
                        <a:lnTo>
                          <a:pt x="22" y="27"/>
                        </a:lnTo>
                        <a:lnTo>
                          <a:pt x="31" y="28"/>
                        </a:lnTo>
                        <a:lnTo>
                          <a:pt x="31" y="27"/>
                        </a:lnTo>
                        <a:lnTo>
                          <a:pt x="16" y="11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71" name="Freeform 1328"/>
                  <p:cNvSpPr/>
                  <p:nvPr/>
                </p:nvSpPr>
                <p:spPr>
                  <a:xfrm>
                    <a:off x="151" y="453"/>
                    <a:ext cx="4" cy="6"/>
                  </a:xfrm>
                  <a:custGeom>
                    <a:avLst/>
                    <a:gdLst>
                      <a:gd name="txL" fmla="*/ 0 w 11"/>
                      <a:gd name="txT" fmla="*/ 0 h 18"/>
                      <a:gd name="txR" fmla="*/ 11 w 11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18">
                        <a:moveTo>
                          <a:pt x="7" y="13"/>
                        </a:moveTo>
                        <a:lnTo>
                          <a:pt x="11" y="18"/>
                        </a:lnTo>
                        <a:lnTo>
                          <a:pt x="11" y="15"/>
                        </a:lnTo>
                        <a:lnTo>
                          <a:pt x="0" y="0"/>
                        </a:lnTo>
                        <a:lnTo>
                          <a:pt x="7" y="13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72" name="Freeform 1329"/>
                  <p:cNvSpPr/>
                  <p:nvPr/>
                </p:nvSpPr>
                <p:spPr>
                  <a:xfrm>
                    <a:off x="121" y="486"/>
                    <a:ext cx="23" cy="12"/>
                  </a:xfrm>
                  <a:custGeom>
                    <a:avLst/>
                    <a:gdLst>
                      <a:gd name="txL" fmla="*/ 0 w 67"/>
                      <a:gd name="txT" fmla="*/ 0 h 37"/>
                      <a:gd name="txR" fmla="*/ 67 w 67"/>
                      <a:gd name="txB" fmla="*/ 37 h 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7" h="37">
                        <a:moveTo>
                          <a:pt x="14" y="0"/>
                        </a:moveTo>
                        <a:lnTo>
                          <a:pt x="2" y="2"/>
                        </a:lnTo>
                        <a:lnTo>
                          <a:pt x="0" y="3"/>
                        </a:lnTo>
                        <a:lnTo>
                          <a:pt x="0" y="7"/>
                        </a:lnTo>
                        <a:lnTo>
                          <a:pt x="49" y="29"/>
                        </a:lnTo>
                        <a:lnTo>
                          <a:pt x="67" y="37"/>
                        </a:lnTo>
                        <a:lnTo>
                          <a:pt x="67" y="36"/>
                        </a:lnTo>
                        <a:lnTo>
                          <a:pt x="61" y="23"/>
                        </a:lnTo>
                        <a:lnTo>
                          <a:pt x="53" y="14"/>
                        </a:lnTo>
                        <a:lnTo>
                          <a:pt x="44" y="7"/>
                        </a:lnTo>
                        <a:lnTo>
                          <a:pt x="36" y="3"/>
                        </a:lnTo>
                        <a:lnTo>
                          <a:pt x="25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E473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73" name="Freeform 1330"/>
                  <p:cNvSpPr/>
                  <p:nvPr/>
                </p:nvSpPr>
                <p:spPr>
                  <a:xfrm>
                    <a:off x="145" y="490"/>
                    <a:ext cx="4" cy="6"/>
                  </a:xfrm>
                  <a:custGeom>
                    <a:avLst/>
                    <a:gdLst>
                      <a:gd name="txL" fmla="*/ 0 w 14"/>
                      <a:gd name="txT" fmla="*/ 0 h 17"/>
                      <a:gd name="txR" fmla="*/ 14 w 14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7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14" y="17"/>
                        </a:lnTo>
                        <a:lnTo>
                          <a:pt x="14" y="15"/>
                        </a:lnTo>
                        <a:lnTo>
                          <a:pt x="6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74" name="Freeform 1331"/>
                  <p:cNvSpPr>
                    <a:spLocks noEditPoints="1"/>
                  </p:cNvSpPr>
                  <p:nvPr/>
                </p:nvSpPr>
                <p:spPr>
                  <a:xfrm>
                    <a:off x="7" y="470"/>
                    <a:ext cx="104" cy="109"/>
                  </a:xfrm>
                  <a:custGeom>
                    <a:avLst/>
                    <a:gdLst>
                      <a:gd name="txL" fmla="*/ 0 w 312"/>
                      <a:gd name="txT" fmla="*/ 0 h 326"/>
                      <a:gd name="txR" fmla="*/ 312 w 312"/>
                      <a:gd name="txB" fmla="*/ 326 h 3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2" h="326">
                        <a:moveTo>
                          <a:pt x="91" y="29"/>
                        </a:moveTo>
                        <a:lnTo>
                          <a:pt x="94" y="26"/>
                        </a:lnTo>
                        <a:lnTo>
                          <a:pt x="90" y="22"/>
                        </a:lnTo>
                        <a:lnTo>
                          <a:pt x="83" y="13"/>
                        </a:lnTo>
                        <a:lnTo>
                          <a:pt x="79" y="17"/>
                        </a:lnTo>
                        <a:lnTo>
                          <a:pt x="78" y="17"/>
                        </a:lnTo>
                        <a:lnTo>
                          <a:pt x="77" y="14"/>
                        </a:lnTo>
                        <a:lnTo>
                          <a:pt x="80" y="11"/>
                        </a:lnTo>
                        <a:lnTo>
                          <a:pt x="85" y="6"/>
                        </a:lnTo>
                        <a:lnTo>
                          <a:pt x="94" y="0"/>
                        </a:lnTo>
                        <a:lnTo>
                          <a:pt x="78" y="10"/>
                        </a:lnTo>
                        <a:lnTo>
                          <a:pt x="66" y="20"/>
                        </a:lnTo>
                        <a:lnTo>
                          <a:pt x="54" y="29"/>
                        </a:lnTo>
                        <a:lnTo>
                          <a:pt x="46" y="38"/>
                        </a:lnTo>
                        <a:lnTo>
                          <a:pt x="36" y="46"/>
                        </a:lnTo>
                        <a:lnTo>
                          <a:pt x="30" y="53"/>
                        </a:lnTo>
                        <a:lnTo>
                          <a:pt x="24" y="59"/>
                        </a:lnTo>
                        <a:lnTo>
                          <a:pt x="22" y="65"/>
                        </a:lnTo>
                        <a:lnTo>
                          <a:pt x="6" y="84"/>
                        </a:lnTo>
                        <a:lnTo>
                          <a:pt x="0" y="96"/>
                        </a:lnTo>
                        <a:lnTo>
                          <a:pt x="16" y="113"/>
                        </a:lnTo>
                        <a:lnTo>
                          <a:pt x="22" y="120"/>
                        </a:lnTo>
                        <a:lnTo>
                          <a:pt x="25" y="130"/>
                        </a:lnTo>
                        <a:lnTo>
                          <a:pt x="26" y="139"/>
                        </a:lnTo>
                        <a:lnTo>
                          <a:pt x="28" y="150"/>
                        </a:lnTo>
                        <a:lnTo>
                          <a:pt x="29" y="160"/>
                        </a:lnTo>
                        <a:lnTo>
                          <a:pt x="31" y="163"/>
                        </a:lnTo>
                        <a:lnTo>
                          <a:pt x="36" y="168"/>
                        </a:lnTo>
                        <a:lnTo>
                          <a:pt x="40" y="172"/>
                        </a:lnTo>
                        <a:lnTo>
                          <a:pt x="67" y="210"/>
                        </a:lnTo>
                        <a:lnTo>
                          <a:pt x="73" y="216"/>
                        </a:lnTo>
                        <a:lnTo>
                          <a:pt x="91" y="233"/>
                        </a:lnTo>
                        <a:lnTo>
                          <a:pt x="101" y="239"/>
                        </a:lnTo>
                        <a:lnTo>
                          <a:pt x="126" y="259"/>
                        </a:lnTo>
                        <a:lnTo>
                          <a:pt x="121" y="245"/>
                        </a:lnTo>
                        <a:lnTo>
                          <a:pt x="120" y="232"/>
                        </a:lnTo>
                        <a:lnTo>
                          <a:pt x="120" y="230"/>
                        </a:lnTo>
                        <a:lnTo>
                          <a:pt x="197" y="305"/>
                        </a:lnTo>
                        <a:lnTo>
                          <a:pt x="221" y="320"/>
                        </a:lnTo>
                        <a:lnTo>
                          <a:pt x="223" y="323"/>
                        </a:lnTo>
                        <a:lnTo>
                          <a:pt x="223" y="325"/>
                        </a:lnTo>
                        <a:lnTo>
                          <a:pt x="224" y="326"/>
                        </a:lnTo>
                        <a:lnTo>
                          <a:pt x="238" y="314"/>
                        </a:lnTo>
                        <a:lnTo>
                          <a:pt x="253" y="305"/>
                        </a:lnTo>
                        <a:lnTo>
                          <a:pt x="232" y="284"/>
                        </a:lnTo>
                        <a:lnTo>
                          <a:pt x="233" y="274"/>
                        </a:lnTo>
                        <a:lnTo>
                          <a:pt x="240" y="265"/>
                        </a:lnTo>
                        <a:lnTo>
                          <a:pt x="242" y="264"/>
                        </a:lnTo>
                        <a:lnTo>
                          <a:pt x="246" y="265"/>
                        </a:lnTo>
                        <a:lnTo>
                          <a:pt x="248" y="268"/>
                        </a:lnTo>
                        <a:lnTo>
                          <a:pt x="250" y="271"/>
                        </a:lnTo>
                        <a:lnTo>
                          <a:pt x="248" y="276"/>
                        </a:lnTo>
                        <a:lnTo>
                          <a:pt x="248" y="277"/>
                        </a:lnTo>
                        <a:lnTo>
                          <a:pt x="266" y="292"/>
                        </a:lnTo>
                        <a:lnTo>
                          <a:pt x="272" y="274"/>
                        </a:lnTo>
                        <a:lnTo>
                          <a:pt x="276" y="271"/>
                        </a:lnTo>
                        <a:lnTo>
                          <a:pt x="264" y="248"/>
                        </a:lnTo>
                        <a:lnTo>
                          <a:pt x="262" y="238"/>
                        </a:lnTo>
                        <a:lnTo>
                          <a:pt x="260" y="235"/>
                        </a:lnTo>
                        <a:lnTo>
                          <a:pt x="260" y="232"/>
                        </a:lnTo>
                        <a:lnTo>
                          <a:pt x="260" y="230"/>
                        </a:lnTo>
                        <a:lnTo>
                          <a:pt x="257" y="224"/>
                        </a:lnTo>
                        <a:lnTo>
                          <a:pt x="259" y="220"/>
                        </a:lnTo>
                        <a:lnTo>
                          <a:pt x="262" y="218"/>
                        </a:lnTo>
                        <a:lnTo>
                          <a:pt x="272" y="235"/>
                        </a:lnTo>
                        <a:lnTo>
                          <a:pt x="275" y="238"/>
                        </a:lnTo>
                        <a:lnTo>
                          <a:pt x="288" y="262"/>
                        </a:lnTo>
                        <a:lnTo>
                          <a:pt x="295" y="262"/>
                        </a:lnTo>
                        <a:lnTo>
                          <a:pt x="312" y="281"/>
                        </a:lnTo>
                        <a:lnTo>
                          <a:pt x="311" y="280"/>
                        </a:lnTo>
                        <a:lnTo>
                          <a:pt x="310" y="278"/>
                        </a:lnTo>
                        <a:lnTo>
                          <a:pt x="310" y="275"/>
                        </a:lnTo>
                        <a:lnTo>
                          <a:pt x="308" y="272"/>
                        </a:lnTo>
                        <a:lnTo>
                          <a:pt x="289" y="247"/>
                        </a:lnTo>
                        <a:lnTo>
                          <a:pt x="286" y="245"/>
                        </a:lnTo>
                        <a:lnTo>
                          <a:pt x="248" y="196"/>
                        </a:lnTo>
                        <a:lnTo>
                          <a:pt x="200" y="154"/>
                        </a:lnTo>
                        <a:lnTo>
                          <a:pt x="182" y="140"/>
                        </a:lnTo>
                        <a:lnTo>
                          <a:pt x="167" y="125"/>
                        </a:lnTo>
                        <a:lnTo>
                          <a:pt x="144" y="98"/>
                        </a:lnTo>
                        <a:lnTo>
                          <a:pt x="133" y="84"/>
                        </a:lnTo>
                        <a:lnTo>
                          <a:pt x="125" y="71"/>
                        </a:lnTo>
                        <a:lnTo>
                          <a:pt x="119" y="60"/>
                        </a:lnTo>
                        <a:lnTo>
                          <a:pt x="118" y="59"/>
                        </a:lnTo>
                        <a:lnTo>
                          <a:pt x="107" y="55"/>
                        </a:lnTo>
                        <a:lnTo>
                          <a:pt x="100" y="49"/>
                        </a:lnTo>
                        <a:lnTo>
                          <a:pt x="94" y="40"/>
                        </a:lnTo>
                        <a:lnTo>
                          <a:pt x="91" y="29"/>
                        </a:lnTo>
                        <a:close/>
                        <a:moveTo>
                          <a:pt x="116" y="154"/>
                        </a:moveTo>
                        <a:lnTo>
                          <a:pt x="116" y="155"/>
                        </a:lnTo>
                        <a:lnTo>
                          <a:pt x="107" y="149"/>
                        </a:lnTo>
                        <a:lnTo>
                          <a:pt x="100" y="143"/>
                        </a:lnTo>
                        <a:lnTo>
                          <a:pt x="94" y="136"/>
                        </a:lnTo>
                        <a:lnTo>
                          <a:pt x="90" y="130"/>
                        </a:lnTo>
                        <a:lnTo>
                          <a:pt x="86" y="120"/>
                        </a:lnTo>
                        <a:lnTo>
                          <a:pt x="86" y="112"/>
                        </a:lnTo>
                        <a:lnTo>
                          <a:pt x="86" y="101"/>
                        </a:lnTo>
                        <a:lnTo>
                          <a:pt x="90" y="91"/>
                        </a:lnTo>
                        <a:lnTo>
                          <a:pt x="91" y="90"/>
                        </a:lnTo>
                        <a:lnTo>
                          <a:pt x="116" y="154"/>
                        </a:lnTo>
                        <a:close/>
                        <a:moveTo>
                          <a:pt x="102" y="182"/>
                        </a:moveTo>
                        <a:lnTo>
                          <a:pt x="102" y="178"/>
                        </a:lnTo>
                        <a:lnTo>
                          <a:pt x="104" y="175"/>
                        </a:lnTo>
                        <a:lnTo>
                          <a:pt x="107" y="173"/>
                        </a:lnTo>
                        <a:lnTo>
                          <a:pt x="112" y="173"/>
                        </a:lnTo>
                        <a:lnTo>
                          <a:pt x="125" y="173"/>
                        </a:lnTo>
                        <a:lnTo>
                          <a:pt x="133" y="173"/>
                        </a:lnTo>
                        <a:lnTo>
                          <a:pt x="143" y="175"/>
                        </a:lnTo>
                        <a:lnTo>
                          <a:pt x="158" y="181"/>
                        </a:lnTo>
                        <a:lnTo>
                          <a:pt x="173" y="191"/>
                        </a:lnTo>
                        <a:lnTo>
                          <a:pt x="186" y="204"/>
                        </a:lnTo>
                        <a:lnTo>
                          <a:pt x="186" y="205"/>
                        </a:lnTo>
                        <a:lnTo>
                          <a:pt x="185" y="208"/>
                        </a:lnTo>
                        <a:lnTo>
                          <a:pt x="181" y="211"/>
                        </a:lnTo>
                        <a:lnTo>
                          <a:pt x="178" y="212"/>
                        </a:lnTo>
                        <a:lnTo>
                          <a:pt x="139" y="194"/>
                        </a:lnTo>
                        <a:lnTo>
                          <a:pt x="120" y="187"/>
                        </a:lnTo>
                        <a:lnTo>
                          <a:pt x="102" y="182"/>
                        </a:lnTo>
                        <a:close/>
                        <a:moveTo>
                          <a:pt x="187" y="164"/>
                        </a:moveTo>
                        <a:lnTo>
                          <a:pt x="187" y="163"/>
                        </a:lnTo>
                        <a:lnTo>
                          <a:pt x="198" y="169"/>
                        </a:lnTo>
                        <a:lnTo>
                          <a:pt x="210" y="178"/>
                        </a:lnTo>
                        <a:lnTo>
                          <a:pt x="220" y="186"/>
                        </a:lnTo>
                        <a:lnTo>
                          <a:pt x="230" y="197"/>
                        </a:lnTo>
                        <a:lnTo>
                          <a:pt x="230" y="199"/>
                        </a:lnTo>
                        <a:lnTo>
                          <a:pt x="226" y="203"/>
                        </a:lnTo>
                        <a:lnTo>
                          <a:pt x="223" y="204"/>
                        </a:lnTo>
                        <a:lnTo>
                          <a:pt x="212" y="199"/>
                        </a:lnTo>
                        <a:lnTo>
                          <a:pt x="204" y="196"/>
                        </a:lnTo>
                        <a:lnTo>
                          <a:pt x="192" y="186"/>
                        </a:lnTo>
                        <a:lnTo>
                          <a:pt x="187" y="180"/>
                        </a:lnTo>
                        <a:lnTo>
                          <a:pt x="186" y="175"/>
                        </a:lnTo>
                        <a:lnTo>
                          <a:pt x="185" y="169"/>
                        </a:lnTo>
                        <a:lnTo>
                          <a:pt x="187" y="164"/>
                        </a:lnTo>
                        <a:close/>
                        <a:moveTo>
                          <a:pt x="59" y="104"/>
                        </a:moveTo>
                        <a:lnTo>
                          <a:pt x="60" y="107"/>
                        </a:lnTo>
                        <a:lnTo>
                          <a:pt x="56" y="115"/>
                        </a:lnTo>
                        <a:lnTo>
                          <a:pt x="54" y="116"/>
                        </a:lnTo>
                        <a:lnTo>
                          <a:pt x="46" y="102"/>
                        </a:lnTo>
                        <a:lnTo>
                          <a:pt x="43" y="88"/>
                        </a:lnTo>
                        <a:lnTo>
                          <a:pt x="47" y="73"/>
                        </a:lnTo>
                        <a:lnTo>
                          <a:pt x="56" y="60"/>
                        </a:lnTo>
                        <a:lnTo>
                          <a:pt x="58" y="68"/>
                        </a:lnTo>
                        <a:lnTo>
                          <a:pt x="59" y="79"/>
                        </a:lnTo>
                        <a:lnTo>
                          <a:pt x="59" y="104"/>
                        </a:lnTo>
                        <a:close/>
                        <a:moveTo>
                          <a:pt x="32" y="88"/>
                        </a:moveTo>
                        <a:lnTo>
                          <a:pt x="32" y="86"/>
                        </a:lnTo>
                        <a:lnTo>
                          <a:pt x="52" y="149"/>
                        </a:lnTo>
                        <a:lnTo>
                          <a:pt x="52" y="151"/>
                        </a:lnTo>
                        <a:lnTo>
                          <a:pt x="47" y="154"/>
                        </a:lnTo>
                        <a:lnTo>
                          <a:pt x="44" y="152"/>
                        </a:lnTo>
                        <a:lnTo>
                          <a:pt x="43" y="152"/>
                        </a:lnTo>
                        <a:lnTo>
                          <a:pt x="41" y="152"/>
                        </a:lnTo>
                        <a:lnTo>
                          <a:pt x="30" y="136"/>
                        </a:lnTo>
                        <a:lnTo>
                          <a:pt x="25" y="119"/>
                        </a:lnTo>
                        <a:lnTo>
                          <a:pt x="25" y="102"/>
                        </a:lnTo>
                        <a:lnTo>
                          <a:pt x="32" y="88"/>
                        </a:lnTo>
                        <a:close/>
                        <a:moveTo>
                          <a:pt x="158" y="218"/>
                        </a:moveTo>
                        <a:lnTo>
                          <a:pt x="173" y="240"/>
                        </a:lnTo>
                        <a:lnTo>
                          <a:pt x="186" y="265"/>
                        </a:lnTo>
                        <a:lnTo>
                          <a:pt x="186" y="268"/>
                        </a:lnTo>
                        <a:lnTo>
                          <a:pt x="173" y="266"/>
                        </a:lnTo>
                        <a:lnTo>
                          <a:pt x="163" y="262"/>
                        </a:lnTo>
                        <a:lnTo>
                          <a:pt x="155" y="252"/>
                        </a:lnTo>
                        <a:lnTo>
                          <a:pt x="150" y="238"/>
                        </a:lnTo>
                        <a:lnTo>
                          <a:pt x="150" y="228"/>
                        </a:lnTo>
                        <a:lnTo>
                          <a:pt x="156" y="221"/>
                        </a:lnTo>
                        <a:lnTo>
                          <a:pt x="158" y="218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75" name="Freeform 1332"/>
                  <p:cNvSpPr/>
                  <p:nvPr/>
                </p:nvSpPr>
                <p:spPr>
                  <a:xfrm>
                    <a:off x="36" y="500"/>
                    <a:ext cx="10" cy="22"/>
                  </a:xfrm>
                  <a:custGeom>
                    <a:avLst/>
                    <a:gdLst>
                      <a:gd name="txL" fmla="*/ 0 w 30"/>
                      <a:gd name="txT" fmla="*/ 0 h 65"/>
                      <a:gd name="txR" fmla="*/ 30 w 30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65">
                        <a:moveTo>
                          <a:pt x="30" y="65"/>
                        </a:moveTo>
                        <a:lnTo>
                          <a:pt x="30" y="64"/>
                        </a:lnTo>
                        <a:lnTo>
                          <a:pt x="5" y="0"/>
                        </a:lnTo>
                        <a:lnTo>
                          <a:pt x="4" y="1"/>
                        </a:lnTo>
                        <a:lnTo>
                          <a:pt x="0" y="11"/>
                        </a:lnTo>
                        <a:lnTo>
                          <a:pt x="0" y="22"/>
                        </a:lnTo>
                        <a:lnTo>
                          <a:pt x="0" y="30"/>
                        </a:lnTo>
                        <a:lnTo>
                          <a:pt x="4" y="40"/>
                        </a:lnTo>
                        <a:lnTo>
                          <a:pt x="8" y="46"/>
                        </a:lnTo>
                        <a:lnTo>
                          <a:pt x="14" y="53"/>
                        </a:lnTo>
                        <a:lnTo>
                          <a:pt x="21" y="59"/>
                        </a:lnTo>
                        <a:lnTo>
                          <a:pt x="30" y="65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76" name="Freeform 1333"/>
                  <p:cNvSpPr/>
                  <p:nvPr/>
                </p:nvSpPr>
                <p:spPr>
                  <a:xfrm>
                    <a:off x="41" y="528"/>
                    <a:ext cx="28" cy="13"/>
                  </a:xfrm>
                  <a:custGeom>
                    <a:avLst/>
                    <a:gdLst>
                      <a:gd name="txL" fmla="*/ 0 w 84"/>
                      <a:gd name="txT" fmla="*/ 0 h 39"/>
                      <a:gd name="txR" fmla="*/ 84 w 84"/>
                      <a:gd name="txB" fmla="*/ 39 h 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4" h="39">
                        <a:moveTo>
                          <a:pt x="10" y="0"/>
                        </a:moveTo>
                        <a:lnTo>
                          <a:pt x="5" y="0"/>
                        </a:lnTo>
                        <a:lnTo>
                          <a:pt x="2" y="2"/>
                        </a:lnTo>
                        <a:lnTo>
                          <a:pt x="0" y="5"/>
                        </a:lnTo>
                        <a:lnTo>
                          <a:pt x="0" y="9"/>
                        </a:lnTo>
                        <a:lnTo>
                          <a:pt x="18" y="14"/>
                        </a:lnTo>
                        <a:lnTo>
                          <a:pt x="37" y="21"/>
                        </a:lnTo>
                        <a:lnTo>
                          <a:pt x="76" y="39"/>
                        </a:lnTo>
                        <a:lnTo>
                          <a:pt x="79" y="38"/>
                        </a:lnTo>
                        <a:lnTo>
                          <a:pt x="83" y="35"/>
                        </a:lnTo>
                        <a:lnTo>
                          <a:pt x="84" y="32"/>
                        </a:lnTo>
                        <a:lnTo>
                          <a:pt x="84" y="31"/>
                        </a:lnTo>
                        <a:lnTo>
                          <a:pt x="71" y="18"/>
                        </a:lnTo>
                        <a:lnTo>
                          <a:pt x="56" y="8"/>
                        </a:lnTo>
                        <a:lnTo>
                          <a:pt x="41" y="2"/>
                        </a:lnTo>
                        <a:lnTo>
                          <a:pt x="31" y="0"/>
                        </a:lnTo>
                        <a:lnTo>
                          <a:pt x="23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F06A64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77" name="Freeform 1334"/>
                  <p:cNvSpPr/>
                  <p:nvPr/>
                </p:nvSpPr>
                <p:spPr>
                  <a:xfrm>
                    <a:off x="69" y="525"/>
                    <a:ext cx="15" cy="13"/>
                  </a:xfrm>
                  <a:custGeom>
                    <a:avLst/>
                    <a:gdLst>
                      <a:gd name="txL" fmla="*/ 0 w 45"/>
                      <a:gd name="txT" fmla="*/ 0 h 41"/>
                      <a:gd name="txR" fmla="*/ 45 w 45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" h="41">
                        <a:moveTo>
                          <a:pt x="2" y="0"/>
                        </a:moveTo>
                        <a:lnTo>
                          <a:pt x="2" y="1"/>
                        </a:lnTo>
                        <a:lnTo>
                          <a:pt x="0" y="6"/>
                        </a:lnTo>
                        <a:lnTo>
                          <a:pt x="1" y="12"/>
                        </a:lnTo>
                        <a:lnTo>
                          <a:pt x="2" y="17"/>
                        </a:lnTo>
                        <a:lnTo>
                          <a:pt x="7" y="23"/>
                        </a:lnTo>
                        <a:lnTo>
                          <a:pt x="19" y="33"/>
                        </a:lnTo>
                        <a:lnTo>
                          <a:pt x="27" y="36"/>
                        </a:lnTo>
                        <a:lnTo>
                          <a:pt x="38" y="41"/>
                        </a:lnTo>
                        <a:lnTo>
                          <a:pt x="41" y="40"/>
                        </a:lnTo>
                        <a:lnTo>
                          <a:pt x="45" y="36"/>
                        </a:lnTo>
                        <a:lnTo>
                          <a:pt x="45" y="34"/>
                        </a:lnTo>
                        <a:lnTo>
                          <a:pt x="35" y="23"/>
                        </a:lnTo>
                        <a:lnTo>
                          <a:pt x="25" y="15"/>
                        </a:lnTo>
                        <a:lnTo>
                          <a:pt x="13" y="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78" name="Freeform 1335"/>
                  <p:cNvSpPr/>
                  <p:nvPr/>
                </p:nvSpPr>
                <p:spPr>
                  <a:xfrm>
                    <a:off x="22" y="490"/>
                    <a:ext cx="5" cy="19"/>
                  </a:xfrm>
                  <a:custGeom>
                    <a:avLst/>
                    <a:gdLst>
                      <a:gd name="txL" fmla="*/ 0 w 17"/>
                      <a:gd name="txT" fmla="*/ 0 h 56"/>
                      <a:gd name="txR" fmla="*/ 17 w 17"/>
                      <a:gd name="txB" fmla="*/ 56 h 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" h="56">
                        <a:moveTo>
                          <a:pt x="17" y="47"/>
                        </a:moveTo>
                        <a:lnTo>
                          <a:pt x="16" y="44"/>
                        </a:lnTo>
                        <a:lnTo>
                          <a:pt x="16" y="19"/>
                        </a:lnTo>
                        <a:lnTo>
                          <a:pt x="15" y="8"/>
                        </a:lnTo>
                        <a:lnTo>
                          <a:pt x="13" y="0"/>
                        </a:lnTo>
                        <a:lnTo>
                          <a:pt x="4" y="13"/>
                        </a:lnTo>
                        <a:lnTo>
                          <a:pt x="0" y="28"/>
                        </a:lnTo>
                        <a:lnTo>
                          <a:pt x="3" y="42"/>
                        </a:lnTo>
                        <a:lnTo>
                          <a:pt x="11" y="56"/>
                        </a:lnTo>
                        <a:lnTo>
                          <a:pt x="13" y="55"/>
                        </a:lnTo>
                        <a:lnTo>
                          <a:pt x="17" y="47"/>
                        </a:lnTo>
                        <a:close/>
                      </a:path>
                    </a:pathLst>
                  </a:custGeom>
                  <a:solidFill>
                    <a:srgbClr val="F06A64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79" name="Freeform 1336"/>
                  <p:cNvSpPr/>
                  <p:nvPr/>
                </p:nvSpPr>
                <p:spPr>
                  <a:xfrm>
                    <a:off x="16" y="499"/>
                    <a:ext cx="9" cy="23"/>
                  </a:xfrm>
                  <a:custGeom>
                    <a:avLst/>
                    <a:gdLst>
                      <a:gd name="txL" fmla="*/ 0 w 27"/>
                      <a:gd name="txT" fmla="*/ 0 h 68"/>
                      <a:gd name="txR" fmla="*/ 27 w 27"/>
                      <a:gd name="txB" fmla="*/ 68 h 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68">
                        <a:moveTo>
                          <a:pt x="7" y="0"/>
                        </a:moveTo>
                        <a:lnTo>
                          <a:pt x="7" y="2"/>
                        </a:lnTo>
                        <a:lnTo>
                          <a:pt x="0" y="16"/>
                        </a:lnTo>
                        <a:lnTo>
                          <a:pt x="0" y="33"/>
                        </a:lnTo>
                        <a:lnTo>
                          <a:pt x="5" y="50"/>
                        </a:lnTo>
                        <a:lnTo>
                          <a:pt x="16" y="66"/>
                        </a:lnTo>
                        <a:lnTo>
                          <a:pt x="18" y="66"/>
                        </a:lnTo>
                        <a:lnTo>
                          <a:pt x="19" y="66"/>
                        </a:lnTo>
                        <a:lnTo>
                          <a:pt x="22" y="68"/>
                        </a:lnTo>
                        <a:lnTo>
                          <a:pt x="27" y="65"/>
                        </a:lnTo>
                        <a:lnTo>
                          <a:pt x="27" y="63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80" name="Freeform 1337"/>
                  <p:cNvSpPr/>
                  <p:nvPr/>
                </p:nvSpPr>
                <p:spPr>
                  <a:xfrm>
                    <a:off x="57" y="543"/>
                    <a:ext cx="12" cy="17"/>
                  </a:xfrm>
                  <a:custGeom>
                    <a:avLst/>
                    <a:gdLst>
                      <a:gd name="txL" fmla="*/ 0 w 36"/>
                      <a:gd name="txT" fmla="*/ 0 h 50"/>
                      <a:gd name="txR" fmla="*/ 36 w 36"/>
                      <a:gd name="txB" fmla="*/ 50 h 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50">
                        <a:moveTo>
                          <a:pt x="36" y="47"/>
                        </a:moveTo>
                        <a:lnTo>
                          <a:pt x="23" y="22"/>
                        </a:lnTo>
                        <a:lnTo>
                          <a:pt x="8" y="0"/>
                        </a:lnTo>
                        <a:lnTo>
                          <a:pt x="6" y="3"/>
                        </a:lnTo>
                        <a:lnTo>
                          <a:pt x="0" y="10"/>
                        </a:lnTo>
                        <a:lnTo>
                          <a:pt x="0" y="20"/>
                        </a:lnTo>
                        <a:lnTo>
                          <a:pt x="5" y="34"/>
                        </a:lnTo>
                        <a:lnTo>
                          <a:pt x="13" y="44"/>
                        </a:lnTo>
                        <a:lnTo>
                          <a:pt x="23" y="48"/>
                        </a:lnTo>
                        <a:lnTo>
                          <a:pt x="36" y="50"/>
                        </a:lnTo>
                        <a:lnTo>
                          <a:pt x="36" y="47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81" name="Freeform 1338"/>
                  <p:cNvSpPr/>
                  <p:nvPr/>
                </p:nvSpPr>
                <p:spPr>
                  <a:xfrm>
                    <a:off x="38" y="479"/>
                    <a:ext cx="10" cy="11"/>
                  </a:xfrm>
                  <a:custGeom>
                    <a:avLst/>
                    <a:gdLst>
                      <a:gd name="txL" fmla="*/ 0 w 31"/>
                      <a:gd name="txT" fmla="*/ 0 h 34"/>
                      <a:gd name="txR" fmla="*/ 31 w 31"/>
                      <a:gd name="txB" fmla="*/ 34 h 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34">
                        <a:moveTo>
                          <a:pt x="3" y="0"/>
                        </a:moveTo>
                        <a:lnTo>
                          <a:pt x="0" y="3"/>
                        </a:lnTo>
                        <a:lnTo>
                          <a:pt x="3" y="14"/>
                        </a:lnTo>
                        <a:lnTo>
                          <a:pt x="9" y="23"/>
                        </a:lnTo>
                        <a:lnTo>
                          <a:pt x="16" y="29"/>
                        </a:lnTo>
                        <a:lnTo>
                          <a:pt x="27" y="33"/>
                        </a:lnTo>
                        <a:lnTo>
                          <a:pt x="31" y="34"/>
                        </a:lnTo>
                        <a:lnTo>
                          <a:pt x="31" y="32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82" name="Freeform 1339"/>
                  <p:cNvSpPr>
                    <a:spLocks noEditPoints="1"/>
                  </p:cNvSpPr>
                  <p:nvPr/>
                </p:nvSpPr>
                <p:spPr>
                  <a:xfrm>
                    <a:off x="63" y="506"/>
                    <a:ext cx="79" cy="80"/>
                  </a:xfrm>
                  <a:custGeom>
                    <a:avLst/>
                    <a:gdLst>
                      <a:gd name="txL" fmla="*/ 0 w 238"/>
                      <a:gd name="txT" fmla="*/ 0 h 239"/>
                      <a:gd name="txR" fmla="*/ 238 w 238"/>
                      <a:gd name="txB" fmla="*/ 239 h 2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8" h="239">
                        <a:moveTo>
                          <a:pt x="3" y="1"/>
                        </a:moveTo>
                        <a:lnTo>
                          <a:pt x="0" y="0"/>
                        </a:lnTo>
                        <a:lnTo>
                          <a:pt x="1" y="2"/>
                        </a:lnTo>
                        <a:lnTo>
                          <a:pt x="14" y="27"/>
                        </a:lnTo>
                        <a:lnTo>
                          <a:pt x="18" y="30"/>
                        </a:lnTo>
                        <a:lnTo>
                          <a:pt x="34" y="47"/>
                        </a:lnTo>
                        <a:lnTo>
                          <a:pt x="82" y="89"/>
                        </a:lnTo>
                        <a:lnTo>
                          <a:pt x="102" y="108"/>
                        </a:lnTo>
                        <a:lnTo>
                          <a:pt x="116" y="128"/>
                        </a:lnTo>
                        <a:lnTo>
                          <a:pt x="116" y="129"/>
                        </a:lnTo>
                        <a:lnTo>
                          <a:pt x="123" y="140"/>
                        </a:lnTo>
                        <a:lnTo>
                          <a:pt x="142" y="165"/>
                        </a:lnTo>
                        <a:lnTo>
                          <a:pt x="144" y="167"/>
                        </a:lnTo>
                        <a:lnTo>
                          <a:pt x="144" y="168"/>
                        </a:lnTo>
                        <a:lnTo>
                          <a:pt x="144" y="171"/>
                        </a:lnTo>
                        <a:lnTo>
                          <a:pt x="145" y="173"/>
                        </a:lnTo>
                        <a:lnTo>
                          <a:pt x="146" y="174"/>
                        </a:lnTo>
                        <a:lnTo>
                          <a:pt x="163" y="194"/>
                        </a:lnTo>
                        <a:lnTo>
                          <a:pt x="170" y="205"/>
                        </a:lnTo>
                        <a:lnTo>
                          <a:pt x="178" y="218"/>
                        </a:lnTo>
                        <a:lnTo>
                          <a:pt x="180" y="224"/>
                        </a:lnTo>
                        <a:lnTo>
                          <a:pt x="182" y="229"/>
                        </a:lnTo>
                        <a:lnTo>
                          <a:pt x="182" y="231"/>
                        </a:lnTo>
                        <a:lnTo>
                          <a:pt x="184" y="235"/>
                        </a:lnTo>
                        <a:lnTo>
                          <a:pt x="194" y="239"/>
                        </a:lnTo>
                        <a:lnTo>
                          <a:pt x="211" y="217"/>
                        </a:lnTo>
                        <a:lnTo>
                          <a:pt x="217" y="207"/>
                        </a:lnTo>
                        <a:lnTo>
                          <a:pt x="218" y="207"/>
                        </a:lnTo>
                        <a:lnTo>
                          <a:pt x="219" y="205"/>
                        </a:lnTo>
                        <a:lnTo>
                          <a:pt x="222" y="198"/>
                        </a:lnTo>
                        <a:lnTo>
                          <a:pt x="223" y="195"/>
                        </a:lnTo>
                        <a:lnTo>
                          <a:pt x="231" y="169"/>
                        </a:lnTo>
                        <a:lnTo>
                          <a:pt x="232" y="162"/>
                        </a:lnTo>
                        <a:lnTo>
                          <a:pt x="235" y="156"/>
                        </a:lnTo>
                        <a:lnTo>
                          <a:pt x="238" y="144"/>
                        </a:lnTo>
                        <a:lnTo>
                          <a:pt x="238" y="140"/>
                        </a:lnTo>
                        <a:lnTo>
                          <a:pt x="238" y="138"/>
                        </a:lnTo>
                        <a:lnTo>
                          <a:pt x="236" y="135"/>
                        </a:lnTo>
                        <a:lnTo>
                          <a:pt x="228" y="129"/>
                        </a:lnTo>
                        <a:lnTo>
                          <a:pt x="222" y="123"/>
                        </a:lnTo>
                        <a:lnTo>
                          <a:pt x="217" y="115"/>
                        </a:lnTo>
                        <a:lnTo>
                          <a:pt x="216" y="107"/>
                        </a:lnTo>
                        <a:lnTo>
                          <a:pt x="214" y="99"/>
                        </a:lnTo>
                        <a:lnTo>
                          <a:pt x="190" y="75"/>
                        </a:lnTo>
                        <a:lnTo>
                          <a:pt x="188" y="75"/>
                        </a:lnTo>
                        <a:lnTo>
                          <a:pt x="187" y="73"/>
                        </a:lnTo>
                        <a:lnTo>
                          <a:pt x="180" y="66"/>
                        </a:lnTo>
                        <a:lnTo>
                          <a:pt x="176" y="67"/>
                        </a:lnTo>
                        <a:lnTo>
                          <a:pt x="177" y="71"/>
                        </a:lnTo>
                        <a:lnTo>
                          <a:pt x="180" y="78"/>
                        </a:lnTo>
                        <a:lnTo>
                          <a:pt x="177" y="84"/>
                        </a:lnTo>
                        <a:lnTo>
                          <a:pt x="178" y="92"/>
                        </a:lnTo>
                        <a:lnTo>
                          <a:pt x="177" y="93"/>
                        </a:lnTo>
                        <a:lnTo>
                          <a:pt x="168" y="115"/>
                        </a:lnTo>
                        <a:lnTo>
                          <a:pt x="157" y="121"/>
                        </a:lnTo>
                        <a:lnTo>
                          <a:pt x="148" y="128"/>
                        </a:lnTo>
                        <a:lnTo>
                          <a:pt x="142" y="129"/>
                        </a:lnTo>
                        <a:lnTo>
                          <a:pt x="141" y="129"/>
                        </a:lnTo>
                        <a:lnTo>
                          <a:pt x="114" y="104"/>
                        </a:lnTo>
                        <a:lnTo>
                          <a:pt x="108" y="90"/>
                        </a:lnTo>
                        <a:lnTo>
                          <a:pt x="105" y="87"/>
                        </a:lnTo>
                        <a:lnTo>
                          <a:pt x="96" y="75"/>
                        </a:lnTo>
                        <a:lnTo>
                          <a:pt x="85" y="65"/>
                        </a:lnTo>
                        <a:lnTo>
                          <a:pt x="81" y="63"/>
                        </a:lnTo>
                        <a:lnTo>
                          <a:pt x="82" y="66"/>
                        </a:lnTo>
                        <a:lnTo>
                          <a:pt x="86" y="77"/>
                        </a:lnTo>
                        <a:lnTo>
                          <a:pt x="81" y="74"/>
                        </a:lnTo>
                        <a:lnTo>
                          <a:pt x="72" y="68"/>
                        </a:lnTo>
                        <a:lnTo>
                          <a:pt x="69" y="65"/>
                        </a:lnTo>
                        <a:lnTo>
                          <a:pt x="66" y="57"/>
                        </a:lnTo>
                        <a:lnTo>
                          <a:pt x="62" y="55"/>
                        </a:lnTo>
                        <a:lnTo>
                          <a:pt x="45" y="42"/>
                        </a:lnTo>
                        <a:lnTo>
                          <a:pt x="31" y="29"/>
                        </a:lnTo>
                        <a:lnTo>
                          <a:pt x="3" y="1"/>
                        </a:lnTo>
                        <a:close/>
                        <a:moveTo>
                          <a:pt x="207" y="146"/>
                        </a:moveTo>
                        <a:lnTo>
                          <a:pt x="212" y="150"/>
                        </a:lnTo>
                        <a:lnTo>
                          <a:pt x="212" y="156"/>
                        </a:lnTo>
                        <a:lnTo>
                          <a:pt x="212" y="157"/>
                        </a:lnTo>
                        <a:lnTo>
                          <a:pt x="198" y="162"/>
                        </a:lnTo>
                        <a:lnTo>
                          <a:pt x="184" y="164"/>
                        </a:lnTo>
                        <a:lnTo>
                          <a:pt x="171" y="162"/>
                        </a:lnTo>
                        <a:lnTo>
                          <a:pt x="160" y="158"/>
                        </a:lnTo>
                        <a:lnTo>
                          <a:pt x="169" y="151"/>
                        </a:lnTo>
                        <a:lnTo>
                          <a:pt x="181" y="147"/>
                        </a:lnTo>
                        <a:lnTo>
                          <a:pt x="193" y="145"/>
                        </a:lnTo>
                        <a:lnTo>
                          <a:pt x="207" y="146"/>
                        </a:lnTo>
                        <a:close/>
                        <a:moveTo>
                          <a:pt x="165" y="173"/>
                        </a:moveTo>
                        <a:lnTo>
                          <a:pt x="165" y="174"/>
                        </a:lnTo>
                        <a:lnTo>
                          <a:pt x="162" y="171"/>
                        </a:lnTo>
                        <a:lnTo>
                          <a:pt x="165" y="173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83" name="Freeform 1340"/>
                  <p:cNvSpPr/>
                  <p:nvPr/>
                </p:nvSpPr>
                <p:spPr>
                  <a:xfrm>
                    <a:off x="116" y="554"/>
                    <a:ext cx="17" cy="7"/>
                  </a:xfrm>
                  <a:custGeom>
                    <a:avLst/>
                    <a:gdLst>
                      <a:gd name="txL" fmla="*/ 0 w 52"/>
                      <a:gd name="txT" fmla="*/ 0 h 19"/>
                      <a:gd name="txR" fmla="*/ 52 w 52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2" h="19">
                        <a:moveTo>
                          <a:pt x="52" y="11"/>
                        </a:moveTo>
                        <a:lnTo>
                          <a:pt x="52" y="5"/>
                        </a:lnTo>
                        <a:lnTo>
                          <a:pt x="47" y="1"/>
                        </a:lnTo>
                        <a:lnTo>
                          <a:pt x="33" y="0"/>
                        </a:lnTo>
                        <a:lnTo>
                          <a:pt x="21" y="2"/>
                        </a:lnTo>
                        <a:lnTo>
                          <a:pt x="9" y="6"/>
                        </a:lnTo>
                        <a:lnTo>
                          <a:pt x="0" y="13"/>
                        </a:lnTo>
                        <a:lnTo>
                          <a:pt x="11" y="17"/>
                        </a:lnTo>
                        <a:lnTo>
                          <a:pt x="24" y="19"/>
                        </a:lnTo>
                        <a:lnTo>
                          <a:pt x="38" y="17"/>
                        </a:lnTo>
                        <a:lnTo>
                          <a:pt x="52" y="12"/>
                        </a:lnTo>
                        <a:lnTo>
                          <a:pt x="52" y="11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84" name="Freeform 1341"/>
                  <p:cNvSpPr/>
                  <p:nvPr/>
                </p:nvSpPr>
                <p:spPr>
                  <a:xfrm>
                    <a:off x="117" y="563"/>
                    <a:ext cx="1" cy="1"/>
                  </a:xfrm>
                  <a:custGeom>
                    <a:avLst/>
                    <a:gdLst>
                      <a:gd name="txL" fmla="*/ 0 w 3"/>
                      <a:gd name="txT" fmla="*/ 0 h 3"/>
                      <a:gd name="txR" fmla="*/ 3 w 3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3">
                        <a:moveTo>
                          <a:pt x="3" y="3"/>
                        </a:moveTo>
                        <a:lnTo>
                          <a:pt x="3" y="2"/>
                        </a:lnTo>
                        <a:lnTo>
                          <a:pt x="0" y="0"/>
                        </a:lnTo>
                        <a:lnTo>
                          <a:pt x="3" y="3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85" name="Freeform 1342"/>
                  <p:cNvSpPr>
                    <a:spLocks noEditPoints="1"/>
                  </p:cNvSpPr>
                  <p:nvPr/>
                </p:nvSpPr>
                <p:spPr>
                  <a:xfrm>
                    <a:off x="0" y="502"/>
                    <a:ext cx="70" cy="89"/>
                  </a:xfrm>
                  <a:custGeom>
                    <a:avLst/>
                    <a:gdLst>
                      <a:gd name="txL" fmla="*/ 0 w 210"/>
                      <a:gd name="txT" fmla="*/ 0 h 265"/>
                      <a:gd name="txR" fmla="*/ 210 w 210"/>
                      <a:gd name="txB" fmla="*/ 265 h 2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0" h="265">
                        <a:moveTo>
                          <a:pt x="38" y="17"/>
                        </a:moveTo>
                        <a:lnTo>
                          <a:pt x="22" y="0"/>
                        </a:lnTo>
                        <a:lnTo>
                          <a:pt x="12" y="24"/>
                        </a:lnTo>
                        <a:lnTo>
                          <a:pt x="10" y="49"/>
                        </a:lnTo>
                        <a:lnTo>
                          <a:pt x="11" y="49"/>
                        </a:lnTo>
                        <a:lnTo>
                          <a:pt x="3" y="80"/>
                        </a:lnTo>
                        <a:lnTo>
                          <a:pt x="0" y="112"/>
                        </a:lnTo>
                        <a:lnTo>
                          <a:pt x="2" y="139"/>
                        </a:lnTo>
                        <a:lnTo>
                          <a:pt x="12" y="173"/>
                        </a:lnTo>
                        <a:lnTo>
                          <a:pt x="12" y="174"/>
                        </a:lnTo>
                        <a:lnTo>
                          <a:pt x="16" y="192"/>
                        </a:lnTo>
                        <a:lnTo>
                          <a:pt x="23" y="209"/>
                        </a:lnTo>
                        <a:lnTo>
                          <a:pt x="32" y="224"/>
                        </a:lnTo>
                        <a:lnTo>
                          <a:pt x="45" y="240"/>
                        </a:lnTo>
                        <a:lnTo>
                          <a:pt x="47" y="245"/>
                        </a:lnTo>
                        <a:lnTo>
                          <a:pt x="54" y="253"/>
                        </a:lnTo>
                        <a:lnTo>
                          <a:pt x="63" y="260"/>
                        </a:lnTo>
                        <a:lnTo>
                          <a:pt x="52" y="241"/>
                        </a:lnTo>
                        <a:lnTo>
                          <a:pt x="47" y="230"/>
                        </a:lnTo>
                        <a:lnTo>
                          <a:pt x="28" y="206"/>
                        </a:lnTo>
                        <a:lnTo>
                          <a:pt x="17" y="169"/>
                        </a:lnTo>
                        <a:lnTo>
                          <a:pt x="16" y="161"/>
                        </a:lnTo>
                        <a:lnTo>
                          <a:pt x="12" y="151"/>
                        </a:lnTo>
                        <a:lnTo>
                          <a:pt x="11" y="146"/>
                        </a:lnTo>
                        <a:lnTo>
                          <a:pt x="12" y="143"/>
                        </a:lnTo>
                        <a:lnTo>
                          <a:pt x="12" y="139"/>
                        </a:lnTo>
                        <a:lnTo>
                          <a:pt x="16" y="138"/>
                        </a:lnTo>
                        <a:lnTo>
                          <a:pt x="18" y="139"/>
                        </a:lnTo>
                        <a:lnTo>
                          <a:pt x="21" y="143"/>
                        </a:lnTo>
                        <a:lnTo>
                          <a:pt x="21" y="145"/>
                        </a:lnTo>
                        <a:lnTo>
                          <a:pt x="30" y="161"/>
                        </a:lnTo>
                        <a:lnTo>
                          <a:pt x="42" y="178"/>
                        </a:lnTo>
                        <a:lnTo>
                          <a:pt x="68" y="209"/>
                        </a:lnTo>
                        <a:lnTo>
                          <a:pt x="77" y="218"/>
                        </a:lnTo>
                        <a:lnTo>
                          <a:pt x="89" y="229"/>
                        </a:lnTo>
                        <a:lnTo>
                          <a:pt x="101" y="238"/>
                        </a:lnTo>
                        <a:lnTo>
                          <a:pt x="116" y="246"/>
                        </a:lnTo>
                        <a:lnTo>
                          <a:pt x="130" y="254"/>
                        </a:lnTo>
                        <a:lnTo>
                          <a:pt x="146" y="265"/>
                        </a:lnTo>
                        <a:lnTo>
                          <a:pt x="210" y="260"/>
                        </a:lnTo>
                        <a:lnTo>
                          <a:pt x="200" y="252"/>
                        </a:lnTo>
                        <a:lnTo>
                          <a:pt x="194" y="241"/>
                        </a:lnTo>
                        <a:lnTo>
                          <a:pt x="194" y="233"/>
                        </a:lnTo>
                        <a:lnTo>
                          <a:pt x="196" y="230"/>
                        </a:lnTo>
                        <a:lnTo>
                          <a:pt x="197" y="229"/>
                        </a:lnTo>
                        <a:lnTo>
                          <a:pt x="161" y="192"/>
                        </a:lnTo>
                        <a:lnTo>
                          <a:pt x="164" y="192"/>
                        </a:lnTo>
                        <a:lnTo>
                          <a:pt x="170" y="194"/>
                        </a:lnTo>
                        <a:lnTo>
                          <a:pt x="171" y="194"/>
                        </a:lnTo>
                        <a:lnTo>
                          <a:pt x="165" y="187"/>
                        </a:lnTo>
                        <a:lnTo>
                          <a:pt x="148" y="163"/>
                        </a:lnTo>
                        <a:lnTo>
                          <a:pt x="123" y="143"/>
                        </a:lnTo>
                        <a:lnTo>
                          <a:pt x="113" y="137"/>
                        </a:lnTo>
                        <a:lnTo>
                          <a:pt x="95" y="120"/>
                        </a:lnTo>
                        <a:lnTo>
                          <a:pt x="89" y="114"/>
                        </a:lnTo>
                        <a:lnTo>
                          <a:pt x="62" y="76"/>
                        </a:lnTo>
                        <a:lnTo>
                          <a:pt x="58" y="72"/>
                        </a:lnTo>
                        <a:lnTo>
                          <a:pt x="53" y="67"/>
                        </a:lnTo>
                        <a:lnTo>
                          <a:pt x="51" y="64"/>
                        </a:lnTo>
                        <a:lnTo>
                          <a:pt x="50" y="54"/>
                        </a:lnTo>
                        <a:lnTo>
                          <a:pt x="48" y="43"/>
                        </a:lnTo>
                        <a:lnTo>
                          <a:pt x="47" y="34"/>
                        </a:lnTo>
                        <a:lnTo>
                          <a:pt x="44" y="24"/>
                        </a:lnTo>
                        <a:lnTo>
                          <a:pt x="38" y="17"/>
                        </a:lnTo>
                        <a:close/>
                        <a:moveTo>
                          <a:pt x="24" y="95"/>
                        </a:moveTo>
                        <a:lnTo>
                          <a:pt x="17" y="90"/>
                        </a:lnTo>
                        <a:lnTo>
                          <a:pt x="21" y="84"/>
                        </a:lnTo>
                        <a:lnTo>
                          <a:pt x="29" y="82"/>
                        </a:lnTo>
                        <a:lnTo>
                          <a:pt x="40" y="86"/>
                        </a:lnTo>
                        <a:lnTo>
                          <a:pt x="51" y="95"/>
                        </a:lnTo>
                        <a:lnTo>
                          <a:pt x="59" y="103"/>
                        </a:lnTo>
                        <a:lnTo>
                          <a:pt x="68" y="115"/>
                        </a:lnTo>
                        <a:lnTo>
                          <a:pt x="69" y="116"/>
                        </a:lnTo>
                        <a:lnTo>
                          <a:pt x="59" y="114"/>
                        </a:lnTo>
                        <a:lnTo>
                          <a:pt x="50" y="110"/>
                        </a:lnTo>
                        <a:lnTo>
                          <a:pt x="41" y="104"/>
                        </a:lnTo>
                        <a:lnTo>
                          <a:pt x="34" y="97"/>
                        </a:lnTo>
                        <a:lnTo>
                          <a:pt x="32" y="95"/>
                        </a:lnTo>
                        <a:lnTo>
                          <a:pt x="28" y="95"/>
                        </a:lnTo>
                        <a:lnTo>
                          <a:pt x="24" y="95"/>
                        </a:lnTo>
                        <a:close/>
                        <a:moveTo>
                          <a:pt x="44" y="137"/>
                        </a:moveTo>
                        <a:lnTo>
                          <a:pt x="46" y="136"/>
                        </a:lnTo>
                        <a:lnTo>
                          <a:pt x="54" y="146"/>
                        </a:lnTo>
                        <a:lnTo>
                          <a:pt x="65" y="158"/>
                        </a:lnTo>
                        <a:lnTo>
                          <a:pt x="88" y="179"/>
                        </a:lnTo>
                        <a:lnTo>
                          <a:pt x="88" y="180"/>
                        </a:lnTo>
                        <a:lnTo>
                          <a:pt x="84" y="182"/>
                        </a:lnTo>
                        <a:lnTo>
                          <a:pt x="83" y="184"/>
                        </a:lnTo>
                        <a:lnTo>
                          <a:pt x="75" y="180"/>
                        </a:lnTo>
                        <a:lnTo>
                          <a:pt x="69" y="178"/>
                        </a:lnTo>
                        <a:lnTo>
                          <a:pt x="58" y="169"/>
                        </a:lnTo>
                        <a:lnTo>
                          <a:pt x="50" y="158"/>
                        </a:lnTo>
                        <a:lnTo>
                          <a:pt x="44" y="148"/>
                        </a:lnTo>
                        <a:lnTo>
                          <a:pt x="44" y="144"/>
                        </a:lnTo>
                        <a:lnTo>
                          <a:pt x="42" y="139"/>
                        </a:lnTo>
                        <a:lnTo>
                          <a:pt x="44" y="137"/>
                        </a:lnTo>
                        <a:close/>
                        <a:moveTo>
                          <a:pt x="116" y="211"/>
                        </a:moveTo>
                        <a:lnTo>
                          <a:pt x="116" y="214"/>
                        </a:lnTo>
                        <a:lnTo>
                          <a:pt x="123" y="223"/>
                        </a:lnTo>
                        <a:lnTo>
                          <a:pt x="123" y="224"/>
                        </a:lnTo>
                        <a:lnTo>
                          <a:pt x="118" y="230"/>
                        </a:lnTo>
                        <a:lnTo>
                          <a:pt x="114" y="232"/>
                        </a:lnTo>
                        <a:lnTo>
                          <a:pt x="101" y="217"/>
                        </a:lnTo>
                        <a:lnTo>
                          <a:pt x="98" y="210"/>
                        </a:lnTo>
                        <a:lnTo>
                          <a:pt x="96" y="204"/>
                        </a:lnTo>
                        <a:lnTo>
                          <a:pt x="98" y="190"/>
                        </a:lnTo>
                        <a:lnTo>
                          <a:pt x="108" y="175"/>
                        </a:lnTo>
                        <a:lnTo>
                          <a:pt x="112" y="191"/>
                        </a:lnTo>
                        <a:lnTo>
                          <a:pt x="116" y="211"/>
                        </a:lnTo>
                        <a:close/>
                        <a:moveTo>
                          <a:pt x="123" y="199"/>
                        </a:moveTo>
                        <a:lnTo>
                          <a:pt x="124" y="196"/>
                        </a:lnTo>
                        <a:lnTo>
                          <a:pt x="129" y="194"/>
                        </a:lnTo>
                        <a:lnTo>
                          <a:pt x="129" y="193"/>
                        </a:lnTo>
                        <a:lnTo>
                          <a:pt x="131" y="194"/>
                        </a:lnTo>
                        <a:lnTo>
                          <a:pt x="134" y="197"/>
                        </a:lnTo>
                        <a:lnTo>
                          <a:pt x="136" y="199"/>
                        </a:lnTo>
                        <a:lnTo>
                          <a:pt x="136" y="200"/>
                        </a:lnTo>
                        <a:lnTo>
                          <a:pt x="135" y="203"/>
                        </a:lnTo>
                        <a:lnTo>
                          <a:pt x="166" y="246"/>
                        </a:lnTo>
                        <a:lnTo>
                          <a:pt x="166" y="247"/>
                        </a:lnTo>
                        <a:lnTo>
                          <a:pt x="165" y="248"/>
                        </a:lnTo>
                        <a:lnTo>
                          <a:pt x="162" y="251"/>
                        </a:lnTo>
                        <a:lnTo>
                          <a:pt x="153" y="245"/>
                        </a:lnTo>
                        <a:lnTo>
                          <a:pt x="146" y="240"/>
                        </a:lnTo>
                        <a:lnTo>
                          <a:pt x="138" y="234"/>
                        </a:lnTo>
                        <a:lnTo>
                          <a:pt x="134" y="229"/>
                        </a:lnTo>
                        <a:lnTo>
                          <a:pt x="125" y="215"/>
                        </a:lnTo>
                        <a:lnTo>
                          <a:pt x="123" y="206"/>
                        </a:lnTo>
                        <a:lnTo>
                          <a:pt x="123" y="199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86" name="Freeform 1343"/>
                  <p:cNvSpPr/>
                  <p:nvPr/>
                </p:nvSpPr>
                <p:spPr>
                  <a:xfrm>
                    <a:off x="6" y="530"/>
                    <a:ext cx="17" cy="11"/>
                  </a:xfrm>
                  <a:custGeom>
                    <a:avLst/>
                    <a:gdLst>
                      <a:gd name="txL" fmla="*/ 0 w 52"/>
                      <a:gd name="txT" fmla="*/ 0 h 34"/>
                      <a:gd name="txR" fmla="*/ 52 w 52"/>
                      <a:gd name="txB" fmla="*/ 34 h 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2" h="34">
                        <a:moveTo>
                          <a:pt x="0" y="8"/>
                        </a:moveTo>
                        <a:lnTo>
                          <a:pt x="7" y="13"/>
                        </a:lnTo>
                        <a:lnTo>
                          <a:pt x="11" y="13"/>
                        </a:lnTo>
                        <a:lnTo>
                          <a:pt x="15" y="13"/>
                        </a:lnTo>
                        <a:lnTo>
                          <a:pt x="17" y="15"/>
                        </a:lnTo>
                        <a:lnTo>
                          <a:pt x="24" y="22"/>
                        </a:lnTo>
                        <a:lnTo>
                          <a:pt x="33" y="28"/>
                        </a:lnTo>
                        <a:lnTo>
                          <a:pt x="42" y="32"/>
                        </a:lnTo>
                        <a:lnTo>
                          <a:pt x="52" y="34"/>
                        </a:lnTo>
                        <a:lnTo>
                          <a:pt x="51" y="33"/>
                        </a:lnTo>
                        <a:lnTo>
                          <a:pt x="42" y="21"/>
                        </a:lnTo>
                        <a:lnTo>
                          <a:pt x="34" y="13"/>
                        </a:lnTo>
                        <a:lnTo>
                          <a:pt x="23" y="4"/>
                        </a:lnTo>
                        <a:lnTo>
                          <a:pt x="12" y="0"/>
                        </a:lnTo>
                        <a:lnTo>
                          <a:pt x="4" y="2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A326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87" name="Freeform 1344"/>
                  <p:cNvSpPr/>
                  <p:nvPr/>
                </p:nvSpPr>
                <p:spPr>
                  <a:xfrm>
                    <a:off x="14" y="548"/>
                    <a:ext cx="15" cy="16"/>
                  </a:xfrm>
                  <a:custGeom>
                    <a:avLst/>
                    <a:gdLst>
                      <a:gd name="txL" fmla="*/ 0 w 46"/>
                      <a:gd name="txT" fmla="*/ 0 h 48"/>
                      <a:gd name="txR" fmla="*/ 46 w 46"/>
                      <a:gd name="txB" fmla="*/ 48 h 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6" h="48">
                        <a:moveTo>
                          <a:pt x="4" y="0"/>
                        </a:moveTo>
                        <a:lnTo>
                          <a:pt x="2" y="1"/>
                        </a:lnTo>
                        <a:lnTo>
                          <a:pt x="0" y="3"/>
                        </a:lnTo>
                        <a:lnTo>
                          <a:pt x="2" y="8"/>
                        </a:lnTo>
                        <a:lnTo>
                          <a:pt x="2" y="12"/>
                        </a:lnTo>
                        <a:lnTo>
                          <a:pt x="8" y="22"/>
                        </a:lnTo>
                        <a:lnTo>
                          <a:pt x="16" y="33"/>
                        </a:lnTo>
                        <a:lnTo>
                          <a:pt x="27" y="42"/>
                        </a:lnTo>
                        <a:lnTo>
                          <a:pt x="33" y="44"/>
                        </a:lnTo>
                        <a:lnTo>
                          <a:pt x="41" y="48"/>
                        </a:lnTo>
                        <a:lnTo>
                          <a:pt x="42" y="46"/>
                        </a:lnTo>
                        <a:lnTo>
                          <a:pt x="46" y="44"/>
                        </a:lnTo>
                        <a:lnTo>
                          <a:pt x="46" y="43"/>
                        </a:lnTo>
                        <a:lnTo>
                          <a:pt x="23" y="22"/>
                        </a:lnTo>
                        <a:lnTo>
                          <a:pt x="12" y="1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721C8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88" name="Freeform 1345"/>
                  <p:cNvSpPr/>
                  <p:nvPr/>
                </p:nvSpPr>
                <p:spPr>
                  <a:xfrm>
                    <a:off x="32" y="561"/>
                    <a:ext cx="9" cy="19"/>
                  </a:xfrm>
                  <a:custGeom>
                    <a:avLst/>
                    <a:gdLst>
                      <a:gd name="txL" fmla="*/ 0 w 27"/>
                      <a:gd name="txT" fmla="*/ 0 h 57"/>
                      <a:gd name="txR" fmla="*/ 27 w 27"/>
                      <a:gd name="txB" fmla="*/ 57 h 5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57">
                        <a:moveTo>
                          <a:pt x="20" y="39"/>
                        </a:moveTo>
                        <a:lnTo>
                          <a:pt x="20" y="36"/>
                        </a:lnTo>
                        <a:lnTo>
                          <a:pt x="16" y="16"/>
                        </a:lnTo>
                        <a:lnTo>
                          <a:pt x="12" y="0"/>
                        </a:lnTo>
                        <a:lnTo>
                          <a:pt x="2" y="15"/>
                        </a:lnTo>
                        <a:lnTo>
                          <a:pt x="0" y="29"/>
                        </a:lnTo>
                        <a:lnTo>
                          <a:pt x="2" y="35"/>
                        </a:lnTo>
                        <a:lnTo>
                          <a:pt x="5" y="42"/>
                        </a:lnTo>
                        <a:lnTo>
                          <a:pt x="18" y="57"/>
                        </a:lnTo>
                        <a:lnTo>
                          <a:pt x="22" y="55"/>
                        </a:lnTo>
                        <a:lnTo>
                          <a:pt x="27" y="49"/>
                        </a:lnTo>
                        <a:lnTo>
                          <a:pt x="27" y="48"/>
                        </a:lnTo>
                        <a:lnTo>
                          <a:pt x="20" y="39"/>
                        </a:lnTo>
                        <a:close/>
                      </a:path>
                    </a:pathLst>
                  </a:custGeom>
                  <a:solidFill>
                    <a:srgbClr val="A326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89" name="Freeform 1346"/>
                  <p:cNvSpPr/>
                  <p:nvPr/>
                </p:nvSpPr>
                <p:spPr>
                  <a:xfrm>
                    <a:off x="41" y="567"/>
                    <a:ext cx="14" cy="19"/>
                  </a:xfrm>
                  <a:custGeom>
                    <a:avLst/>
                    <a:gdLst>
                      <a:gd name="txL" fmla="*/ 0 w 43"/>
                      <a:gd name="txT" fmla="*/ 0 h 58"/>
                      <a:gd name="txR" fmla="*/ 43 w 43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3" h="58">
                        <a:moveTo>
                          <a:pt x="1" y="3"/>
                        </a:moveTo>
                        <a:lnTo>
                          <a:pt x="0" y="6"/>
                        </a:lnTo>
                        <a:lnTo>
                          <a:pt x="0" y="13"/>
                        </a:lnTo>
                        <a:lnTo>
                          <a:pt x="2" y="22"/>
                        </a:lnTo>
                        <a:lnTo>
                          <a:pt x="11" y="36"/>
                        </a:lnTo>
                        <a:lnTo>
                          <a:pt x="15" y="41"/>
                        </a:lnTo>
                        <a:lnTo>
                          <a:pt x="23" y="47"/>
                        </a:lnTo>
                        <a:lnTo>
                          <a:pt x="30" y="52"/>
                        </a:lnTo>
                        <a:lnTo>
                          <a:pt x="39" y="58"/>
                        </a:lnTo>
                        <a:lnTo>
                          <a:pt x="42" y="55"/>
                        </a:lnTo>
                        <a:lnTo>
                          <a:pt x="43" y="54"/>
                        </a:lnTo>
                        <a:lnTo>
                          <a:pt x="43" y="53"/>
                        </a:lnTo>
                        <a:lnTo>
                          <a:pt x="12" y="10"/>
                        </a:lnTo>
                        <a:lnTo>
                          <a:pt x="13" y="7"/>
                        </a:lnTo>
                        <a:lnTo>
                          <a:pt x="13" y="6"/>
                        </a:lnTo>
                        <a:lnTo>
                          <a:pt x="11" y="4"/>
                        </a:lnTo>
                        <a:lnTo>
                          <a:pt x="8" y="1"/>
                        </a:lnTo>
                        <a:lnTo>
                          <a:pt x="6" y="0"/>
                        </a:lnTo>
                        <a:lnTo>
                          <a:pt x="6" y="1"/>
                        </a:lnTo>
                        <a:lnTo>
                          <a:pt x="1" y="3"/>
                        </a:lnTo>
                        <a:close/>
                      </a:path>
                    </a:pathLst>
                  </a:custGeom>
                  <a:solidFill>
                    <a:srgbClr val="721C8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90" name="Freeform 1347"/>
                  <p:cNvSpPr>
                    <a:spLocks noEditPoints="1"/>
                  </p:cNvSpPr>
                  <p:nvPr/>
                </p:nvSpPr>
                <p:spPr>
                  <a:xfrm>
                    <a:off x="4" y="548"/>
                    <a:ext cx="92" cy="64"/>
                  </a:xfrm>
                  <a:custGeom>
                    <a:avLst/>
                    <a:gdLst>
                      <a:gd name="txL" fmla="*/ 0 w 276"/>
                      <a:gd name="txT" fmla="*/ 0 h 191"/>
                      <a:gd name="txR" fmla="*/ 276 w 276"/>
                      <a:gd name="txB" fmla="*/ 191 h 1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6" h="191">
                        <a:moveTo>
                          <a:pt x="5" y="23"/>
                        </a:moveTo>
                        <a:lnTo>
                          <a:pt x="6" y="31"/>
                        </a:lnTo>
                        <a:lnTo>
                          <a:pt x="17" y="68"/>
                        </a:lnTo>
                        <a:lnTo>
                          <a:pt x="36" y="92"/>
                        </a:lnTo>
                        <a:lnTo>
                          <a:pt x="41" y="103"/>
                        </a:lnTo>
                        <a:lnTo>
                          <a:pt x="52" y="122"/>
                        </a:lnTo>
                        <a:lnTo>
                          <a:pt x="63" y="136"/>
                        </a:lnTo>
                        <a:lnTo>
                          <a:pt x="76" y="146"/>
                        </a:lnTo>
                        <a:lnTo>
                          <a:pt x="84" y="150"/>
                        </a:lnTo>
                        <a:lnTo>
                          <a:pt x="95" y="155"/>
                        </a:lnTo>
                        <a:lnTo>
                          <a:pt x="118" y="163"/>
                        </a:lnTo>
                        <a:lnTo>
                          <a:pt x="136" y="174"/>
                        </a:lnTo>
                        <a:lnTo>
                          <a:pt x="156" y="184"/>
                        </a:lnTo>
                        <a:lnTo>
                          <a:pt x="171" y="187"/>
                        </a:lnTo>
                        <a:lnTo>
                          <a:pt x="185" y="191"/>
                        </a:lnTo>
                        <a:lnTo>
                          <a:pt x="197" y="190"/>
                        </a:lnTo>
                        <a:lnTo>
                          <a:pt x="199" y="188"/>
                        </a:lnTo>
                        <a:lnTo>
                          <a:pt x="203" y="188"/>
                        </a:lnTo>
                        <a:lnTo>
                          <a:pt x="210" y="188"/>
                        </a:lnTo>
                        <a:lnTo>
                          <a:pt x="225" y="187"/>
                        </a:lnTo>
                        <a:lnTo>
                          <a:pt x="241" y="185"/>
                        </a:lnTo>
                        <a:lnTo>
                          <a:pt x="257" y="181"/>
                        </a:lnTo>
                        <a:lnTo>
                          <a:pt x="274" y="175"/>
                        </a:lnTo>
                        <a:lnTo>
                          <a:pt x="275" y="173"/>
                        </a:lnTo>
                        <a:lnTo>
                          <a:pt x="276" y="169"/>
                        </a:lnTo>
                        <a:lnTo>
                          <a:pt x="274" y="168"/>
                        </a:lnTo>
                        <a:lnTo>
                          <a:pt x="273" y="167"/>
                        </a:lnTo>
                        <a:lnTo>
                          <a:pt x="263" y="144"/>
                        </a:lnTo>
                        <a:lnTo>
                          <a:pt x="243" y="120"/>
                        </a:lnTo>
                        <a:lnTo>
                          <a:pt x="219" y="107"/>
                        </a:lnTo>
                        <a:lnTo>
                          <a:pt x="197" y="92"/>
                        </a:lnTo>
                        <a:lnTo>
                          <a:pt x="177" y="74"/>
                        </a:lnTo>
                        <a:lnTo>
                          <a:pt x="160" y="56"/>
                        </a:lnTo>
                        <a:lnTo>
                          <a:pt x="159" y="56"/>
                        </a:lnTo>
                        <a:lnTo>
                          <a:pt x="153" y="54"/>
                        </a:lnTo>
                        <a:lnTo>
                          <a:pt x="150" y="54"/>
                        </a:lnTo>
                        <a:lnTo>
                          <a:pt x="186" y="91"/>
                        </a:lnTo>
                        <a:lnTo>
                          <a:pt x="185" y="92"/>
                        </a:lnTo>
                        <a:lnTo>
                          <a:pt x="183" y="95"/>
                        </a:lnTo>
                        <a:lnTo>
                          <a:pt x="183" y="103"/>
                        </a:lnTo>
                        <a:lnTo>
                          <a:pt x="189" y="114"/>
                        </a:lnTo>
                        <a:lnTo>
                          <a:pt x="199" y="122"/>
                        </a:lnTo>
                        <a:lnTo>
                          <a:pt x="135" y="127"/>
                        </a:lnTo>
                        <a:lnTo>
                          <a:pt x="119" y="116"/>
                        </a:lnTo>
                        <a:lnTo>
                          <a:pt x="105" y="108"/>
                        </a:lnTo>
                        <a:lnTo>
                          <a:pt x="90" y="100"/>
                        </a:lnTo>
                        <a:lnTo>
                          <a:pt x="78" y="91"/>
                        </a:lnTo>
                        <a:lnTo>
                          <a:pt x="66" y="80"/>
                        </a:lnTo>
                        <a:lnTo>
                          <a:pt x="57" y="71"/>
                        </a:lnTo>
                        <a:lnTo>
                          <a:pt x="31" y="40"/>
                        </a:lnTo>
                        <a:lnTo>
                          <a:pt x="19" y="23"/>
                        </a:lnTo>
                        <a:lnTo>
                          <a:pt x="10" y="7"/>
                        </a:lnTo>
                        <a:lnTo>
                          <a:pt x="10" y="5"/>
                        </a:lnTo>
                        <a:lnTo>
                          <a:pt x="7" y="1"/>
                        </a:lnTo>
                        <a:lnTo>
                          <a:pt x="5" y="0"/>
                        </a:lnTo>
                        <a:lnTo>
                          <a:pt x="1" y="1"/>
                        </a:lnTo>
                        <a:lnTo>
                          <a:pt x="1" y="5"/>
                        </a:lnTo>
                        <a:lnTo>
                          <a:pt x="0" y="8"/>
                        </a:lnTo>
                        <a:lnTo>
                          <a:pt x="1" y="13"/>
                        </a:lnTo>
                        <a:lnTo>
                          <a:pt x="5" y="23"/>
                        </a:lnTo>
                        <a:close/>
                        <a:moveTo>
                          <a:pt x="220" y="131"/>
                        </a:moveTo>
                        <a:lnTo>
                          <a:pt x="220" y="136"/>
                        </a:lnTo>
                        <a:lnTo>
                          <a:pt x="220" y="142"/>
                        </a:lnTo>
                        <a:lnTo>
                          <a:pt x="219" y="146"/>
                        </a:lnTo>
                        <a:lnTo>
                          <a:pt x="217" y="149"/>
                        </a:lnTo>
                        <a:lnTo>
                          <a:pt x="217" y="152"/>
                        </a:lnTo>
                        <a:lnTo>
                          <a:pt x="209" y="162"/>
                        </a:lnTo>
                        <a:lnTo>
                          <a:pt x="197" y="172"/>
                        </a:lnTo>
                        <a:lnTo>
                          <a:pt x="187" y="174"/>
                        </a:lnTo>
                        <a:lnTo>
                          <a:pt x="178" y="172"/>
                        </a:lnTo>
                        <a:lnTo>
                          <a:pt x="199" y="151"/>
                        </a:lnTo>
                        <a:lnTo>
                          <a:pt x="209" y="140"/>
                        </a:lnTo>
                        <a:lnTo>
                          <a:pt x="220" y="131"/>
                        </a:lnTo>
                        <a:close/>
                      </a:path>
                    </a:pathLst>
                  </a:custGeom>
                  <a:solidFill>
                    <a:srgbClr val="721C8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91" name="Freeform 1348"/>
                  <p:cNvSpPr/>
                  <p:nvPr/>
                </p:nvSpPr>
                <p:spPr>
                  <a:xfrm>
                    <a:off x="63" y="592"/>
                    <a:ext cx="14" cy="14"/>
                  </a:xfrm>
                  <a:custGeom>
                    <a:avLst/>
                    <a:gdLst>
                      <a:gd name="txL" fmla="*/ 0 w 42"/>
                      <a:gd name="txT" fmla="*/ 0 h 43"/>
                      <a:gd name="txR" fmla="*/ 42 w 42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" h="43">
                        <a:moveTo>
                          <a:pt x="19" y="41"/>
                        </a:moveTo>
                        <a:lnTo>
                          <a:pt x="31" y="31"/>
                        </a:lnTo>
                        <a:lnTo>
                          <a:pt x="39" y="21"/>
                        </a:lnTo>
                        <a:lnTo>
                          <a:pt x="39" y="18"/>
                        </a:lnTo>
                        <a:lnTo>
                          <a:pt x="41" y="15"/>
                        </a:lnTo>
                        <a:lnTo>
                          <a:pt x="42" y="11"/>
                        </a:lnTo>
                        <a:lnTo>
                          <a:pt x="42" y="5"/>
                        </a:lnTo>
                        <a:lnTo>
                          <a:pt x="42" y="0"/>
                        </a:lnTo>
                        <a:lnTo>
                          <a:pt x="31" y="9"/>
                        </a:lnTo>
                        <a:lnTo>
                          <a:pt x="21" y="20"/>
                        </a:lnTo>
                        <a:lnTo>
                          <a:pt x="0" y="41"/>
                        </a:lnTo>
                        <a:lnTo>
                          <a:pt x="9" y="43"/>
                        </a:lnTo>
                        <a:lnTo>
                          <a:pt x="19" y="41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92" name="Freeform 1349"/>
                  <p:cNvSpPr>
                    <a:spLocks noEditPoints="1"/>
                  </p:cNvSpPr>
                  <p:nvPr/>
                </p:nvSpPr>
                <p:spPr>
                  <a:xfrm>
                    <a:off x="47" y="543"/>
                    <a:ext cx="77" cy="62"/>
                  </a:xfrm>
                  <a:custGeom>
                    <a:avLst/>
                    <a:gdLst>
                      <a:gd name="txL" fmla="*/ 0 w 230"/>
                      <a:gd name="txT" fmla="*/ 0 h 186"/>
                      <a:gd name="txR" fmla="*/ 230 w 230"/>
                      <a:gd name="txB" fmla="*/ 186 h 18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0" h="186">
                        <a:moveTo>
                          <a:pt x="0" y="14"/>
                        </a:moveTo>
                        <a:lnTo>
                          <a:pt x="1" y="27"/>
                        </a:lnTo>
                        <a:lnTo>
                          <a:pt x="6" y="41"/>
                        </a:lnTo>
                        <a:lnTo>
                          <a:pt x="23" y="65"/>
                        </a:lnTo>
                        <a:lnTo>
                          <a:pt x="29" y="72"/>
                        </a:lnTo>
                        <a:lnTo>
                          <a:pt x="46" y="90"/>
                        </a:lnTo>
                        <a:lnTo>
                          <a:pt x="66" y="108"/>
                        </a:lnTo>
                        <a:lnTo>
                          <a:pt x="88" y="123"/>
                        </a:lnTo>
                        <a:lnTo>
                          <a:pt x="112" y="136"/>
                        </a:lnTo>
                        <a:lnTo>
                          <a:pt x="113" y="137"/>
                        </a:lnTo>
                        <a:lnTo>
                          <a:pt x="121" y="147"/>
                        </a:lnTo>
                        <a:lnTo>
                          <a:pt x="132" y="158"/>
                        </a:lnTo>
                        <a:lnTo>
                          <a:pt x="132" y="160"/>
                        </a:lnTo>
                        <a:lnTo>
                          <a:pt x="142" y="183"/>
                        </a:lnTo>
                        <a:lnTo>
                          <a:pt x="143" y="184"/>
                        </a:lnTo>
                        <a:lnTo>
                          <a:pt x="145" y="185"/>
                        </a:lnTo>
                        <a:lnTo>
                          <a:pt x="156" y="184"/>
                        </a:lnTo>
                        <a:lnTo>
                          <a:pt x="157" y="183"/>
                        </a:lnTo>
                        <a:lnTo>
                          <a:pt x="163" y="186"/>
                        </a:lnTo>
                        <a:lnTo>
                          <a:pt x="209" y="162"/>
                        </a:lnTo>
                        <a:lnTo>
                          <a:pt x="222" y="149"/>
                        </a:lnTo>
                        <a:lnTo>
                          <a:pt x="223" y="146"/>
                        </a:lnTo>
                        <a:lnTo>
                          <a:pt x="223" y="135"/>
                        </a:lnTo>
                        <a:lnTo>
                          <a:pt x="227" y="134"/>
                        </a:lnTo>
                        <a:lnTo>
                          <a:pt x="229" y="128"/>
                        </a:lnTo>
                        <a:lnTo>
                          <a:pt x="230" y="124"/>
                        </a:lnTo>
                        <a:lnTo>
                          <a:pt x="228" y="120"/>
                        </a:lnTo>
                        <a:lnTo>
                          <a:pt x="228" y="118"/>
                        </a:lnTo>
                        <a:lnTo>
                          <a:pt x="226" y="113"/>
                        </a:lnTo>
                        <a:lnTo>
                          <a:pt x="192" y="63"/>
                        </a:lnTo>
                        <a:lnTo>
                          <a:pt x="175" y="44"/>
                        </a:lnTo>
                        <a:lnTo>
                          <a:pt x="168" y="44"/>
                        </a:lnTo>
                        <a:lnTo>
                          <a:pt x="155" y="20"/>
                        </a:lnTo>
                        <a:lnTo>
                          <a:pt x="152" y="17"/>
                        </a:lnTo>
                        <a:lnTo>
                          <a:pt x="142" y="0"/>
                        </a:lnTo>
                        <a:lnTo>
                          <a:pt x="139" y="2"/>
                        </a:lnTo>
                        <a:lnTo>
                          <a:pt x="137" y="6"/>
                        </a:lnTo>
                        <a:lnTo>
                          <a:pt x="140" y="12"/>
                        </a:lnTo>
                        <a:lnTo>
                          <a:pt x="140" y="14"/>
                        </a:lnTo>
                        <a:lnTo>
                          <a:pt x="140" y="17"/>
                        </a:lnTo>
                        <a:lnTo>
                          <a:pt x="142" y="20"/>
                        </a:lnTo>
                        <a:lnTo>
                          <a:pt x="144" y="30"/>
                        </a:lnTo>
                        <a:lnTo>
                          <a:pt x="156" y="53"/>
                        </a:lnTo>
                        <a:lnTo>
                          <a:pt x="152" y="56"/>
                        </a:lnTo>
                        <a:lnTo>
                          <a:pt x="146" y="74"/>
                        </a:lnTo>
                        <a:lnTo>
                          <a:pt x="128" y="59"/>
                        </a:lnTo>
                        <a:lnTo>
                          <a:pt x="128" y="58"/>
                        </a:lnTo>
                        <a:lnTo>
                          <a:pt x="130" y="53"/>
                        </a:lnTo>
                        <a:lnTo>
                          <a:pt x="128" y="50"/>
                        </a:lnTo>
                        <a:lnTo>
                          <a:pt x="126" y="47"/>
                        </a:lnTo>
                        <a:lnTo>
                          <a:pt x="122" y="46"/>
                        </a:lnTo>
                        <a:lnTo>
                          <a:pt x="120" y="47"/>
                        </a:lnTo>
                        <a:lnTo>
                          <a:pt x="113" y="56"/>
                        </a:lnTo>
                        <a:lnTo>
                          <a:pt x="112" y="66"/>
                        </a:lnTo>
                        <a:lnTo>
                          <a:pt x="133" y="87"/>
                        </a:lnTo>
                        <a:lnTo>
                          <a:pt x="118" y="96"/>
                        </a:lnTo>
                        <a:lnTo>
                          <a:pt x="104" y="108"/>
                        </a:lnTo>
                        <a:lnTo>
                          <a:pt x="103" y="107"/>
                        </a:lnTo>
                        <a:lnTo>
                          <a:pt x="103" y="105"/>
                        </a:lnTo>
                        <a:lnTo>
                          <a:pt x="101" y="102"/>
                        </a:lnTo>
                        <a:lnTo>
                          <a:pt x="77" y="87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close/>
                        <a:moveTo>
                          <a:pt x="125" y="123"/>
                        </a:moveTo>
                        <a:lnTo>
                          <a:pt x="124" y="122"/>
                        </a:lnTo>
                        <a:lnTo>
                          <a:pt x="126" y="117"/>
                        </a:lnTo>
                        <a:lnTo>
                          <a:pt x="130" y="114"/>
                        </a:lnTo>
                        <a:lnTo>
                          <a:pt x="146" y="118"/>
                        </a:lnTo>
                        <a:lnTo>
                          <a:pt x="163" y="125"/>
                        </a:lnTo>
                        <a:lnTo>
                          <a:pt x="178" y="134"/>
                        </a:lnTo>
                        <a:lnTo>
                          <a:pt x="193" y="144"/>
                        </a:lnTo>
                        <a:lnTo>
                          <a:pt x="194" y="146"/>
                        </a:lnTo>
                        <a:lnTo>
                          <a:pt x="175" y="143"/>
                        </a:lnTo>
                        <a:lnTo>
                          <a:pt x="158" y="140"/>
                        </a:lnTo>
                        <a:lnTo>
                          <a:pt x="142" y="131"/>
                        </a:lnTo>
                        <a:lnTo>
                          <a:pt x="125" y="123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93" name="Freeform 1350"/>
                  <p:cNvSpPr/>
                  <p:nvPr/>
                </p:nvSpPr>
                <p:spPr>
                  <a:xfrm>
                    <a:off x="89" y="581"/>
                    <a:ext cx="23" cy="11"/>
                  </a:xfrm>
                  <a:custGeom>
                    <a:avLst/>
                    <a:gdLst>
                      <a:gd name="txL" fmla="*/ 0 w 70"/>
                      <a:gd name="txT" fmla="*/ 0 h 32"/>
                      <a:gd name="txR" fmla="*/ 70 w 70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0" h="32">
                        <a:moveTo>
                          <a:pt x="0" y="8"/>
                        </a:moveTo>
                        <a:lnTo>
                          <a:pt x="1" y="9"/>
                        </a:lnTo>
                        <a:lnTo>
                          <a:pt x="18" y="17"/>
                        </a:lnTo>
                        <a:lnTo>
                          <a:pt x="34" y="26"/>
                        </a:lnTo>
                        <a:lnTo>
                          <a:pt x="51" y="29"/>
                        </a:lnTo>
                        <a:lnTo>
                          <a:pt x="70" y="32"/>
                        </a:lnTo>
                        <a:lnTo>
                          <a:pt x="69" y="30"/>
                        </a:lnTo>
                        <a:lnTo>
                          <a:pt x="54" y="20"/>
                        </a:lnTo>
                        <a:lnTo>
                          <a:pt x="39" y="11"/>
                        </a:lnTo>
                        <a:lnTo>
                          <a:pt x="22" y="4"/>
                        </a:lnTo>
                        <a:lnTo>
                          <a:pt x="6" y="0"/>
                        </a:lnTo>
                        <a:lnTo>
                          <a:pt x="2" y="3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94" name="Freeform 1351"/>
                  <p:cNvSpPr/>
                  <p:nvPr/>
                </p:nvSpPr>
                <p:spPr>
                  <a:xfrm>
                    <a:off x="145" y="524"/>
                    <a:ext cx="10" cy="26"/>
                  </a:xfrm>
                  <a:custGeom>
                    <a:avLst/>
                    <a:gdLst>
                      <a:gd name="txL" fmla="*/ 0 w 30"/>
                      <a:gd name="txT" fmla="*/ 0 h 78"/>
                      <a:gd name="txR" fmla="*/ 30 w 30"/>
                      <a:gd name="txB" fmla="*/ 78 h 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78">
                        <a:moveTo>
                          <a:pt x="28" y="5"/>
                        </a:moveTo>
                        <a:lnTo>
                          <a:pt x="30" y="0"/>
                        </a:lnTo>
                        <a:lnTo>
                          <a:pt x="14" y="25"/>
                        </a:lnTo>
                        <a:lnTo>
                          <a:pt x="0" y="65"/>
                        </a:lnTo>
                        <a:lnTo>
                          <a:pt x="1" y="78"/>
                        </a:lnTo>
                        <a:lnTo>
                          <a:pt x="8" y="56"/>
                        </a:lnTo>
                        <a:lnTo>
                          <a:pt x="12" y="47"/>
                        </a:lnTo>
                        <a:lnTo>
                          <a:pt x="13" y="44"/>
                        </a:lnTo>
                        <a:lnTo>
                          <a:pt x="14" y="41"/>
                        </a:lnTo>
                        <a:lnTo>
                          <a:pt x="15" y="39"/>
                        </a:lnTo>
                        <a:lnTo>
                          <a:pt x="19" y="30"/>
                        </a:lnTo>
                        <a:lnTo>
                          <a:pt x="19" y="29"/>
                        </a:lnTo>
                        <a:lnTo>
                          <a:pt x="21" y="20"/>
                        </a:lnTo>
                        <a:lnTo>
                          <a:pt x="24" y="18"/>
                        </a:lnTo>
                        <a:lnTo>
                          <a:pt x="24" y="17"/>
                        </a:lnTo>
                        <a:lnTo>
                          <a:pt x="25" y="14"/>
                        </a:lnTo>
                        <a:lnTo>
                          <a:pt x="26" y="14"/>
                        </a:lnTo>
                        <a:lnTo>
                          <a:pt x="30" y="7"/>
                        </a:lnTo>
                        <a:lnTo>
                          <a:pt x="28" y="5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95" name="Freeform 1352"/>
                  <p:cNvSpPr/>
                  <p:nvPr/>
                </p:nvSpPr>
                <p:spPr>
                  <a:xfrm>
                    <a:off x="149" y="529"/>
                    <a:ext cx="5" cy="11"/>
                  </a:xfrm>
                  <a:custGeom>
                    <a:avLst/>
                    <a:gdLst>
                      <a:gd name="txL" fmla="*/ 0 w 15"/>
                      <a:gd name="txT" fmla="*/ 0 h 33"/>
                      <a:gd name="txR" fmla="*/ 15 w 15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33">
                        <a:moveTo>
                          <a:pt x="12" y="0"/>
                        </a:moveTo>
                        <a:lnTo>
                          <a:pt x="11" y="3"/>
                        </a:lnTo>
                        <a:lnTo>
                          <a:pt x="11" y="4"/>
                        </a:lnTo>
                        <a:lnTo>
                          <a:pt x="9" y="6"/>
                        </a:lnTo>
                        <a:lnTo>
                          <a:pt x="6" y="16"/>
                        </a:lnTo>
                        <a:lnTo>
                          <a:pt x="2" y="25"/>
                        </a:lnTo>
                        <a:lnTo>
                          <a:pt x="0" y="33"/>
                        </a:lnTo>
                        <a:lnTo>
                          <a:pt x="6" y="23"/>
                        </a:lnTo>
                        <a:lnTo>
                          <a:pt x="14" y="15"/>
                        </a:lnTo>
                        <a:lnTo>
                          <a:pt x="14" y="13"/>
                        </a:lnTo>
                        <a:lnTo>
                          <a:pt x="15" y="11"/>
                        </a:lnTo>
                        <a:lnTo>
                          <a:pt x="15" y="4"/>
                        </a:lnTo>
                        <a:lnTo>
                          <a:pt x="13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96" name="Freeform 1353"/>
                  <p:cNvSpPr/>
                  <p:nvPr/>
                </p:nvSpPr>
                <p:spPr>
                  <a:xfrm>
                    <a:off x="152" y="530"/>
                    <a:ext cx="1" cy="1"/>
                  </a:xfrm>
                  <a:custGeom>
                    <a:avLst/>
                    <a:gdLst>
                      <a:gd name="txL" fmla="*/ 0 w 3"/>
                      <a:gd name="txT" fmla="*/ 0 h 2"/>
                      <a:gd name="txR" fmla="*/ 3 w 3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3" h="2">
                        <a:moveTo>
                          <a:pt x="1" y="2"/>
                        </a:moveTo>
                        <a:lnTo>
                          <a:pt x="3" y="0"/>
                        </a:lnTo>
                        <a:lnTo>
                          <a:pt x="0" y="2"/>
                        </a:lnTo>
                        <a:lnTo>
                          <a:pt x="1" y="2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97" name="Freeform 1354"/>
                  <p:cNvSpPr/>
                  <p:nvPr/>
                </p:nvSpPr>
                <p:spPr>
                  <a:xfrm>
                    <a:off x="151" y="531"/>
                    <a:ext cx="1" cy="3"/>
                  </a:xfrm>
                  <a:custGeom>
                    <a:avLst/>
                    <a:gdLst>
                      <a:gd name="txL" fmla="*/ 0 w 3"/>
                      <a:gd name="txT" fmla="*/ 0 h 10"/>
                      <a:gd name="txR" fmla="*/ 3 w 3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10">
                        <a:moveTo>
                          <a:pt x="3" y="0"/>
                        </a:moveTo>
                        <a:lnTo>
                          <a:pt x="2" y="0"/>
                        </a:lnTo>
                        <a:lnTo>
                          <a:pt x="0" y="9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EE62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98" name="Freeform 1355"/>
                  <p:cNvSpPr/>
                  <p:nvPr/>
                </p:nvSpPr>
                <p:spPr>
                  <a:xfrm>
                    <a:off x="149" y="537"/>
                    <a:ext cx="1" cy="3"/>
                  </a:xfrm>
                  <a:custGeom>
                    <a:avLst/>
                    <a:gdLst>
                      <a:gd name="txL" fmla="*/ 0 w 3"/>
                      <a:gd name="txT" fmla="*/ 0 h 8"/>
                      <a:gd name="txR" fmla="*/ 3 w 3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8">
                        <a:moveTo>
                          <a:pt x="3" y="0"/>
                        </a:moveTo>
                        <a:lnTo>
                          <a:pt x="2" y="2"/>
                        </a:lnTo>
                        <a:lnTo>
                          <a:pt x="1" y="5"/>
                        </a:lnTo>
                        <a:lnTo>
                          <a:pt x="0" y="8"/>
                        </a:lnTo>
                        <a:lnTo>
                          <a:pt x="1" y="8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EE62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799" name="Freeform 1356"/>
                  <p:cNvSpPr/>
                  <p:nvPr/>
                </p:nvSpPr>
                <p:spPr>
                  <a:xfrm>
                    <a:off x="90" y="536"/>
                    <a:ext cx="14" cy="17"/>
                  </a:xfrm>
                  <a:custGeom>
                    <a:avLst/>
                    <a:gdLst>
                      <a:gd name="txL" fmla="*/ 0 w 41"/>
                      <a:gd name="txT" fmla="*/ 0 h 51"/>
                      <a:gd name="txR" fmla="*/ 41 w 41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1" h="51">
                        <a:moveTo>
                          <a:pt x="34" y="40"/>
                        </a:moveTo>
                        <a:lnTo>
                          <a:pt x="34" y="39"/>
                        </a:lnTo>
                        <a:lnTo>
                          <a:pt x="20" y="19"/>
                        </a:lnTo>
                        <a:lnTo>
                          <a:pt x="0" y="0"/>
                        </a:lnTo>
                        <a:lnTo>
                          <a:pt x="38" y="49"/>
                        </a:lnTo>
                        <a:lnTo>
                          <a:pt x="41" y="51"/>
                        </a:lnTo>
                        <a:lnTo>
                          <a:pt x="34" y="40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00" name="Freeform 1357"/>
                  <p:cNvSpPr/>
                  <p:nvPr/>
                </p:nvSpPr>
                <p:spPr>
                  <a:xfrm>
                    <a:off x="110" y="561"/>
                    <a:ext cx="1" cy="1"/>
                  </a:xfrm>
                  <a:custGeom>
                    <a:avLst/>
                    <a:gdLst>
                      <a:gd name="txL" fmla="*/ 0 w 2"/>
                      <a:gd name="txT" fmla="*/ 0 h 3"/>
                      <a:gd name="txR" fmla="*/ 2 w 2"/>
                      <a:gd name="txB" fmla="*/ 3 h 3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3">
                        <a:moveTo>
                          <a:pt x="2" y="2"/>
                        </a:moveTo>
                        <a:lnTo>
                          <a:pt x="0" y="0"/>
                        </a:lnTo>
                        <a:lnTo>
                          <a:pt x="2" y="3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01" name="Freeform 1358"/>
                  <p:cNvSpPr/>
                  <p:nvPr/>
                </p:nvSpPr>
                <p:spPr>
                  <a:xfrm>
                    <a:off x="111" y="564"/>
                    <a:ext cx="12" cy="17"/>
                  </a:xfrm>
                  <a:custGeom>
                    <a:avLst/>
                    <a:gdLst>
                      <a:gd name="txL" fmla="*/ 0 w 35"/>
                      <a:gd name="txT" fmla="*/ 0 h 51"/>
                      <a:gd name="txR" fmla="*/ 35 w 35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51">
                        <a:moveTo>
                          <a:pt x="1" y="1"/>
                        </a:moveTo>
                        <a:lnTo>
                          <a:pt x="0" y="0"/>
                        </a:lnTo>
                        <a:lnTo>
                          <a:pt x="1" y="1"/>
                        </a:lnTo>
                        <a:lnTo>
                          <a:pt x="35" y="51"/>
                        </a:lnTo>
                        <a:lnTo>
                          <a:pt x="33" y="45"/>
                        </a:lnTo>
                        <a:lnTo>
                          <a:pt x="25" y="32"/>
                        </a:lnTo>
                        <a:lnTo>
                          <a:pt x="18" y="21"/>
                        </a:lnTo>
                        <a:lnTo>
                          <a:pt x="1" y="1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02" name="Freeform 1359"/>
                  <p:cNvSpPr/>
                  <p:nvPr/>
                </p:nvSpPr>
                <p:spPr>
                  <a:xfrm>
                    <a:off x="141" y="551"/>
                    <a:ext cx="3" cy="4"/>
                  </a:xfrm>
                  <a:custGeom>
                    <a:avLst/>
                    <a:gdLst>
                      <a:gd name="txL" fmla="*/ 0 w 8"/>
                      <a:gd name="txT" fmla="*/ 0 h 12"/>
                      <a:gd name="txR" fmla="*/ 8 w 8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" h="12">
                        <a:moveTo>
                          <a:pt x="5" y="12"/>
                        </a:moveTo>
                        <a:lnTo>
                          <a:pt x="8" y="2"/>
                        </a:lnTo>
                        <a:lnTo>
                          <a:pt x="6" y="3"/>
                        </a:lnTo>
                        <a:lnTo>
                          <a:pt x="0" y="0"/>
                        </a:lnTo>
                        <a:lnTo>
                          <a:pt x="2" y="3"/>
                        </a:lnTo>
                        <a:lnTo>
                          <a:pt x="2" y="5"/>
                        </a:lnTo>
                        <a:lnTo>
                          <a:pt x="2" y="9"/>
                        </a:lnTo>
                        <a:lnTo>
                          <a:pt x="5" y="12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03" name="Freeform 1360"/>
                  <p:cNvSpPr/>
                  <p:nvPr/>
                </p:nvSpPr>
                <p:spPr>
                  <a:xfrm>
                    <a:off x="137" y="554"/>
                    <a:ext cx="6" cy="17"/>
                  </a:xfrm>
                  <a:custGeom>
                    <a:avLst/>
                    <a:gdLst>
                      <a:gd name="txL" fmla="*/ 0 w 18"/>
                      <a:gd name="txT" fmla="*/ 0 h 51"/>
                      <a:gd name="txR" fmla="*/ 18 w 18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" h="51">
                        <a:moveTo>
                          <a:pt x="18" y="3"/>
                        </a:moveTo>
                        <a:lnTo>
                          <a:pt x="15" y="0"/>
                        </a:lnTo>
                        <a:lnTo>
                          <a:pt x="12" y="12"/>
                        </a:lnTo>
                        <a:lnTo>
                          <a:pt x="9" y="18"/>
                        </a:lnTo>
                        <a:lnTo>
                          <a:pt x="8" y="25"/>
                        </a:lnTo>
                        <a:lnTo>
                          <a:pt x="0" y="51"/>
                        </a:lnTo>
                        <a:lnTo>
                          <a:pt x="3" y="48"/>
                        </a:lnTo>
                        <a:lnTo>
                          <a:pt x="5" y="45"/>
                        </a:lnTo>
                        <a:lnTo>
                          <a:pt x="7" y="44"/>
                        </a:lnTo>
                        <a:lnTo>
                          <a:pt x="8" y="43"/>
                        </a:lnTo>
                        <a:lnTo>
                          <a:pt x="6" y="41"/>
                        </a:lnTo>
                        <a:lnTo>
                          <a:pt x="18" y="3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04" name="Freeform 1361"/>
                  <p:cNvSpPr/>
                  <p:nvPr/>
                </p:nvSpPr>
                <p:spPr>
                  <a:xfrm>
                    <a:off x="134" y="539"/>
                    <a:ext cx="1" cy="3"/>
                  </a:xfrm>
                  <a:custGeom>
                    <a:avLst/>
                    <a:gdLst>
                      <a:gd name="txL" fmla="*/ 0 w 2"/>
                      <a:gd name="txT" fmla="*/ 0 h 8"/>
                      <a:gd name="txR" fmla="*/ 2 w 2"/>
                      <a:gd name="txB" fmla="*/ 8 h 8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8">
                        <a:moveTo>
                          <a:pt x="2" y="3"/>
                        </a:move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2" y="3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05" name="Freeform 1362"/>
                  <p:cNvSpPr/>
                  <p:nvPr/>
                </p:nvSpPr>
                <p:spPr>
                  <a:xfrm>
                    <a:off x="124" y="584"/>
                    <a:ext cx="3" cy="4"/>
                  </a:xfrm>
                  <a:custGeom>
                    <a:avLst/>
                    <a:gdLst>
                      <a:gd name="txL" fmla="*/ 0 w 11"/>
                      <a:gd name="txT" fmla="*/ 0 h 11"/>
                      <a:gd name="txR" fmla="*/ 11 w 11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11">
                        <a:moveTo>
                          <a:pt x="1" y="0"/>
                        </a:moveTo>
                        <a:lnTo>
                          <a:pt x="0" y="4"/>
                        </a:lnTo>
                        <a:lnTo>
                          <a:pt x="5" y="11"/>
                        </a:lnTo>
                        <a:lnTo>
                          <a:pt x="11" y="4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06" name="Freeform 1363"/>
                  <p:cNvSpPr/>
                  <p:nvPr/>
                </p:nvSpPr>
                <p:spPr>
                  <a:xfrm>
                    <a:off x="134" y="575"/>
                    <a:ext cx="1" cy="3"/>
                  </a:xfrm>
                  <a:custGeom>
                    <a:avLst/>
                    <a:gdLst>
                      <a:gd name="txL" fmla="*/ 0 w 5"/>
                      <a:gd name="txT" fmla="*/ 0 h 8"/>
                      <a:gd name="txR" fmla="*/ 5 w 5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8">
                        <a:moveTo>
                          <a:pt x="5" y="0"/>
                        </a:moveTo>
                        <a:lnTo>
                          <a:pt x="4" y="0"/>
                        </a:lnTo>
                        <a:lnTo>
                          <a:pt x="0" y="8"/>
                        </a:lnTo>
                        <a:lnTo>
                          <a:pt x="3" y="5"/>
                        </a:lnTo>
                        <a:lnTo>
                          <a:pt x="4" y="4"/>
                        </a:lnTo>
                        <a:lnTo>
                          <a:pt x="3" y="5"/>
                        </a:lnTo>
                        <a:lnTo>
                          <a:pt x="4" y="4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60682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07" name="Freeform 1364"/>
                  <p:cNvSpPr/>
                  <p:nvPr/>
                </p:nvSpPr>
                <p:spPr>
                  <a:xfrm>
                    <a:off x="136" y="572"/>
                    <a:ext cx="1" cy="3"/>
                  </a:xfrm>
                  <a:custGeom>
                    <a:avLst/>
                    <a:gdLst>
                      <a:gd name="txL" fmla="*/ 0 w 4"/>
                      <a:gd name="txT" fmla="*/ 0 h 8"/>
                      <a:gd name="txR" fmla="*/ 4 w 4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8">
                        <a:moveTo>
                          <a:pt x="0" y="7"/>
                        </a:moveTo>
                        <a:lnTo>
                          <a:pt x="1" y="8"/>
                        </a:lnTo>
                        <a:lnTo>
                          <a:pt x="4" y="6"/>
                        </a:lnTo>
                        <a:lnTo>
                          <a:pt x="4" y="5"/>
                        </a:lnTo>
                        <a:lnTo>
                          <a:pt x="3" y="0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08" name="Freeform 1365"/>
                  <p:cNvSpPr/>
                  <p:nvPr/>
                </p:nvSpPr>
                <p:spPr>
                  <a:xfrm>
                    <a:off x="136" y="574"/>
                    <a:ext cx="1" cy="2"/>
                  </a:xfrm>
                  <a:custGeom>
                    <a:avLst/>
                    <a:gdLst>
                      <a:gd name="txL" fmla="*/ 0 w 3"/>
                      <a:gd name="txT" fmla="*/ 0 h 6"/>
                      <a:gd name="txR" fmla="*/ 3 w 3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6">
                        <a:moveTo>
                          <a:pt x="3" y="0"/>
                        </a:moveTo>
                        <a:lnTo>
                          <a:pt x="3" y="1"/>
                        </a:lnTo>
                        <a:lnTo>
                          <a:pt x="0" y="3"/>
                        </a:lnTo>
                        <a:lnTo>
                          <a:pt x="3" y="6"/>
                        </a:lnTo>
                        <a:lnTo>
                          <a:pt x="3" y="2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09" name="Freeform 1366"/>
                  <p:cNvSpPr/>
                  <p:nvPr/>
                </p:nvSpPr>
                <p:spPr>
                  <a:xfrm>
                    <a:off x="139" y="568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2" h="1">
                        <a:moveTo>
                          <a:pt x="0" y="1"/>
                        </a:moveTo>
                        <a:lnTo>
                          <a:pt x="2" y="1"/>
                        </a:lnTo>
                        <a:lnTo>
                          <a:pt x="1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10" name="Freeform 1367"/>
                  <p:cNvSpPr/>
                  <p:nvPr/>
                </p:nvSpPr>
                <p:spPr>
                  <a:xfrm>
                    <a:off x="145" y="583"/>
                    <a:ext cx="14" cy="4"/>
                  </a:xfrm>
                  <a:custGeom>
                    <a:avLst/>
                    <a:gdLst>
                      <a:gd name="txL" fmla="*/ 0 w 43"/>
                      <a:gd name="txT" fmla="*/ 0 h 13"/>
                      <a:gd name="txR" fmla="*/ 43 w 43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3" h="13">
                        <a:moveTo>
                          <a:pt x="5" y="5"/>
                        </a:moveTo>
                        <a:lnTo>
                          <a:pt x="7" y="5"/>
                        </a:lnTo>
                        <a:lnTo>
                          <a:pt x="15" y="10"/>
                        </a:lnTo>
                        <a:lnTo>
                          <a:pt x="43" y="13"/>
                        </a:lnTo>
                        <a:lnTo>
                          <a:pt x="39" y="12"/>
                        </a:lnTo>
                        <a:lnTo>
                          <a:pt x="18" y="7"/>
                        </a:lnTo>
                        <a:lnTo>
                          <a:pt x="0" y="0"/>
                        </a:lnTo>
                        <a:lnTo>
                          <a:pt x="5" y="5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11" name="Freeform 1368"/>
                  <p:cNvSpPr/>
                  <p:nvPr/>
                </p:nvSpPr>
                <p:spPr>
                  <a:xfrm>
                    <a:off x="122" y="586"/>
                    <a:ext cx="3" cy="6"/>
                  </a:xfrm>
                  <a:custGeom>
                    <a:avLst/>
                    <a:gdLst>
                      <a:gd name="txL" fmla="*/ 0 w 11"/>
                      <a:gd name="txT" fmla="*/ 0 h 18"/>
                      <a:gd name="txR" fmla="*/ 11 w 11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18">
                        <a:moveTo>
                          <a:pt x="0" y="7"/>
                        </a:moveTo>
                        <a:lnTo>
                          <a:pt x="0" y="18"/>
                        </a:lnTo>
                        <a:lnTo>
                          <a:pt x="11" y="7"/>
                        </a:lnTo>
                        <a:lnTo>
                          <a:pt x="6" y="0"/>
                        </a:lnTo>
                        <a:lnTo>
                          <a:pt x="4" y="6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12" name="Freeform 1369"/>
                  <p:cNvSpPr/>
                  <p:nvPr/>
                </p:nvSpPr>
                <p:spPr>
                  <a:xfrm>
                    <a:off x="95" y="604"/>
                    <a:ext cx="7" cy="4"/>
                  </a:xfrm>
                  <a:custGeom>
                    <a:avLst/>
                    <a:gdLst>
                      <a:gd name="txL" fmla="*/ 0 w 19"/>
                      <a:gd name="txT" fmla="*/ 0 h 11"/>
                      <a:gd name="txR" fmla="*/ 19 w 19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" h="11">
                        <a:moveTo>
                          <a:pt x="19" y="3"/>
                        </a:moveTo>
                        <a:lnTo>
                          <a:pt x="13" y="0"/>
                        </a:lnTo>
                        <a:lnTo>
                          <a:pt x="12" y="1"/>
                        </a:lnTo>
                        <a:lnTo>
                          <a:pt x="1" y="2"/>
                        </a:lnTo>
                        <a:lnTo>
                          <a:pt x="0" y="6"/>
                        </a:lnTo>
                        <a:lnTo>
                          <a:pt x="4" y="11"/>
                        </a:lnTo>
                        <a:lnTo>
                          <a:pt x="19" y="3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13" name="Freeform 1370"/>
                  <p:cNvSpPr/>
                  <p:nvPr/>
                </p:nvSpPr>
                <p:spPr>
                  <a:xfrm>
                    <a:off x="85" y="588"/>
                    <a:ext cx="6" cy="8"/>
                  </a:xfrm>
                  <a:custGeom>
                    <a:avLst/>
                    <a:gdLst>
                      <a:gd name="txL" fmla="*/ 0 w 20"/>
                      <a:gd name="txT" fmla="*/ 0 h 24"/>
                      <a:gd name="txR" fmla="*/ 20 w 20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" h="24">
                        <a:moveTo>
                          <a:pt x="20" y="24"/>
                        </a:moveTo>
                        <a:lnTo>
                          <a:pt x="20" y="22"/>
                        </a:lnTo>
                        <a:lnTo>
                          <a:pt x="9" y="11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lnTo>
                          <a:pt x="20" y="24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14" name="Freeform 1371"/>
                  <p:cNvSpPr/>
                  <p:nvPr/>
                </p:nvSpPr>
                <p:spPr>
                  <a:xfrm>
                    <a:off x="29" y="597"/>
                    <a:ext cx="68" cy="15"/>
                  </a:xfrm>
                  <a:custGeom>
                    <a:avLst/>
                    <a:gdLst>
                      <a:gd name="txL" fmla="*/ 0 w 203"/>
                      <a:gd name="txT" fmla="*/ 0 h 46"/>
                      <a:gd name="txR" fmla="*/ 203 w 203"/>
                      <a:gd name="txB" fmla="*/ 46 h 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3" h="46">
                        <a:moveTo>
                          <a:pt x="203" y="32"/>
                        </a:moveTo>
                        <a:lnTo>
                          <a:pt x="199" y="27"/>
                        </a:lnTo>
                        <a:lnTo>
                          <a:pt x="198" y="29"/>
                        </a:lnTo>
                        <a:lnTo>
                          <a:pt x="181" y="35"/>
                        </a:lnTo>
                        <a:lnTo>
                          <a:pt x="165" y="39"/>
                        </a:lnTo>
                        <a:lnTo>
                          <a:pt x="149" y="41"/>
                        </a:lnTo>
                        <a:lnTo>
                          <a:pt x="134" y="42"/>
                        </a:lnTo>
                        <a:lnTo>
                          <a:pt x="127" y="42"/>
                        </a:lnTo>
                        <a:lnTo>
                          <a:pt x="123" y="42"/>
                        </a:lnTo>
                        <a:lnTo>
                          <a:pt x="121" y="44"/>
                        </a:lnTo>
                        <a:lnTo>
                          <a:pt x="109" y="45"/>
                        </a:lnTo>
                        <a:lnTo>
                          <a:pt x="95" y="41"/>
                        </a:lnTo>
                        <a:lnTo>
                          <a:pt x="80" y="38"/>
                        </a:lnTo>
                        <a:lnTo>
                          <a:pt x="60" y="28"/>
                        </a:lnTo>
                        <a:lnTo>
                          <a:pt x="42" y="17"/>
                        </a:lnTo>
                        <a:lnTo>
                          <a:pt x="19" y="9"/>
                        </a:lnTo>
                        <a:lnTo>
                          <a:pt x="8" y="4"/>
                        </a:lnTo>
                        <a:lnTo>
                          <a:pt x="0" y="0"/>
                        </a:lnTo>
                        <a:lnTo>
                          <a:pt x="9" y="8"/>
                        </a:lnTo>
                        <a:lnTo>
                          <a:pt x="21" y="16"/>
                        </a:lnTo>
                        <a:lnTo>
                          <a:pt x="49" y="30"/>
                        </a:lnTo>
                        <a:lnTo>
                          <a:pt x="80" y="40"/>
                        </a:lnTo>
                        <a:lnTo>
                          <a:pt x="95" y="44"/>
                        </a:lnTo>
                        <a:lnTo>
                          <a:pt x="111" y="46"/>
                        </a:lnTo>
                        <a:lnTo>
                          <a:pt x="126" y="46"/>
                        </a:lnTo>
                        <a:lnTo>
                          <a:pt x="143" y="45"/>
                        </a:lnTo>
                        <a:lnTo>
                          <a:pt x="176" y="40"/>
                        </a:lnTo>
                        <a:lnTo>
                          <a:pt x="203" y="32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15" name="Freeform 1372"/>
                  <p:cNvSpPr/>
                  <p:nvPr/>
                </p:nvSpPr>
                <p:spPr>
                  <a:xfrm>
                    <a:off x="128" y="578"/>
                    <a:ext cx="6" cy="10"/>
                  </a:xfrm>
                  <a:custGeom>
                    <a:avLst/>
                    <a:gdLst>
                      <a:gd name="txL" fmla="*/ 0 w 19"/>
                      <a:gd name="txT" fmla="*/ 0 h 31"/>
                      <a:gd name="txR" fmla="*/ 19 w 19"/>
                      <a:gd name="txB" fmla="*/ 31 h 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" h="31">
                        <a:moveTo>
                          <a:pt x="16" y="6"/>
                        </a:moveTo>
                        <a:lnTo>
                          <a:pt x="19" y="0"/>
                        </a:lnTo>
                        <a:lnTo>
                          <a:pt x="15" y="4"/>
                        </a:lnTo>
                        <a:lnTo>
                          <a:pt x="0" y="31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solidFill>
                    <a:srgbClr val="60682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16" name="Freeform 1373"/>
                  <p:cNvSpPr>
                    <a:spLocks noEditPoints="1"/>
                  </p:cNvSpPr>
                  <p:nvPr/>
                </p:nvSpPr>
                <p:spPr>
                  <a:xfrm>
                    <a:off x="825" y="392"/>
                    <a:ext cx="77" cy="73"/>
                  </a:xfrm>
                  <a:custGeom>
                    <a:avLst/>
                    <a:gdLst>
                      <a:gd name="txL" fmla="*/ 0 w 233"/>
                      <a:gd name="txT" fmla="*/ 0 h 218"/>
                      <a:gd name="txR" fmla="*/ 233 w 233"/>
                      <a:gd name="txB" fmla="*/ 218 h 2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3" h="218">
                        <a:moveTo>
                          <a:pt x="48" y="90"/>
                        </a:moveTo>
                        <a:lnTo>
                          <a:pt x="55" y="81"/>
                        </a:lnTo>
                        <a:lnTo>
                          <a:pt x="62" y="78"/>
                        </a:lnTo>
                        <a:lnTo>
                          <a:pt x="62" y="77"/>
                        </a:lnTo>
                        <a:lnTo>
                          <a:pt x="63" y="77"/>
                        </a:lnTo>
                        <a:lnTo>
                          <a:pt x="66" y="77"/>
                        </a:lnTo>
                        <a:lnTo>
                          <a:pt x="71" y="77"/>
                        </a:lnTo>
                        <a:lnTo>
                          <a:pt x="87" y="73"/>
                        </a:lnTo>
                        <a:lnTo>
                          <a:pt x="102" y="67"/>
                        </a:lnTo>
                        <a:lnTo>
                          <a:pt x="116" y="59"/>
                        </a:lnTo>
                        <a:lnTo>
                          <a:pt x="119" y="59"/>
                        </a:lnTo>
                        <a:lnTo>
                          <a:pt x="119" y="58"/>
                        </a:lnTo>
                        <a:lnTo>
                          <a:pt x="126" y="52"/>
                        </a:lnTo>
                        <a:lnTo>
                          <a:pt x="129" y="47"/>
                        </a:lnTo>
                        <a:lnTo>
                          <a:pt x="134" y="43"/>
                        </a:lnTo>
                        <a:lnTo>
                          <a:pt x="137" y="37"/>
                        </a:lnTo>
                        <a:lnTo>
                          <a:pt x="137" y="35"/>
                        </a:lnTo>
                        <a:lnTo>
                          <a:pt x="137" y="34"/>
                        </a:lnTo>
                        <a:lnTo>
                          <a:pt x="138" y="34"/>
                        </a:lnTo>
                        <a:lnTo>
                          <a:pt x="140" y="31"/>
                        </a:lnTo>
                        <a:lnTo>
                          <a:pt x="156" y="16"/>
                        </a:lnTo>
                        <a:lnTo>
                          <a:pt x="173" y="9"/>
                        </a:lnTo>
                        <a:lnTo>
                          <a:pt x="192" y="6"/>
                        </a:lnTo>
                        <a:lnTo>
                          <a:pt x="188" y="4"/>
                        </a:lnTo>
                        <a:lnTo>
                          <a:pt x="198" y="4"/>
                        </a:lnTo>
                        <a:lnTo>
                          <a:pt x="195" y="0"/>
                        </a:lnTo>
                        <a:lnTo>
                          <a:pt x="204" y="3"/>
                        </a:lnTo>
                        <a:lnTo>
                          <a:pt x="212" y="9"/>
                        </a:lnTo>
                        <a:lnTo>
                          <a:pt x="218" y="15"/>
                        </a:lnTo>
                        <a:lnTo>
                          <a:pt x="224" y="23"/>
                        </a:lnTo>
                        <a:lnTo>
                          <a:pt x="231" y="37"/>
                        </a:lnTo>
                        <a:lnTo>
                          <a:pt x="233" y="39"/>
                        </a:lnTo>
                        <a:lnTo>
                          <a:pt x="219" y="47"/>
                        </a:lnTo>
                        <a:lnTo>
                          <a:pt x="210" y="60"/>
                        </a:lnTo>
                        <a:lnTo>
                          <a:pt x="188" y="79"/>
                        </a:lnTo>
                        <a:lnTo>
                          <a:pt x="143" y="103"/>
                        </a:lnTo>
                        <a:lnTo>
                          <a:pt x="137" y="108"/>
                        </a:lnTo>
                        <a:lnTo>
                          <a:pt x="125" y="127"/>
                        </a:lnTo>
                        <a:lnTo>
                          <a:pt x="119" y="150"/>
                        </a:lnTo>
                        <a:lnTo>
                          <a:pt x="116" y="157"/>
                        </a:lnTo>
                        <a:lnTo>
                          <a:pt x="121" y="118"/>
                        </a:lnTo>
                        <a:lnTo>
                          <a:pt x="145" y="94"/>
                        </a:lnTo>
                        <a:lnTo>
                          <a:pt x="149" y="91"/>
                        </a:lnTo>
                        <a:lnTo>
                          <a:pt x="153" y="90"/>
                        </a:lnTo>
                        <a:lnTo>
                          <a:pt x="163" y="88"/>
                        </a:lnTo>
                        <a:lnTo>
                          <a:pt x="180" y="79"/>
                        </a:lnTo>
                        <a:lnTo>
                          <a:pt x="183" y="75"/>
                        </a:lnTo>
                        <a:lnTo>
                          <a:pt x="185" y="72"/>
                        </a:lnTo>
                        <a:lnTo>
                          <a:pt x="183" y="70"/>
                        </a:lnTo>
                        <a:lnTo>
                          <a:pt x="180" y="70"/>
                        </a:lnTo>
                        <a:lnTo>
                          <a:pt x="159" y="75"/>
                        </a:lnTo>
                        <a:lnTo>
                          <a:pt x="143" y="83"/>
                        </a:lnTo>
                        <a:lnTo>
                          <a:pt x="126" y="94"/>
                        </a:lnTo>
                        <a:lnTo>
                          <a:pt x="111" y="107"/>
                        </a:lnTo>
                        <a:lnTo>
                          <a:pt x="110" y="96"/>
                        </a:lnTo>
                        <a:lnTo>
                          <a:pt x="108" y="90"/>
                        </a:lnTo>
                        <a:lnTo>
                          <a:pt x="104" y="89"/>
                        </a:lnTo>
                        <a:lnTo>
                          <a:pt x="98" y="93"/>
                        </a:lnTo>
                        <a:lnTo>
                          <a:pt x="97" y="95"/>
                        </a:lnTo>
                        <a:lnTo>
                          <a:pt x="98" y="100"/>
                        </a:lnTo>
                        <a:lnTo>
                          <a:pt x="99" y="101"/>
                        </a:lnTo>
                        <a:lnTo>
                          <a:pt x="81" y="156"/>
                        </a:lnTo>
                        <a:lnTo>
                          <a:pt x="81" y="160"/>
                        </a:lnTo>
                        <a:lnTo>
                          <a:pt x="84" y="158"/>
                        </a:lnTo>
                        <a:lnTo>
                          <a:pt x="66" y="184"/>
                        </a:lnTo>
                        <a:lnTo>
                          <a:pt x="49" y="199"/>
                        </a:lnTo>
                        <a:lnTo>
                          <a:pt x="38" y="218"/>
                        </a:lnTo>
                        <a:lnTo>
                          <a:pt x="37" y="218"/>
                        </a:lnTo>
                        <a:lnTo>
                          <a:pt x="30" y="210"/>
                        </a:lnTo>
                        <a:lnTo>
                          <a:pt x="31" y="209"/>
                        </a:lnTo>
                        <a:lnTo>
                          <a:pt x="36" y="202"/>
                        </a:lnTo>
                        <a:lnTo>
                          <a:pt x="39" y="199"/>
                        </a:lnTo>
                        <a:lnTo>
                          <a:pt x="42" y="198"/>
                        </a:lnTo>
                        <a:lnTo>
                          <a:pt x="42" y="196"/>
                        </a:lnTo>
                        <a:lnTo>
                          <a:pt x="42" y="194"/>
                        </a:lnTo>
                        <a:lnTo>
                          <a:pt x="43" y="194"/>
                        </a:lnTo>
                        <a:lnTo>
                          <a:pt x="43" y="192"/>
                        </a:lnTo>
                        <a:lnTo>
                          <a:pt x="39" y="190"/>
                        </a:lnTo>
                        <a:lnTo>
                          <a:pt x="26" y="194"/>
                        </a:lnTo>
                        <a:lnTo>
                          <a:pt x="18" y="203"/>
                        </a:lnTo>
                        <a:lnTo>
                          <a:pt x="17" y="202"/>
                        </a:lnTo>
                        <a:lnTo>
                          <a:pt x="11" y="194"/>
                        </a:lnTo>
                        <a:lnTo>
                          <a:pt x="6" y="190"/>
                        </a:lnTo>
                        <a:lnTo>
                          <a:pt x="11" y="184"/>
                        </a:lnTo>
                        <a:lnTo>
                          <a:pt x="15" y="179"/>
                        </a:lnTo>
                        <a:lnTo>
                          <a:pt x="18" y="173"/>
                        </a:lnTo>
                        <a:lnTo>
                          <a:pt x="20" y="168"/>
                        </a:lnTo>
                        <a:lnTo>
                          <a:pt x="18" y="167"/>
                        </a:lnTo>
                        <a:lnTo>
                          <a:pt x="0" y="170"/>
                        </a:lnTo>
                        <a:lnTo>
                          <a:pt x="7" y="167"/>
                        </a:lnTo>
                        <a:lnTo>
                          <a:pt x="14" y="162"/>
                        </a:lnTo>
                        <a:lnTo>
                          <a:pt x="20" y="155"/>
                        </a:lnTo>
                        <a:lnTo>
                          <a:pt x="25" y="148"/>
                        </a:lnTo>
                        <a:lnTo>
                          <a:pt x="33" y="118"/>
                        </a:lnTo>
                        <a:lnTo>
                          <a:pt x="48" y="90"/>
                        </a:lnTo>
                        <a:close/>
                        <a:moveTo>
                          <a:pt x="89" y="85"/>
                        </a:moveTo>
                        <a:lnTo>
                          <a:pt x="87" y="84"/>
                        </a:lnTo>
                        <a:lnTo>
                          <a:pt x="62" y="107"/>
                        </a:lnTo>
                        <a:lnTo>
                          <a:pt x="42" y="134"/>
                        </a:lnTo>
                        <a:lnTo>
                          <a:pt x="41" y="137"/>
                        </a:lnTo>
                        <a:lnTo>
                          <a:pt x="44" y="140"/>
                        </a:lnTo>
                        <a:lnTo>
                          <a:pt x="49" y="142"/>
                        </a:lnTo>
                        <a:lnTo>
                          <a:pt x="54" y="140"/>
                        </a:lnTo>
                        <a:lnTo>
                          <a:pt x="60" y="139"/>
                        </a:lnTo>
                        <a:lnTo>
                          <a:pt x="66" y="132"/>
                        </a:lnTo>
                        <a:lnTo>
                          <a:pt x="73" y="126"/>
                        </a:lnTo>
                        <a:lnTo>
                          <a:pt x="83" y="114"/>
                        </a:lnTo>
                        <a:lnTo>
                          <a:pt x="87" y="100"/>
                        </a:lnTo>
                        <a:lnTo>
                          <a:pt x="89" y="85"/>
                        </a:lnTo>
                        <a:close/>
                        <a:moveTo>
                          <a:pt x="134" y="46"/>
                        </a:moveTo>
                        <a:lnTo>
                          <a:pt x="133" y="47"/>
                        </a:lnTo>
                        <a:lnTo>
                          <a:pt x="150" y="48"/>
                        </a:lnTo>
                        <a:lnTo>
                          <a:pt x="169" y="47"/>
                        </a:lnTo>
                        <a:lnTo>
                          <a:pt x="186" y="42"/>
                        </a:lnTo>
                        <a:lnTo>
                          <a:pt x="194" y="37"/>
                        </a:lnTo>
                        <a:lnTo>
                          <a:pt x="204" y="34"/>
                        </a:lnTo>
                        <a:lnTo>
                          <a:pt x="203" y="31"/>
                        </a:lnTo>
                        <a:lnTo>
                          <a:pt x="198" y="28"/>
                        </a:lnTo>
                        <a:lnTo>
                          <a:pt x="194" y="27"/>
                        </a:lnTo>
                        <a:lnTo>
                          <a:pt x="185" y="28"/>
                        </a:lnTo>
                        <a:lnTo>
                          <a:pt x="185" y="27"/>
                        </a:lnTo>
                        <a:lnTo>
                          <a:pt x="169" y="27"/>
                        </a:lnTo>
                        <a:lnTo>
                          <a:pt x="156" y="30"/>
                        </a:lnTo>
                        <a:lnTo>
                          <a:pt x="144" y="36"/>
                        </a:lnTo>
                        <a:lnTo>
                          <a:pt x="134" y="46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17" name="Freeform 1374"/>
                  <p:cNvSpPr/>
                  <p:nvPr/>
                </p:nvSpPr>
                <p:spPr>
                  <a:xfrm>
                    <a:off x="838" y="420"/>
                    <a:ext cx="16" cy="20"/>
                  </a:xfrm>
                  <a:custGeom>
                    <a:avLst/>
                    <a:gdLst>
                      <a:gd name="txL" fmla="*/ 0 w 48"/>
                      <a:gd name="txT" fmla="*/ 0 h 58"/>
                      <a:gd name="txR" fmla="*/ 48 w 48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8" h="58">
                        <a:moveTo>
                          <a:pt x="46" y="0"/>
                        </a:moveTo>
                        <a:lnTo>
                          <a:pt x="48" y="1"/>
                        </a:lnTo>
                        <a:lnTo>
                          <a:pt x="46" y="16"/>
                        </a:lnTo>
                        <a:lnTo>
                          <a:pt x="42" y="30"/>
                        </a:lnTo>
                        <a:lnTo>
                          <a:pt x="32" y="42"/>
                        </a:lnTo>
                        <a:lnTo>
                          <a:pt x="25" y="48"/>
                        </a:lnTo>
                        <a:lnTo>
                          <a:pt x="19" y="55"/>
                        </a:lnTo>
                        <a:lnTo>
                          <a:pt x="13" y="56"/>
                        </a:lnTo>
                        <a:lnTo>
                          <a:pt x="8" y="58"/>
                        </a:lnTo>
                        <a:lnTo>
                          <a:pt x="3" y="56"/>
                        </a:lnTo>
                        <a:lnTo>
                          <a:pt x="0" y="53"/>
                        </a:lnTo>
                        <a:lnTo>
                          <a:pt x="1" y="50"/>
                        </a:lnTo>
                        <a:lnTo>
                          <a:pt x="21" y="23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solidFill>
                    <a:srgbClr val="CB272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18" name="Freeform 1375"/>
                  <p:cNvSpPr/>
                  <p:nvPr/>
                </p:nvSpPr>
                <p:spPr>
                  <a:xfrm>
                    <a:off x="869" y="401"/>
                    <a:ext cx="24" cy="7"/>
                  </a:xfrm>
                  <a:custGeom>
                    <a:avLst/>
                    <a:gdLst>
                      <a:gd name="txL" fmla="*/ 0 w 71"/>
                      <a:gd name="txT" fmla="*/ 0 h 21"/>
                      <a:gd name="txR" fmla="*/ 71 w 71"/>
                      <a:gd name="txB" fmla="*/ 21 h 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" h="21">
                        <a:moveTo>
                          <a:pt x="0" y="20"/>
                        </a:moveTo>
                        <a:lnTo>
                          <a:pt x="1" y="19"/>
                        </a:lnTo>
                        <a:lnTo>
                          <a:pt x="11" y="9"/>
                        </a:lnTo>
                        <a:lnTo>
                          <a:pt x="23" y="3"/>
                        </a:lnTo>
                        <a:lnTo>
                          <a:pt x="36" y="0"/>
                        </a:lnTo>
                        <a:lnTo>
                          <a:pt x="52" y="0"/>
                        </a:lnTo>
                        <a:lnTo>
                          <a:pt x="52" y="1"/>
                        </a:lnTo>
                        <a:lnTo>
                          <a:pt x="61" y="0"/>
                        </a:lnTo>
                        <a:lnTo>
                          <a:pt x="65" y="1"/>
                        </a:lnTo>
                        <a:lnTo>
                          <a:pt x="70" y="4"/>
                        </a:lnTo>
                        <a:lnTo>
                          <a:pt x="71" y="7"/>
                        </a:lnTo>
                        <a:lnTo>
                          <a:pt x="61" y="10"/>
                        </a:lnTo>
                        <a:lnTo>
                          <a:pt x="53" y="15"/>
                        </a:lnTo>
                        <a:lnTo>
                          <a:pt x="36" y="20"/>
                        </a:lnTo>
                        <a:lnTo>
                          <a:pt x="17" y="21"/>
                        </a:lnTo>
                        <a:lnTo>
                          <a:pt x="0" y="20"/>
                        </a:lnTo>
                        <a:close/>
                      </a:path>
                    </a:pathLst>
                  </a:custGeom>
                  <a:solidFill>
                    <a:srgbClr val="CB272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19" name="Freeform 1376"/>
                  <p:cNvSpPr/>
                  <p:nvPr/>
                </p:nvSpPr>
                <p:spPr>
                  <a:xfrm>
                    <a:off x="802" y="390"/>
                    <a:ext cx="89" cy="94"/>
                  </a:xfrm>
                  <a:custGeom>
                    <a:avLst/>
                    <a:gdLst>
                      <a:gd name="txL" fmla="*/ 0 w 265"/>
                      <a:gd name="txT" fmla="*/ 0 h 283"/>
                      <a:gd name="txR" fmla="*/ 265 w 265"/>
                      <a:gd name="txB" fmla="*/ 283 h 28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5" h="283">
                        <a:moveTo>
                          <a:pt x="122" y="89"/>
                        </a:moveTo>
                        <a:lnTo>
                          <a:pt x="115" y="98"/>
                        </a:lnTo>
                        <a:lnTo>
                          <a:pt x="100" y="126"/>
                        </a:lnTo>
                        <a:lnTo>
                          <a:pt x="92" y="156"/>
                        </a:lnTo>
                        <a:lnTo>
                          <a:pt x="87" y="163"/>
                        </a:lnTo>
                        <a:lnTo>
                          <a:pt x="81" y="170"/>
                        </a:lnTo>
                        <a:lnTo>
                          <a:pt x="74" y="175"/>
                        </a:lnTo>
                        <a:lnTo>
                          <a:pt x="67" y="178"/>
                        </a:lnTo>
                        <a:lnTo>
                          <a:pt x="44" y="192"/>
                        </a:lnTo>
                        <a:lnTo>
                          <a:pt x="34" y="200"/>
                        </a:lnTo>
                        <a:lnTo>
                          <a:pt x="28" y="211"/>
                        </a:lnTo>
                        <a:lnTo>
                          <a:pt x="22" y="222"/>
                        </a:lnTo>
                        <a:lnTo>
                          <a:pt x="21" y="236"/>
                        </a:lnTo>
                        <a:lnTo>
                          <a:pt x="21" y="237"/>
                        </a:lnTo>
                        <a:lnTo>
                          <a:pt x="21" y="255"/>
                        </a:lnTo>
                        <a:lnTo>
                          <a:pt x="21" y="266"/>
                        </a:lnTo>
                        <a:lnTo>
                          <a:pt x="25" y="270"/>
                        </a:lnTo>
                        <a:lnTo>
                          <a:pt x="26" y="276"/>
                        </a:lnTo>
                        <a:lnTo>
                          <a:pt x="22" y="282"/>
                        </a:lnTo>
                        <a:lnTo>
                          <a:pt x="19" y="283"/>
                        </a:lnTo>
                        <a:lnTo>
                          <a:pt x="13" y="280"/>
                        </a:lnTo>
                        <a:lnTo>
                          <a:pt x="9" y="278"/>
                        </a:lnTo>
                        <a:lnTo>
                          <a:pt x="6" y="268"/>
                        </a:lnTo>
                        <a:lnTo>
                          <a:pt x="0" y="237"/>
                        </a:lnTo>
                        <a:lnTo>
                          <a:pt x="4" y="212"/>
                        </a:lnTo>
                        <a:lnTo>
                          <a:pt x="8" y="201"/>
                        </a:lnTo>
                        <a:lnTo>
                          <a:pt x="15" y="193"/>
                        </a:lnTo>
                        <a:lnTo>
                          <a:pt x="31" y="177"/>
                        </a:lnTo>
                        <a:lnTo>
                          <a:pt x="40" y="171"/>
                        </a:lnTo>
                        <a:lnTo>
                          <a:pt x="52" y="168"/>
                        </a:lnTo>
                        <a:lnTo>
                          <a:pt x="60" y="163"/>
                        </a:lnTo>
                        <a:lnTo>
                          <a:pt x="62" y="159"/>
                        </a:lnTo>
                        <a:lnTo>
                          <a:pt x="66" y="157"/>
                        </a:lnTo>
                        <a:lnTo>
                          <a:pt x="69" y="150"/>
                        </a:lnTo>
                        <a:lnTo>
                          <a:pt x="72" y="142"/>
                        </a:lnTo>
                        <a:lnTo>
                          <a:pt x="75" y="122"/>
                        </a:lnTo>
                        <a:lnTo>
                          <a:pt x="81" y="105"/>
                        </a:lnTo>
                        <a:lnTo>
                          <a:pt x="90" y="90"/>
                        </a:lnTo>
                        <a:lnTo>
                          <a:pt x="102" y="79"/>
                        </a:lnTo>
                        <a:lnTo>
                          <a:pt x="115" y="69"/>
                        </a:lnTo>
                        <a:lnTo>
                          <a:pt x="130" y="63"/>
                        </a:lnTo>
                        <a:lnTo>
                          <a:pt x="148" y="60"/>
                        </a:lnTo>
                        <a:lnTo>
                          <a:pt x="171" y="59"/>
                        </a:lnTo>
                        <a:lnTo>
                          <a:pt x="172" y="56"/>
                        </a:lnTo>
                        <a:lnTo>
                          <a:pt x="183" y="36"/>
                        </a:lnTo>
                        <a:lnTo>
                          <a:pt x="198" y="20"/>
                        </a:lnTo>
                        <a:lnTo>
                          <a:pt x="214" y="7"/>
                        </a:lnTo>
                        <a:lnTo>
                          <a:pt x="224" y="2"/>
                        </a:lnTo>
                        <a:lnTo>
                          <a:pt x="236" y="0"/>
                        </a:lnTo>
                        <a:lnTo>
                          <a:pt x="241" y="0"/>
                        </a:lnTo>
                        <a:lnTo>
                          <a:pt x="252" y="1"/>
                        </a:lnTo>
                        <a:lnTo>
                          <a:pt x="256" y="3"/>
                        </a:lnTo>
                        <a:lnTo>
                          <a:pt x="261" y="8"/>
                        </a:lnTo>
                        <a:lnTo>
                          <a:pt x="262" y="8"/>
                        </a:lnTo>
                        <a:lnTo>
                          <a:pt x="265" y="12"/>
                        </a:lnTo>
                        <a:lnTo>
                          <a:pt x="255" y="12"/>
                        </a:lnTo>
                        <a:lnTo>
                          <a:pt x="249" y="8"/>
                        </a:lnTo>
                        <a:lnTo>
                          <a:pt x="243" y="8"/>
                        </a:lnTo>
                        <a:lnTo>
                          <a:pt x="243" y="7"/>
                        </a:lnTo>
                        <a:lnTo>
                          <a:pt x="228" y="9"/>
                        </a:lnTo>
                        <a:lnTo>
                          <a:pt x="214" y="15"/>
                        </a:lnTo>
                        <a:lnTo>
                          <a:pt x="204" y="25"/>
                        </a:lnTo>
                        <a:lnTo>
                          <a:pt x="195" y="39"/>
                        </a:lnTo>
                        <a:lnTo>
                          <a:pt x="195" y="42"/>
                        </a:lnTo>
                        <a:lnTo>
                          <a:pt x="189" y="47"/>
                        </a:lnTo>
                        <a:lnTo>
                          <a:pt x="187" y="55"/>
                        </a:lnTo>
                        <a:lnTo>
                          <a:pt x="187" y="61"/>
                        </a:lnTo>
                        <a:lnTo>
                          <a:pt x="193" y="60"/>
                        </a:lnTo>
                        <a:lnTo>
                          <a:pt x="186" y="66"/>
                        </a:lnTo>
                        <a:lnTo>
                          <a:pt x="183" y="67"/>
                        </a:lnTo>
                        <a:lnTo>
                          <a:pt x="169" y="75"/>
                        </a:lnTo>
                        <a:lnTo>
                          <a:pt x="154" y="81"/>
                        </a:lnTo>
                        <a:lnTo>
                          <a:pt x="138" y="85"/>
                        </a:lnTo>
                        <a:lnTo>
                          <a:pt x="133" y="85"/>
                        </a:lnTo>
                        <a:lnTo>
                          <a:pt x="130" y="85"/>
                        </a:lnTo>
                        <a:lnTo>
                          <a:pt x="129" y="85"/>
                        </a:lnTo>
                        <a:lnTo>
                          <a:pt x="129" y="86"/>
                        </a:lnTo>
                        <a:lnTo>
                          <a:pt x="122" y="89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20" name="Freeform 1377"/>
                  <p:cNvSpPr>
                    <a:spLocks noEditPoints="1"/>
                  </p:cNvSpPr>
                  <p:nvPr/>
                </p:nvSpPr>
                <p:spPr>
                  <a:xfrm>
                    <a:off x="809" y="416"/>
                    <a:ext cx="77" cy="75"/>
                  </a:xfrm>
                  <a:custGeom>
                    <a:avLst/>
                    <a:gdLst>
                      <a:gd name="txL" fmla="*/ 0 w 231"/>
                      <a:gd name="txT" fmla="*/ 0 h 226"/>
                      <a:gd name="txR" fmla="*/ 231 w 231"/>
                      <a:gd name="txB" fmla="*/ 226 h 2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1" h="226">
                        <a:moveTo>
                          <a:pt x="46" y="100"/>
                        </a:moveTo>
                        <a:lnTo>
                          <a:pt x="64" y="97"/>
                        </a:lnTo>
                        <a:lnTo>
                          <a:pt x="66" y="98"/>
                        </a:lnTo>
                        <a:lnTo>
                          <a:pt x="64" y="103"/>
                        </a:lnTo>
                        <a:lnTo>
                          <a:pt x="61" y="109"/>
                        </a:lnTo>
                        <a:lnTo>
                          <a:pt x="57" y="114"/>
                        </a:lnTo>
                        <a:lnTo>
                          <a:pt x="52" y="120"/>
                        </a:lnTo>
                        <a:lnTo>
                          <a:pt x="57" y="124"/>
                        </a:lnTo>
                        <a:lnTo>
                          <a:pt x="63" y="132"/>
                        </a:lnTo>
                        <a:lnTo>
                          <a:pt x="64" y="133"/>
                        </a:lnTo>
                        <a:lnTo>
                          <a:pt x="51" y="147"/>
                        </a:lnTo>
                        <a:lnTo>
                          <a:pt x="46" y="156"/>
                        </a:lnTo>
                        <a:lnTo>
                          <a:pt x="43" y="166"/>
                        </a:lnTo>
                        <a:lnTo>
                          <a:pt x="45" y="168"/>
                        </a:lnTo>
                        <a:lnTo>
                          <a:pt x="46" y="170"/>
                        </a:lnTo>
                        <a:lnTo>
                          <a:pt x="49" y="171"/>
                        </a:lnTo>
                        <a:lnTo>
                          <a:pt x="54" y="170"/>
                        </a:lnTo>
                        <a:lnTo>
                          <a:pt x="76" y="140"/>
                        </a:lnTo>
                        <a:lnTo>
                          <a:pt x="83" y="148"/>
                        </a:lnTo>
                        <a:lnTo>
                          <a:pt x="84" y="148"/>
                        </a:lnTo>
                        <a:lnTo>
                          <a:pt x="95" y="129"/>
                        </a:lnTo>
                        <a:lnTo>
                          <a:pt x="112" y="114"/>
                        </a:lnTo>
                        <a:lnTo>
                          <a:pt x="130" y="88"/>
                        </a:lnTo>
                        <a:lnTo>
                          <a:pt x="137" y="82"/>
                        </a:lnTo>
                        <a:lnTo>
                          <a:pt x="144" y="76"/>
                        </a:lnTo>
                        <a:lnTo>
                          <a:pt x="149" y="68"/>
                        </a:lnTo>
                        <a:lnTo>
                          <a:pt x="154" y="57"/>
                        </a:lnTo>
                        <a:lnTo>
                          <a:pt x="157" y="37"/>
                        </a:lnTo>
                        <a:lnTo>
                          <a:pt x="172" y="24"/>
                        </a:lnTo>
                        <a:lnTo>
                          <a:pt x="189" y="13"/>
                        </a:lnTo>
                        <a:lnTo>
                          <a:pt x="205" y="5"/>
                        </a:lnTo>
                        <a:lnTo>
                          <a:pt x="226" y="0"/>
                        </a:lnTo>
                        <a:lnTo>
                          <a:pt x="229" y="0"/>
                        </a:lnTo>
                        <a:lnTo>
                          <a:pt x="231" y="2"/>
                        </a:lnTo>
                        <a:lnTo>
                          <a:pt x="229" y="5"/>
                        </a:lnTo>
                        <a:lnTo>
                          <a:pt x="226" y="9"/>
                        </a:lnTo>
                        <a:lnTo>
                          <a:pt x="209" y="18"/>
                        </a:lnTo>
                        <a:lnTo>
                          <a:pt x="199" y="20"/>
                        </a:lnTo>
                        <a:lnTo>
                          <a:pt x="195" y="21"/>
                        </a:lnTo>
                        <a:lnTo>
                          <a:pt x="191" y="24"/>
                        </a:lnTo>
                        <a:lnTo>
                          <a:pt x="167" y="48"/>
                        </a:lnTo>
                        <a:lnTo>
                          <a:pt x="162" y="87"/>
                        </a:lnTo>
                        <a:lnTo>
                          <a:pt x="162" y="90"/>
                        </a:lnTo>
                        <a:lnTo>
                          <a:pt x="159" y="94"/>
                        </a:lnTo>
                        <a:lnTo>
                          <a:pt x="148" y="109"/>
                        </a:lnTo>
                        <a:lnTo>
                          <a:pt x="148" y="112"/>
                        </a:lnTo>
                        <a:lnTo>
                          <a:pt x="147" y="115"/>
                        </a:lnTo>
                        <a:lnTo>
                          <a:pt x="145" y="117"/>
                        </a:lnTo>
                        <a:lnTo>
                          <a:pt x="137" y="124"/>
                        </a:lnTo>
                        <a:lnTo>
                          <a:pt x="136" y="126"/>
                        </a:lnTo>
                        <a:lnTo>
                          <a:pt x="132" y="132"/>
                        </a:lnTo>
                        <a:lnTo>
                          <a:pt x="130" y="133"/>
                        </a:lnTo>
                        <a:lnTo>
                          <a:pt x="126" y="133"/>
                        </a:lnTo>
                        <a:lnTo>
                          <a:pt x="121" y="139"/>
                        </a:lnTo>
                        <a:lnTo>
                          <a:pt x="113" y="147"/>
                        </a:lnTo>
                        <a:lnTo>
                          <a:pt x="113" y="148"/>
                        </a:lnTo>
                        <a:lnTo>
                          <a:pt x="111" y="151"/>
                        </a:lnTo>
                        <a:lnTo>
                          <a:pt x="99" y="176"/>
                        </a:lnTo>
                        <a:lnTo>
                          <a:pt x="91" y="182"/>
                        </a:lnTo>
                        <a:lnTo>
                          <a:pt x="89" y="192"/>
                        </a:lnTo>
                        <a:lnTo>
                          <a:pt x="76" y="206"/>
                        </a:lnTo>
                        <a:lnTo>
                          <a:pt x="66" y="216"/>
                        </a:lnTo>
                        <a:lnTo>
                          <a:pt x="58" y="223"/>
                        </a:lnTo>
                        <a:lnTo>
                          <a:pt x="57" y="223"/>
                        </a:lnTo>
                        <a:lnTo>
                          <a:pt x="54" y="226"/>
                        </a:lnTo>
                        <a:lnTo>
                          <a:pt x="52" y="226"/>
                        </a:lnTo>
                        <a:lnTo>
                          <a:pt x="46" y="225"/>
                        </a:lnTo>
                        <a:lnTo>
                          <a:pt x="23" y="211"/>
                        </a:lnTo>
                        <a:lnTo>
                          <a:pt x="12" y="201"/>
                        </a:lnTo>
                        <a:lnTo>
                          <a:pt x="4" y="192"/>
                        </a:lnTo>
                        <a:lnTo>
                          <a:pt x="0" y="188"/>
                        </a:lnTo>
                        <a:lnTo>
                          <a:pt x="0" y="177"/>
                        </a:lnTo>
                        <a:lnTo>
                          <a:pt x="0" y="176"/>
                        </a:lnTo>
                        <a:lnTo>
                          <a:pt x="3" y="164"/>
                        </a:lnTo>
                        <a:lnTo>
                          <a:pt x="3" y="162"/>
                        </a:lnTo>
                        <a:lnTo>
                          <a:pt x="4" y="146"/>
                        </a:lnTo>
                        <a:lnTo>
                          <a:pt x="7" y="133"/>
                        </a:lnTo>
                        <a:lnTo>
                          <a:pt x="13" y="122"/>
                        </a:lnTo>
                        <a:lnTo>
                          <a:pt x="23" y="114"/>
                        </a:lnTo>
                        <a:lnTo>
                          <a:pt x="46" y="100"/>
                        </a:lnTo>
                        <a:close/>
                        <a:moveTo>
                          <a:pt x="64" y="178"/>
                        </a:moveTo>
                        <a:lnTo>
                          <a:pt x="64" y="181"/>
                        </a:lnTo>
                        <a:lnTo>
                          <a:pt x="67" y="176"/>
                        </a:lnTo>
                        <a:lnTo>
                          <a:pt x="63" y="175"/>
                        </a:lnTo>
                        <a:lnTo>
                          <a:pt x="64" y="178"/>
                        </a:lnTo>
                        <a:close/>
                      </a:path>
                    </a:pathLst>
                  </a:custGeom>
                  <a:solidFill>
                    <a:srgbClr val="CB272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21" name="Freeform 1378"/>
                  <p:cNvSpPr/>
                  <p:nvPr/>
                </p:nvSpPr>
                <p:spPr>
                  <a:xfrm>
                    <a:off x="830" y="474"/>
                    <a:ext cx="2" cy="2"/>
                  </a:xfrm>
                  <a:custGeom>
                    <a:avLst/>
                    <a:gdLst>
                      <a:gd name="txL" fmla="*/ 0 w 4"/>
                      <a:gd name="txT" fmla="*/ 0 h 6"/>
                      <a:gd name="txR" fmla="*/ 4 w 4"/>
                      <a:gd name="txB" fmla="*/ 6 h 6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4" h="6">
                        <a:moveTo>
                          <a:pt x="1" y="6"/>
                        </a:moveTo>
                        <a:lnTo>
                          <a:pt x="1" y="3"/>
                        </a:lnTo>
                        <a:lnTo>
                          <a:pt x="0" y="0"/>
                        </a:lnTo>
                        <a:lnTo>
                          <a:pt x="4" y="1"/>
                        </a:lnTo>
                        <a:lnTo>
                          <a:pt x="1" y="6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22" name="Freeform 1379"/>
                  <p:cNvSpPr/>
                  <p:nvPr/>
                </p:nvSpPr>
                <p:spPr>
                  <a:xfrm>
                    <a:off x="852" y="422"/>
                    <a:ext cx="10" cy="24"/>
                  </a:xfrm>
                  <a:custGeom>
                    <a:avLst/>
                    <a:gdLst>
                      <a:gd name="txL" fmla="*/ 0 w 30"/>
                      <a:gd name="txT" fmla="*/ 0 h 71"/>
                      <a:gd name="txR" fmla="*/ 30 w 30"/>
                      <a:gd name="txB" fmla="*/ 71 h 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71">
                        <a:moveTo>
                          <a:pt x="3" y="69"/>
                        </a:moveTo>
                        <a:lnTo>
                          <a:pt x="0" y="71"/>
                        </a:lnTo>
                        <a:lnTo>
                          <a:pt x="0" y="67"/>
                        </a:lnTo>
                        <a:lnTo>
                          <a:pt x="18" y="12"/>
                        </a:lnTo>
                        <a:lnTo>
                          <a:pt x="17" y="11"/>
                        </a:lnTo>
                        <a:lnTo>
                          <a:pt x="16" y="6"/>
                        </a:lnTo>
                        <a:lnTo>
                          <a:pt x="17" y="4"/>
                        </a:lnTo>
                        <a:lnTo>
                          <a:pt x="23" y="0"/>
                        </a:lnTo>
                        <a:lnTo>
                          <a:pt x="27" y="1"/>
                        </a:lnTo>
                        <a:lnTo>
                          <a:pt x="29" y="7"/>
                        </a:lnTo>
                        <a:lnTo>
                          <a:pt x="30" y="18"/>
                        </a:lnTo>
                        <a:lnTo>
                          <a:pt x="27" y="38"/>
                        </a:lnTo>
                        <a:lnTo>
                          <a:pt x="22" y="49"/>
                        </a:lnTo>
                        <a:lnTo>
                          <a:pt x="17" y="57"/>
                        </a:lnTo>
                        <a:lnTo>
                          <a:pt x="10" y="63"/>
                        </a:lnTo>
                        <a:lnTo>
                          <a:pt x="3" y="69"/>
                        </a:lnTo>
                        <a:close/>
                      </a:path>
                    </a:pathLst>
                  </a:custGeom>
                  <a:solidFill>
                    <a:srgbClr val="EE535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23" name="Freeform 1380"/>
                  <p:cNvSpPr/>
                  <p:nvPr/>
                </p:nvSpPr>
                <p:spPr>
                  <a:xfrm>
                    <a:off x="847" y="460"/>
                    <a:ext cx="6" cy="6"/>
                  </a:xfrm>
                  <a:custGeom>
                    <a:avLst/>
                    <a:gdLst>
                      <a:gd name="txL" fmla="*/ 0 w 16"/>
                      <a:gd name="txT" fmla="*/ 0 h 19"/>
                      <a:gd name="txR" fmla="*/ 16 w 16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" h="19">
                        <a:moveTo>
                          <a:pt x="12" y="0"/>
                        </a:moveTo>
                        <a:lnTo>
                          <a:pt x="16" y="0"/>
                        </a:lnTo>
                        <a:lnTo>
                          <a:pt x="6" y="8"/>
                        </a:lnTo>
                        <a:lnTo>
                          <a:pt x="0" y="19"/>
                        </a:lnTo>
                        <a:lnTo>
                          <a:pt x="7" y="6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24" name="Freeform 1381"/>
                  <p:cNvSpPr>
                    <a:spLocks noEditPoints="1"/>
                  </p:cNvSpPr>
                  <p:nvPr/>
                </p:nvSpPr>
                <p:spPr>
                  <a:xfrm>
                    <a:off x="825" y="457"/>
                    <a:ext cx="66" cy="98"/>
                  </a:xfrm>
                  <a:custGeom>
                    <a:avLst/>
                    <a:gdLst>
                      <a:gd name="txL" fmla="*/ 0 w 199"/>
                      <a:gd name="txT" fmla="*/ 0 h 294"/>
                      <a:gd name="txR" fmla="*/ 199 w 199"/>
                      <a:gd name="txB" fmla="*/ 294 h 2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9" h="294">
                        <a:moveTo>
                          <a:pt x="85" y="9"/>
                        </a:moveTo>
                        <a:lnTo>
                          <a:pt x="89" y="3"/>
                        </a:lnTo>
                        <a:lnTo>
                          <a:pt x="91" y="1"/>
                        </a:lnTo>
                        <a:lnTo>
                          <a:pt x="94" y="4"/>
                        </a:lnTo>
                        <a:lnTo>
                          <a:pt x="95" y="6"/>
                        </a:lnTo>
                        <a:lnTo>
                          <a:pt x="95" y="11"/>
                        </a:lnTo>
                        <a:lnTo>
                          <a:pt x="91" y="16"/>
                        </a:lnTo>
                        <a:lnTo>
                          <a:pt x="88" y="21"/>
                        </a:lnTo>
                        <a:lnTo>
                          <a:pt x="85" y="28"/>
                        </a:lnTo>
                        <a:lnTo>
                          <a:pt x="83" y="40"/>
                        </a:lnTo>
                        <a:lnTo>
                          <a:pt x="84" y="40"/>
                        </a:lnTo>
                        <a:lnTo>
                          <a:pt x="86" y="42"/>
                        </a:lnTo>
                        <a:lnTo>
                          <a:pt x="89" y="37"/>
                        </a:lnTo>
                        <a:lnTo>
                          <a:pt x="90" y="35"/>
                        </a:lnTo>
                        <a:lnTo>
                          <a:pt x="92" y="34"/>
                        </a:lnTo>
                        <a:lnTo>
                          <a:pt x="100" y="27"/>
                        </a:lnTo>
                        <a:lnTo>
                          <a:pt x="104" y="18"/>
                        </a:lnTo>
                        <a:lnTo>
                          <a:pt x="110" y="11"/>
                        </a:lnTo>
                        <a:lnTo>
                          <a:pt x="113" y="15"/>
                        </a:lnTo>
                        <a:lnTo>
                          <a:pt x="110" y="27"/>
                        </a:lnTo>
                        <a:lnTo>
                          <a:pt x="108" y="31"/>
                        </a:lnTo>
                        <a:lnTo>
                          <a:pt x="107" y="34"/>
                        </a:lnTo>
                        <a:lnTo>
                          <a:pt x="107" y="37"/>
                        </a:lnTo>
                        <a:lnTo>
                          <a:pt x="104" y="39"/>
                        </a:lnTo>
                        <a:lnTo>
                          <a:pt x="103" y="41"/>
                        </a:lnTo>
                        <a:lnTo>
                          <a:pt x="101" y="45"/>
                        </a:lnTo>
                        <a:lnTo>
                          <a:pt x="94" y="51"/>
                        </a:lnTo>
                        <a:lnTo>
                          <a:pt x="96" y="54"/>
                        </a:lnTo>
                        <a:lnTo>
                          <a:pt x="97" y="60"/>
                        </a:lnTo>
                        <a:lnTo>
                          <a:pt x="108" y="69"/>
                        </a:lnTo>
                        <a:lnTo>
                          <a:pt x="109" y="67"/>
                        </a:lnTo>
                        <a:lnTo>
                          <a:pt x="115" y="55"/>
                        </a:lnTo>
                        <a:lnTo>
                          <a:pt x="124" y="46"/>
                        </a:lnTo>
                        <a:lnTo>
                          <a:pt x="142" y="28"/>
                        </a:lnTo>
                        <a:lnTo>
                          <a:pt x="162" y="13"/>
                        </a:lnTo>
                        <a:lnTo>
                          <a:pt x="186" y="3"/>
                        </a:lnTo>
                        <a:lnTo>
                          <a:pt x="196" y="0"/>
                        </a:lnTo>
                        <a:lnTo>
                          <a:pt x="198" y="0"/>
                        </a:lnTo>
                        <a:lnTo>
                          <a:pt x="199" y="1"/>
                        </a:lnTo>
                        <a:lnTo>
                          <a:pt x="163" y="30"/>
                        </a:lnTo>
                        <a:lnTo>
                          <a:pt x="160" y="41"/>
                        </a:lnTo>
                        <a:lnTo>
                          <a:pt x="138" y="65"/>
                        </a:lnTo>
                        <a:lnTo>
                          <a:pt x="139" y="69"/>
                        </a:lnTo>
                        <a:lnTo>
                          <a:pt x="139" y="76"/>
                        </a:lnTo>
                        <a:lnTo>
                          <a:pt x="139" y="77"/>
                        </a:lnTo>
                        <a:lnTo>
                          <a:pt x="131" y="83"/>
                        </a:lnTo>
                        <a:lnTo>
                          <a:pt x="125" y="88"/>
                        </a:lnTo>
                        <a:lnTo>
                          <a:pt x="113" y="96"/>
                        </a:lnTo>
                        <a:lnTo>
                          <a:pt x="90" y="136"/>
                        </a:lnTo>
                        <a:lnTo>
                          <a:pt x="91" y="139"/>
                        </a:lnTo>
                        <a:lnTo>
                          <a:pt x="91" y="141"/>
                        </a:lnTo>
                        <a:lnTo>
                          <a:pt x="92" y="144"/>
                        </a:lnTo>
                        <a:lnTo>
                          <a:pt x="101" y="185"/>
                        </a:lnTo>
                        <a:lnTo>
                          <a:pt x="102" y="190"/>
                        </a:lnTo>
                        <a:lnTo>
                          <a:pt x="101" y="192"/>
                        </a:lnTo>
                        <a:lnTo>
                          <a:pt x="100" y="195"/>
                        </a:lnTo>
                        <a:lnTo>
                          <a:pt x="97" y="196"/>
                        </a:lnTo>
                        <a:lnTo>
                          <a:pt x="89" y="195"/>
                        </a:lnTo>
                        <a:lnTo>
                          <a:pt x="85" y="191"/>
                        </a:lnTo>
                        <a:lnTo>
                          <a:pt x="71" y="192"/>
                        </a:lnTo>
                        <a:lnTo>
                          <a:pt x="102" y="203"/>
                        </a:lnTo>
                        <a:lnTo>
                          <a:pt x="102" y="210"/>
                        </a:lnTo>
                        <a:lnTo>
                          <a:pt x="103" y="213"/>
                        </a:lnTo>
                        <a:lnTo>
                          <a:pt x="103" y="214"/>
                        </a:lnTo>
                        <a:lnTo>
                          <a:pt x="104" y="215"/>
                        </a:lnTo>
                        <a:lnTo>
                          <a:pt x="107" y="217"/>
                        </a:lnTo>
                        <a:lnTo>
                          <a:pt x="112" y="222"/>
                        </a:lnTo>
                        <a:lnTo>
                          <a:pt x="118" y="232"/>
                        </a:lnTo>
                        <a:lnTo>
                          <a:pt x="119" y="232"/>
                        </a:lnTo>
                        <a:lnTo>
                          <a:pt x="122" y="241"/>
                        </a:lnTo>
                        <a:lnTo>
                          <a:pt x="122" y="247"/>
                        </a:lnTo>
                        <a:lnTo>
                          <a:pt x="120" y="250"/>
                        </a:lnTo>
                        <a:lnTo>
                          <a:pt x="119" y="250"/>
                        </a:lnTo>
                        <a:lnTo>
                          <a:pt x="119" y="251"/>
                        </a:lnTo>
                        <a:lnTo>
                          <a:pt x="119" y="253"/>
                        </a:lnTo>
                        <a:lnTo>
                          <a:pt x="116" y="259"/>
                        </a:lnTo>
                        <a:lnTo>
                          <a:pt x="113" y="264"/>
                        </a:lnTo>
                        <a:lnTo>
                          <a:pt x="109" y="269"/>
                        </a:lnTo>
                        <a:lnTo>
                          <a:pt x="106" y="273"/>
                        </a:lnTo>
                        <a:lnTo>
                          <a:pt x="106" y="279"/>
                        </a:lnTo>
                        <a:lnTo>
                          <a:pt x="108" y="285"/>
                        </a:lnTo>
                        <a:lnTo>
                          <a:pt x="114" y="294"/>
                        </a:lnTo>
                        <a:lnTo>
                          <a:pt x="94" y="286"/>
                        </a:lnTo>
                        <a:lnTo>
                          <a:pt x="76" y="281"/>
                        </a:lnTo>
                        <a:lnTo>
                          <a:pt x="60" y="276"/>
                        </a:lnTo>
                        <a:lnTo>
                          <a:pt x="48" y="275"/>
                        </a:lnTo>
                        <a:lnTo>
                          <a:pt x="43" y="274"/>
                        </a:lnTo>
                        <a:lnTo>
                          <a:pt x="40" y="269"/>
                        </a:lnTo>
                        <a:lnTo>
                          <a:pt x="36" y="267"/>
                        </a:lnTo>
                        <a:lnTo>
                          <a:pt x="31" y="264"/>
                        </a:lnTo>
                        <a:lnTo>
                          <a:pt x="28" y="264"/>
                        </a:lnTo>
                        <a:lnTo>
                          <a:pt x="28" y="263"/>
                        </a:lnTo>
                        <a:lnTo>
                          <a:pt x="22" y="267"/>
                        </a:lnTo>
                        <a:lnTo>
                          <a:pt x="20" y="274"/>
                        </a:lnTo>
                        <a:lnTo>
                          <a:pt x="20" y="275"/>
                        </a:lnTo>
                        <a:lnTo>
                          <a:pt x="17" y="274"/>
                        </a:lnTo>
                        <a:lnTo>
                          <a:pt x="17" y="271"/>
                        </a:lnTo>
                        <a:lnTo>
                          <a:pt x="17" y="268"/>
                        </a:lnTo>
                        <a:lnTo>
                          <a:pt x="41" y="183"/>
                        </a:lnTo>
                        <a:lnTo>
                          <a:pt x="42" y="181"/>
                        </a:lnTo>
                        <a:lnTo>
                          <a:pt x="43" y="159"/>
                        </a:lnTo>
                        <a:lnTo>
                          <a:pt x="24" y="137"/>
                        </a:lnTo>
                        <a:lnTo>
                          <a:pt x="0" y="118"/>
                        </a:lnTo>
                        <a:lnTo>
                          <a:pt x="5" y="112"/>
                        </a:lnTo>
                        <a:lnTo>
                          <a:pt x="4" y="112"/>
                        </a:lnTo>
                        <a:lnTo>
                          <a:pt x="5" y="103"/>
                        </a:lnTo>
                        <a:lnTo>
                          <a:pt x="7" y="103"/>
                        </a:lnTo>
                        <a:lnTo>
                          <a:pt x="10" y="100"/>
                        </a:lnTo>
                        <a:lnTo>
                          <a:pt x="11" y="100"/>
                        </a:lnTo>
                        <a:lnTo>
                          <a:pt x="19" y="93"/>
                        </a:lnTo>
                        <a:lnTo>
                          <a:pt x="24" y="88"/>
                        </a:lnTo>
                        <a:lnTo>
                          <a:pt x="26" y="85"/>
                        </a:lnTo>
                        <a:lnTo>
                          <a:pt x="26" y="84"/>
                        </a:lnTo>
                        <a:lnTo>
                          <a:pt x="28" y="84"/>
                        </a:lnTo>
                        <a:lnTo>
                          <a:pt x="30" y="84"/>
                        </a:lnTo>
                        <a:lnTo>
                          <a:pt x="35" y="78"/>
                        </a:lnTo>
                        <a:lnTo>
                          <a:pt x="41" y="73"/>
                        </a:lnTo>
                        <a:lnTo>
                          <a:pt x="41" y="72"/>
                        </a:lnTo>
                        <a:lnTo>
                          <a:pt x="42" y="69"/>
                        </a:lnTo>
                        <a:lnTo>
                          <a:pt x="44" y="59"/>
                        </a:lnTo>
                        <a:lnTo>
                          <a:pt x="52" y="53"/>
                        </a:lnTo>
                        <a:lnTo>
                          <a:pt x="54" y="52"/>
                        </a:lnTo>
                        <a:lnTo>
                          <a:pt x="58" y="49"/>
                        </a:lnTo>
                        <a:lnTo>
                          <a:pt x="58" y="47"/>
                        </a:lnTo>
                        <a:lnTo>
                          <a:pt x="65" y="34"/>
                        </a:lnTo>
                        <a:lnTo>
                          <a:pt x="67" y="29"/>
                        </a:lnTo>
                        <a:lnTo>
                          <a:pt x="73" y="18"/>
                        </a:lnTo>
                        <a:lnTo>
                          <a:pt x="83" y="10"/>
                        </a:lnTo>
                        <a:lnTo>
                          <a:pt x="85" y="9"/>
                        </a:lnTo>
                        <a:close/>
                        <a:moveTo>
                          <a:pt x="70" y="65"/>
                        </a:moveTo>
                        <a:lnTo>
                          <a:pt x="71" y="65"/>
                        </a:lnTo>
                        <a:lnTo>
                          <a:pt x="70" y="64"/>
                        </a:lnTo>
                        <a:lnTo>
                          <a:pt x="70" y="65"/>
                        </a:lnTo>
                        <a:close/>
                        <a:moveTo>
                          <a:pt x="23" y="115"/>
                        </a:moveTo>
                        <a:lnTo>
                          <a:pt x="24" y="118"/>
                        </a:lnTo>
                        <a:lnTo>
                          <a:pt x="34" y="119"/>
                        </a:lnTo>
                        <a:lnTo>
                          <a:pt x="44" y="119"/>
                        </a:lnTo>
                        <a:lnTo>
                          <a:pt x="44" y="118"/>
                        </a:lnTo>
                        <a:lnTo>
                          <a:pt x="46" y="118"/>
                        </a:lnTo>
                        <a:lnTo>
                          <a:pt x="48" y="118"/>
                        </a:lnTo>
                        <a:lnTo>
                          <a:pt x="53" y="118"/>
                        </a:lnTo>
                        <a:lnTo>
                          <a:pt x="62" y="117"/>
                        </a:lnTo>
                        <a:lnTo>
                          <a:pt x="70" y="113"/>
                        </a:lnTo>
                        <a:lnTo>
                          <a:pt x="78" y="108"/>
                        </a:lnTo>
                        <a:lnTo>
                          <a:pt x="92" y="96"/>
                        </a:lnTo>
                        <a:lnTo>
                          <a:pt x="89" y="91"/>
                        </a:lnTo>
                        <a:lnTo>
                          <a:pt x="82" y="90"/>
                        </a:lnTo>
                        <a:lnTo>
                          <a:pt x="73" y="93"/>
                        </a:lnTo>
                        <a:lnTo>
                          <a:pt x="66" y="96"/>
                        </a:lnTo>
                        <a:lnTo>
                          <a:pt x="52" y="102"/>
                        </a:lnTo>
                        <a:lnTo>
                          <a:pt x="37" y="107"/>
                        </a:lnTo>
                        <a:lnTo>
                          <a:pt x="23" y="111"/>
                        </a:lnTo>
                        <a:lnTo>
                          <a:pt x="23" y="112"/>
                        </a:lnTo>
                        <a:lnTo>
                          <a:pt x="23" y="115"/>
                        </a:lnTo>
                        <a:close/>
                        <a:moveTo>
                          <a:pt x="67" y="210"/>
                        </a:moveTo>
                        <a:lnTo>
                          <a:pt x="70" y="207"/>
                        </a:lnTo>
                        <a:lnTo>
                          <a:pt x="68" y="202"/>
                        </a:lnTo>
                        <a:lnTo>
                          <a:pt x="65" y="201"/>
                        </a:lnTo>
                        <a:lnTo>
                          <a:pt x="61" y="198"/>
                        </a:lnTo>
                        <a:lnTo>
                          <a:pt x="44" y="205"/>
                        </a:lnTo>
                        <a:lnTo>
                          <a:pt x="34" y="216"/>
                        </a:lnTo>
                        <a:lnTo>
                          <a:pt x="28" y="229"/>
                        </a:lnTo>
                        <a:lnTo>
                          <a:pt x="29" y="245"/>
                        </a:lnTo>
                        <a:lnTo>
                          <a:pt x="30" y="247"/>
                        </a:lnTo>
                        <a:lnTo>
                          <a:pt x="40" y="245"/>
                        </a:lnTo>
                        <a:lnTo>
                          <a:pt x="50" y="226"/>
                        </a:lnTo>
                        <a:lnTo>
                          <a:pt x="67" y="210"/>
                        </a:lnTo>
                        <a:close/>
                        <a:moveTo>
                          <a:pt x="60" y="237"/>
                        </a:moveTo>
                        <a:lnTo>
                          <a:pt x="59" y="238"/>
                        </a:lnTo>
                        <a:lnTo>
                          <a:pt x="97" y="237"/>
                        </a:lnTo>
                        <a:lnTo>
                          <a:pt x="102" y="226"/>
                        </a:lnTo>
                        <a:lnTo>
                          <a:pt x="102" y="222"/>
                        </a:lnTo>
                        <a:lnTo>
                          <a:pt x="98" y="221"/>
                        </a:lnTo>
                        <a:lnTo>
                          <a:pt x="98" y="220"/>
                        </a:lnTo>
                        <a:lnTo>
                          <a:pt x="60" y="237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25" name="Freeform 1382"/>
                  <p:cNvSpPr/>
                  <p:nvPr/>
                </p:nvSpPr>
                <p:spPr>
                  <a:xfrm>
                    <a:off x="848" y="478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1" h="1">
                        <a:moveTo>
                          <a:pt x="1" y="1"/>
                        </a:moveTo>
                        <a:lnTo>
                          <a:pt x="0" y="1"/>
                        </a:lnTo>
                        <a:lnTo>
                          <a:pt x="0" y="0"/>
                        </a:lnTo>
                        <a:lnTo>
                          <a:pt x="1" y="1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26" name="Freeform 1383"/>
                  <p:cNvSpPr/>
                  <p:nvPr/>
                </p:nvSpPr>
                <p:spPr>
                  <a:xfrm>
                    <a:off x="833" y="487"/>
                    <a:ext cx="23" cy="9"/>
                  </a:xfrm>
                  <a:custGeom>
                    <a:avLst/>
                    <a:gdLst>
                      <a:gd name="txL" fmla="*/ 0 w 69"/>
                      <a:gd name="txT" fmla="*/ 0 h 29"/>
                      <a:gd name="txR" fmla="*/ 69 w 69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9" h="29">
                        <a:moveTo>
                          <a:pt x="1" y="28"/>
                        </a:moveTo>
                        <a:lnTo>
                          <a:pt x="0" y="25"/>
                        </a:lnTo>
                        <a:lnTo>
                          <a:pt x="0" y="22"/>
                        </a:lnTo>
                        <a:lnTo>
                          <a:pt x="0" y="21"/>
                        </a:lnTo>
                        <a:lnTo>
                          <a:pt x="14" y="17"/>
                        </a:lnTo>
                        <a:lnTo>
                          <a:pt x="29" y="12"/>
                        </a:lnTo>
                        <a:lnTo>
                          <a:pt x="43" y="6"/>
                        </a:lnTo>
                        <a:lnTo>
                          <a:pt x="50" y="3"/>
                        </a:lnTo>
                        <a:lnTo>
                          <a:pt x="59" y="0"/>
                        </a:lnTo>
                        <a:lnTo>
                          <a:pt x="66" y="1"/>
                        </a:lnTo>
                        <a:lnTo>
                          <a:pt x="69" y="6"/>
                        </a:lnTo>
                        <a:lnTo>
                          <a:pt x="55" y="18"/>
                        </a:lnTo>
                        <a:lnTo>
                          <a:pt x="47" y="23"/>
                        </a:lnTo>
                        <a:lnTo>
                          <a:pt x="39" y="27"/>
                        </a:lnTo>
                        <a:lnTo>
                          <a:pt x="30" y="28"/>
                        </a:lnTo>
                        <a:lnTo>
                          <a:pt x="25" y="28"/>
                        </a:lnTo>
                        <a:lnTo>
                          <a:pt x="23" y="28"/>
                        </a:lnTo>
                        <a:lnTo>
                          <a:pt x="21" y="28"/>
                        </a:lnTo>
                        <a:lnTo>
                          <a:pt x="21" y="29"/>
                        </a:lnTo>
                        <a:lnTo>
                          <a:pt x="11" y="29"/>
                        </a:lnTo>
                        <a:lnTo>
                          <a:pt x="1" y="28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27" name="Freeform 1384"/>
                  <p:cNvSpPr/>
                  <p:nvPr/>
                </p:nvSpPr>
                <p:spPr>
                  <a:xfrm>
                    <a:off x="834" y="523"/>
                    <a:ext cx="14" cy="16"/>
                  </a:xfrm>
                  <a:custGeom>
                    <a:avLst/>
                    <a:gdLst>
                      <a:gd name="txL" fmla="*/ 0 w 42"/>
                      <a:gd name="txT" fmla="*/ 0 h 49"/>
                      <a:gd name="txR" fmla="*/ 42 w 42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" h="49">
                        <a:moveTo>
                          <a:pt x="42" y="9"/>
                        </a:moveTo>
                        <a:lnTo>
                          <a:pt x="39" y="12"/>
                        </a:lnTo>
                        <a:lnTo>
                          <a:pt x="22" y="28"/>
                        </a:lnTo>
                        <a:lnTo>
                          <a:pt x="12" y="47"/>
                        </a:lnTo>
                        <a:lnTo>
                          <a:pt x="2" y="49"/>
                        </a:lnTo>
                        <a:lnTo>
                          <a:pt x="1" y="47"/>
                        </a:lnTo>
                        <a:lnTo>
                          <a:pt x="0" y="31"/>
                        </a:lnTo>
                        <a:lnTo>
                          <a:pt x="6" y="18"/>
                        </a:lnTo>
                        <a:lnTo>
                          <a:pt x="16" y="7"/>
                        </a:lnTo>
                        <a:lnTo>
                          <a:pt x="33" y="0"/>
                        </a:lnTo>
                        <a:lnTo>
                          <a:pt x="37" y="3"/>
                        </a:lnTo>
                        <a:lnTo>
                          <a:pt x="40" y="4"/>
                        </a:lnTo>
                        <a:lnTo>
                          <a:pt x="42" y="9"/>
                        </a:lnTo>
                        <a:close/>
                      </a:path>
                    </a:pathLst>
                  </a:custGeom>
                  <a:solidFill>
                    <a:srgbClr val="F06A64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28" name="Freeform 1385"/>
                  <p:cNvSpPr/>
                  <p:nvPr/>
                </p:nvSpPr>
                <p:spPr>
                  <a:xfrm>
                    <a:off x="845" y="530"/>
                    <a:ext cx="14" cy="6"/>
                  </a:xfrm>
                  <a:custGeom>
                    <a:avLst/>
                    <a:gdLst>
                      <a:gd name="txL" fmla="*/ 0 w 43"/>
                      <a:gd name="txT" fmla="*/ 0 h 18"/>
                      <a:gd name="txR" fmla="*/ 43 w 43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3" h="18">
                        <a:moveTo>
                          <a:pt x="0" y="18"/>
                        </a:moveTo>
                        <a:lnTo>
                          <a:pt x="1" y="17"/>
                        </a:lnTo>
                        <a:lnTo>
                          <a:pt x="39" y="0"/>
                        </a:lnTo>
                        <a:lnTo>
                          <a:pt x="39" y="1"/>
                        </a:lnTo>
                        <a:lnTo>
                          <a:pt x="43" y="2"/>
                        </a:lnTo>
                        <a:lnTo>
                          <a:pt x="43" y="6"/>
                        </a:lnTo>
                        <a:lnTo>
                          <a:pt x="38" y="17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29" name="Freeform 1386"/>
                  <p:cNvSpPr>
                    <a:spLocks noEditPoints="1"/>
                  </p:cNvSpPr>
                  <p:nvPr/>
                </p:nvSpPr>
                <p:spPr>
                  <a:xfrm>
                    <a:off x="853" y="405"/>
                    <a:ext cx="64" cy="75"/>
                  </a:xfrm>
                  <a:custGeom>
                    <a:avLst/>
                    <a:gdLst>
                      <a:gd name="txL" fmla="*/ 0 w 194"/>
                      <a:gd name="txT" fmla="*/ 0 h 223"/>
                      <a:gd name="txR" fmla="*/ 194 w 194"/>
                      <a:gd name="txB" fmla="*/ 223 h 2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4" h="223">
                        <a:moveTo>
                          <a:pt x="6" y="157"/>
                        </a:moveTo>
                        <a:lnTo>
                          <a:pt x="7" y="155"/>
                        </a:lnTo>
                        <a:lnTo>
                          <a:pt x="15" y="148"/>
                        </a:lnTo>
                        <a:lnTo>
                          <a:pt x="17" y="146"/>
                        </a:lnTo>
                        <a:lnTo>
                          <a:pt x="18" y="143"/>
                        </a:lnTo>
                        <a:lnTo>
                          <a:pt x="21" y="139"/>
                        </a:lnTo>
                        <a:lnTo>
                          <a:pt x="29" y="125"/>
                        </a:lnTo>
                        <a:lnTo>
                          <a:pt x="32" y="121"/>
                        </a:lnTo>
                        <a:lnTo>
                          <a:pt x="32" y="118"/>
                        </a:lnTo>
                        <a:lnTo>
                          <a:pt x="35" y="111"/>
                        </a:lnTo>
                        <a:lnTo>
                          <a:pt x="41" y="88"/>
                        </a:lnTo>
                        <a:lnTo>
                          <a:pt x="53" y="69"/>
                        </a:lnTo>
                        <a:lnTo>
                          <a:pt x="59" y="64"/>
                        </a:lnTo>
                        <a:lnTo>
                          <a:pt x="104" y="40"/>
                        </a:lnTo>
                        <a:lnTo>
                          <a:pt x="126" y="21"/>
                        </a:lnTo>
                        <a:lnTo>
                          <a:pt x="135" y="8"/>
                        </a:lnTo>
                        <a:lnTo>
                          <a:pt x="149" y="0"/>
                        </a:lnTo>
                        <a:lnTo>
                          <a:pt x="153" y="13"/>
                        </a:lnTo>
                        <a:lnTo>
                          <a:pt x="158" y="28"/>
                        </a:lnTo>
                        <a:lnTo>
                          <a:pt x="161" y="32"/>
                        </a:lnTo>
                        <a:lnTo>
                          <a:pt x="162" y="33"/>
                        </a:lnTo>
                        <a:lnTo>
                          <a:pt x="164" y="43"/>
                        </a:lnTo>
                        <a:lnTo>
                          <a:pt x="168" y="46"/>
                        </a:lnTo>
                        <a:lnTo>
                          <a:pt x="194" y="73"/>
                        </a:lnTo>
                        <a:lnTo>
                          <a:pt x="169" y="97"/>
                        </a:lnTo>
                        <a:lnTo>
                          <a:pt x="158" y="111"/>
                        </a:lnTo>
                        <a:lnTo>
                          <a:pt x="150" y="128"/>
                        </a:lnTo>
                        <a:lnTo>
                          <a:pt x="146" y="135"/>
                        </a:lnTo>
                        <a:lnTo>
                          <a:pt x="139" y="149"/>
                        </a:lnTo>
                        <a:lnTo>
                          <a:pt x="137" y="151"/>
                        </a:lnTo>
                        <a:lnTo>
                          <a:pt x="135" y="153"/>
                        </a:lnTo>
                        <a:lnTo>
                          <a:pt x="133" y="158"/>
                        </a:lnTo>
                        <a:lnTo>
                          <a:pt x="128" y="161"/>
                        </a:lnTo>
                        <a:lnTo>
                          <a:pt x="125" y="166"/>
                        </a:lnTo>
                        <a:lnTo>
                          <a:pt x="85" y="191"/>
                        </a:lnTo>
                        <a:lnTo>
                          <a:pt x="77" y="197"/>
                        </a:lnTo>
                        <a:lnTo>
                          <a:pt x="73" y="201"/>
                        </a:lnTo>
                        <a:lnTo>
                          <a:pt x="56" y="223"/>
                        </a:lnTo>
                        <a:lnTo>
                          <a:pt x="55" y="219"/>
                        </a:lnTo>
                        <a:lnTo>
                          <a:pt x="77" y="195"/>
                        </a:lnTo>
                        <a:lnTo>
                          <a:pt x="80" y="184"/>
                        </a:lnTo>
                        <a:lnTo>
                          <a:pt x="116" y="155"/>
                        </a:lnTo>
                        <a:lnTo>
                          <a:pt x="115" y="154"/>
                        </a:lnTo>
                        <a:lnTo>
                          <a:pt x="113" y="154"/>
                        </a:lnTo>
                        <a:lnTo>
                          <a:pt x="103" y="157"/>
                        </a:lnTo>
                        <a:lnTo>
                          <a:pt x="79" y="167"/>
                        </a:lnTo>
                        <a:lnTo>
                          <a:pt x="59" y="182"/>
                        </a:lnTo>
                        <a:lnTo>
                          <a:pt x="41" y="200"/>
                        </a:lnTo>
                        <a:lnTo>
                          <a:pt x="32" y="209"/>
                        </a:lnTo>
                        <a:lnTo>
                          <a:pt x="26" y="221"/>
                        </a:lnTo>
                        <a:lnTo>
                          <a:pt x="25" y="223"/>
                        </a:lnTo>
                        <a:lnTo>
                          <a:pt x="14" y="214"/>
                        </a:lnTo>
                        <a:lnTo>
                          <a:pt x="13" y="208"/>
                        </a:lnTo>
                        <a:lnTo>
                          <a:pt x="11" y="205"/>
                        </a:lnTo>
                        <a:lnTo>
                          <a:pt x="18" y="199"/>
                        </a:lnTo>
                        <a:lnTo>
                          <a:pt x="20" y="195"/>
                        </a:lnTo>
                        <a:lnTo>
                          <a:pt x="21" y="193"/>
                        </a:lnTo>
                        <a:lnTo>
                          <a:pt x="24" y="191"/>
                        </a:lnTo>
                        <a:lnTo>
                          <a:pt x="24" y="188"/>
                        </a:lnTo>
                        <a:lnTo>
                          <a:pt x="25" y="185"/>
                        </a:lnTo>
                        <a:lnTo>
                          <a:pt x="27" y="181"/>
                        </a:lnTo>
                        <a:lnTo>
                          <a:pt x="30" y="169"/>
                        </a:lnTo>
                        <a:lnTo>
                          <a:pt x="27" y="165"/>
                        </a:lnTo>
                        <a:lnTo>
                          <a:pt x="21" y="172"/>
                        </a:lnTo>
                        <a:lnTo>
                          <a:pt x="17" y="181"/>
                        </a:lnTo>
                        <a:lnTo>
                          <a:pt x="9" y="188"/>
                        </a:lnTo>
                        <a:lnTo>
                          <a:pt x="7" y="189"/>
                        </a:lnTo>
                        <a:lnTo>
                          <a:pt x="6" y="191"/>
                        </a:lnTo>
                        <a:lnTo>
                          <a:pt x="3" y="196"/>
                        </a:lnTo>
                        <a:lnTo>
                          <a:pt x="1" y="194"/>
                        </a:lnTo>
                        <a:lnTo>
                          <a:pt x="0" y="194"/>
                        </a:lnTo>
                        <a:lnTo>
                          <a:pt x="2" y="182"/>
                        </a:lnTo>
                        <a:lnTo>
                          <a:pt x="5" y="175"/>
                        </a:lnTo>
                        <a:lnTo>
                          <a:pt x="8" y="170"/>
                        </a:lnTo>
                        <a:lnTo>
                          <a:pt x="12" y="165"/>
                        </a:lnTo>
                        <a:lnTo>
                          <a:pt x="12" y="160"/>
                        </a:lnTo>
                        <a:lnTo>
                          <a:pt x="11" y="158"/>
                        </a:lnTo>
                        <a:lnTo>
                          <a:pt x="8" y="155"/>
                        </a:lnTo>
                        <a:lnTo>
                          <a:pt x="6" y="157"/>
                        </a:lnTo>
                        <a:close/>
                        <a:moveTo>
                          <a:pt x="105" y="65"/>
                        </a:moveTo>
                        <a:lnTo>
                          <a:pt x="104" y="63"/>
                        </a:lnTo>
                        <a:lnTo>
                          <a:pt x="69" y="106"/>
                        </a:lnTo>
                        <a:lnTo>
                          <a:pt x="71" y="107"/>
                        </a:lnTo>
                        <a:lnTo>
                          <a:pt x="84" y="106"/>
                        </a:lnTo>
                        <a:lnTo>
                          <a:pt x="92" y="97"/>
                        </a:lnTo>
                        <a:lnTo>
                          <a:pt x="99" y="87"/>
                        </a:lnTo>
                        <a:lnTo>
                          <a:pt x="99" y="83"/>
                        </a:lnTo>
                        <a:lnTo>
                          <a:pt x="101" y="81"/>
                        </a:lnTo>
                        <a:lnTo>
                          <a:pt x="103" y="76"/>
                        </a:lnTo>
                        <a:lnTo>
                          <a:pt x="103" y="73"/>
                        </a:lnTo>
                        <a:lnTo>
                          <a:pt x="104" y="70"/>
                        </a:lnTo>
                        <a:lnTo>
                          <a:pt x="105" y="65"/>
                        </a:lnTo>
                        <a:close/>
                        <a:moveTo>
                          <a:pt x="141" y="34"/>
                        </a:moveTo>
                        <a:lnTo>
                          <a:pt x="140" y="33"/>
                        </a:lnTo>
                        <a:lnTo>
                          <a:pt x="131" y="45"/>
                        </a:lnTo>
                        <a:lnTo>
                          <a:pt x="126" y="58"/>
                        </a:lnTo>
                        <a:lnTo>
                          <a:pt x="126" y="73"/>
                        </a:lnTo>
                        <a:lnTo>
                          <a:pt x="132" y="88"/>
                        </a:lnTo>
                        <a:lnTo>
                          <a:pt x="133" y="89"/>
                        </a:lnTo>
                        <a:lnTo>
                          <a:pt x="140" y="88"/>
                        </a:lnTo>
                        <a:lnTo>
                          <a:pt x="137" y="107"/>
                        </a:lnTo>
                        <a:lnTo>
                          <a:pt x="135" y="110"/>
                        </a:lnTo>
                        <a:lnTo>
                          <a:pt x="139" y="113"/>
                        </a:lnTo>
                        <a:lnTo>
                          <a:pt x="144" y="109"/>
                        </a:lnTo>
                        <a:lnTo>
                          <a:pt x="149" y="105"/>
                        </a:lnTo>
                        <a:lnTo>
                          <a:pt x="152" y="100"/>
                        </a:lnTo>
                        <a:lnTo>
                          <a:pt x="153" y="98"/>
                        </a:lnTo>
                        <a:lnTo>
                          <a:pt x="156" y="97"/>
                        </a:lnTo>
                        <a:lnTo>
                          <a:pt x="157" y="89"/>
                        </a:lnTo>
                        <a:lnTo>
                          <a:pt x="157" y="86"/>
                        </a:lnTo>
                        <a:lnTo>
                          <a:pt x="158" y="83"/>
                        </a:lnTo>
                        <a:lnTo>
                          <a:pt x="157" y="76"/>
                        </a:lnTo>
                        <a:lnTo>
                          <a:pt x="157" y="70"/>
                        </a:lnTo>
                        <a:lnTo>
                          <a:pt x="156" y="68"/>
                        </a:lnTo>
                        <a:lnTo>
                          <a:pt x="147" y="64"/>
                        </a:lnTo>
                        <a:lnTo>
                          <a:pt x="141" y="63"/>
                        </a:lnTo>
                        <a:lnTo>
                          <a:pt x="141" y="34"/>
                        </a:lnTo>
                        <a:close/>
                        <a:moveTo>
                          <a:pt x="31" y="148"/>
                        </a:moveTo>
                        <a:lnTo>
                          <a:pt x="25" y="153"/>
                        </a:lnTo>
                        <a:lnTo>
                          <a:pt x="21" y="158"/>
                        </a:lnTo>
                        <a:lnTo>
                          <a:pt x="31" y="159"/>
                        </a:lnTo>
                        <a:lnTo>
                          <a:pt x="42" y="158"/>
                        </a:lnTo>
                        <a:lnTo>
                          <a:pt x="54" y="154"/>
                        </a:lnTo>
                        <a:lnTo>
                          <a:pt x="66" y="151"/>
                        </a:lnTo>
                        <a:lnTo>
                          <a:pt x="85" y="143"/>
                        </a:lnTo>
                        <a:lnTo>
                          <a:pt x="84" y="140"/>
                        </a:lnTo>
                        <a:lnTo>
                          <a:pt x="81" y="137"/>
                        </a:lnTo>
                        <a:lnTo>
                          <a:pt x="75" y="133"/>
                        </a:lnTo>
                        <a:lnTo>
                          <a:pt x="66" y="131"/>
                        </a:lnTo>
                        <a:lnTo>
                          <a:pt x="31" y="148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30" name="Freeform 1387"/>
                  <p:cNvSpPr/>
                  <p:nvPr/>
                </p:nvSpPr>
                <p:spPr>
                  <a:xfrm>
                    <a:off x="876" y="426"/>
                    <a:ext cx="12" cy="15"/>
                  </a:xfrm>
                  <a:custGeom>
                    <a:avLst/>
                    <a:gdLst>
                      <a:gd name="txL" fmla="*/ 0 w 36"/>
                      <a:gd name="txT" fmla="*/ 0 h 44"/>
                      <a:gd name="txR" fmla="*/ 36 w 36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44">
                        <a:moveTo>
                          <a:pt x="35" y="0"/>
                        </a:moveTo>
                        <a:lnTo>
                          <a:pt x="36" y="2"/>
                        </a:lnTo>
                        <a:lnTo>
                          <a:pt x="35" y="7"/>
                        </a:lnTo>
                        <a:lnTo>
                          <a:pt x="34" y="10"/>
                        </a:lnTo>
                        <a:lnTo>
                          <a:pt x="34" y="13"/>
                        </a:lnTo>
                        <a:lnTo>
                          <a:pt x="32" y="18"/>
                        </a:lnTo>
                        <a:lnTo>
                          <a:pt x="30" y="20"/>
                        </a:lnTo>
                        <a:lnTo>
                          <a:pt x="30" y="24"/>
                        </a:lnTo>
                        <a:lnTo>
                          <a:pt x="23" y="34"/>
                        </a:lnTo>
                        <a:lnTo>
                          <a:pt x="15" y="43"/>
                        </a:lnTo>
                        <a:lnTo>
                          <a:pt x="2" y="44"/>
                        </a:lnTo>
                        <a:lnTo>
                          <a:pt x="0" y="43"/>
                        </a:lnTo>
                        <a:lnTo>
                          <a:pt x="35" y="0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31" name="Freeform 1388"/>
                  <p:cNvSpPr/>
                  <p:nvPr/>
                </p:nvSpPr>
                <p:spPr>
                  <a:xfrm>
                    <a:off x="895" y="416"/>
                    <a:ext cx="5" cy="19"/>
                  </a:xfrm>
                  <a:custGeom>
                    <a:avLst/>
                    <a:gdLst>
                      <a:gd name="txL" fmla="*/ 0 w 15"/>
                      <a:gd name="txT" fmla="*/ 0 h 56"/>
                      <a:gd name="txR" fmla="*/ 15 w 15"/>
                      <a:gd name="txB" fmla="*/ 56 h 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56">
                        <a:moveTo>
                          <a:pt x="14" y="0"/>
                        </a:moveTo>
                        <a:lnTo>
                          <a:pt x="15" y="1"/>
                        </a:lnTo>
                        <a:lnTo>
                          <a:pt x="15" y="30"/>
                        </a:lnTo>
                        <a:lnTo>
                          <a:pt x="13" y="43"/>
                        </a:lnTo>
                        <a:lnTo>
                          <a:pt x="15" y="52"/>
                        </a:lnTo>
                        <a:lnTo>
                          <a:pt x="15" y="53"/>
                        </a:lnTo>
                        <a:lnTo>
                          <a:pt x="14" y="55"/>
                        </a:lnTo>
                        <a:lnTo>
                          <a:pt x="7" y="56"/>
                        </a:lnTo>
                        <a:lnTo>
                          <a:pt x="6" y="55"/>
                        </a:lnTo>
                        <a:lnTo>
                          <a:pt x="0" y="40"/>
                        </a:lnTo>
                        <a:lnTo>
                          <a:pt x="0" y="25"/>
                        </a:lnTo>
                        <a:lnTo>
                          <a:pt x="5" y="1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238BA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32" name="Freeform 1389"/>
                  <p:cNvSpPr/>
                  <p:nvPr/>
                </p:nvSpPr>
                <p:spPr>
                  <a:xfrm>
                    <a:off x="898" y="426"/>
                    <a:ext cx="7" cy="17"/>
                  </a:xfrm>
                  <a:custGeom>
                    <a:avLst/>
                    <a:gdLst>
                      <a:gd name="txL" fmla="*/ 0 w 23"/>
                      <a:gd name="txT" fmla="*/ 0 h 50"/>
                      <a:gd name="txR" fmla="*/ 23 w 23"/>
                      <a:gd name="txB" fmla="*/ 50 h 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" h="50">
                        <a:moveTo>
                          <a:pt x="4" y="13"/>
                        </a:moveTo>
                        <a:lnTo>
                          <a:pt x="6" y="0"/>
                        </a:lnTo>
                        <a:lnTo>
                          <a:pt x="12" y="1"/>
                        </a:lnTo>
                        <a:lnTo>
                          <a:pt x="21" y="5"/>
                        </a:lnTo>
                        <a:lnTo>
                          <a:pt x="22" y="7"/>
                        </a:lnTo>
                        <a:lnTo>
                          <a:pt x="22" y="13"/>
                        </a:lnTo>
                        <a:lnTo>
                          <a:pt x="23" y="20"/>
                        </a:lnTo>
                        <a:lnTo>
                          <a:pt x="22" y="23"/>
                        </a:lnTo>
                        <a:lnTo>
                          <a:pt x="22" y="26"/>
                        </a:lnTo>
                        <a:lnTo>
                          <a:pt x="21" y="34"/>
                        </a:lnTo>
                        <a:lnTo>
                          <a:pt x="18" y="35"/>
                        </a:lnTo>
                        <a:lnTo>
                          <a:pt x="17" y="37"/>
                        </a:lnTo>
                        <a:lnTo>
                          <a:pt x="14" y="42"/>
                        </a:lnTo>
                        <a:lnTo>
                          <a:pt x="9" y="46"/>
                        </a:lnTo>
                        <a:lnTo>
                          <a:pt x="4" y="50"/>
                        </a:lnTo>
                        <a:lnTo>
                          <a:pt x="0" y="47"/>
                        </a:lnTo>
                        <a:lnTo>
                          <a:pt x="2" y="44"/>
                        </a:lnTo>
                        <a:lnTo>
                          <a:pt x="5" y="25"/>
                        </a:lnTo>
                        <a:lnTo>
                          <a:pt x="6" y="23"/>
                        </a:lnTo>
                        <a:lnTo>
                          <a:pt x="6" y="22"/>
                        </a:lnTo>
                        <a:lnTo>
                          <a:pt x="9" y="16"/>
                        </a:lnTo>
                        <a:lnTo>
                          <a:pt x="8" y="14"/>
                        </a:lnTo>
                        <a:lnTo>
                          <a:pt x="4" y="13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33" name="Freeform 1390"/>
                  <p:cNvSpPr/>
                  <p:nvPr/>
                </p:nvSpPr>
                <p:spPr>
                  <a:xfrm>
                    <a:off x="899" y="431"/>
                    <a:ext cx="2" cy="3"/>
                  </a:xfrm>
                  <a:custGeom>
                    <a:avLst/>
                    <a:gdLst>
                      <a:gd name="txL" fmla="*/ 0 w 5"/>
                      <a:gd name="txT" fmla="*/ 0 h 9"/>
                      <a:gd name="txR" fmla="*/ 5 w 5"/>
                      <a:gd name="txB" fmla="*/ 9 h 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9">
                        <a:moveTo>
                          <a:pt x="0" y="0"/>
                        </a:moveTo>
                        <a:lnTo>
                          <a:pt x="4" y="1"/>
                        </a:lnTo>
                        <a:lnTo>
                          <a:pt x="5" y="3"/>
                        </a:lnTo>
                        <a:lnTo>
                          <a:pt x="2" y="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34" name="Freeform 1391"/>
                  <p:cNvSpPr/>
                  <p:nvPr/>
                </p:nvSpPr>
                <p:spPr>
                  <a:xfrm>
                    <a:off x="860" y="449"/>
                    <a:ext cx="21" cy="9"/>
                  </a:xfrm>
                  <a:custGeom>
                    <a:avLst/>
                    <a:gdLst>
                      <a:gd name="txL" fmla="*/ 0 w 64"/>
                      <a:gd name="txT" fmla="*/ 0 h 28"/>
                      <a:gd name="txR" fmla="*/ 64 w 64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" h="28">
                        <a:moveTo>
                          <a:pt x="4" y="22"/>
                        </a:moveTo>
                        <a:lnTo>
                          <a:pt x="10" y="17"/>
                        </a:lnTo>
                        <a:lnTo>
                          <a:pt x="45" y="0"/>
                        </a:lnTo>
                        <a:lnTo>
                          <a:pt x="54" y="2"/>
                        </a:lnTo>
                        <a:lnTo>
                          <a:pt x="60" y="6"/>
                        </a:lnTo>
                        <a:lnTo>
                          <a:pt x="63" y="9"/>
                        </a:lnTo>
                        <a:lnTo>
                          <a:pt x="64" y="12"/>
                        </a:lnTo>
                        <a:lnTo>
                          <a:pt x="45" y="20"/>
                        </a:lnTo>
                        <a:lnTo>
                          <a:pt x="33" y="23"/>
                        </a:lnTo>
                        <a:lnTo>
                          <a:pt x="21" y="27"/>
                        </a:lnTo>
                        <a:lnTo>
                          <a:pt x="10" y="28"/>
                        </a:lnTo>
                        <a:lnTo>
                          <a:pt x="0" y="27"/>
                        </a:lnTo>
                        <a:lnTo>
                          <a:pt x="4" y="22"/>
                        </a:lnTo>
                        <a:close/>
                      </a:path>
                    </a:pathLst>
                  </a:custGeom>
                  <a:solidFill>
                    <a:srgbClr val="238BA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35" name="Freeform 1392"/>
                  <p:cNvSpPr/>
                  <p:nvPr/>
                </p:nvSpPr>
                <p:spPr>
                  <a:xfrm>
                    <a:off x="824" y="456"/>
                    <a:ext cx="15" cy="17"/>
                  </a:xfrm>
                  <a:custGeom>
                    <a:avLst/>
                    <a:gdLst>
                      <a:gd name="txL" fmla="*/ 0 w 46"/>
                      <a:gd name="txT" fmla="*/ 0 h 51"/>
                      <a:gd name="txR" fmla="*/ 46 w 46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6" h="51">
                        <a:moveTo>
                          <a:pt x="42" y="0"/>
                        </a:moveTo>
                        <a:lnTo>
                          <a:pt x="46" y="2"/>
                        </a:lnTo>
                        <a:lnTo>
                          <a:pt x="46" y="4"/>
                        </a:lnTo>
                        <a:lnTo>
                          <a:pt x="45" y="4"/>
                        </a:lnTo>
                        <a:lnTo>
                          <a:pt x="45" y="6"/>
                        </a:lnTo>
                        <a:lnTo>
                          <a:pt x="45" y="8"/>
                        </a:lnTo>
                        <a:lnTo>
                          <a:pt x="42" y="9"/>
                        </a:lnTo>
                        <a:lnTo>
                          <a:pt x="39" y="12"/>
                        </a:lnTo>
                        <a:lnTo>
                          <a:pt x="34" y="19"/>
                        </a:lnTo>
                        <a:lnTo>
                          <a:pt x="33" y="20"/>
                        </a:lnTo>
                        <a:lnTo>
                          <a:pt x="11" y="50"/>
                        </a:lnTo>
                        <a:lnTo>
                          <a:pt x="6" y="51"/>
                        </a:lnTo>
                        <a:lnTo>
                          <a:pt x="3" y="50"/>
                        </a:lnTo>
                        <a:lnTo>
                          <a:pt x="2" y="48"/>
                        </a:lnTo>
                        <a:lnTo>
                          <a:pt x="0" y="46"/>
                        </a:lnTo>
                        <a:lnTo>
                          <a:pt x="3" y="36"/>
                        </a:lnTo>
                        <a:lnTo>
                          <a:pt x="8" y="27"/>
                        </a:lnTo>
                        <a:lnTo>
                          <a:pt x="21" y="13"/>
                        </a:lnTo>
                        <a:lnTo>
                          <a:pt x="29" y="4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solidFill>
                    <a:srgbClr val="EE535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36" name="Freeform 1393"/>
                  <p:cNvSpPr/>
                  <p:nvPr/>
                </p:nvSpPr>
                <p:spPr>
                  <a:xfrm>
                    <a:off x="843" y="468"/>
                    <a:ext cx="4" cy="6"/>
                  </a:xfrm>
                  <a:custGeom>
                    <a:avLst/>
                    <a:gdLst>
                      <a:gd name="txL" fmla="*/ 0 w 11"/>
                      <a:gd name="txT" fmla="*/ 0 h 18"/>
                      <a:gd name="txR" fmla="*/ 11 w 11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18">
                        <a:moveTo>
                          <a:pt x="11" y="0"/>
                        </a:moveTo>
                        <a:lnTo>
                          <a:pt x="4" y="13"/>
                        </a:lnTo>
                        <a:lnTo>
                          <a:pt x="4" y="15"/>
                        </a:lnTo>
                        <a:lnTo>
                          <a:pt x="0" y="18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37" name="Freeform 1394"/>
                  <p:cNvSpPr/>
                  <p:nvPr/>
                </p:nvSpPr>
                <p:spPr>
                  <a:xfrm>
                    <a:off x="842" y="462"/>
                    <a:ext cx="8" cy="12"/>
                  </a:xfrm>
                  <a:custGeom>
                    <a:avLst/>
                    <a:gdLst>
                      <a:gd name="txL" fmla="*/ 0 w 22"/>
                      <a:gd name="txT" fmla="*/ 0 h 37"/>
                      <a:gd name="txR" fmla="*/ 22 w 22"/>
                      <a:gd name="txB" fmla="*/ 37 h 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" h="37">
                        <a:moveTo>
                          <a:pt x="22" y="0"/>
                        </a:moveTo>
                        <a:lnTo>
                          <a:pt x="15" y="13"/>
                        </a:lnTo>
                        <a:lnTo>
                          <a:pt x="13" y="18"/>
                        </a:lnTo>
                        <a:lnTo>
                          <a:pt x="2" y="36"/>
                        </a:lnTo>
                        <a:lnTo>
                          <a:pt x="0" y="37"/>
                        </a:lnTo>
                        <a:lnTo>
                          <a:pt x="12" y="12"/>
                        </a:lnTo>
                        <a:lnTo>
                          <a:pt x="14" y="9"/>
                        </a:lnTo>
                        <a:lnTo>
                          <a:pt x="14" y="8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38" name="Freeform 1395"/>
                  <p:cNvSpPr/>
                  <p:nvPr/>
                </p:nvSpPr>
                <p:spPr>
                  <a:xfrm>
                    <a:off x="831" y="481"/>
                    <a:ext cx="8" cy="7"/>
                  </a:xfrm>
                  <a:custGeom>
                    <a:avLst/>
                    <a:gdLst>
                      <a:gd name="txL" fmla="*/ 0 w 22"/>
                      <a:gd name="txT" fmla="*/ 0 h 21"/>
                      <a:gd name="txR" fmla="*/ 22 w 22"/>
                      <a:gd name="txB" fmla="*/ 21 h 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" h="21">
                        <a:moveTo>
                          <a:pt x="22" y="0"/>
                        </a:moveTo>
                        <a:lnTo>
                          <a:pt x="22" y="1"/>
                        </a:lnTo>
                        <a:lnTo>
                          <a:pt x="16" y="6"/>
                        </a:lnTo>
                        <a:lnTo>
                          <a:pt x="11" y="12"/>
                        </a:lnTo>
                        <a:lnTo>
                          <a:pt x="9" y="12"/>
                        </a:lnTo>
                        <a:lnTo>
                          <a:pt x="7" y="12"/>
                        </a:lnTo>
                        <a:lnTo>
                          <a:pt x="7" y="13"/>
                        </a:lnTo>
                        <a:lnTo>
                          <a:pt x="5" y="16"/>
                        </a:lnTo>
                        <a:lnTo>
                          <a:pt x="0" y="21"/>
                        </a:lnTo>
                        <a:lnTo>
                          <a:pt x="10" y="11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39" name="Freeform 1396"/>
                  <p:cNvSpPr/>
                  <p:nvPr/>
                </p:nvSpPr>
                <p:spPr>
                  <a:xfrm>
                    <a:off x="835" y="480"/>
                    <a:ext cx="4" cy="4"/>
                  </a:xfrm>
                  <a:custGeom>
                    <a:avLst/>
                    <a:gdLst>
                      <a:gd name="txL" fmla="*/ 0 w 13"/>
                      <a:gd name="txT" fmla="*/ 0 h 14"/>
                      <a:gd name="txR" fmla="*/ 13 w 13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14">
                        <a:moveTo>
                          <a:pt x="13" y="0"/>
                        </a:moveTo>
                        <a:lnTo>
                          <a:pt x="12" y="3"/>
                        </a:lnTo>
                        <a:lnTo>
                          <a:pt x="0" y="14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40" name="Freeform 1397"/>
                  <p:cNvSpPr/>
                  <p:nvPr/>
                </p:nvSpPr>
                <p:spPr>
                  <a:xfrm>
                    <a:off x="809" y="460"/>
                    <a:ext cx="3" cy="15"/>
                  </a:xfrm>
                  <a:custGeom>
                    <a:avLst/>
                    <a:gdLst>
                      <a:gd name="txL" fmla="*/ 0 w 7"/>
                      <a:gd name="txT" fmla="*/ 0 h 44"/>
                      <a:gd name="txR" fmla="*/ 7 w 7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44">
                        <a:moveTo>
                          <a:pt x="3" y="29"/>
                        </a:moveTo>
                        <a:lnTo>
                          <a:pt x="3" y="31"/>
                        </a:lnTo>
                        <a:lnTo>
                          <a:pt x="0" y="43"/>
                        </a:lnTo>
                        <a:lnTo>
                          <a:pt x="0" y="44"/>
                        </a:lnTo>
                        <a:lnTo>
                          <a:pt x="0" y="26"/>
                        </a:lnTo>
                        <a:lnTo>
                          <a:pt x="0" y="25"/>
                        </a:lnTo>
                        <a:lnTo>
                          <a:pt x="1" y="11"/>
                        </a:lnTo>
                        <a:lnTo>
                          <a:pt x="7" y="0"/>
                        </a:lnTo>
                        <a:lnTo>
                          <a:pt x="4" y="13"/>
                        </a:lnTo>
                        <a:lnTo>
                          <a:pt x="3" y="29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41" name="Freeform 1398"/>
                  <p:cNvSpPr/>
                  <p:nvPr/>
                </p:nvSpPr>
                <p:spPr>
                  <a:xfrm>
                    <a:off x="810" y="480"/>
                    <a:ext cx="17" cy="16"/>
                  </a:xfrm>
                  <a:custGeom>
                    <a:avLst/>
                    <a:gdLst>
                      <a:gd name="txL" fmla="*/ 0 w 51"/>
                      <a:gd name="txT" fmla="*/ 0 h 49"/>
                      <a:gd name="txR" fmla="*/ 51 w 51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1" h="49">
                        <a:moveTo>
                          <a:pt x="0" y="12"/>
                        </a:moveTo>
                        <a:lnTo>
                          <a:pt x="4" y="6"/>
                        </a:lnTo>
                        <a:lnTo>
                          <a:pt x="3" y="0"/>
                        </a:lnTo>
                        <a:lnTo>
                          <a:pt x="11" y="9"/>
                        </a:lnTo>
                        <a:lnTo>
                          <a:pt x="22" y="19"/>
                        </a:lnTo>
                        <a:lnTo>
                          <a:pt x="45" y="33"/>
                        </a:lnTo>
                        <a:lnTo>
                          <a:pt x="51" y="34"/>
                        </a:lnTo>
                        <a:lnTo>
                          <a:pt x="50" y="43"/>
                        </a:lnTo>
                        <a:lnTo>
                          <a:pt x="51" y="43"/>
                        </a:lnTo>
                        <a:lnTo>
                          <a:pt x="46" y="49"/>
                        </a:lnTo>
                        <a:lnTo>
                          <a:pt x="23" y="33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42" name="Freeform 1399"/>
                  <p:cNvSpPr/>
                  <p:nvPr/>
                </p:nvSpPr>
                <p:spPr>
                  <a:xfrm>
                    <a:off x="855" y="486"/>
                    <a:ext cx="12" cy="19"/>
                  </a:xfrm>
                  <a:custGeom>
                    <a:avLst/>
                    <a:gdLst>
                      <a:gd name="txL" fmla="*/ 0 w 35"/>
                      <a:gd name="txT" fmla="*/ 0 h 56"/>
                      <a:gd name="txR" fmla="*/ 35 w 35"/>
                      <a:gd name="txB" fmla="*/ 56 h 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56">
                        <a:moveTo>
                          <a:pt x="2" y="56"/>
                        </a:moveTo>
                        <a:lnTo>
                          <a:pt x="1" y="53"/>
                        </a:lnTo>
                        <a:lnTo>
                          <a:pt x="1" y="51"/>
                        </a:lnTo>
                        <a:lnTo>
                          <a:pt x="0" y="48"/>
                        </a:lnTo>
                        <a:lnTo>
                          <a:pt x="23" y="8"/>
                        </a:lnTo>
                        <a:lnTo>
                          <a:pt x="35" y="0"/>
                        </a:lnTo>
                        <a:lnTo>
                          <a:pt x="26" y="11"/>
                        </a:lnTo>
                        <a:lnTo>
                          <a:pt x="26" y="12"/>
                        </a:lnTo>
                        <a:lnTo>
                          <a:pt x="16" y="21"/>
                        </a:lnTo>
                        <a:lnTo>
                          <a:pt x="10" y="32"/>
                        </a:lnTo>
                        <a:lnTo>
                          <a:pt x="4" y="44"/>
                        </a:lnTo>
                        <a:lnTo>
                          <a:pt x="2" y="56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43" name="Freeform 1400"/>
                  <p:cNvSpPr/>
                  <p:nvPr/>
                </p:nvSpPr>
                <p:spPr>
                  <a:xfrm>
                    <a:off x="849" y="520"/>
                    <a:ext cx="11" cy="4"/>
                  </a:xfrm>
                  <a:custGeom>
                    <a:avLst/>
                    <a:gdLst>
                      <a:gd name="txL" fmla="*/ 0 w 33"/>
                      <a:gd name="txT" fmla="*/ 0 h 12"/>
                      <a:gd name="txR" fmla="*/ 33 w 33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12">
                        <a:moveTo>
                          <a:pt x="0" y="1"/>
                        </a:moveTo>
                        <a:lnTo>
                          <a:pt x="14" y="0"/>
                        </a:lnTo>
                        <a:lnTo>
                          <a:pt x="18" y="4"/>
                        </a:lnTo>
                        <a:lnTo>
                          <a:pt x="26" y="5"/>
                        </a:lnTo>
                        <a:lnTo>
                          <a:pt x="29" y="4"/>
                        </a:lnTo>
                        <a:lnTo>
                          <a:pt x="30" y="1"/>
                        </a:lnTo>
                        <a:lnTo>
                          <a:pt x="33" y="8"/>
                        </a:lnTo>
                        <a:lnTo>
                          <a:pt x="31" y="12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44" name="Freeform 1401"/>
                  <p:cNvSpPr/>
                  <p:nvPr/>
                </p:nvSpPr>
                <p:spPr>
                  <a:xfrm>
                    <a:off x="832" y="537"/>
                    <a:ext cx="42" cy="26"/>
                  </a:xfrm>
                  <a:custGeom>
                    <a:avLst/>
                    <a:gdLst>
                      <a:gd name="txL" fmla="*/ 0 w 128"/>
                      <a:gd name="txT" fmla="*/ 0 h 78"/>
                      <a:gd name="txR" fmla="*/ 128 w 128"/>
                      <a:gd name="txB" fmla="*/ 78 h 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8" h="78">
                        <a:moveTo>
                          <a:pt x="8" y="22"/>
                        </a:moveTo>
                        <a:lnTo>
                          <a:pt x="8" y="23"/>
                        </a:lnTo>
                        <a:lnTo>
                          <a:pt x="11" y="23"/>
                        </a:lnTo>
                        <a:lnTo>
                          <a:pt x="16" y="26"/>
                        </a:lnTo>
                        <a:lnTo>
                          <a:pt x="20" y="28"/>
                        </a:lnTo>
                        <a:lnTo>
                          <a:pt x="23" y="33"/>
                        </a:lnTo>
                        <a:lnTo>
                          <a:pt x="28" y="34"/>
                        </a:lnTo>
                        <a:lnTo>
                          <a:pt x="40" y="35"/>
                        </a:lnTo>
                        <a:lnTo>
                          <a:pt x="56" y="40"/>
                        </a:lnTo>
                        <a:lnTo>
                          <a:pt x="74" y="45"/>
                        </a:lnTo>
                        <a:lnTo>
                          <a:pt x="94" y="53"/>
                        </a:lnTo>
                        <a:lnTo>
                          <a:pt x="88" y="44"/>
                        </a:lnTo>
                        <a:lnTo>
                          <a:pt x="86" y="38"/>
                        </a:lnTo>
                        <a:lnTo>
                          <a:pt x="86" y="32"/>
                        </a:lnTo>
                        <a:lnTo>
                          <a:pt x="89" y="28"/>
                        </a:lnTo>
                        <a:lnTo>
                          <a:pt x="93" y="23"/>
                        </a:lnTo>
                        <a:lnTo>
                          <a:pt x="96" y="18"/>
                        </a:lnTo>
                        <a:lnTo>
                          <a:pt x="99" y="12"/>
                        </a:lnTo>
                        <a:lnTo>
                          <a:pt x="99" y="10"/>
                        </a:lnTo>
                        <a:lnTo>
                          <a:pt x="99" y="9"/>
                        </a:lnTo>
                        <a:lnTo>
                          <a:pt x="100" y="9"/>
                        </a:lnTo>
                        <a:lnTo>
                          <a:pt x="102" y="6"/>
                        </a:lnTo>
                        <a:lnTo>
                          <a:pt x="102" y="0"/>
                        </a:lnTo>
                        <a:lnTo>
                          <a:pt x="110" y="22"/>
                        </a:lnTo>
                        <a:lnTo>
                          <a:pt x="111" y="23"/>
                        </a:lnTo>
                        <a:lnTo>
                          <a:pt x="112" y="27"/>
                        </a:lnTo>
                        <a:lnTo>
                          <a:pt x="116" y="38"/>
                        </a:lnTo>
                        <a:lnTo>
                          <a:pt x="128" y="75"/>
                        </a:lnTo>
                        <a:lnTo>
                          <a:pt x="125" y="77"/>
                        </a:lnTo>
                        <a:lnTo>
                          <a:pt x="124" y="78"/>
                        </a:lnTo>
                        <a:lnTo>
                          <a:pt x="117" y="78"/>
                        </a:lnTo>
                        <a:lnTo>
                          <a:pt x="116" y="78"/>
                        </a:lnTo>
                        <a:lnTo>
                          <a:pt x="111" y="72"/>
                        </a:lnTo>
                        <a:lnTo>
                          <a:pt x="78" y="69"/>
                        </a:lnTo>
                        <a:lnTo>
                          <a:pt x="68" y="65"/>
                        </a:lnTo>
                        <a:lnTo>
                          <a:pt x="62" y="63"/>
                        </a:lnTo>
                        <a:lnTo>
                          <a:pt x="56" y="59"/>
                        </a:lnTo>
                        <a:lnTo>
                          <a:pt x="53" y="57"/>
                        </a:lnTo>
                        <a:lnTo>
                          <a:pt x="44" y="56"/>
                        </a:lnTo>
                        <a:lnTo>
                          <a:pt x="29" y="52"/>
                        </a:lnTo>
                        <a:lnTo>
                          <a:pt x="16" y="48"/>
                        </a:lnTo>
                        <a:lnTo>
                          <a:pt x="2" y="35"/>
                        </a:lnTo>
                        <a:lnTo>
                          <a:pt x="0" y="33"/>
                        </a:lnTo>
                        <a:lnTo>
                          <a:pt x="2" y="26"/>
                        </a:lnTo>
                        <a:lnTo>
                          <a:pt x="8" y="22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45" name="Freeform 1402"/>
                  <p:cNvSpPr/>
                  <p:nvPr/>
                </p:nvSpPr>
                <p:spPr>
                  <a:xfrm>
                    <a:off x="829" y="548"/>
                    <a:ext cx="25" cy="34"/>
                  </a:xfrm>
                  <a:custGeom>
                    <a:avLst/>
                    <a:gdLst>
                      <a:gd name="txL" fmla="*/ 0 w 75"/>
                      <a:gd name="txT" fmla="*/ 0 h 102"/>
                      <a:gd name="txR" fmla="*/ 75 w 75"/>
                      <a:gd name="txB" fmla="*/ 102 h 10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5" h="102">
                        <a:moveTo>
                          <a:pt x="0" y="17"/>
                        </a:moveTo>
                        <a:lnTo>
                          <a:pt x="4" y="0"/>
                        </a:lnTo>
                        <a:lnTo>
                          <a:pt x="7" y="1"/>
                        </a:lnTo>
                        <a:lnTo>
                          <a:pt x="9" y="2"/>
                        </a:lnTo>
                        <a:lnTo>
                          <a:pt x="23" y="15"/>
                        </a:lnTo>
                        <a:lnTo>
                          <a:pt x="36" y="19"/>
                        </a:lnTo>
                        <a:lnTo>
                          <a:pt x="42" y="21"/>
                        </a:lnTo>
                        <a:lnTo>
                          <a:pt x="41" y="23"/>
                        </a:lnTo>
                        <a:lnTo>
                          <a:pt x="29" y="18"/>
                        </a:lnTo>
                        <a:lnTo>
                          <a:pt x="18" y="15"/>
                        </a:lnTo>
                        <a:lnTo>
                          <a:pt x="35" y="30"/>
                        </a:lnTo>
                        <a:lnTo>
                          <a:pt x="37" y="35"/>
                        </a:lnTo>
                        <a:lnTo>
                          <a:pt x="43" y="41"/>
                        </a:lnTo>
                        <a:lnTo>
                          <a:pt x="46" y="42"/>
                        </a:lnTo>
                        <a:lnTo>
                          <a:pt x="67" y="48"/>
                        </a:lnTo>
                        <a:lnTo>
                          <a:pt x="72" y="57"/>
                        </a:lnTo>
                        <a:lnTo>
                          <a:pt x="71" y="63"/>
                        </a:lnTo>
                        <a:lnTo>
                          <a:pt x="70" y="67"/>
                        </a:lnTo>
                        <a:lnTo>
                          <a:pt x="70" y="68"/>
                        </a:lnTo>
                        <a:lnTo>
                          <a:pt x="67" y="74"/>
                        </a:lnTo>
                        <a:lnTo>
                          <a:pt x="75" y="78"/>
                        </a:lnTo>
                        <a:lnTo>
                          <a:pt x="33" y="79"/>
                        </a:lnTo>
                        <a:lnTo>
                          <a:pt x="29" y="81"/>
                        </a:lnTo>
                        <a:lnTo>
                          <a:pt x="30" y="85"/>
                        </a:lnTo>
                        <a:lnTo>
                          <a:pt x="31" y="87"/>
                        </a:lnTo>
                        <a:lnTo>
                          <a:pt x="48" y="92"/>
                        </a:lnTo>
                        <a:lnTo>
                          <a:pt x="47" y="93"/>
                        </a:lnTo>
                        <a:lnTo>
                          <a:pt x="51" y="96"/>
                        </a:lnTo>
                        <a:lnTo>
                          <a:pt x="55" y="98"/>
                        </a:lnTo>
                        <a:lnTo>
                          <a:pt x="65" y="102"/>
                        </a:lnTo>
                        <a:lnTo>
                          <a:pt x="54" y="101"/>
                        </a:lnTo>
                        <a:lnTo>
                          <a:pt x="52" y="101"/>
                        </a:lnTo>
                        <a:lnTo>
                          <a:pt x="41" y="95"/>
                        </a:lnTo>
                        <a:lnTo>
                          <a:pt x="24" y="81"/>
                        </a:lnTo>
                        <a:lnTo>
                          <a:pt x="22" y="80"/>
                        </a:lnTo>
                        <a:lnTo>
                          <a:pt x="17" y="77"/>
                        </a:lnTo>
                        <a:lnTo>
                          <a:pt x="16" y="74"/>
                        </a:lnTo>
                        <a:lnTo>
                          <a:pt x="6" y="59"/>
                        </a:lnTo>
                        <a:lnTo>
                          <a:pt x="3" y="50"/>
                        </a:lnTo>
                        <a:lnTo>
                          <a:pt x="1" y="43"/>
                        </a:lnTo>
                        <a:lnTo>
                          <a:pt x="0" y="29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46" name="Freeform 1403"/>
                  <p:cNvSpPr/>
                  <p:nvPr/>
                </p:nvSpPr>
                <p:spPr>
                  <a:xfrm>
                    <a:off x="832" y="548"/>
                    <a:ext cx="1" cy="1"/>
                  </a:xfrm>
                  <a:custGeom>
                    <a:avLst/>
                    <a:gdLst>
                      <a:gd name="txL" fmla="*/ 0 w 2"/>
                      <a:gd name="txT" fmla="*/ 0 h 2"/>
                      <a:gd name="txR" fmla="*/ 2 w 2"/>
                      <a:gd name="txB" fmla="*/ 2 h 2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2" h="2">
                        <a:moveTo>
                          <a:pt x="2" y="2"/>
                        </a:moveTo>
                        <a:lnTo>
                          <a:pt x="0" y="1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EE62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47" name="Freeform 1404"/>
                  <p:cNvSpPr>
                    <a:spLocks noEditPoints="1"/>
                  </p:cNvSpPr>
                  <p:nvPr/>
                </p:nvSpPr>
                <p:spPr>
                  <a:xfrm>
                    <a:off x="835" y="553"/>
                    <a:ext cx="42" cy="29"/>
                  </a:xfrm>
                  <a:custGeom>
                    <a:avLst/>
                    <a:gdLst>
                      <a:gd name="txL" fmla="*/ 0 w 124"/>
                      <a:gd name="txT" fmla="*/ 0 h 87"/>
                      <a:gd name="txR" fmla="*/ 124 w 124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4" h="87">
                        <a:moveTo>
                          <a:pt x="33" y="8"/>
                        </a:moveTo>
                        <a:lnTo>
                          <a:pt x="42" y="9"/>
                        </a:lnTo>
                        <a:lnTo>
                          <a:pt x="45" y="11"/>
                        </a:lnTo>
                        <a:lnTo>
                          <a:pt x="51" y="15"/>
                        </a:lnTo>
                        <a:lnTo>
                          <a:pt x="57" y="17"/>
                        </a:lnTo>
                        <a:lnTo>
                          <a:pt x="67" y="21"/>
                        </a:lnTo>
                        <a:lnTo>
                          <a:pt x="100" y="24"/>
                        </a:lnTo>
                        <a:lnTo>
                          <a:pt x="105" y="30"/>
                        </a:lnTo>
                        <a:lnTo>
                          <a:pt x="106" y="30"/>
                        </a:lnTo>
                        <a:lnTo>
                          <a:pt x="113" y="30"/>
                        </a:lnTo>
                        <a:lnTo>
                          <a:pt x="115" y="30"/>
                        </a:lnTo>
                        <a:lnTo>
                          <a:pt x="118" y="32"/>
                        </a:lnTo>
                        <a:lnTo>
                          <a:pt x="119" y="34"/>
                        </a:lnTo>
                        <a:lnTo>
                          <a:pt x="123" y="38"/>
                        </a:lnTo>
                        <a:lnTo>
                          <a:pt x="124" y="40"/>
                        </a:lnTo>
                        <a:lnTo>
                          <a:pt x="123" y="45"/>
                        </a:lnTo>
                        <a:lnTo>
                          <a:pt x="123" y="47"/>
                        </a:lnTo>
                        <a:lnTo>
                          <a:pt x="123" y="51"/>
                        </a:lnTo>
                        <a:lnTo>
                          <a:pt x="121" y="51"/>
                        </a:lnTo>
                        <a:lnTo>
                          <a:pt x="121" y="52"/>
                        </a:lnTo>
                        <a:lnTo>
                          <a:pt x="99" y="72"/>
                        </a:lnTo>
                        <a:lnTo>
                          <a:pt x="79" y="80"/>
                        </a:lnTo>
                        <a:lnTo>
                          <a:pt x="69" y="82"/>
                        </a:lnTo>
                        <a:lnTo>
                          <a:pt x="59" y="84"/>
                        </a:lnTo>
                        <a:lnTo>
                          <a:pt x="55" y="86"/>
                        </a:lnTo>
                        <a:lnTo>
                          <a:pt x="47" y="87"/>
                        </a:lnTo>
                        <a:lnTo>
                          <a:pt x="37" y="83"/>
                        </a:lnTo>
                        <a:lnTo>
                          <a:pt x="33" y="81"/>
                        </a:lnTo>
                        <a:lnTo>
                          <a:pt x="29" y="78"/>
                        </a:lnTo>
                        <a:lnTo>
                          <a:pt x="30" y="77"/>
                        </a:lnTo>
                        <a:lnTo>
                          <a:pt x="13" y="72"/>
                        </a:lnTo>
                        <a:lnTo>
                          <a:pt x="12" y="70"/>
                        </a:lnTo>
                        <a:lnTo>
                          <a:pt x="11" y="66"/>
                        </a:lnTo>
                        <a:lnTo>
                          <a:pt x="15" y="64"/>
                        </a:lnTo>
                        <a:lnTo>
                          <a:pt x="57" y="63"/>
                        </a:lnTo>
                        <a:lnTo>
                          <a:pt x="49" y="59"/>
                        </a:lnTo>
                        <a:lnTo>
                          <a:pt x="52" y="53"/>
                        </a:lnTo>
                        <a:lnTo>
                          <a:pt x="52" y="52"/>
                        </a:lnTo>
                        <a:lnTo>
                          <a:pt x="53" y="48"/>
                        </a:lnTo>
                        <a:lnTo>
                          <a:pt x="54" y="42"/>
                        </a:lnTo>
                        <a:lnTo>
                          <a:pt x="49" y="33"/>
                        </a:lnTo>
                        <a:lnTo>
                          <a:pt x="28" y="27"/>
                        </a:lnTo>
                        <a:lnTo>
                          <a:pt x="25" y="26"/>
                        </a:lnTo>
                        <a:lnTo>
                          <a:pt x="19" y="20"/>
                        </a:lnTo>
                        <a:lnTo>
                          <a:pt x="17" y="15"/>
                        </a:lnTo>
                        <a:lnTo>
                          <a:pt x="0" y="0"/>
                        </a:lnTo>
                        <a:lnTo>
                          <a:pt x="11" y="3"/>
                        </a:lnTo>
                        <a:lnTo>
                          <a:pt x="23" y="8"/>
                        </a:lnTo>
                        <a:lnTo>
                          <a:pt x="24" y="6"/>
                        </a:lnTo>
                        <a:lnTo>
                          <a:pt x="33" y="8"/>
                        </a:lnTo>
                        <a:close/>
                        <a:moveTo>
                          <a:pt x="71" y="38"/>
                        </a:moveTo>
                        <a:lnTo>
                          <a:pt x="72" y="41"/>
                        </a:lnTo>
                        <a:lnTo>
                          <a:pt x="75" y="39"/>
                        </a:lnTo>
                        <a:lnTo>
                          <a:pt x="71" y="38"/>
                        </a:lnTo>
                        <a:close/>
                      </a:path>
                    </a:pathLst>
                  </a:custGeom>
                  <a:solidFill>
                    <a:srgbClr val="721C8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48" name="Freeform 1405"/>
                  <p:cNvSpPr/>
                  <p:nvPr/>
                </p:nvSpPr>
                <p:spPr>
                  <a:xfrm>
                    <a:off x="859" y="566"/>
                    <a:ext cx="1" cy="1"/>
                  </a:xfrm>
                  <a:custGeom>
                    <a:avLst/>
                    <a:gdLst>
                      <a:gd name="txL" fmla="*/ 0 w 4"/>
                      <a:gd name="txT" fmla="*/ 0 h 3"/>
                      <a:gd name="txR" fmla="*/ 4 w 4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3">
                        <a:moveTo>
                          <a:pt x="1" y="3"/>
                        </a:moveTo>
                        <a:lnTo>
                          <a:pt x="0" y="0"/>
                        </a:lnTo>
                        <a:lnTo>
                          <a:pt x="4" y="1"/>
                        </a:lnTo>
                        <a:lnTo>
                          <a:pt x="1" y="3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49" name="Freeform 1406"/>
                  <p:cNvSpPr/>
                  <p:nvPr/>
                </p:nvSpPr>
                <p:spPr>
                  <a:xfrm>
                    <a:off x="841" y="554"/>
                    <a:ext cx="5" cy="2"/>
                  </a:xfrm>
                  <a:custGeom>
                    <a:avLst/>
                    <a:gdLst>
                      <a:gd name="txL" fmla="*/ 0 w 15"/>
                      <a:gd name="txT" fmla="*/ 0 h 4"/>
                      <a:gd name="txR" fmla="*/ 15 w 15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4">
                        <a:moveTo>
                          <a:pt x="0" y="0"/>
                        </a:moveTo>
                        <a:lnTo>
                          <a:pt x="15" y="4"/>
                        </a:lnTo>
                        <a:lnTo>
                          <a:pt x="6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E62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50" name="Freeform 1407"/>
                  <p:cNvSpPr/>
                  <p:nvPr/>
                </p:nvSpPr>
                <p:spPr>
                  <a:xfrm>
                    <a:off x="865" y="392"/>
                    <a:ext cx="24" cy="18"/>
                  </a:xfrm>
                  <a:custGeom>
                    <a:avLst/>
                    <a:gdLst>
                      <a:gd name="txL" fmla="*/ 0 w 72"/>
                      <a:gd name="txT" fmla="*/ 0 h 54"/>
                      <a:gd name="txR" fmla="*/ 72 w 72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" h="54">
                        <a:moveTo>
                          <a:pt x="20" y="32"/>
                        </a:moveTo>
                        <a:lnTo>
                          <a:pt x="18" y="35"/>
                        </a:lnTo>
                        <a:lnTo>
                          <a:pt x="17" y="35"/>
                        </a:lnTo>
                        <a:lnTo>
                          <a:pt x="17" y="36"/>
                        </a:lnTo>
                        <a:lnTo>
                          <a:pt x="17" y="38"/>
                        </a:lnTo>
                        <a:lnTo>
                          <a:pt x="14" y="44"/>
                        </a:lnTo>
                        <a:lnTo>
                          <a:pt x="9" y="48"/>
                        </a:lnTo>
                        <a:lnTo>
                          <a:pt x="6" y="53"/>
                        </a:lnTo>
                        <a:lnTo>
                          <a:pt x="0" y="54"/>
                        </a:lnTo>
                        <a:lnTo>
                          <a:pt x="0" y="48"/>
                        </a:lnTo>
                        <a:lnTo>
                          <a:pt x="2" y="40"/>
                        </a:lnTo>
                        <a:lnTo>
                          <a:pt x="8" y="35"/>
                        </a:lnTo>
                        <a:lnTo>
                          <a:pt x="8" y="32"/>
                        </a:lnTo>
                        <a:lnTo>
                          <a:pt x="17" y="18"/>
                        </a:lnTo>
                        <a:lnTo>
                          <a:pt x="27" y="8"/>
                        </a:lnTo>
                        <a:lnTo>
                          <a:pt x="41" y="2"/>
                        </a:lnTo>
                        <a:lnTo>
                          <a:pt x="56" y="0"/>
                        </a:lnTo>
                        <a:lnTo>
                          <a:pt x="56" y="1"/>
                        </a:lnTo>
                        <a:lnTo>
                          <a:pt x="62" y="1"/>
                        </a:lnTo>
                        <a:lnTo>
                          <a:pt x="68" y="5"/>
                        </a:lnTo>
                        <a:lnTo>
                          <a:pt x="72" y="7"/>
                        </a:lnTo>
                        <a:lnTo>
                          <a:pt x="53" y="10"/>
                        </a:lnTo>
                        <a:lnTo>
                          <a:pt x="36" y="17"/>
                        </a:lnTo>
                        <a:lnTo>
                          <a:pt x="24" y="23"/>
                        </a:lnTo>
                        <a:lnTo>
                          <a:pt x="20" y="32"/>
                        </a:lnTo>
                        <a:close/>
                      </a:path>
                    </a:pathLst>
                  </a:custGeom>
                  <a:solidFill>
                    <a:srgbClr val="721C8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51" name="Freeform 1408"/>
                  <p:cNvSpPr/>
                  <p:nvPr/>
                </p:nvSpPr>
                <p:spPr>
                  <a:xfrm>
                    <a:off x="871" y="398"/>
                    <a:ext cx="6" cy="5"/>
                  </a:xfrm>
                  <a:custGeom>
                    <a:avLst/>
                    <a:gdLst>
                      <a:gd name="txL" fmla="*/ 0 w 16"/>
                      <a:gd name="txT" fmla="*/ 0 h 15"/>
                      <a:gd name="txR" fmla="*/ 16 w 16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" h="15">
                        <a:moveTo>
                          <a:pt x="0" y="15"/>
                        </a:moveTo>
                        <a:lnTo>
                          <a:pt x="4" y="6"/>
                        </a:lnTo>
                        <a:lnTo>
                          <a:pt x="16" y="0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52" name="Freeform 1409"/>
                  <p:cNvSpPr/>
                  <p:nvPr/>
                </p:nvSpPr>
                <p:spPr>
                  <a:xfrm>
                    <a:off x="889" y="392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E62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53" name="Freeform 1410"/>
                  <p:cNvSpPr>
                    <a:spLocks noEditPoints="1"/>
                  </p:cNvSpPr>
                  <p:nvPr/>
                </p:nvSpPr>
                <p:spPr>
                  <a:xfrm>
                    <a:off x="871" y="430"/>
                    <a:ext cx="77" cy="86"/>
                  </a:xfrm>
                  <a:custGeom>
                    <a:avLst/>
                    <a:gdLst>
                      <a:gd name="txL" fmla="*/ 0 w 231"/>
                      <a:gd name="txT" fmla="*/ 0 h 258"/>
                      <a:gd name="txR" fmla="*/ 231 w 231"/>
                      <a:gd name="txB" fmla="*/ 258 h 2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1" h="258">
                        <a:moveTo>
                          <a:pt x="138" y="0"/>
                        </a:moveTo>
                        <a:lnTo>
                          <a:pt x="155" y="13"/>
                        </a:lnTo>
                        <a:lnTo>
                          <a:pt x="174" y="24"/>
                        </a:lnTo>
                        <a:lnTo>
                          <a:pt x="195" y="37"/>
                        </a:lnTo>
                        <a:lnTo>
                          <a:pt x="231" y="64"/>
                        </a:lnTo>
                        <a:lnTo>
                          <a:pt x="219" y="76"/>
                        </a:lnTo>
                        <a:lnTo>
                          <a:pt x="217" y="74"/>
                        </a:lnTo>
                        <a:lnTo>
                          <a:pt x="214" y="70"/>
                        </a:lnTo>
                        <a:lnTo>
                          <a:pt x="205" y="75"/>
                        </a:lnTo>
                        <a:lnTo>
                          <a:pt x="201" y="84"/>
                        </a:lnTo>
                        <a:lnTo>
                          <a:pt x="199" y="85"/>
                        </a:lnTo>
                        <a:lnTo>
                          <a:pt x="184" y="94"/>
                        </a:lnTo>
                        <a:lnTo>
                          <a:pt x="173" y="108"/>
                        </a:lnTo>
                        <a:lnTo>
                          <a:pt x="172" y="109"/>
                        </a:lnTo>
                        <a:lnTo>
                          <a:pt x="172" y="115"/>
                        </a:lnTo>
                        <a:lnTo>
                          <a:pt x="173" y="120"/>
                        </a:lnTo>
                        <a:lnTo>
                          <a:pt x="187" y="114"/>
                        </a:lnTo>
                        <a:lnTo>
                          <a:pt x="171" y="132"/>
                        </a:lnTo>
                        <a:lnTo>
                          <a:pt x="157" y="153"/>
                        </a:lnTo>
                        <a:lnTo>
                          <a:pt x="150" y="164"/>
                        </a:lnTo>
                        <a:lnTo>
                          <a:pt x="151" y="146"/>
                        </a:lnTo>
                        <a:lnTo>
                          <a:pt x="150" y="142"/>
                        </a:lnTo>
                        <a:lnTo>
                          <a:pt x="148" y="144"/>
                        </a:lnTo>
                        <a:lnTo>
                          <a:pt x="142" y="150"/>
                        </a:lnTo>
                        <a:lnTo>
                          <a:pt x="139" y="158"/>
                        </a:lnTo>
                        <a:lnTo>
                          <a:pt x="139" y="160"/>
                        </a:lnTo>
                        <a:lnTo>
                          <a:pt x="118" y="175"/>
                        </a:lnTo>
                        <a:lnTo>
                          <a:pt x="113" y="180"/>
                        </a:lnTo>
                        <a:lnTo>
                          <a:pt x="97" y="187"/>
                        </a:lnTo>
                        <a:lnTo>
                          <a:pt x="85" y="198"/>
                        </a:lnTo>
                        <a:lnTo>
                          <a:pt x="73" y="210"/>
                        </a:lnTo>
                        <a:lnTo>
                          <a:pt x="65" y="225"/>
                        </a:lnTo>
                        <a:lnTo>
                          <a:pt x="63" y="229"/>
                        </a:lnTo>
                        <a:lnTo>
                          <a:pt x="61" y="235"/>
                        </a:lnTo>
                        <a:lnTo>
                          <a:pt x="61" y="236"/>
                        </a:lnTo>
                        <a:lnTo>
                          <a:pt x="43" y="258"/>
                        </a:lnTo>
                        <a:lnTo>
                          <a:pt x="31" y="222"/>
                        </a:lnTo>
                        <a:lnTo>
                          <a:pt x="28" y="216"/>
                        </a:lnTo>
                        <a:lnTo>
                          <a:pt x="40" y="208"/>
                        </a:lnTo>
                        <a:lnTo>
                          <a:pt x="52" y="200"/>
                        </a:lnTo>
                        <a:lnTo>
                          <a:pt x="61" y="183"/>
                        </a:lnTo>
                        <a:lnTo>
                          <a:pt x="63" y="178"/>
                        </a:lnTo>
                        <a:lnTo>
                          <a:pt x="59" y="174"/>
                        </a:lnTo>
                        <a:lnTo>
                          <a:pt x="55" y="172"/>
                        </a:lnTo>
                        <a:lnTo>
                          <a:pt x="16" y="202"/>
                        </a:lnTo>
                        <a:lnTo>
                          <a:pt x="15" y="201"/>
                        </a:lnTo>
                        <a:lnTo>
                          <a:pt x="12" y="181"/>
                        </a:lnTo>
                        <a:lnTo>
                          <a:pt x="61" y="159"/>
                        </a:lnTo>
                        <a:lnTo>
                          <a:pt x="60" y="156"/>
                        </a:lnTo>
                        <a:lnTo>
                          <a:pt x="59" y="154"/>
                        </a:lnTo>
                        <a:lnTo>
                          <a:pt x="47" y="152"/>
                        </a:lnTo>
                        <a:lnTo>
                          <a:pt x="35" y="152"/>
                        </a:lnTo>
                        <a:lnTo>
                          <a:pt x="25" y="156"/>
                        </a:lnTo>
                        <a:lnTo>
                          <a:pt x="16" y="159"/>
                        </a:lnTo>
                        <a:lnTo>
                          <a:pt x="9" y="166"/>
                        </a:lnTo>
                        <a:lnTo>
                          <a:pt x="4" y="154"/>
                        </a:lnTo>
                        <a:lnTo>
                          <a:pt x="4" y="153"/>
                        </a:lnTo>
                        <a:lnTo>
                          <a:pt x="1" y="159"/>
                        </a:lnTo>
                        <a:lnTo>
                          <a:pt x="0" y="157"/>
                        </a:lnTo>
                        <a:lnTo>
                          <a:pt x="0" y="150"/>
                        </a:lnTo>
                        <a:lnTo>
                          <a:pt x="17" y="128"/>
                        </a:lnTo>
                        <a:lnTo>
                          <a:pt x="21" y="124"/>
                        </a:lnTo>
                        <a:lnTo>
                          <a:pt x="29" y="118"/>
                        </a:lnTo>
                        <a:lnTo>
                          <a:pt x="69" y="93"/>
                        </a:lnTo>
                        <a:lnTo>
                          <a:pt x="72" y="88"/>
                        </a:lnTo>
                        <a:lnTo>
                          <a:pt x="77" y="85"/>
                        </a:lnTo>
                        <a:lnTo>
                          <a:pt x="79" y="80"/>
                        </a:lnTo>
                        <a:lnTo>
                          <a:pt x="81" y="78"/>
                        </a:lnTo>
                        <a:lnTo>
                          <a:pt x="83" y="76"/>
                        </a:lnTo>
                        <a:lnTo>
                          <a:pt x="90" y="62"/>
                        </a:lnTo>
                        <a:lnTo>
                          <a:pt x="94" y="55"/>
                        </a:lnTo>
                        <a:lnTo>
                          <a:pt x="102" y="38"/>
                        </a:lnTo>
                        <a:lnTo>
                          <a:pt x="113" y="24"/>
                        </a:lnTo>
                        <a:lnTo>
                          <a:pt x="138" y="0"/>
                        </a:lnTo>
                        <a:close/>
                        <a:moveTo>
                          <a:pt x="156" y="50"/>
                        </a:moveTo>
                        <a:lnTo>
                          <a:pt x="155" y="49"/>
                        </a:lnTo>
                        <a:lnTo>
                          <a:pt x="135" y="79"/>
                        </a:lnTo>
                        <a:lnTo>
                          <a:pt x="135" y="80"/>
                        </a:lnTo>
                        <a:lnTo>
                          <a:pt x="137" y="80"/>
                        </a:lnTo>
                        <a:lnTo>
                          <a:pt x="141" y="80"/>
                        </a:lnTo>
                        <a:lnTo>
                          <a:pt x="148" y="78"/>
                        </a:lnTo>
                        <a:lnTo>
                          <a:pt x="150" y="74"/>
                        </a:lnTo>
                        <a:lnTo>
                          <a:pt x="154" y="72"/>
                        </a:lnTo>
                        <a:lnTo>
                          <a:pt x="156" y="68"/>
                        </a:lnTo>
                        <a:lnTo>
                          <a:pt x="157" y="66"/>
                        </a:lnTo>
                        <a:lnTo>
                          <a:pt x="160" y="64"/>
                        </a:lnTo>
                        <a:lnTo>
                          <a:pt x="159" y="56"/>
                        </a:lnTo>
                        <a:lnTo>
                          <a:pt x="156" y="50"/>
                        </a:lnTo>
                        <a:close/>
                        <a:moveTo>
                          <a:pt x="186" y="79"/>
                        </a:moveTo>
                        <a:lnTo>
                          <a:pt x="183" y="64"/>
                        </a:lnTo>
                        <a:lnTo>
                          <a:pt x="180" y="62"/>
                        </a:lnTo>
                        <a:lnTo>
                          <a:pt x="179" y="62"/>
                        </a:lnTo>
                        <a:lnTo>
                          <a:pt x="177" y="63"/>
                        </a:lnTo>
                        <a:lnTo>
                          <a:pt x="173" y="64"/>
                        </a:lnTo>
                        <a:lnTo>
                          <a:pt x="174" y="69"/>
                        </a:lnTo>
                        <a:lnTo>
                          <a:pt x="174" y="73"/>
                        </a:lnTo>
                        <a:lnTo>
                          <a:pt x="155" y="103"/>
                        </a:lnTo>
                        <a:lnTo>
                          <a:pt x="155" y="106"/>
                        </a:lnTo>
                        <a:lnTo>
                          <a:pt x="160" y="110"/>
                        </a:lnTo>
                        <a:lnTo>
                          <a:pt x="163" y="109"/>
                        </a:lnTo>
                        <a:lnTo>
                          <a:pt x="185" y="80"/>
                        </a:lnTo>
                        <a:lnTo>
                          <a:pt x="186" y="79"/>
                        </a:lnTo>
                        <a:close/>
                        <a:moveTo>
                          <a:pt x="79" y="136"/>
                        </a:moveTo>
                        <a:lnTo>
                          <a:pt x="87" y="122"/>
                        </a:lnTo>
                        <a:lnTo>
                          <a:pt x="91" y="108"/>
                        </a:lnTo>
                        <a:lnTo>
                          <a:pt x="90" y="104"/>
                        </a:lnTo>
                        <a:lnTo>
                          <a:pt x="87" y="103"/>
                        </a:lnTo>
                        <a:lnTo>
                          <a:pt x="69" y="127"/>
                        </a:lnTo>
                        <a:lnTo>
                          <a:pt x="55" y="132"/>
                        </a:lnTo>
                        <a:lnTo>
                          <a:pt x="47" y="140"/>
                        </a:lnTo>
                        <a:lnTo>
                          <a:pt x="51" y="145"/>
                        </a:lnTo>
                        <a:lnTo>
                          <a:pt x="53" y="146"/>
                        </a:lnTo>
                        <a:lnTo>
                          <a:pt x="58" y="147"/>
                        </a:lnTo>
                        <a:lnTo>
                          <a:pt x="79" y="136"/>
                        </a:lnTo>
                        <a:close/>
                        <a:moveTo>
                          <a:pt x="115" y="133"/>
                        </a:moveTo>
                        <a:lnTo>
                          <a:pt x="109" y="135"/>
                        </a:lnTo>
                        <a:lnTo>
                          <a:pt x="106" y="140"/>
                        </a:lnTo>
                        <a:lnTo>
                          <a:pt x="105" y="151"/>
                        </a:lnTo>
                        <a:lnTo>
                          <a:pt x="114" y="148"/>
                        </a:lnTo>
                        <a:lnTo>
                          <a:pt x="124" y="142"/>
                        </a:lnTo>
                        <a:lnTo>
                          <a:pt x="126" y="132"/>
                        </a:lnTo>
                        <a:lnTo>
                          <a:pt x="124" y="122"/>
                        </a:lnTo>
                        <a:lnTo>
                          <a:pt x="120" y="118"/>
                        </a:lnTo>
                        <a:lnTo>
                          <a:pt x="115" y="120"/>
                        </a:lnTo>
                        <a:lnTo>
                          <a:pt x="114" y="123"/>
                        </a:lnTo>
                        <a:lnTo>
                          <a:pt x="115" y="132"/>
                        </a:lnTo>
                        <a:lnTo>
                          <a:pt x="115" y="133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54" name="Freeform 1411"/>
                  <p:cNvSpPr/>
                  <p:nvPr/>
                </p:nvSpPr>
                <p:spPr>
                  <a:xfrm>
                    <a:off x="916" y="446"/>
                    <a:ext cx="9" cy="10"/>
                  </a:xfrm>
                  <a:custGeom>
                    <a:avLst/>
                    <a:gdLst>
                      <a:gd name="txL" fmla="*/ 0 w 25"/>
                      <a:gd name="txT" fmla="*/ 0 h 31"/>
                      <a:gd name="txR" fmla="*/ 25 w 25"/>
                      <a:gd name="txB" fmla="*/ 31 h 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31">
                        <a:moveTo>
                          <a:pt x="20" y="0"/>
                        </a:moveTo>
                        <a:lnTo>
                          <a:pt x="21" y="1"/>
                        </a:lnTo>
                        <a:lnTo>
                          <a:pt x="24" y="7"/>
                        </a:lnTo>
                        <a:lnTo>
                          <a:pt x="25" y="15"/>
                        </a:lnTo>
                        <a:lnTo>
                          <a:pt x="22" y="17"/>
                        </a:lnTo>
                        <a:lnTo>
                          <a:pt x="21" y="19"/>
                        </a:lnTo>
                        <a:lnTo>
                          <a:pt x="19" y="23"/>
                        </a:lnTo>
                        <a:lnTo>
                          <a:pt x="15" y="25"/>
                        </a:lnTo>
                        <a:lnTo>
                          <a:pt x="13" y="29"/>
                        </a:lnTo>
                        <a:lnTo>
                          <a:pt x="6" y="31"/>
                        </a:lnTo>
                        <a:lnTo>
                          <a:pt x="2" y="31"/>
                        </a:lnTo>
                        <a:lnTo>
                          <a:pt x="0" y="31"/>
                        </a:lnTo>
                        <a:lnTo>
                          <a:pt x="0" y="30"/>
                        </a:lnTo>
                        <a:lnTo>
                          <a:pt x="20" y="0"/>
                        </a:lnTo>
                        <a:close/>
                      </a:path>
                    </a:pathLst>
                  </a:custGeom>
                  <a:solidFill>
                    <a:srgbClr val="B45A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55" name="Freeform 1412"/>
                  <p:cNvSpPr/>
                  <p:nvPr/>
                </p:nvSpPr>
                <p:spPr>
                  <a:xfrm>
                    <a:off x="923" y="450"/>
                    <a:ext cx="10" cy="16"/>
                  </a:xfrm>
                  <a:custGeom>
                    <a:avLst/>
                    <a:gdLst>
                      <a:gd name="txL" fmla="*/ 0 w 31"/>
                      <a:gd name="txT" fmla="*/ 0 h 48"/>
                      <a:gd name="txR" fmla="*/ 31 w 31"/>
                      <a:gd name="txB" fmla="*/ 48 h 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48">
                        <a:moveTo>
                          <a:pt x="28" y="2"/>
                        </a:moveTo>
                        <a:lnTo>
                          <a:pt x="31" y="17"/>
                        </a:lnTo>
                        <a:lnTo>
                          <a:pt x="30" y="18"/>
                        </a:lnTo>
                        <a:lnTo>
                          <a:pt x="8" y="47"/>
                        </a:lnTo>
                        <a:lnTo>
                          <a:pt x="5" y="48"/>
                        </a:lnTo>
                        <a:lnTo>
                          <a:pt x="0" y="44"/>
                        </a:lnTo>
                        <a:lnTo>
                          <a:pt x="0" y="41"/>
                        </a:lnTo>
                        <a:lnTo>
                          <a:pt x="19" y="11"/>
                        </a:lnTo>
                        <a:lnTo>
                          <a:pt x="19" y="7"/>
                        </a:lnTo>
                        <a:lnTo>
                          <a:pt x="18" y="2"/>
                        </a:lnTo>
                        <a:lnTo>
                          <a:pt x="22" y="1"/>
                        </a:lnTo>
                        <a:lnTo>
                          <a:pt x="24" y="0"/>
                        </a:lnTo>
                        <a:lnTo>
                          <a:pt x="25" y="0"/>
                        </a:lnTo>
                        <a:lnTo>
                          <a:pt x="28" y="2"/>
                        </a:lnTo>
                        <a:close/>
                      </a:path>
                    </a:pathLst>
                  </a:custGeom>
                  <a:solidFill>
                    <a:srgbClr val="E473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56" name="Freeform 1413"/>
                  <p:cNvSpPr/>
                  <p:nvPr/>
                </p:nvSpPr>
                <p:spPr>
                  <a:xfrm>
                    <a:off x="887" y="464"/>
                    <a:ext cx="15" cy="15"/>
                  </a:xfrm>
                  <a:custGeom>
                    <a:avLst/>
                    <a:gdLst>
                      <a:gd name="txL" fmla="*/ 0 w 44"/>
                      <a:gd name="txT" fmla="*/ 0 h 44"/>
                      <a:gd name="txR" fmla="*/ 44 w 44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" h="44">
                        <a:moveTo>
                          <a:pt x="44" y="5"/>
                        </a:moveTo>
                        <a:lnTo>
                          <a:pt x="40" y="19"/>
                        </a:lnTo>
                        <a:lnTo>
                          <a:pt x="32" y="33"/>
                        </a:lnTo>
                        <a:lnTo>
                          <a:pt x="11" y="44"/>
                        </a:lnTo>
                        <a:lnTo>
                          <a:pt x="6" y="43"/>
                        </a:lnTo>
                        <a:lnTo>
                          <a:pt x="4" y="42"/>
                        </a:lnTo>
                        <a:lnTo>
                          <a:pt x="0" y="37"/>
                        </a:lnTo>
                        <a:lnTo>
                          <a:pt x="8" y="29"/>
                        </a:lnTo>
                        <a:lnTo>
                          <a:pt x="22" y="24"/>
                        </a:lnTo>
                        <a:lnTo>
                          <a:pt x="40" y="0"/>
                        </a:lnTo>
                        <a:lnTo>
                          <a:pt x="43" y="1"/>
                        </a:lnTo>
                        <a:lnTo>
                          <a:pt x="44" y="5"/>
                        </a:lnTo>
                        <a:close/>
                      </a:path>
                    </a:pathLst>
                  </a:custGeom>
                  <a:solidFill>
                    <a:srgbClr val="B45A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57" name="Freeform 1414"/>
                  <p:cNvSpPr/>
                  <p:nvPr/>
                </p:nvSpPr>
                <p:spPr>
                  <a:xfrm>
                    <a:off x="906" y="469"/>
                    <a:ext cx="7" cy="11"/>
                  </a:xfrm>
                  <a:custGeom>
                    <a:avLst/>
                    <a:gdLst>
                      <a:gd name="txL" fmla="*/ 0 w 21"/>
                      <a:gd name="txT" fmla="*/ 0 h 33"/>
                      <a:gd name="txR" fmla="*/ 21 w 21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" h="33">
                        <a:moveTo>
                          <a:pt x="0" y="33"/>
                        </a:moveTo>
                        <a:lnTo>
                          <a:pt x="1" y="22"/>
                        </a:lnTo>
                        <a:lnTo>
                          <a:pt x="4" y="17"/>
                        </a:lnTo>
                        <a:lnTo>
                          <a:pt x="10" y="15"/>
                        </a:lnTo>
                        <a:lnTo>
                          <a:pt x="10" y="14"/>
                        </a:lnTo>
                        <a:lnTo>
                          <a:pt x="9" y="5"/>
                        </a:lnTo>
                        <a:lnTo>
                          <a:pt x="10" y="2"/>
                        </a:lnTo>
                        <a:lnTo>
                          <a:pt x="15" y="0"/>
                        </a:lnTo>
                        <a:lnTo>
                          <a:pt x="19" y="4"/>
                        </a:lnTo>
                        <a:lnTo>
                          <a:pt x="21" y="14"/>
                        </a:lnTo>
                        <a:lnTo>
                          <a:pt x="19" y="24"/>
                        </a:lnTo>
                        <a:lnTo>
                          <a:pt x="9" y="30"/>
                        </a:lnTo>
                        <a:lnTo>
                          <a:pt x="0" y="33"/>
                        </a:lnTo>
                        <a:close/>
                      </a:path>
                    </a:pathLst>
                  </a:custGeom>
                  <a:solidFill>
                    <a:srgbClr val="B45A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58" name="Freeform 1415"/>
                  <p:cNvSpPr/>
                  <p:nvPr/>
                </p:nvSpPr>
                <p:spPr>
                  <a:xfrm>
                    <a:off x="929" y="453"/>
                    <a:ext cx="15" cy="17"/>
                  </a:xfrm>
                  <a:custGeom>
                    <a:avLst/>
                    <a:gdLst>
                      <a:gd name="txL" fmla="*/ 0 w 47"/>
                      <a:gd name="txT" fmla="*/ 0 h 50"/>
                      <a:gd name="txR" fmla="*/ 47 w 47"/>
                      <a:gd name="txB" fmla="*/ 50 h 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" h="50">
                        <a:moveTo>
                          <a:pt x="0" y="39"/>
                        </a:moveTo>
                        <a:lnTo>
                          <a:pt x="1" y="38"/>
                        </a:lnTo>
                        <a:lnTo>
                          <a:pt x="12" y="24"/>
                        </a:lnTo>
                        <a:lnTo>
                          <a:pt x="27" y="15"/>
                        </a:lnTo>
                        <a:lnTo>
                          <a:pt x="29" y="14"/>
                        </a:lnTo>
                        <a:lnTo>
                          <a:pt x="33" y="5"/>
                        </a:lnTo>
                        <a:lnTo>
                          <a:pt x="42" y="0"/>
                        </a:lnTo>
                        <a:lnTo>
                          <a:pt x="45" y="4"/>
                        </a:lnTo>
                        <a:lnTo>
                          <a:pt x="47" y="6"/>
                        </a:lnTo>
                        <a:lnTo>
                          <a:pt x="45" y="11"/>
                        </a:lnTo>
                        <a:lnTo>
                          <a:pt x="42" y="16"/>
                        </a:lnTo>
                        <a:lnTo>
                          <a:pt x="39" y="23"/>
                        </a:lnTo>
                        <a:lnTo>
                          <a:pt x="15" y="44"/>
                        </a:lnTo>
                        <a:lnTo>
                          <a:pt x="1" y="50"/>
                        </a:lnTo>
                        <a:lnTo>
                          <a:pt x="0" y="45"/>
                        </a:lnTo>
                        <a:lnTo>
                          <a:pt x="0" y="39"/>
                        </a:lnTo>
                        <a:close/>
                      </a:path>
                    </a:pathLst>
                  </a:custGeom>
                  <a:solidFill>
                    <a:srgbClr val="B45A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59" name="Freeform 1416"/>
                  <p:cNvSpPr>
                    <a:spLocks noEditPoints="1"/>
                  </p:cNvSpPr>
                  <p:nvPr/>
                </p:nvSpPr>
                <p:spPr>
                  <a:xfrm>
                    <a:off x="856" y="477"/>
                    <a:ext cx="66" cy="69"/>
                  </a:xfrm>
                  <a:custGeom>
                    <a:avLst/>
                    <a:gdLst>
                      <a:gd name="txL" fmla="*/ 0 w 198"/>
                      <a:gd name="txT" fmla="*/ 0 h 208"/>
                      <a:gd name="txR" fmla="*/ 198 w 198"/>
                      <a:gd name="txB" fmla="*/ 208 h 20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8" h="208">
                        <a:moveTo>
                          <a:pt x="186" y="18"/>
                        </a:moveTo>
                        <a:lnTo>
                          <a:pt x="186" y="16"/>
                        </a:lnTo>
                        <a:lnTo>
                          <a:pt x="189" y="8"/>
                        </a:lnTo>
                        <a:lnTo>
                          <a:pt x="195" y="2"/>
                        </a:lnTo>
                        <a:lnTo>
                          <a:pt x="197" y="0"/>
                        </a:lnTo>
                        <a:lnTo>
                          <a:pt x="198" y="4"/>
                        </a:lnTo>
                        <a:lnTo>
                          <a:pt x="197" y="22"/>
                        </a:lnTo>
                        <a:lnTo>
                          <a:pt x="195" y="24"/>
                        </a:lnTo>
                        <a:lnTo>
                          <a:pt x="188" y="36"/>
                        </a:lnTo>
                        <a:lnTo>
                          <a:pt x="138" y="74"/>
                        </a:lnTo>
                        <a:lnTo>
                          <a:pt x="134" y="84"/>
                        </a:lnTo>
                        <a:lnTo>
                          <a:pt x="124" y="96"/>
                        </a:lnTo>
                        <a:lnTo>
                          <a:pt x="124" y="98"/>
                        </a:lnTo>
                        <a:lnTo>
                          <a:pt x="122" y="101"/>
                        </a:lnTo>
                        <a:lnTo>
                          <a:pt x="120" y="106"/>
                        </a:lnTo>
                        <a:lnTo>
                          <a:pt x="118" y="110"/>
                        </a:lnTo>
                        <a:lnTo>
                          <a:pt x="116" y="114"/>
                        </a:lnTo>
                        <a:lnTo>
                          <a:pt x="100" y="138"/>
                        </a:lnTo>
                        <a:lnTo>
                          <a:pt x="94" y="146"/>
                        </a:lnTo>
                        <a:lnTo>
                          <a:pt x="70" y="170"/>
                        </a:lnTo>
                        <a:lnTo>
                          <a:pt x="69" y="172"/>
                        </a:lnTo>
                        <a:lnTo>
                          <a:pt x="69" y="177"/>
                        </a:lnTo>
                        <a:lnTo>
                          <a:pt x="66" y="180"/>
                        </a:lnTo>
                        <a:lnTo>
                          <a:pt x="65" y="185"/>
                        </a:lnTo>
                        <a:lnTo>
                          <a:pt x="63" y="189"/>
                        </a:lnTo>
                        <a:lnTo>
                          <a:pt x="62" y="194"/>
                        </a:lnTo>
                        <a:lnTo>
                          <a:pt x="58" y="196"/>
                        </a:lnTo>
                        <a:lnTo>
                          <a:pt x="56" y="200"/>
                        </a:lnTo>
                        <a:lnTo>
                          <a:pt x="48" y="206"/>
                        </a:lnTo>
                        <a:lnTo>
                          <a:pt x="42" y="208"/>
                        </a:lnTo>
                        <a:lnTo>
                          <a:pt x="40" y="207"/>
                        </a:lnTo>
                        <a:lnTo>
                          <a:pt x="39" y="203"/>
                        </a:lnTo>
                        <a:lnTo>
                          <a:pt x="38" y="202"/>
                        </a:lnTo>
                        <a:lnTo>
                          <a:pt x="39" y="189"/>
                        </a:lnTo>
                        <a:lnTo>
                          <a:pt x="24" y="149"/>
                        </a:lnTo>
                        <a:lnTo>
                          <a:pt x="9" y="124"/>
                        </a:lnTo>
                        <a:lnTo>
                          <a:pt x="0" y="83"/>
                        </a:lnTo>
                        <a:lnTo>
                          <a:pt x="2" y="71"/>
                        </a:lnTo>
                        <a:lnTo>
                          <a:pt x="8" y="59"/>
                        </a:lnTo>
                        <a:lnTo>
                          <a:pt x="14" y="48"/>
                        </a:lnTo>
                        <a:lnTo>
                          <a:pt x="24" y="39"/>
                        </a:lnTo>
                        <a:lnTo>
                          <a:pt x="39" y="23"/>
                        </a:lnTo>
                        <a:lnTo>
                          <a:pt x="39" y="22"/>
                        </a:lnTo>
                        <a:lnTo>
                          <a:pt x="47" y="16"/>
                        </a:lnTo>
                        <a:lnTo>
                          <a:pt x="47" y="15"/>
                        </a:lnTo>
                        <a:lnTo>
                          <a:pt x="48" y="17"/>
                        </a:lnTo>
                        <a:lnTo>
                          <a:pt x="51" y="11"/>
                        </a:lnTo>
                        <a:lnTo>
                          <a:pt x="51" y="12"/>
                        </a:lnTo>
                        <a:lnTo>
                          <a:pt x="56" y="24"/>
                        </a:lnTo>
                        <a:lnTo>
                          <a:pt x="47" y="33"/>
                        </a:lnTo>
                        <a:lnTo>
                          <a:pt x="41" y="46"/>
                        </a:lnTo>
                        <a:lnTo>
                          <a:pt x="41" y="47"/>
                        </a:lnTo>
                        <a:lnTo>
                          <a:pt x="59" y="39"/>
                        </a:lnTo>
                        <a:lnTo>
                          <a:pt x="62" y="59"/>
                        </a:lnTo>
                        <a:lnTo>
                          <a:pt x="63" y="60"/>
                        </a:lnTo>
                        <a:lnTo>
                          <a:pt x="102" y="30"/>
                        </a:lnTo>
                        <a:lnTo>
                          <a:pt x="106" y="32"/>
                        </a:lnTo>
                        <a:lnTo>
                          <a:pt x="110" y="36"/>
                        </a:lnTo>
                        <a:lnTo>
                          <a:pt x="108" y="41"/>
                        </a:lnTo>
                        <a:lnTo>
                          <a:pt x="99" y="58"/>
                        </a:lnTo>
                        <a:lnTo>
                          <a:pt x="87" y="66"/>
                        </a:lnTo>
                        <a:lnTo>
                          <a:pt x="75" y="74"/>
                        </a:lnTo>
                        <a:lnTo>
                          <a:pt x="78" y="80"/>
                        </a:lnTo>
                        <a:lnTo>
                          <a:pt x="90" y="116"/>
                        </a:lnTo>
                        <a:lnTo>
                          <a:pt x="108" y="94"/>
                        </a:lnTo>
                        <a:lnTo>
                          <a:pt x="108" y="93"/>
                        </a:lnTo>
                        <a:lnTo>
                          <a:pt x="110" y="87"/>
                        </a:lnTo>
                        <a:lnTo>
                          <a:pt x="112" y="83"/>
                        </a:lnTo>
                        <a:lnTo>
                          <a:pt x="120" y="68"/>
                        </a:lnTo>
                        <a:lnTo>
                          <a:pt x="132" y="56"/>
                        </a:lnTo>
                        <a:lnTo>
                          <a:pt x="144" y="45"/>
                        </a:lnTo>
                        <a:lnTo>
                          <a:pt x="160" y="38"/>
                        </a:lnTo>
                        <a:lnTo>
                          <a:pt x="165" y="33"/>
                        </a:lnTo>
                        <a:lnTo>
                          <a:pt x="186" y="18"/>
                        </a:lnTo>
                        <a:close/>
                        <a:moveTo>
                          <a:pt x="82" y="122"/>
                        </a:moveTo>
                        <a:lnTo>
                          <a:pt x="81" y="122"/>
                        </a:lnTo>
                        <a:lnTo>
                          <a:pt x="70" y="123"/>
                        </a:lnTo>
                        <a:lnTo>
                          <a:pt x="69" y="122"/>
                        </a:lnTo>
                        <a:lnTo>
                          <a:pt x="65" y="119"/>
                        </a:lnTo>
                        <a:lnTo>
                          <a:pt x="60" y="118"/>
                        </a:lnTo>
                        <a:lnTo>
                          <a:pt x="48" y="116"/>
                        </a:lnTo>
                        <a:lnTo>
                          <a:pt x="39" y="117"/>
                        </a:lnTo>
                        <a:lnTo>
                          <a:pt x="29" y="120"/>
                        </a:lnTo>
                        <a:lnTo>
                          <a:pt x="21" y="126"/>
                        </a:lnTo>
                        <a:lnTo>
                          <a:pt x="20" y="128"/>
                        </a:lnTo>
                        <a:lnTo>
                          <a:pt x="20" y="129"/>
                        </a:lnTo>
                        <a:lnTo>
                          <a:pt x="21" y="131"/>
                        </a:lnTo>
                        <a:lnTo>
                          <a:pt x="23" y="134"/>
                        </a:lnTo>
                        <a:lnTo>
                          <a:pt x="65" y="135"/>
                        </a:lnTo>
                        <a:lnTo>
                          <a:pt x="68" y="132"/>
                        </a:lnTo>
                        <a:lnTo>
                          <a:pt x="69" y="130"/>
                        </a:lnTo>
                        <a:lnTo>
                          <a:pt x="70" y="126"/>
                        </a:lnTo>
                        <a:lnTo>
                          <a:pt x="82" y="122"/>
                        </a:lnTo>
                        <a:close/>
                      </a:path>
                    </a:pathLst>
                  </a:custGeom>
                  <a:solidFill>
                    <a:srgbClr val="B45A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60" name="Freeform 1417"/>
                  <p:cNvSpPr/>
                  <p:nvPr/>
                </p:nvSpPr>
                <p:spPr>
                  <a:xfrm>
                    <a:off x="862" y="516"/>
                    <a:ext cx="21" cy="6"/>
                  </a:xfrm>
                  <a:custGeom>
                    <a:avLst/>
                    <a:gdLst>
                      <a:gd name="txL" fmla="*/ 0 w 62"/>
                      <a:gd name="txT" fmla="*/ 0 h 19"/>
                      <a:gd name="txR" fmla="*/ 62 w 62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2" h="19">
                        <a:moveTo>
                          <a:pt x="61" y="6"/>
                        </a:moveTo>
                        <a:lnTo>
                          <a:pt x="62" y="6"/>
                        </a:lnTo>
                        <a:lnTo>
                          <a:pt x="50" y="10"/>
                        </a:lnTo>
                        <a:lnTo>
                          <a:pt x="49" y="14"/>
                        </a:lnTo>
                        <a:lnTo>
                          <a:pt x="48" y="16"/>
                        </a:lnTo>
                        <a:lnTo>
                          <a:pt x="45" y="19"/>
                        </a:lnTo>
                        <a:lnTo>
                          <a:pt x="3" y="18"/>
                        </a:lnTo>
                        <a:lnTo>
                          <a:pt x="1" y="15"/>
                        </a:lnTo>
                        <a:lnTo>
                          <a:pt x="0" y="13"/>
                        </a:lnTo>
                        <a:lnTo>
                          <a:pt x="0" y="12"/>
                        </a:lnTo>
                        <a:lnTo>
                          <a:pt x="1" y="10"/>
                        </a:lnTo>
                        <a:lnTo>
                          <a:pt x="9" y="4"/>
                        </a:lnTo>
                        <a:lnTo>
                          <a:pt x="19" y="1"/>
                        </a:lnTo>
                        <a:lnTo>
                          <a:pt x="28" y="0"/>
                        </a:lnTo>
                        <a:lnTo>
                          <a:pt x="40" y="2"/>
                        </a:lnTo>
                        <a:lnTo>
                          <a:pt x="45" y="3"/>
                        </a:lnTo>
                        <a:lnTo>
                          <a:pt x="49" y="6"/>
                        </a:lnTo>
                        <a:lnTo>
                          <a:pt x="50" y="7"/>
                        </a:lnTo>
                        <a:lnTo>
                          <a:pt x="61" y="6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61" name="Freeform 1418"/>
                  <p:cNvSpPr>
                    <a:spLocks noEditPoints="1"/>
                  </p:cNvSpPr>
                  <p:nvPr/>
                </p:nvSpPr>
                <p:spPr>
                  <a:xfrm>
                    <a:off x="887" y="451"/>
                    <a:ext cx="91" cy="93"/>
                  </a:xfrm>
                  <a:custGeom>
                    <a:avLst/>
                    <a:gdLst>
                      <a:gd name="txL" fmla="*/ 0 w 274"/>
                      <a:gd name="txT" fmla="*/ 0 h 278"/>
                      <a:gd name="txR" fmla="*/ 274 w 274"/>
                      <a:gd name="txB" fmla="*/ 278 h 2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4" h="278">
                        <a:moveTo>
                          <a:pt x="103" y="100"/>
                        </a:moveTo>
                        <a:lnTo>
                          <a:pt x="110" y="89"/>
                        </a:lnTo>
                        <a:lnTo>
                          <a:pt x="124" y="68"/>
                        </a:lnTo>
                        <a:lnTo>
                          <a:pt x="140" y="50"/>
                        </a:lnTo>
                        <a:lnTo>
                          <a:pt x="164" y="29"/>
                        </a:lnTo>
                        <a:lnTo>
                          <a:pt x="167" y="22"/>
                        </a:lnTo>
                        <a:lnTo>
                          <a:pt x="170" y="17"/>
                        </a:lnTo>
                        <a:lnTo>
                          <a:pt x="172" y="12"/>
                        </a:lnTo>
                        <a:lnTo>
                          <a:pt x="184" y="0"/>
                        </a:lnTo>
                        <a:lnTo>
                          <a:pt x="190" y="5"/>
                        </a:lnTo>
                        <a:lnTo>
                          <a:pt x="274" y="54"/>
                        </a:lnTo>
                        <a:lnTo>
                          <a:pt x="266" y="63"/>
                        </a:lnTo>
                        <a:lnTo>
                          <a:pt x="263" y="68"/>
                        </a:lnTo>
                        <a:lnTo>
                          <a:pt x="234" y="99"/>
                        </a:lnTo>
                        <a:lnTo>
                          <a:pt x="234" y="101"/>
                        </a:lnTo>
                        <a:lnTo>
                          <a:pt x="239" y="100"/>
                        </a:lnTo>
                        <a:lnTo>
                          <a:pt x="238" y="101"/>
                        </a:lnTo>
                        <a:lnTo>
                          <a:pt x="232" y="112"/>
                        </a:lnTo>
                        <a:lnTo>
                          <a:pt x="228" y="114"/>
                        </a:lnTo>
                        <a:lnTo>
                          <a:pt x="226" y="118"/>
                        </a:lnTo>
                        <a:lnTo>
                          <a:pt x="221" y="125"/>
                        </a:lnTo>
                        <a:lnTo>
                          <a:pt x="211" y="140"/>
                        </a:lnTo>
                        <a:lnTo>
                          <a:pt x="208" y="142"/>
                        </a:lnTo>
                        <a:lnTo>
                          <a:pt x="205" y="146"/>
                        </a:lnTo>
                        <a:lnTo>
                          <a:pt x="200" y="153"/>
                        </a:lnTo>
                        <a:lnTo>
                          <a:pt x="197" y="155"/>
                        </a:lnTo>
                        <a:lnTo>
                          <a:pt x="194" y="159"/>
                        </a:lnTo>
                        <a:lnTo>
                          <a:pt x="190" y="166"/>
                        </a:lnTo>
                        <a:lnTo>
                          <a:pt x="181" y="173"/>
                        </a:lnTo>
                        <a:lnTo>
                          <a:pt x="174" y="182"/>
                        </a:lnTo>
                        <a:lnTo>
                          <a:pt x="164" y="188"/>
                        </a:lnTo>
                        <a:lnTo>
                          <a:pt x="156" y="195"/>
                        </a:lnTo>
                        <a:lnTo>
                          <a:pt x="173" y="178"/>
                        </a:lnTo>
                        <a:lnTo>
                          <a:pt x="176" y="176"/>
                        </a:lnTo>
                        <a:lnTo>
                          <a:pt x="190" y="150"/>
                        </a:lnTo>
                        <a:lnTo>
                          <a:pt x="190" y="148"/>
                        </a:lnTo>
                        <a:lnTo>
                          <a:pt x="187" y="149"/>
                        </a:lnTo>
                        <a:lnTo>
                          <a:pt x="173" y="162"/>
                        </a:lnTo>
                        <a:lnTo>
                          <a:pt x="158" y="177"/>
                        </a:lnTo>
                        <a:lnTo>
                          <a:pt x="154" y="179"/>
                        </a:lnTo>
                        <a:lnTo>
                          <a:pt x="151" y="180"/>
                        </a:lnTo>
                        <a:lnTo>
                          <a:pt x="150" y="183"/>
                        </a:lnTo>
                        <a:lnTo>
                          <a:pt x="143" y="190"/>
                        </a:lnTo>
                        <a:lnTo>
                          <a:pt x="128" y="203"/>
                        </a:lnTo>
                        <a:lnTo>
                          <a:pt x="125" y="206"/>
                        </a:lnTo>
                        <a:lnTo>
                          <a:pt x="121" y="213"/>
                        </a:lnTo>
                        <a:lnTo>
                          <a:pt x="119" y="216"/>
                        </a:lnTo>
                        <a:lnTo>
                          <a:pt x="109" y="222"/>
                        </a:lnTo>
                        <a:lnTo>
                          <a:pt x="104" y="225"/>
                        </a:lnTo>
                        <a:lnTo>
                          <a:pt x="108" y="214"/>
                        </a:lnTo>
                        <a:lnTo>
                          <a:pt x="107" y="212"/>
                        </a:lnTo>
                        <a:lnTo>
                          <a:pt x="106" y="213"/>
                        </a:lnTo>
                        <a:lnTo>
                          <a:pt x="85" y="236"/>
                        </a:lnTo>
                        <a:lnTo>
                          <a:pt x="83" y="238"/>
                        </a:lnTo>
                        <a:lnTo>
                          <a:pt x="77" y="252"/>
                        </a:lnTo>
                        <a:lnTo>
                          <a:pt x="49" y="278"/>
                        </a:lnTo>
                        <a:lnTo>
                          <a:pt x="48" y="278"/>
                        </a:lnTo>
                        <a:lnTo>
                          <a:pt x="42" y="276"/>
                        </a:lnTo>
                        <a:lnTo>
                          <a:pt x="32" y="269"/>
                        </a:lnTo>
                        <a:lnTo>
                          <a:pt x="23" y="263"/>
                        </a:lnTo>
                        <a:lnTo>
                          <a:pt x="13" y="242"/>
                        </a:lnTo>
                        <a:lnTo>
                          <a:pt x="12" y="240"/>
                        </a:lnTo>
                        <a:lnTo>
                          <a:pt x="12" y="232"/>
                        </a:lnTo>
                        <a:lnTo>
                          <a:pt x="11" y="226"/>
                        </a:lnTo>
                        <a:lnTo>
                          <a:pt x="13" y="219"/>
                        </a:lnTo>
                        <a:lnTo>
                          <a:pt x="12" y="215"/>
                        </a:lnTo>
                        <a:lnTo>
                          <a:pt x="11" y="214"/>
                        </a:lnTo>
                        <a:lnTo>
                          <a:pt x="4" y="221"/>
                        </a:lnTo>
                        <a:lnTo>
                          <a:pt x="2" y="224"/>
                        </a:lnTo>
                        <a:lnTo>
                          <a:pt x="0" y="224"/>
                        </a:lnTo>
                        <a:lnTo>
                          <a:pt x="6" y="216"/>
                        </a:lnTo>
                        <a:lnTo>
                          <a:pt x="22" y="192"/>
                        </a:lnTo>
                        <a:lnTo>
                          <a:pt x="24" y="188"/>
                        </a:lnTo>
                        <a:lnTo>
                          <a:pt x="26" y="184"/>
                        </a:lnTo>
                        <a:lnTo>
                          <a:pt x="28" y="179"/>
                        </a:lnTo>
                        <a:lnTo>
                          <a:pt x="30" y="176"/>
                        </a:lnTo>
                        <a:lnTo>
                          <a:pt x="30" y="174"/>
                        </a:lnTo>
                        <a:lnTo>
                          <a:pt x="40" y="162"/>
                        </a:lnTo>
                        <a:lnTo>
                          <a:pt x="44" y="152"/>
                        </a:lnTo>
                        <a:lnTo>
                          <a:pt x="94" y="114"/>
                        </a:lnTo>
                        <a:lnTo>
                          <a:pt x="101" y="102"/>
                        </a:lnTo>
                        <a:lnTo>
                          <a:pt x="103" y="100"/>
                        </a:lnTo>
                        <a:close/>
                        <a:moveTo>
                          <a:pt x="194" y="28"/>
                        </a:moveTo>
                        <a:lnTo>
                          <a:pt x="194" y="27"/>
                        </a:lnTo>
                        <a:lnTo>
                          <a:pt x="194" y="18"/>
                        </a:lnTo>
                        <a:lnTo>
                          <a:pt x="191" y="16"/>
                        </a:lnTo>
                        <a:lnTo>
                          <a:pt x="168" y="34"/>
                        </a:lnTo>
                        <a:lnTo>
                          <a:pt x="158" y="45"/>
                        </a:lnTo>
                        <a:lnTo>
                          <a:pt x="151" y="58"/>
                        </a:lnTo>
                        <a:lnTo>
                          <a:pt x="150" y="60"/>
                        </a:lnTo>
                        <a:lnTo>
                          <a:pt x="152" y="64"/>
                        </a:lnTo>
                        <a:lnTo>
                          <a:pt x="158" y="64"/>
                        </a:lnTo>
                        <a:lnTo>
                          <a:pt x="194" y="28"/>
                        </a:lnTo>
                        <a:close/>
                        <a:moveTo>
                          <a:pt x="196" y="52"/>
                        </a:moveTo>
                        <a:lnTo>
                          <a:pt x="194" y="50"/>
                        </a:lnTo>
                        <a:lnTo>
                          <a:pt x="174" y="89"/>
                        </a:lnTo>
                        <a:lnTo>
                          <a:pt x="173" y="92"/>
                        </a:lnTo>
                        <a:lnTo>
                          <a:pt x="175" y="99"/>
                        </a:lnTo>
                        <a:lnTo>
                          <a:pt x="176" y="100"/>
                        </a:lnTo>
                        <a:lnTo>
                          <a:pt x="179" y="99"/>
                        </a:lnTo>
                        <a:lnTo>
                          <a:pt x="179" y="98"/>
                        </a:lnTo>
                        <a:lnTo>
                          <a:pt x="180" y="98"/>
                        </a:lnTo>
                        <a:lnTo>
                          <a:pt x="182" y="98"/>
                        </a:lnTo>
                        <a:lnTo>
                          <a:pt x="184" y="95"/>
                        </a:lnTo>
                        <a:lnTo>
                          <a:pt x="185" y="93"/>
                        </a:lnTo>
                        <a:lnTo>
                          <a:pt x="187" y="87"/>
                        </a:lnTo>
                        <a:lnTo>
                          <a:pt x="191" y="82"/>
                        </a:lnTo>
                        <a:lnTo>
                          <a:pt x="196" y="72"/>
                        </a:lnTo>
                        <a:lnTo>
                          <a:pt x="196" y="66"/>
                        </a:lnTo>
                        <a:lnTo>
                          <a:pt x="197" y="62"/>
                        </a:lnTo>
                        <a:lnTo>
                          <a:pt x="196" y="52"/>
                        </a:lnTo>
                        <a:close/>
                        <a:moveTo>
                          <a:pt x="118" y="104"/>
                        </a:moveTo>
                        <a:lnTo>
                          <a:pt x="112" y="107"/>
                        </a:lnTo>
                        <a:lnTo>
                          <a:pt x="108" y="114"/>
                        </a:lnTo>
                        <a:lnTo>
                          <a:pt x="108" y="116"/>
                        </a:lnTo>
                        <a:lnTo>
                          <a:pt x="97" y="120"/>
                        </a:lnTo>
                        <a:lnTo>
                          <a:pt x="89" y="128"/>
                        </a:lnTo>
                        <a:lnTo>
                          <a:pt x="80" y="135"/>
                        </a:lnTo>
                        <a:lnTo>
                          <a:pt x="74" y="144"/>
                        </a:lnTo>
                        <a:lnTo>
                          <a:pt x="80" y="144"/>
                        </a:lnTo>
                        <a:lnTo>
                          <a:pt x="88" y="144"/>
                        </a:lnTo>
                        <a:lnTo>
                          <a:pt x="94" y="142"/>
                        </a:lnTo>
                        <a:lnTo>
                          <a:pt x="101" y="140"/>
                        </a:lnTo>
                        <a:lnTo>
                          <a:pt x="106" y="135"/>
                        </a:lnTo>
                        <a:lnTo>
                          <a:pt x="113" y="129"/>
                        </a:lnTo>
                        <a:lnTo>
                          <a:pt x="118" y="122"/>
                        </a:lnTo>
                        <a:lnTo>
                          <a:pt x="124" y="114"/>
                        </a:lnTo>
                        <a:lnTo>
                          <a:pt x="122" y="108"/>
                        </a:lnTo>
                        <a:lnTo>
                          <a:pt x="120" y="104"/>
                        </a:lnTo>
                        <a:lnTo>
                          <a:pt x="118" y="104"/>
                        </a:lnTo>
                        <a:close/>
                        <a:moveTo>
                          <a:pt x="119" y="170"/>
                        </a:moveTo>
                        <a:lnTo>
                          <a:pt x="116" y="166"/>
                        </a:lnTo>
                        <a:lnTo>
                          <a:pt x="113" y="166"/>
                        </a:lnTo>
                        <a:lnTo>
                          <a:pt x="108" y="165"/>
                        </a:lnTo>
                        <a:lnTo>
                          <a:pt x="95" y="165"/>
                        </a:lnTo>
                        <a:lnTo>
                          <a:pt x="84" y="168"/>
                        </a:lnTo>
                        <a:lnTo>
                          <a:pt x="64" y="179"/>
                        </a:lnTo>
                        <a:lnTo>
                          <a:pt x="64" y="180"/>
                        </a:lnTo>
                        <a:lnTo>
                          <a:pt x="64" y="183"/>
                        </a:lnTo>
                        <a:lnTo>
                          <a:pt x="65" y="184"/>
                        </a:lnTo>
                        <a:lnTo>
                          <a:pt x="66" y="185"/>
                        </a:lnTo>
                        <a:lnTo>
                          <a:pt x="70" y="186"/>
                        </a:lnTo>
                        <a:lnTo>
                          <a:pt x="120" y="173"/>
                        </a:lnTo>
                        <a:lnTo>
                          <a:pt x="119" y="170"/>
                        </a:lnTo>
                        <a:close/>
                        <a:moveTo>
                          <a:pt x="71" y="201"/>
                        </a:moveTo>
                        <a:lnTo>
                          <a:pt x="70" y="200"/>
                        </a:lnTo>
                        <a:lnTo>
                          <a:pt x="53" y="210"/>
                        </a:lnTo>
                        <a:lnTo>
                          <a:pt x="40" y="226"/>
                        </a:lnTo>
                        <a:lnTo>
                          <a:pt x="40" y="227"/>
                        </a:lnTo>
                        <a:lnTo>
                          <a:pt x="42" y="226"/>
                        </a:lnTo>
                        <a:lnTo>
                          <a:pt x="46" y="226"/>
                        </a:lnTo>
                        <a:lnTo>
                          <a:pt x="52" y="226"/>
                        </a:lnTo>
                        <a:lnTo>
                          <a:pt x="56" y="224"/>
                        </a:lnTo>
                        <a:lnTo>
                          <a:pt x="61" y="221"/>
                        </a:lnTo>
                        <a:lnTo>
                          <a:pt x="64" y="216"/>
                        </a:lnTo>
                        <a:lnTo>
                          <a:pt x="65" y="214"/>
                        </a:lnTo>
                        <a:lnTo>
                          <a:pt x="67" y="213"/>
                        </a:lnTo>
                        <a:lnTo>
                          <a:pt x="67" y="209"/>
                        </a:lnTo>
                        <a:lnTo>
                          <a:pt x="68" y="207"/>
                        </a:lnTo>
                        <a:lnTo>
                          <a:pt x="71" y="201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62" name="Freeform 1419"/>
                  <p:cNvSpPr/>
                  <p:nvPr/>
                </p:nvSpPr>
                <p:spPr>
                  <a:xfrm>
                    <a:off x="937" y="456"/>
                    <a:ext cx="15" cy="16"/>
                  </a:xfrm>
                  <a:custGeom>
                    <a:avLst/>
                    <a:gdLst>
                      <a:gd name="txL" fmla="*/ 0 w 44"/>
                      <a:gd name="txT" fmla="*/ 0 h 48"/>
                      <a:gd name="txR" fmla="*/ 44 w 44"/>
                      <a:gd name="txB" fmla="*/ 48 h 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" h="48">
                        <a:moveTo>
                          <a:pt x="44" y="11"/>
                        </a:moveTo>
                        <a:lnTo>
                          <a:pt x="44" y="12"/>
                        </a:lnTo>
                        <a:lnTo>
                          <a:pt x="8" y="48"/>
                        </a:lnTo>
                        <a:lnTo>
                          <a:pt x="2" y="48"/>
                        </a:lnTo>
                        <a:lnTo>
                          <a:pt x="0" y="44"/>
                        </a:lnTo>
                        <a:lnTo>
                          <a:pt x="1" y="42"/>
                        </a:lnTo>
                        <a:lnTo>
                          <a:pt x="8" y="29"/>
                        </a:lnTo>
                        <a:lnTo>
                          <a:pt x="18" y="18"/>
                        </a:lnTo>
                        <a:lnTo>
                          <a:pt x="41" y="0"/>
                        </a:lnTo>
                        <a:lnTo>
                          <a:pt x="44" y="2"/>
                        </a:lnTo>
                        <a:lnTo>
                          <a:pt x="44" y="11"/>
                        </a:lnTo>
                        <a:close/>
                      </a:path>
                    </a:pathLst>
                  </a:custGeom>
                  <a:solidFill>
                    <a:srgbClr val="A3893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63" name="Freeform 1420"/>
                  <p:cNvSpPr/>
                  <p:nvPr/>
                </p:nvSpPr>
                <p:spPr>
                  <a:xfrm>
                    <a:off x="945" y="468"/>
                    <a:ext cx="8" cy="16"/>
                  </a:xfrm>
                  <a:custGeom>
                    <a:avLst/>
                    <a:gdLst>
                      <a:gd name="txL" fmla="*/ 0 w 24"/>
                      <a:gd name="txT" fmla="*/ 0 h 50"/>
                      <a:gd name="txR" fmla="*/ 24 w 24"/>
                      <a:gd name="txB" fmla="*/ 50 h 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" h="50">
                        <a:moveTo>
                          <a:pt x="21" y="0"/>
                        </a:moveTo>
                        <a:lnTo>
                          <a:pt x="23" y="2"/>
                        </a:lnTo>
                        <a:lnTo>
                          <a:pt x="24" y="12"/>
                        </a:lnTo>
                        <a:lnTo>
                          <a:pt x="23" y="16"/>
                        </a:lnTo>
                        <a:lnTo>
                          <a:pt x="23" y="22"/>
                        </a:lnTo>
                        <a:lnTo>
                          <a:pt x="18" y="32"/>
                        </a:lnTo>
                        <a:lnTo>
                          <a:pt x="14" y="37"/>
                        </a:lnTo>
                        <a:lnTo>
                          <a:pt x="12" y="43"/>
                        </a:lnTo>
                        <a:lnTo>
                          <a:pt x="11" y="45"/>
                        </a:lnTo>
                        <a:lnTo>
                          <a:pt x="9" y="48"/>
                        </a:lnTo>
                        <a:lnTo>
                          <a:pt x="7" y="48"/>
                        </a:lnTo>
                        <a:lnTo>
                          <a:pt x="6" y="48"/>
                        </a:lnTo>
                        <a:lnTo>
                          <a:pt x="6" y="49"/>
                        </a:lnTo>
                        <a:lnTo>
                          <a:pt x="3" y="50"/>
                        </a:lnTo>
                        <a:lnTo>
                          <a:pt x="2" y="49"/>
                        </a:lnTo>
                        <a:lnTo>
                          <a:pt x="0" y="42"/>
                        </a:lnTo>
                        <a:lnTo>
                          <a:pt x="1" y="39"/>
                        </a:lnTo>
                        <a:lnTo>
                          <a:pt x="21" y="0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64" name="Freeform 1421"/>
                  <p:cNvSpPr/>
                  <p:nvPr/>
                </p:nvSpPr>
                <p:spPr>
                  <a:xfrm>
                    <a:off x="912" y="486"/>
                    <a:ext cx="16" cy="13"/>
                  </a:xfrm>
                  <a:custGeom>
                    <a:avLst/>
                    <a:gdLst>
                      <a:gd name="txL" fmla="*/ 0 w 50"/>
                      <a:gd name="txT" fmla="*/ 0 h 40"/>
                      <a:gd name="txR" fmla="*/ 50 w 50"/>
                      <a:gd name="txB" fmla="*/ 40 h 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" h="40">
                        <a:moveTo>
                          <a:pt x="34" y="10"/>
                        </a:moveTo>
                        <a:lnTo>
                          <a:pt x="38" y="3"/>
                        </a:lnTo>
                        <a:lnTo>
                          <a:pt x="44" y="0"/>
                        </a:lnTo>
                        <a:lnTo>
                          <a:pt x="46" y="0"/>
                        </a:lnTo>
                        <a:lnTo>
                          <a:pt x="48" y="4"/>
                        </a:lnTo>
                        <a:lnTo>
                          <a:pt x="50" y="10"/>
                        </a:lnTo>
                        <a:lnTo>
                          <a:pt x="44" y="18"/>
                        </a:lnTo>
                        <a:lnTo>
                          <a:pt x="39" y="25"/>
                        </a:lnTo>
                        <a:lnTo>
                          <a:pt x="32" y="31"/>
                        </a:lnTo>
                        <a:lnTo>
                          <a:pt x="27" y="36"/>
                        </a:lnTo>
                        <a:lnTo>
                          <a:pt x="20" y="38"/>
                        </a:lnTo>
                        <a:lnTo>
                          <a:pt x="14" y="40"/>
                        </a:lnTo>
                        <a:lnTo>
                          <a:pt x="6" y="40"/>
                        </a:lnTo>
                        <a:lnTo>
                          <a:pt x="0" y="40"/>
                        </a:lnTo>
                        <a:lnTo>
                          <a:pt x="6" y="31"/>
                        </a:lnTo>
                        <a:lnTo>
                          <a:pt x="15" y="24"/>
                        </a:lnTo>
                        <a:lnTo>
                          <a:pt x="23" y="16"/>
                        </a:lnTo>
                        <a:lnTo>
                          <a:pt x="34" y="12"/>
                        </a:lnTo>
                        <a:lnTo>
                          <a:pt x="34" y="10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65" name="Freeform 1422"/>
                  <p:cNvSpPr/>
                  <p:nvPr/>
                </p:nvSpPr>
                <p:spPr>
                  <a:xfrm>
                    <a:off x="908" y="506"/>
                    <a:ext cx="19" cy="7"/>
                  </a:xfrm>
                  <a:custGeom>
                    <a:avLst/>
                    <a:gdLst>
                      <a:gd name="txL" fmla="*/ 0 w 56"/>
                      <a:gd name="txT" fmla="*/ 0 h 21"/>
                      <a:gd name="txR" fmla="*/ 56 w 56"/>
                      <a:gd name="txB" fmla="*/ 21 h 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6" h="21">
                        <a:moveTo>
                          <a:pt x="49" y="1"/>
                        </a:moveTo>
                        <a:lnTo>
                          <a:pt x="52" y="1"/>
                        </a:lnTo>
                        <a:lnTo>
                          <a:pt x="55" y="5"/>
                        </a:lnTo>
                        <a:lnTo>
                          <a:pt x="56" y="8"/>
                        </a:lnTo>
                        <a:lnTo>
                          <a:pt x="6" y="21"/>
                        </a:lnTo>
                        <a:lnTo>
                          <a:pt x="2" y="20"/>
                        </a:lnTo>
                        <a:lnTo>
                          <a:pt x="1" y="19"/>
                        </a:lnTo>
                        <a:lnTo>
                          <a:pt x="0" y="18"/>
                        </a:lnTo>
                        <a:lnTo>
                          <a:pt x="0" y="15"/>
                        </a:lnTo>
                        <a:lnTo>
                          <a:pt x="0" y="14"/>
                        </a:lnTo>
                        <a:lnTo>
                          <a:pt x="20" y="3"/>
                        </a:lnTo>
                        <a:lnTo>
                          <a:pt x="31" y="0"/>
                        </a:lnTo>
                        <a:lnTo>
                          <a:pt x="44" y="0"/>
                        </a:lnTo>
                        <a:lnTo>
                          <a:pt x="49" y="1"/>
                        </a:lnTo>
                        <a:close/>
                      </a:path>
                    </a:pathLst>
                  </a:custGeom>
                  <a:solidFill>
                    <a:srgbClr val="A3893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66" name="Freeform 1423"/>
                  <p:cNvSpPr/>
                  <p:nvPr/>
                </p:nvSpPr>
                <p:spPr>
                  <a:xfrm>
                    <a:off x="900" y="518"/>
                    <a:ext cx="11" cy="9"/>
                  </a:xfrm>
                  <a:custGeom>
                    <a:avLst/>
                    <a:gdLst>
                      <a:gd name="txL" fmla="*/ 0 w 31"/>
                      <a:gd name="txT" fmla="*/ 0 h 27"/>
                      <a:gd name="txR" fmla="*/ 31 w 31"/>
                      <a:gd name="txB" fmla="*/ 27 h 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27">
                        <a:moveTo>
                          <a:pt x="30" y="0"/>
                        </a:moveTo>
                        <a:lnTo>
                          <a:pt x="31" y="1"/>
                        </a:lnTo>
                        <a:lnTo>
                          <a:pt x="28" y="7"/>
                        </a:lnTo>
                        <a:lnTo>
                          <a:pt x="27" y="9"/>
                        </a:lnTo>
                        <a:lnTo>
                          <a:pt x="27" y="13"/>
                        </a:lnTo>
                        <a:lnTo>
                          <a:pt x="25" y="14"/>
                        </a:lnTo>
                        <a:lnTo>
                          <a:pt x="24" y="16"/>
                        </a:lnTo>
                        <a:lnTo>
                          <a:pt x="21" y="21"/>
                        </a:lnTo>
                        <a:lnTo>
                          <a:pt x="16" y="24"/>
                        </a:lnTo>
                        <a:lnTo>
                          <a:pt x="12" y="26"/>
                        </a:lnTo>
                        <a:lnTo>
                          <a:pt x="6" y="26"/>
                        </a:lnTo>
                        <a:lnTo>
                          <a:pt x="2" y="26"/>
                        </a:lnTo>
                        <a:lnTo>
                          <a:pt x="0" y="27"/>
                        </a:lnTo>
                        <a:lnTo>
                          <a:pt x="0" y="26"/>
                        </a:lnTo>
                        <a:lnTo>
                          <a:pt x="13" y="10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67" name="Freeform 1424"/>
                  <p:cNvSpPr/>
                  <p:nvPr/>
                </p:nvSpPr>
                <p:spPr>
                  <a:xfrm>
                    <a:off x="859" y="447"/>
                    <a:ext cx="3" cy="6"/>
                  </a:xfrm>
                  <a:custGeom>
                    <a:avLst/>
                    <a:gdLst>
                      <a:gd name="txL" fmla="*/ 0 w 11"/>
                      <a:gd name="txT" fmla="*/ 0 h 18"/>
                      <a:gd name="txR" fmla="*/ 11 w 11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18">
                        <a:moveTo>
                          <a:pt x="3" y="14"/>
                        </a:moveTo>
                        <a:lnTo>
                          <a:pt x="0" y="18"/>
                        </a:lnTo>
                        <a:lnTo>
                          <a:pt x="0" y="15"/>
                        </a:lnTo>
                        <a:lnTo>
                          <a:pt x="11" y="0"/>
                        </a:lnTo>
                        <a:lnTo>
                          <a:pt x="3" y="14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68" name="Freeform 1425"/>
                  <p:cNvSpPr/>
                  <p:nvPr/>
                </p:nvSpPr>
                <p:spPr>
                  <a:xfrm>
                    <a:off x="869" y="480"/>
                    <a:ext cx="23" cy="13"/>
                  </a:xfrm>
                  <a:custGeom>
                    <a:avLst/>
                    <a:gdLst>
                      <a:gd name="txL" fmla="*/ 0 w 67"/>
                      <a:gd name="txT" fmla="*/ 0 h 37"/>
                      <a:gd name="txR" fmla="*/ 67 w 67"/>
                      <a:gd name="txB" fmla="*/ 37 h 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7" h="37">
                        <a:moveTo>
                          <a:pt x="53" y="0"/>
                        </a:moveTo>
                        <a:lnTo>
                          <a:pt x="65" y="2"/>
                        </a:lnTo>
                        <a:lnTo>
                          <a:pt x="66" y="4"/>
                        </a:lnTo>
                        <a:lnTo>
                          <a:pt x="67" y="7"/>
                        </a:lnTo>
                        <a:lnTo>
                          <a:pt x="18" y="29"/>
                        </a:lnTo>
                        <a:lnTo>
                          <a:pt x="0" y="37"/>
                        </a:lnTo>
                        <a:lnTo>
                          <a:pt x="0" y="36"/>
                        </a:lnTo>
                        <a:lnTo>
                          <a:pt x="6" y="23"/>
                        </a:lnTo>
                        <a:lnTo>
                          <a:pt x="15" y="14"/>
                        </a:lnTo>
                        <a:lnTo>
                          <a:pt x="22" y="7"/>
                        </a:lnTo>
                        <a:lnTo>
                          <a:pt x="31" y="4"/>
                        </a:lnTo>
                        <a:lnTo>
                          <a:pt x="41" y="0"/>
                        </a:lnTo>
                        <a:lnTo>
                          <a:pt x="53" y="0"/>
                        </a:lnTo>
                        <a:close/>
                      </a:path>
                    </a:pathLst>
                  </a:custGeom>
                  <a:solidFill>
                    <a:srgbClr val="E473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69" name="Freeform 1426"/>
                  <p:cNvSpPr/>
                  <p:nvPr/>
                </p:nvSpPr>
                <p:spPr>
                  <a:xfrm>
                    <a:off x="864" y="484"/>
                    <a:ext cx="5" cy="6"/>
                  </a:xfrm>
                  <a:custGeom>
                    <a:avLst/>
                    <a:gdLst>
                      <a:gd name="txL" fmla="*/ 0 w 15"/>
                      <a:gd name="txT" fmla="*/ 0 h 17"/>
                      <a:gd name="txR" fmla="*/ 15 w 15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17">
                        <a:moveTo>
                          <a:pt x="15" y="0"/>
                        </a:moveTo>
                        <a:lnTo>
                          <a:pt x="15" y="1"/>
                        </a:lnTo>
                        <a:lnTo>
                          <a:pt x="0" y="17"/>
                        </a:lnTo>
                        <a:lnTo>
                          <a:pt x="0" y="16"/>
                        </a:lnTo>
                        <a:lnTo>
                          <a:pt x="9" y="5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70" name="Freeform 1427"/>
                  <p:cNvSpPr>
                    <a:spLocks noEditPoints="1"/>
                  </p:cNvSpPr>
                  <p:nvPr/>
                </p:nvSpPr>
                <p:spPr>
                  <a:xfrm>
                    <a:off x="902" y="465"/>
                    <a:ext cx="104" cy="109"/>
                  </a:xfrm>
                  <a:custGeom>
                    <a:avLst/>
                    <a:gdLst>
                      <a:gd name="txL" fmla="*/ 0 w 312"/>
                      <a:gd name="txT" fmla="*/ 0 h 327"/>
                      <a:gd name="txR" fmla="*/ 312 w 312"/>
                      <a:gd name="txB" fmla="*/ 327 h 3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2" h="327">
                        <a:moveTo>
                          <a:pt x="221" y="29"/>
                        </a:moveTo>
                        <a:lnTo>
                          <a:pt x="219" y="27"/>
                        </a:lnTo>
                        <a:lnTo>
                          <a:pt x="222" y="22"/>
                        </a:lnTo>
                        <a:lnTo>
                          <a:pt x="230" y="13"/>
                        </a:lnTo>
                        <a:lnTo>
                          <a:pt x="233" y="17"/>
                        </a:lnTo>
                        <a:lnTo>
                          <a:pt x="234" y="17"/>
                        </a:lnTo>
                        <a:lnTo>
                          <a:pt x="233" y="15"/>
                        </a:lnTo>
                        <a:lnTo>
                          <a:pt x="232" y="12"/>
                        </a:lnTo>
                        <a:lnTo>
                          <a:pt x="231" y="11"/>
                        </a:lnTo>
                        <a:lnTo>
                          <a:pt x="225" y="6"/>
                        </a:lnTo>
                        <a:lnTo>
                          <a:pt x="222" y="4"/>
                        </a:lnTo>
                        <a:lnTo>
                          <a:pt x="221" y="3"/>
                        </a:lnTo>
                        <a:lnTo>
                          <a:pt x="219" y="0"/>
                        </a:lnTo>
                        <a:lnTo>
                          <a:pt x="232" y="10"/>
                        </a:lnTo>
                        <a:lnTo>
                          <a:pt x="244" y="21"/>
                        </a:lnTo>
                        <a:lnTo>
                          <a:pt x="249" y="24"/>
                        </a:lnTo>
                        <a:lnTo>
                          <a:pt x="255" y="29"/>
                        </a:lnTo>
                        <a:lnTo>
                          <a:pt x="266" y="39"/>
                        </a:lnTo>
                        <a:lnTo>
                          <a:pt x="273" y="46"/>
                        </a:lnTo>
                        <a:lnTo>
                          <a:pt x="280" y="53"/>
                        </a:lnTo>
                        <a:lnTo>
                          <a:pt x="282" y="55"/>
                        </a:lnTo>
                        <a:lnTo>
                          <a:pt x="284" y="57"/>
                        </a:lnTo>
                        <a:lnTo>
                          <a:pt x="286" y="59"/>
                        </a:lnTo>
                        <a:lnTo>
                          <a:pt x="291" y="65"/>
                        </a:lnTo>
                        <a:lnTo>
                          <a:pt x="306" y="84"/>
                        </a:lnTo>
                        <a:lnTo>
                          <a:pt x="312" y="96"/>
                        </a:lnTo>
                        <a:lnTo>
                          <a:pt x="297" y="113"/>
                        </a:lnTo>
                        <a:lnTo>
                          <a:pt x="290" y="120"/>
                        </a:lnTo>
                        <a:lnTo>
                          <a:pt x="286" y="130"/>
                        </a:lnTo>
                        <a:lnTo>
                          <a:pt x="285" y="150"/>
                        </a:lnTo>
                        <a:lnTo>
                          <a:pt x="284" y="155"/>
                        </a:lnTo>
                        <a:lnTo>
                          <a:pt x="282" y="160"/>
                        </a:lnTo>
                        <a:lnTo>
                          <a:pt x="280" y="161"/>
                        </a:lnTo>
                        <a:lnTo>
                          <a:pt x="279" y="163"/>
                        </a:lnTo>
                        <a:lnTo>
                          <a:pt x="276" y="168"/>
                        </a:lnTo>
                        <a:lnTo>
                          <a:pt x="273" y="172"/>
                        </a:lnTo>
                        <a:lnTo>
                          <a:pt x="245" y="210"/>
                        </a:lnTo>
                        <a:lnTo>
                          <a:pt x="239" y="216"/>
                        </a:lnTo>
                        <a:lnTo>
                          <a:pt x="221" y="233"/>
                        </a:lnTo>
                        <a:lnTo>
                          <a:pt x="212" y="239"/>
                        </a:lnTo>
                        <a:lnTo>
                          <a:pt x="186" y="259"/>
                        </a:lnTo>
                        <a:lnTo>
                          <a:pt x="190" y="245"/>
                        </a:lnTo>
                        <a:lnTo>
                          <a:pt x="192" y="232"/>
                        </a:lnTo>
                        <a:lnTo>
                          <a:pt x="192" y="231"/>
                        </a:lnTo>
                        <a:lnTo>
                          <a:pt x="116" y="305"/>
                        </a:lnTo>
                        <a:lnTo>
                          <a:pt x="92" y="321"/>
                        </a:lnTo>
                        <a:lnTo>
                          <a:pt x="89" y="323"/>
                        </a:lnTo>
                        <a:lnTo>
                          <a:pt x="89" y="325"/>
                        </a:lnTo>
                        <a:lnTo>
                          <a:pt x="88" y="327"/>
                        </a:lnTo>
                        <a:lnTo>
                          <a:pt x="75" y="315"/>
                        </a:lnTo>
                        <a:lnTo>
                          <a:pt x="59" y="305"/>
                        </a:lnTo>
                        <a:lnTo>
                          <a:pt x="81" y="285"/>
                        </a:lnTo>
                        <a:lnTo>
                          <a:pt x="78" y="274"/>
                        </a:lnTo>
                        <a:lnTo>
                          <a:pt x="72" y="265"/>
                        </a:lnTo>
                        <a:lnTo>
                          <a:pt x="70" y="264"/>
                        </a:lnTo>
                        <a:lnTo>
                          <a:pt x="64" y="265"/>
                        </a:lnTo>
                        <a:lnTo>
                          <a:pt x="63" y="268"/>
                        </a:lnTo>
                        <a:lnTo>
                          <a:pt x="64" y="276"/>
                        </a:lnTo>
                        <a:lnTo>
                          <a:pt x="64" y="277"/>
                        </a:lnTo>
                        <a:lnTo>
                          <a:pt x="46" y="292"/>
                        </a:lnTo>
                        <a:lnTo>
                          <a:pt x="40" y="274"/>
                        </a:lnTo>
                        <a:lnTo>
                          <a:pt x="36" y="271"/>
                        </a:lnTo>
                        <a:lnTo>
                          <a:pt x="48" y="249"/>
                        </a:lnTo>
                        <a:lnTo>
                          <a:pt x="51" y="238"/>
                        </a:lnTo>
                        <a:lnTo>
                          <a:pt x="52" y="235"/>
                        </a:lnTo>
                        <a:lnTo>
                          <a:pt x="52" y="232"/>
                        </a:lnTo>
                        <a:lnTo>
                          <a:pt x="52" y="231"/>
                        </a:lnTo>
                        <a:lnTo>
                          <a:pt x="54" y="225"/>
                        </a:lnTo>
                        <a:lnTo>
                          <a:pt x="53" y="220"/>
                        </a:lnTo>
                        <a:lnTo>
                          <a:pt x="51" y="219"/>
                        </a:lnTo>
                        <a:lnTo>
                          <a:pt x="40" y="235"/>
                        </a:lnTo>
                        <a:lnTo>
                          <a:pt x="38" y="238"/>
                        </a:lnTo>
                        <a:lnTo>
                          <a:pt x="24" y="262"/>
                        </a:lnTo>
                        <a:lnTo>
                          <a:pt x="17" y="262"/>
                        </a:lnTo>
                        <a:lnTo>
                          <a:pt x="0" y="281"/>
                        </a:lnTo>
                        <a:lnTo>
                          <a:pt x="2" y="280"/>
                        </a:lnTo>
                        <a:lnTo>
                          <a:pt x="3" y="279"/>
                        </a:lnTo>
                        <a:lnTo>
                          <a:pt x="3" y="275"/>
                        </a:lnTo>
                        <a:lnTo>
                          <a:pt x="4" y="273"/>
                        </a:lnTo>
                        <a:lnTo>
                          <a:pt x="23" y="247"/>
                        </a:lnTo>
                        <a:lnTo>
                          <a:pt x="27" y="245"/>
                        </a:lnTo>
                        <a:lnTo>
                          <a:pt x="64" y="196"/>
                        </a:lnTo>
                        <a:lnTo>
                          <a:pt x="112" y="154"/>
                        </a:lnTo>
                        <a:lnTo>
                          <a:pt x="120" y="147"/>
                        </a:lnTo>
                        <a:lnTo>
                          <a:pt x="130" y="141"/>
                        </a:lnTo>
                        <a:lnTo>
                          <a:pt x="137" y="132"/>
                        </a:lnTo>
                        <a:lnTo>
                          <a:pt x="146" y="125"/>
                        </a:lnTo>
                        <a:lnTo>
                          <a:pt x="150" y="118"/>
                        </a:lnTo>
                        <a:lnTo>
                          <a:pt x="153" y="114"/>
                        </a:lnTo>
                        <a:lnTo>
                          <a:pt x="156" y="112"/>
                        </a:lnTo>
                        <a:lnTo>
                          <a:pt x="161" y="105"/>
                        </a:lnTo>
                        <a:lnTo>
                          <a:pt x="164" y="101"/>
                        </a:lnTo>
                        <a:lnTo>
                          <a:pt x="167" y="99"/>
                        </a:lnTo>
                        <a:lnTo>
                          <a:pt x="177" y="84"/>
                        </a:lnTo>
                        <a:lnTo>
                          <a:pt x="182" y="77"/>
                        </a:lnTo>
                        <a:lnTo>
                          <a:pt x="184" y="73"/>
                        </a:lnTo>
                        <a:lnTo>
                          <a:pt x="188" y="71"/>
                        </a:lnTo>
                        <a:lnTo>
                          <a:pt x="194" y="60"/>
                        </a:lnTo>
                        <a:lnTo>
                          <a:pt x="195" y="59"/>
                        </a:lnTo>
                        <a:lnTo>
                          <a:pt x="198" y="57"/>
                        </a:lnTo>
                        <a:lnTo>
                          <a:pt x="203" y="55"/>
                        </a:lnTo>
                        <a:lnTo>
                          <a:pt x="210" y="49"/>
                        </a:lnTo>
                        <a:lnTo>
                          <a:pt x="213" y="45"/>
                        </a:lnTo>
                        <a:lnTo>
                          <a:pt x="216" y="40"/>
                        </a:lnTo>
                        <a:lnTo>
                          <a:pt x="221" y="29"/>
                        </a:lnTo>
                        <a:close/>
                        <a:moveTo>
                          <a:pt x="196" y="154"/>
                        </a:moveTo>
                        <a:lnTo>
                          <a:pt x="196" y="155"/>
                        </a:lnTo>
                        <a:lnTo>
                          <a:pt x="197" y="153"/>
                        </a:lnTo>
                        <a:lnTo>
                          <a:pt x="200" y="151"/>
                        </a:lnTo>
                        <a:lnTo>
                          <a:pt x="204" y="149"/>
                        </a:lnTo>
                        <a:lnTo>
                          <a:pt x="212" y="143"/>
                        </a:lnTo>
                        <a:lnTo>
                          <a:pt x="216" y="136"/>
                        </a:lnTo>
                        <a:lnTo>
                          <a:pt x="221" y="130"/>
                        </a:lnTo>
                        <a:lnTo>
                          <a:pt x="224" y="120"/>
                        </a:lnTo>
                        <a:lnTo>
                          <a:pt x="224" y="115"/>
                        </a:lnTo>
                        <a:lnTo>
                          <a:pt x="224" y="113"/>
                        </a:lnTo>
                        <a:lnTo>
                          <a:pt x="224" y="112"/>
                        </a:lnTo>
                        <a:lnTo>
                          <a:pt x="225" y="112"/>
                        </a:lnTo>
                        <a:lnTo>
                          <a:pt x="224" y="109"/>
                        </a:lnTo>
                        <a:lnTo>
                          <a:pt x="224" y="108"/>
                        </a:lnTo>
                        <a:lnTo>
                          <a:pt x="224" y="106"/>
                        </a:lnTo>
                        <a:lnTo>
                          <a:pt x="224" y="101"/>
                        </a:lnTo>
                        <a:lnTo>
                          <a:pt x="222" y="91"/>
                        </a:lnTo>
                        <a:lnTo>
                          <a:pt x="221" y="90"/>
                        </a:lnTo>
                        <a:lnTo>
                          <a:pt x="196" y="154"/>
                        </a:lnTo>
                        <a:close/>
                        <a:moveTo>
                          <a:pt x="210" y="183"/>
                        </a:moveTo>
                        <a:lnTo>
                          <a:pt x="209" y="178"/>
                        </a:lnTo>
                        <a:lnTo>
                          <a:pt x="208" y="175"/>
                        </a:lnTo>
                        <a:lnTo>
                          <a:pt x="204" y="173"/>
                        </a:lnTo>
                        <a:lnTo>
                          <a:pt x="201" y="173"/>
                        </a:lnTo>
                        <a:lnTo>
                          <a:pt x="188" y="173"/>
                        </a:lnTo>
                        <a:lnTo>
                          <a:pt x="168" y="175"/>
                        </a:lnTo>
                        <a:lnTo>
                          <a:pt x="153" y="181"/>
                        </a:lnTo>
                        <a:lnTo>
                          <a:pt x="137" y="191"/>
                        </a:lnTo>
                        <a:lnTo>
                          <a:pt x="126" y="204"/>
                        </a:lnTo>
                        <a:lnTo>
                          <a:pt x="126" y="205"/>
                        </a:lnTo>
                        <a:lnTo>
                          <a:pt x="128" y="208"/>
                        </a:lnTo>
                        <a:lnTo>
                          <a:pt x="131" y="211"/>
                        </a:lnTo>
                        <a:lnTo>
                          <a:pt x="135" y="213"/>
                        </a:lnTo>
                        <a:lnTo>
                          <a:pt x="172" y="195"/>
                        </a:lnTo>
                        <a:lnTo>
                          <a:pt x="210" y="183"/>
                        </a:lnTo>
                        <a:close/>
                        <a:moveTo>
                          <a:pt x="125" y="165"/>
                        </a:moveTo>
                        <a:lnTo>
                          <a:pt x="125" y="163"/>
                        </a:lnTo>
                        <a:lnTo>
                          <a:pt x="112" y="169"/>
                        </a:lnTo>
                        <a:lnTo>
                          <a:pt x="101" y="178"/>
                        </a:lnTo>
                        <a:lnTo>
                          <a:pt x="90" y="186"/>
                        </a:lnTo>
                        <a:lnTo>
                          <a:pt x="82" y="197"/>
                        </a:lnTo>
                        <a:lnTo>
                          <a:pt x="82" y="199"/>
                        </a:lnTo>
                        <a:lnTo>
                          <a:pt x="87" y="203"/>
                        </a:lnTo>
                        <a:lnTo>
                          <a:pt x="89" y="204"/>
                        </a:lnTo>
                        <a:lnTo>
                          <a:pt x="98" y="199"/>
                        </a:lnTo>
                        <a:lnTo>
                          <a:pt x="101" y="197"/>
                        </a:lnTo>
                        <a:lnTo>
                          <a:pt x="106" y="196"/>
                        </a:lnTo>
                        <a:lnTo>
                          <a:pt x="118" y="186"/>
                        </a:lnTo>
                        <a:lnTo>
                          <a:pt x="118" y="184"/>
                        </a:lnTo>
                        <a:lnTo>
                          <a:pt x="118" y="183"/>
                        </a:lnTo>
                        <a:lnTo>
                          <a:pt x="119" y="183"/>
                        </a:lnTo>
                        <a:lnTo>
                          <a:pt x="122" y="180"/>
                        </a:lnTo>
                        <a:lnTo>
                          <a:pt x="124" y="175"/>
                        </a:lnTo>
                        <a:lnTo>
                          <a:pt x="124" y="172"/>
                        </a:lnTo>
                        <a:lnTo>
                          <a:pt x="125" y="169"/>
                        </a:lnTo>
                        <a:lnTo>
                          <a:pt x="125" y="165"/>
                        </a:lnTo>
                        <a:close/>
                        <a:moveTo>
                          <a:pt x="254" y="105"/>
                        </a:moveTo>
                        <a:lnTo>
                          <a:pt x="252" y="107"/>
                        </a:lnTo>
                        <a:lnTo>
                          <a:pt x="256" y="115"/>
                        </a:lnTo>
                        <a:lnTo>
                          <a:pt x="258" y="117"/>
                        </a:lnTo>
                        <a:lnTo>
                          <a:pt x="262" y="109"/>
                        </a:lnTo>
                        <a:lnTo>
                          <a:pt x="264" y="102"/>
                        </a:lnTo>
                        <a:lnTo>
                          <a:pt x="267" y="88"/>
                        </a:lnTo>
                        <a:lnTo>
                          <a:pt x="266" y="81"/>
                        </a:lnTo>
                        <a:lnTo>
                          <a:pt x="263" y="73"/>
                        </a:lnTo>
                        <a:lnTo>
                          <a:pt x="256" y="60"/>
                        </a:lnTo>
                        <a:lnTo>
                          <a:pt x="252" y="79"/>
                        </a:lnTo>
                        <a:lnTo>
                          <a:pt x="254" y="105"/>
                        </a:lnTo>
                        <a:close/>
                        <a:moveTo>
                          <a:pt x="280" y="88"/>
                        </a:moveTo>
                        <a:lnTo>
                          <a:pt x="280" y="87"/>
                        </a:lnTo>
                        <a:lnTo>
                          <a:pt x="261" y="149"/>
                        </a:lnTo>
                        <a:lnTo>
                          <a:pt x="261" y="151"/>
                        </a:lnTo>
                        <a:lnTo>
                          <a:pt x="264" y="154"/>
                        </a:lnTo>
                        <a:lnTo>
                          <a:pt x="272" y="153"/>
                        </a:lnTo>
                        <a:lnTo>
                          <a:pt x="281" y="136"/>
                        </a:lnTo>
                        <a:lnTo>
                          <a:pt x="286" y="119"/>
                        </a:lnTo>
                        <a:lnTo>
                          <a:pt x="286" y="109"/>
                        </a:lnTo>
                        <a:lnTo>
                          <a:pt x="285" y="102"/>
                        </a:lnTo>
                        <a:lnTo>
                          <a:pt x="280" y="88"/>
                        </a:lnTo>
                        <a:close/>
                        <a:moveTo>
                          <a:pt x="154" y="219"/>
                        </a:moveTo>
                        <a:lnTo>
                          <a:pt x="138" y="240"/>
                        </a:lnTo>
                        <a:lnTo>
                          <a:pt x="126" y="265"/>
                        </a:lnTo>
                        <a:lnTo>
                          <a:pt x="126" y="268"/>
                        </a:lnTo>
                        <a:lnTo>
                          <a:pt x="131" y="267"/>
                        </a:lnTo>
                        <a:lnTo>
                          <a:pt x="137" y="267"/>
                        </a:lnTo>
                        <a:lnTo>
                          <a:pt x="142" y="264"/>
                        </a:lnTo>
                        <a:lnTo>
                          <a:pt x="148" y="262"/>
                        </a:lnTo>
                        <a:lnTo>
                          <a:pt x="152" y="257"/>
                        </a:lnTo>
                        <a:lnTo>
                          <a:pt x="156" y="252"/>
                        </a:lnTo>
                        <a:lnTo>
                          <a:pt x="159" y="245"/>
                        </a:lnTo>
                        <a:lnTo>
                          <a:pt x="162" y="238"/>
                        </a:lnTo>
                        <a:lnTo>
                          <a:pt x="161" y="228"/>
                        </a:lnTo>
                        <a:lnTo>
                          <a:pt x="156" y="221"/>
                        </a:lnTo>
                        <a:lnTo>
                          <a:pt x="154" y="219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71" name="Freeform 1428"/>
                  <p:cNvSpPr/>
                  <p:nvPr/>
                </p:nvSpPr>
                <p:spPr>
                  <a:xfrm>
                    <a:off x="967" y="495"/>
                    <a:ext cx="10" cy="21"/>
                  </a:xfrm>
                  <a:custGeom>
                    <a:avLst/>
                    <a:gdLst>
                      <a:gd name="txL" fmla="*/ 0 w 29"/>
                      <a:gd name="txT" fmla="*/ 0 h 65"/>
                      <a:gd name="txR" fmla="*/ 29 w 29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" h="65">
                        <a:moveTo>
                          <a:pt x="0" y="65"/>
                        </a:moveTo>
                        <a:lnTo>
                          <a:pt x="0" y="64"/>
                        </a:lnTo>
                        <a:lnTo>
                          <a:pt x="25" y="0"/>
                        </a:lnTo>
                        <a:lnTo>
                          <a:pt x="26" y="1"/>
                        </a:lnTo>
                        <a:lnTo>
                          <a:pt x="28" y="11"/>
                        </a:lnTo>
                        <a:lnTo>
                          <a:pt x="28" y="16"/>
                        </a:lnTo>
                        <a:lnTo>
                          <a:pt x="28" y="18"/>
                        </a:lnTo>
                        <a:lnTo>
                          <a:pt x="28" y="19"/>
                        </a:lnTo>
                        <a:lnTo>
                          <a:pt x="29" y="22"/>
                        </a:lnTo>
                        <a:lnTo>
                          <a:pt x="28" y="22"/>
                        </a:lnTo>
                        <a:lnTo>
                          <a:pt x="28" y="23"/>
                        </a:lnTo>
                        <a:lnTo>
                          <a:pt x="28" y="25"/>
                        </a:lnTo>
                        <a:lnTo>
                          <a:pt x="28" y="30"/>
                        </a:lnTo>
                        <a:lnTo>
                          <a:pt x="25" y="40"/>
                        </a:lnTo>
                        <a:lnTo>
                          <a:pt x="20" y="46"/>
                        </a:lnTo>
                        <a:lnTo>
                          <a:pt x="16" y="53"/>
                        </a:lnTo>
                        <a:lnTo>
                          <a:pt x="8" y="59"/>
                        </a:lnTo>
                        <a:lnTo>
                          <a:pt x="4" y="61"/>
                        </a:lnTo>
                        <a:lnTo>
                          <a:pt x="1" y="63"/>
                        </a:lnTo>
                        <a:lnTo>
                          <a:pt x="0" y="65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72" name="Freeform 1429"/>
                  <p:cNvSpPr/>
                  <p:nvPr/>
                </p:nvSpPr>
                <p:spPr>
                  <a:xfrm>
                    <a:off x="944" y="522"/>
                    <a:ext cx="28" cy="14"/>
                  </a:xfrm>
                  <a:custGeom>
                    <a:avLst/>
                    <a:gdLst>
                      <a:gd name="txL" fmla="*/ 0 w 84"/>
                      <a:gd name="txT" fmla="*/ 0 h 40"/>
                      <a:gd name="txR" fmla="*/ 84 w 84"/>
                      <a:gd name="txB" fmla="*/ 40 h 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4" h="40">
                        <a:moveTo>
                          <a:pt x="75" y="0"/>
                        </a:moveTo>
                        <a:lnTo>
                          <a:pt x="78" y="0"/>
                        </a:lnTo>
                        <a:lnTo>
                          <a:pt x="82" y="2"/>
                        </a:lnTo>
                        <a:lnTo>
                          <a:pt x="83" y="5"/>
                        </a:lnTo>
                        <a:lnTo>
                          <a:pt x="84" y="10"/>
                        </a:lnTo>
                        <a:lnTo>
                          <a:pt x="46" y="22"/>
                        </a:lnTo>
                        <a:lnTo>
                          <a:pt x="9" y="40"/>
                        </a:lnTo>
                        <a:lnTo>
                          <a:pt x="5" y="38"/>
                        </a:lnTo>
                        <a:lnTo>
                          <a:pt x="2" y="35"/>
                        </a:lnTo>
                        <a:lnTo>
                          <a:pt x="0" y="32"/>
                        </a:lnTo>
                        <a:lnTo>
                          <a:pt x="0" y="31"/>
                        </a:lnTo>
                        <a:lnTo>
                          <a:pt x="11" y="18"/>
                        </a:lnTo>
                        <a:lnTo>
                          <a:pt x="27" y="8"/>
                        </a:lnTo>
                        <a:lnTo>
                          <a:pt x="42" y="2"/>
                        </a:lnTo>
                        <a:lnTo>
                          <a:pt x="62" y="0"/>
                        </a:lnTo>
                        <a:lnTo>
                          <a:pt x="75" y="0"/>
                        </a:lnTo>
                        <a:close/>
                      </a:path>
                    </a:pathLst>
                  </a:custGeom>
                  <a:solidFill>
                    <a:srgbClr val="F06A64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73" name="Freeform 1430"/>
                  <p:cNvSpPr/>
                  <p:nvPr/>
                </p:nvSpPr>
                <p:spPr>
                  <a:xfrm>
                    <a:off x="929" y="519"/>
                    <a:ext cx="14" cy="14"/>
                  </a:xfrm>
                  <a:custGeom>
                    <a:avLst/>
                    <a:gdLst>
                      <a:gd name="txL" fmla="*/ 0 w 43"/>
                      <a:gd name="txT" fmla="*/ 0 h 41"/>
                      <a:gd name="txR" fmla="*/ 43 w 43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3" h="41">
                        <a:moveTo>
                          <a:pt x="43" y="0"/>
                        </a:moveTo>
                        <a:lnTo>
                          <a:pt x="43" y="2"/>
                        </a:lnTo>
                        <a:lnTo>
                          <a:pt x="43" y="6"/>
                        </a:lnTo>
                        <a:lnTo>
                          <a:pt x="42" y="9"/>
                        </a:lnTo>
                        <a:lnTo>
                          <a:pt x="42" y="12"/>
                        </a:lnTo>
                        <a:lnTo>
                          <a:pt x="40" y="17"/>
                        </a:lnTo>
                        <a:lnTo>
                          <a:pt x="37" y="20"/>
                        </a:lnTo>
                        <a:lnTo>
                          <a:pt x="36" y="20"/>
                        </a:lnTo>
                        <a:lnTo>
                          <a:pt x="36" y="21"/>
                        </a:lnTo>
                        <a:lnTo>
                          <a:pt x="36" y="23"/>
                        </a:lnTo>
                        <a:lnTo>
                          <a:pt x="24" y="33"/>
                        </a:lnTo>
                        <a:lnTo>
                          <a:pt x="19" y="34"/>
                        </a:lnTo>
                        <a:lnTo>
                          <a:pt x="16" y="36"/>
                        </a:lnTo>
                        <a:lnTo>
                          <a:pt x="7" y="41"/>
                        </a:lnTo>
                        <a:lnTo>
                          <a:pt x="5" y="40"/>
                        </a:lnTo>
                        <a:lnTo>
                          <a:pt x="0" y="36"/>
                        </a:lnTo>
                        <a:lnTo>
                          <a:pt x="0" y="34"/>
                        </a:lnTo>
                        <a:lnTo>
                          <a:pt x="8" y="23"/>
                        </a:lnTo>
                        <a:lnTo>
                          <a:pt x="19" y="15"/>
                        </a:lnTo>
                        <a:lnTo>
                          <a:pt x="30" y="6"/>
                        </a:lnTo>
                        <a:lnTo>
                          <a:pt x="43" y="0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74" name="Freeform 1431"/>
                  <p:cNvSpPr/>
                  <p:nvPr/>
                </p:nvSpPr>
                <p:spPr>
                  <a:xfrm>
                    <a:off x="986" y="485"/>
                    <a:ext cx="5" cy="19"/>
                  </a:xfrm>
                  <a:custGeom>
                    <a:avLst/>
                    <a:gdLst>
                      <a:gd name="txL" fmla="*/ 0 w 15"/>
                      <a:gd name="txT" fmla="*/ 0 h 57"/>
                      <a:gd name="txR" fmla="*/ 15 w 15"/>
                      <a:gd name="txB" fmla="*/ 57 h 5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57">
                        <a:moveTo>
                          <a:pt x="0" y="47"/>
                        </a:moveTo>
                        <a:lnTo>
                          <a:pt x="2" y="45"/>
                        </a:lnTo>
                        <a:lnTo>
                          <a:pt x="0" y="19"/>
                        </a:lnTo>
                        <a:lnTo>
                          <a:pt x="4" y="0"/>
                        </a:lnTo>
                        <a:lnTo>
                          <a:pt x="11" y="13"/>
                        </a:lnTo>
                        <a:lnTo>
                          <a:pt x="14" y="21"/>
                        </a:lnTo>
                        <a:lnTo>
                          <a:pt x="15" y="28"/>
                        </a:lnTo>
                        <a:lnTo>
                          <a:pt x="12" y="42"/>
                        </a:lnTo>
                        <a:lnTo>
                          <a:pt x="10" y="49"/>
                        </a:lnTo>
                        <a:lnTo>
                          <a:pt x="6" y="57"/>
                        </a:lnTo>
                        <a:lnTo>
                          <a:pt x="4" y="55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rgbClr val="F06A64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75" name="Freeform 1432"/>
                  <p:cNvSpPr/>
                  <p:nvPr/>
                </p:nvSpPr>
                <p:spPr>
                  <a:xfrm>
                    <a:off x="989" y="494"/>
                    <a:ext cx="8" cy="22"/>
                  </a:xfrm>
                  <a:custGeom>
                    <a:avLst/>
                    <a:gdLst>
                      <a:gd name="txL" fmla="*/ 0 w 25"/>
                      <a:gd name="txT" fmla="*/ 0 h 67"/>
                      <a:gd name="txR" fmla="*/ 25 w 25"/>
                      <a:gd name="txB" fmla="*/ 67 h 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67">
                        <a:moveTo>
                          <a:pt x="19" y="0"/>
                        </a:moveTo>
                        <a:lnTo>
                          <a:pt x="19" y="1"/>
                        </a:lnTo>
                        <a:lnTo>
                          <a:pt x="24" y="15"/>
                        </a:lnTo>
                        <a:lnTo>
                          <a:pt x="25" y="22"/>
                        </a:lnTo>
                        <a:lnTo>
                          <a:pt x="25" y="32"/>
                        </a:lnTo>
                        <a:lnTo>
                          <a:pt x="20" y="49"/>
                        </a:lnTo>
                        <a:lnTo>
                          <a:pt x="11" y="66"/>
                        </a:lnTo>
                        <a:lnTo>
                          <a:pt x="3" y="67"/>
                        </a:lnTo>
                        <a:lnTo>
                          <a:pt x="0" y="64"/>
                        </a:lnTo>
                        <a:lnTo>
                          <a:pt x="0" y="62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76" name="Freeform 1433"/>
                  <p:cNvSpPr/>
                  <p:nvPr/>
                </p:nvSpPr>
                <p:spPr>
                  <a:xfrm>
                    <a:off x="944" y="538"/>
                    <a:ext cx="12" cy="16"/>
                  </a:xfrm>
                  <a:custGeom>
                    <a:avLst/>
                    <a:gdLst>
                      <a:gd name="txL" fmla="*/ 0 w 36"/>
                      <a:gd name="txT" fmla="*/ 0 h 49"/>
                      <a:gd name="txR" fmla="*/ 36 w 36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49">
                        <a:moveTo>
                          <a:pt x="0" y="46"/>
                        </a:moveTo>
                        <a:lnTo>
                          <a:pt x="12" y="21"/>
                        </a:lnTo>
                        <a:lnTo>
                          <a:pt x="28" y="0"/>
                        </a:lnTo>
                        <a:lnTo>
                          <a:pt x="30" y="2"/>
                        </a:lnTo>
                        <a:lnTo>
                          <a:pt x="35" y="9"/>
                        </a:lnTo>
                        <a:lnTo>
                          <a:pt x="36" y="19"/>
                        </a:lnTo>
                        <a:lnTo>
                          <a:pt x="33" y="26"/>
                        </a:lnTo>
                        <a:lnTo>
                          <a:pt x="30" y="33"/>
                        </a:lnTo>
                        <a:lnTo>
                          <a:pt x="26" y="38"/>
                        </a:lnTo>
                        <a:lnTo>
                          <a:pt x="22" y="43"/>
                        </a:lnTo>
                        <a:lnTo>
                          <a:pt x="16" y="45"/>
                        </a:lnTo>
                        <a:lnTo>
                          <a:pt x="11" y="48"/>
                        </a:lnTo>
                        <a:lnTo>
                          <a:pt x="5" y="48"/>
                        </a:lnTo>
                        <a:lnTo>
                          <a:pt x="0" y="49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77" name="Freeform 1434"/>
                  <p:cNvSpPr/>
                  <p:nvPr/>
                </p:nvSpPr>
                <p:spPr>
                  <a:xfrm>
                    <a:off x="965" y="474"/>
                    <a:ext cx="10" cy="11"/>
                  </a:xfrm>
                  <a:custGeom>
                    <a:avLst/>
                    <a:gdLst>
                      <a:gd name="txL" fmla="*/ 0 w 31"/>
                      <a:gd name="txT" fmla="*/ 0 h 33"/>
                      <a:gd name="txR" fmla="*/ 31 w 31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33">
                        <a:moveTo>
                          <a:pt x="29" y="0"/>
                        </a:moveTo>
                        <a:lnTo>
                          <a:pt x="31" y="2"/>
                        </a:lnTo>
                        <a:lnTo>
                          <a:pt x="26" y="13"/>
                        </a:lnTo>
                        <a:lnTo>
                          <a:pt x="23" y="18"/>
                        </a:lnTo>
                        <a:lnTo>
                          <a:pt x="20" y="22"/>
                        </a:lnTo>
                        <a:lnTo>
                          <a:pt x="13" y="28"/>
                        </a:lnTo>
                        <a:lnTo>
                          <a:pt x="8" y="30"/>
                        </a:lnTo>
                        <a:lnTo>
                          <a:pt x="5" y="32"/>
                        </a:lnTo>
                        <a:lnTo>
                          <a:pt x="0" y="33"/>
                        </a:lnTo>
                        <a:lnTo>
                          <a:pt x="0" y="31"/>
                        </a:lnTo>
                        <a:lnTo>
                          <a:pt x="29" y="0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78" name="Freeform 1435"/>
                  <p:cNvSpPr>
                    <a:spLocks noEditPoints="1"/>
                  </p:cNvSpPr>
                  <p:nvPr/>
                </p:nvSpPr>
                <p:spPr>
                  <a:xfrm>
                    <a:off x="871" y="500"/>
                    <a:ext cx="79" cy="80"/>
                  </a:xfrm>
                  <a:custGeom>
                    <a:avLst/>
                    <a:gdLst>
                      <a:gd name="txL" fmla="*/ 0 w 238"/>
                      <a:gd name="txT" fmla="*/ 0 h 239"/>
                      <a:gd name="txR" fmla="*/ 238 w 238"/>
                      <a:gd name="txB" fmla="*/ 239 h 2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8" h="239">
                        <a:moveTo>
                          <a:pt x="235" y="1"/>
                        </a:moveTo>
                        <a:lnTo>
                          <a:pt x="238" y="0"/>
                        </a:lnTo>
                        <a:lnTo>
                          <a:pt x="238" y="2"/>
                        </a:lnTo>
                        <a:lnTo>
                          <a:pt x="224" y="28"/>
                        </a:lnTo>
                        <a:lnTo>
                          <a:pt x="221" y="30"/>
                        </a:lnTo>
                        <a:lnTo>
                          <a:pt x="204" y="47"/>
                        </a:lnTo>
                        <a:lnTo>
                          <a:pt x="156" y="89"/>
                        </a:lnTo>
                        <a:lnTo>
                          <a:pt x="137" y="108"/>
                        </a:lnTo>
                        <a:lnTo>
                          <a:pt x="122" y="128"/>
                        </a:lnTo>
                        <a:lnTo>
                          <a:pt x="122" y="130"/>
                        </a:lnTo>
                        <a:lnTo>
                          <a:pt x="115" y="140"/>
                        </a:lnTo>
                        <a:lnTo>
                          <a:pt x="96" y="166"/>
                        </a:lnTo>
                        <a:lnTo>
                          <a:pt x="95" y="167"/>
                        </a:lnTo>
                        <a:lnTo>
                          <a:pt x="95" y="168"/>
                        </a:lnTo>
                        <a:lnTo>
                          <a:pt x="95" y="172"/>
                        </a:lnTo>
                        <a:lnTo>
                          <a:pt x="94" y="173"/>
                        </a:lnTo>
                        <a:lnTo>
                          <a:pt x="92" y="174"/>
                        </a:lnTo>
                        <a:lnTo>
                          <a:pt x="74" y="194"/>
                        </a:lnTo>
                        <a:lnTo>
                          <a:pt x="66" y="205"/>
                        </a:lnTo>
                        <a:lnTo>
                          <a:pt x="60" y="218"/>
                        </a:lnTo>
                        <a:lnTo>
                          <a:pt x="59" y="224"/>
                        </a:lnTo>
                        <a:lnTo>
                          <a:pt x="56" y="229"/>
                        </a:lnTo>
                        <a:lnTo>
                          <a:pt x="56" y="232"/>
                        </a:lnTo>
                        <a:lnTo>
                          <a:pt x="54" y="235"/>
                        </a:lnTo>
                        <a:lnTo>
                          <a:pt x="44" y="239"/>
                        </a:lnTo>
                        <a:lnTo>
                          <a:pt x="28" y="217"/>
                        </a:lnTo>
                        <a:lnTo>
                          <a:pt x="22" y="208"/>
                        </a:lnTo>
                        <a:lnTo>
                          <a:pt x="20" y="208"/>
                        </a:lnTo>
                        <a:lnTo>
                          <a:pt x="19" y="205"/>
                        </a:lnTo>
                        <a:lnTo>
                          <a:pt x="17" y="198"/>
                        </a:lnTo>
                        <a:lnTo>
                          <a:pt x="16" y="196"/>
                        </a:lnTo>
                        <a:lnTo>
                          <a:pt x="6" y="169"/>
                        </a:lnTo>
                        <a:lnTo>
                          <a:pt x="0" y="144"/>
                        </a:lnTo>
                        <a:lnTo>
                          <a:pt x="0" y="140"/>
                        </a:lnTo>
                        <a:lnTo>
                          <a:pt x="0" y="138"/>
                        </a:lnTo>
                        <a:lnTo>
                          <a:pt x="2" y="136"/>
                        </a:lnTo>
                        <a:lnTo>
                          <a:pt x="10" y="130"/>
                        </a:lnTo>
                        <a:lnTo>
                          <a:pt x="12" y="126"/>
                        </a:lnTo>
                        <a:lnTo>
                          <a:pt x="16" y="124"/>
                        </a:lnTo>
                        <a:lnTo>
                          <a:pt x="17" y="119"/>
                        </a:lnTo>
                        <a:lnTo>
                          <a:pt x="19" y="115"/>
                        </a:lnTo>
                        <a:lnTo>
                          <a:pt x="20" y="110"/>
                        </a:lnTo>
                        <a:lnTo>
                          <a:pt x="23" y="107"/>
                        </a:lnTo>
                        <a:lnTo>
                          <a:pt x="24" y="100"/>
                        </a:lnTo>
                        <a:lnTo>
                          <a:pt x="48" y="76"/>
                        </a:lnTo>
                        <a:lnTo>
                          <a:pt x="50" y="76"/>
                        </a:lnTo>
                        <a:lnTo>
                          <a:pt x="52" y="73"/>
                        </a:lnTo>
                        <a:lnTo>
                          <a:pt x="59" y="66"/>
                        </a:lnTo>
                        <a:lnTo>
                          <a:pt x="60" y="67"/>
                        </a:lnTo>
                        <a:lnTo>
                          <a:pt x="61" y="71"/>
                        </a:lnTo>
                        <a:lnTo>
                          <a:pt x="59" y="78"/>
                        </a:lnTo>
                        <a:lnTo>
                          <a:pt x="60" y="84"/>
                        </a:lnTo>
                        <a:lnTo>
                          <a:pt x="60" y="92"/>
                        </a:lnTo>
                        <a:lnTo>
                          <a:pt x="61" y="94"/>
                        </a:lnTo>
                        <a:lnTo>
                          <a:pt x="71" y="115"/>
                        </a:lnTo>
                        <a:lnTo>
                          <a:pt x="80" y="121"/>
                        </a:lnTo>
                        <a:lnTo>
                          <a:pt x="90" y="128"/>
                        </a:lnTo>
                        <a:lnTo>
                          <a:pt x="96" y="130"/>
                        </a:lnTo>
                        <a:lnTo>
                          <a:pt x="97" y="130"/>
                        </a:lnTo>
                        <a:lnTo>
                          <a:pt x="125" y="104"/>
                        </a:lnTo>
                        <a:lnTo>
                          <a:pt x="131" y="90"/>
                        </a:lnTo>
                        <a:lnTo>
                          <a:pt x="133" y="88"/>
                        </a:lnTo>
                        <a:lnTo>
                          <a:pt x="154" y="65"/>
                        </a:lnTo>
                        <a:lnTo>
                          <a:pt x="155" y="64"/>
                        </a:lnTo>
                        <a:lnTo>
                          <a:pt x="156" y="66"/>
                        </a:lnTo>
                        <a:lnTo>
                          <a:pt x="152" y="77"/>
                        </a:lnTo>
                        <a:lnTo>
                          <a:pt x="157" y="74"/>
                        </a:lnTo>
                        <a:lnTo>
                          <a:pt x="167" y="68"/>
                        </a:lnTo>
                        <a:lnTo>
                          <a:pt x="169" y="65"/>
                        </a:lnTo>
                        <a:lnTo>
                          <a:pt x="173" y="58"/>
                        </a:lnTo>
                        <a:lnTo>
                          <a:pt x="176" y="55"/>
                        </a:lnTo>
                        <a:lnTo>
                          <a:pt x="191" y="42"/>
                        </a:lnTo>
                        <a:lnTo>
                          <a:pt x="198" y="35"/>
                        </a:lnTo>
                        <a:lnTo>
                          <a:pt x="199" y="32"/>
                        </a:lnTo>
                        <a:lnTo>
                          <a:pt x="202" y="31"/>
                        </a:lnTo>
                        <a:lnTo>
                          <a:pt x="206" y="29"/>
                        </a:lnTo>
                        <a:lnTo>
                          <a:pt x="221" y="14"/>
                        </a:lnTo>
                        <a:lnTo>
                          <a:pt x="235" y="1"/>
                        </a:lnTo>
                        <a:close/>
                        <a:moveTo>
                          <a:pt x="31" y="146"/>
                        </a:moveTo>
                        <a:lnTo>
                          <a:pt x="25" y="150"/>
                        </a:lnTo>
                        <a:lnTo>
                          <a:pt x="26" y="156"/>
                        </a:lnTo>
                        <a:lnTo>
                          <a:pt x="26" y="157"/>
                        </a:lnTo>
                        <a:lnTo>
                          <a:pt x="32" y="160"/>
                        </a:lnTo>
                        <a:lnTo>
                          <a:pt x="40" y="162"/>
                        </a:lnTo>
                        <a:lnTo>
                          <a:pt x="42" y="162"/>
                        </a:lnTo>
                        <a:lnTo>
                          <a:pt x="43" y="162"/>
                        </a:lnTo>
                        <a:lnTo>
                          <a:pt x="46" y="163"/>
                        </a:lnTo>
                        <a:lnTo>
                          <a:pt x="53" y="164"/>
                        </a:lnTo>
                        <a:lnTo>
                          <a:pt x="65" y="162"/>
                        </a:lnTo>
                        <a:lnTo>
                          <a:pt x="71" y="160"/>
                        </a:lnTo>
                        <a:lnTo>
                          <a:pt x="78" y="158"/>
                        </a:lnTo>
                        <a:lnTo>
                          <a:pt x="67" y="151"/>
                        </a:lnTo>
                        <a:lnTo>
                          <a:pt x="56" y="148"/>
                        </a:lnTo>
                        <a:lnTo>
                          <a:pt x="44" y="145"/>
                        </a:lnTo>
                        <a:lnTo>
                          <a:pt x="31" y="146"/>
                        </a:lnTo>
                        <a:close/>
                        <a:moveTo>
                          <a:pt x="73" y="173"/>
                        </a:moveTo>
                        <a:lnTo>
                          <a:pt x="73" y="174"/>
                        </a:lnTo>
                        <a:lnTo>
                          <a:pt x="77" y="172"/>
                        </a:lnTo>
                        <a:lnTo>
                          <a:pt x="73" y="173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79" name="Freeform 1436"/>
                  <p:cNvSpPr/>
                  <p:nvPr/>
                </p:nvSpPr>
                <p:spPr>
                  <a:xfrm>
                    <a:off x="879" y="549"/>
                    <a:ext cx="18" cy="6"/>
                  </a:xfrm>
                  <a:custGeom>
                    <a:avLst/>
                    <a:gdLst>
                      <a:gd name="txL" fmla="*/ 0 w 53"/>
                      <a:gd name="txT" fmla="*/ 0 h 19"/>
                      <a:gd name="txR" fmla="*/ 53 w 53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3" h="19">
                        <a:moveTo>
                          <a:pt x="1" y="11"/>
                        </a:moveTo>
                        <a:lnTo>
                          <a:pt x="0" y="5"/>
                        </a:lnTo>
                        <a:lnTo>
                          <a:pt x="6" y="1"/>
                        </a:lnTo>
                        <a:lnTo>
                          <a:pt x="19" y="0"/>
                        </a:lnTo>
                        <a:lnTo>
                          <a:pt x="31" y="3"/>
                        </a:lnTo>
                        <a:lnTo>
                          <a:pt x="42" y="6"/>
                        </a:lnTo>
                        <a:lnTo>
                          <a:pt x="53" y="13"/>
                        </a:lnTo>
                        <a:lnTo>
                          <a:pt x="46" y="15"/>
                        </a:lnTo>
                        <a:lnTo>
                          <a:pt x="40" y="17"/>
                        </a:lnTo>
                        <a:lnTo>
                          <a:pt x="28" y="19"/>
                        </a:lnTo>
                        <a:lnTo>
                          <a:pt x="21" y="18"/>
                        </a:lnTo>
                        <a:lnTo>
                          <a:pt x="18" y="17"/>
                        </a:lnTo>
                        <a:lnTo>
                          <a:pt x="17" y="17"/>
                        </a:lnTo>
                        <a:lnTo>
                          <a:pt x="15" y="17"/>
                        </a:lnTo>
                        <a:lnTo>
                          <a:pt x="7" y="15"/>
                        </a:lnTo>
                        <a:lnTo>
                          <a:pt x="1" y="12"/>
                        </a:lnTo>
                        <a:lnTo>
                          <a:pt x="1" y="11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80" name="Freeform 1437"/>
                  <p:cNvSpPr/>
                  <p:nvPr/>
                </p:nvSpPr>
                <p:spPr>
                  <a:xfrm>
                    <a:off x="895" y="558"/>
                    <a:ext cx="2" cy="1"/>
                  </a:xfrm>
                  <a:custGeom>
                    <a:avLst/>
                    <a:gdLst>
                      <a:gd name="txL" fmla="*/ 0 w 4"/>
                      <a:gd name="txT" fmla="*/ 0 h 2"/>
                      <a:gd name="txR" fmla="*/ 4 w 4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4" h="2">
                        <a:moveTo>
                          <a:pt x="0" y="2"/>
                        </a:moveTo>
                        <a:lnTo>
                          <a:pt x="0" y="1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81" name="Freeform 1438"/>
                  <p:cNvSpPr>
                    <a:spLocks noEditPoints="1"/>
                  </p:cNvSpPr>
                  <p:nvPr/>
                </p:nvSpPr>
                <p:spPr>
                  <a:xfrm>
                    <a:off x="943" y="497"/>
                    <a:ext cx="70" cy="88"/>
                  </a:xfrm>
                  <a:custGeom>
                    <a:avLst/>
                    <a:gdLst>
                      <a:gd name="txL" fmla="*/ 0 w 210"/>
                      <a:gd name="txT" fmla="*/ 0 h 265"/>
                      <a:gd name="txR" fmla="*/ 210 w 210"/>
                      <a:gd name="txB" fmla="*/ 265 h 2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0" h="265">
                        <a:moveTo>
                          <a:pt x="173" y="17"/>
                        </a:moveTo>
                        <a:lnTo>
                          <a:pt x="188" y="0"/>
                        </a:lnTo>
                        <a:lnTo>
                          <a:pt x="196" y="24"/>
                        </a:lnTo>
                        <a:lnTo>
                          <a:pt x="200" y="49"/>
                        </a:lnTo>
                        <a:lnTo>
                          <a:pt x="199" y="49"/>
                        </a:lnTo>
                        <a:lnTo>
                          <a:pt x="206" y="81"/>
                        </a:lnTo>
                        <a:lnTo>
                          <a:pt x="209" y="95"/>
                        </a:lnTo>
                        <a:lnTo>
                          <a:pt x="210" y="112"/>
                        </a:lnTo>
                        <a:lnTo>
                          <a:pt x="209" y="139"/>
                        </a:lnTo>
                        <a:lnTo>
                          <a:pt x="198" y="173"/>
                        </a:lnTo>
                        <a:lnTo>
                          <a:pt x="198" y="174"/>
                        </a:lnTo>
                        <a:lnTo>
                          <a:pt x="196" y="178"/>
                        </a:lnTo>
                        <a:lnTo>
                          <a:pt x="194" y="183"/>
                        </a:lnTo>
                        <a:lnTo>
                          <a:pt x="192" y="192"/>
                        </a:lnTo>
                        <a:lnTo>
                          <a:pt x="186" y="209"/>
                        </a:lnTo>
                        <a:lnTo>
                          <a:pt x="176" y="225"/>
                        </a:lnTo>
                        <a:lnTo>
                          <a:pt x="170" y="232"/>
                        </a:lnTo>
                        <a:lnTo>
                          <a:pt x="166" y="240"/>
                        </a:lnTo>
                        <a:lnTo>
                          <a:pt x="163" y="245"/>
                        </a:lnTo>
                        <a:lnTo>
                          <a:pt x="158" y="249"/>
                        </a:lnTo>
                        <a:lnTo>
                          <a:pt x="155" y="253"/>
                        </a:lnTo>
                        <a:lnTo>
                          <a:pt x="148" y="261"/>
                        </a:lnTo>
                        <a:lnTo>
                          <a:pt x="158" y="241"/>
                        </a:lnTo>
                        <a:lnTo>
                          <a:pt x="163" y="231"/>
                        </a:lnTo>
                        <a:lnTo>
                          <a:pt x="182" y="207"/>
                        </a:lnTo>
                        <a:lnTo>
                          <a:pt x="193" y="169"/>
                        </a:lnTo>
                        <a:lnTo>
                          <a:pt x="194" y="161"/>
                        </a:lnTo>
                        <a:lnTo>
                          <a:pt x="197" y="151"/>
                        </a:lnTo>
                        <a:lnTo>
                          <a:pt x="197" y="147"/>
                        </a:lnTo>
                        <a:lnTo>
                          <a:pt x="197" y="144"/>
                        </a:lnTo>
                        <a:lnTo>
                          <a:pt x="197" y="143"/>
                        </a:lnTo>
                        <a:lnTo>
                          <a:pt x="198" y="143"/>
                        </a:lnTo>
                        <a:lnTo>
                          <a:pt x="197" y="139"/>
                        </a:lnTo>
                        <a:lnTo>
                          <a:pt x="194" y="138"/>
                        </a:lnTo>
                        <a:lnTo>
                          <a:pt x="191" y="139"/>
                        </a:lnTo>
                        <a:lnTo>
                          <a:pt x="190" y="143"/>
                        </a:lnTo>
                        <a:lnTo>
                          <a:pt x="190" y="145"/>
                        </a:lnTo>
                        <a:lnTo>
                          <a:pt x="178" y="161"/>
                        </a:lnTo>
                        <a:lnTo>
                          <a:pt x="167" y="178"/>
                        </a:lnTo>
                        <a:lnTo>
                          <a:pt x="143" y="209"/>
                        </a:lnTo>
                        <a:lnTo>
                          <a:pt x="132" y="219"/>
                        </a:lnTo>
                        <a:lnTo>
                          <a:pt x="126" y="223"/>
                        </a:lnTo>
                        <a:lnTo>
                          <a:pt x="121" y="229"/>
                        </a:lnTo>
                        <a:lnTo>
                          <a:pt x="114" y="233"/>
                        </a:lnTo>
                        <a:lnTo>
                          <a:pt x="108" y="238"/>
                        </a:lnTo>
                        <a:lnTo>
                          <a:pt x="101" y="241"/>
                        </a:lnTo>
                        <a:lnTo>
                          <a:pt x="95" y="246"/>
                        </a:lnTo>
                        <a:lnTo>
                          <a:pt x="65" y="265"/>
                        </a:lnTo>
                        <a:lnTo>
                          <a:pt x="0" y="261"/>
                        </a:lnTo>
                        <a:lnTo>
                          <a:pt x="5" y="256"/>
                        </a:lnTo>
                        <a:lnTo>
                          <a:pt x="10" y="252"/>
                        </a:lnTo>
                        <a:lnTo>
                          <a:pt x="10" y="250"/>
                        </a:lnTo>
                        <a:lnTo>
                          <a:pt x="10" y="249"/>
                        </a:lnTo>
                        <a:lnTo>
                          <a:pt x="11" y="249"/>
                        </a:lnTo>
                        <a:lnTo>
                          <a:pt x="13" y="246"/>
                        </a:lnTo>
                        <a:lnTo>
                          <a:pt x="17" y="241"/>
                        </a:lnTo>
                        <a:lnTo>
                          <a:pt x="17" y="233"/>
                        </a:lnTo>
                        <a:lnTo>
                          <a:pt x="14" y="231"/>
                        </a:lnTo>
                        <a:lnTo>
                          <a:pt x="13" y="229"/>
                        </a:lnTo>
                        <a:lnTo>
                          <a:pt x="49" y="192"/>
                        </a:lnTo>
                        <a:lnTo>
                          <a:pt x="47" y="192"/>
                        </a:lnTo>
                        <a:lnTo>
                          <a:pt x="41" y="195"/>
                        </a:lnTo>
                        <a:lnTo>
                          <a:pt x="40" y="195"/>
                        </a:lnTo>
                        <a:lnTo>
                          <a:pt x="46" y="187"/>
                        </a:lnTo>
                        <a:lnTo>
                          <a:pt x="62" y="163"/>
                        </a:lnTo>
                        <a:lnTo>
                          <a:pt x="88" y="143"/>
                        </a:lnTo>
                        <a:lnTo>
                          <a:pt x="97" y="137"/>
                        </a:lnTo>
                        <a:lnTo>
                          <a:pt x="115" y="120"/>
                        </a:lnTo>
                        <a:lnTo>
                          <a:pt x="121" y="114"/>
                        </a:lnTo>
                        <a:lnTo>
                          <a:pt x="149" y="76"/>
                        </a:lnTo>
                        <a:lnTo>
                          <a:pt x="152" y="72"/>
                        </a:lnTo>
                        <a:lnTo>
                          <a:pt x="155" y="67"/>
                        </a:lnTo>
                        <a:lnTo>
                          <a:pt x="156" y="65"/>
                        </a:lnTo>
                        <a:lnTo>
                          <a:pt x="158" y="64"/>
                        </a:lnTo>
                        <a:lnTo>
                          <a:pt x="160" y="59"/>
                        </a:lnTo>
                        <a:lnTo>
                          <a:pt x="161" y="54"/>
                        </a:lnTo>
                        <a:lnTo>
                          <a:pt x="162" y="34"/>
                        </a:lnTo>
                        <a:lnTo>
                          <a:pt x="166" y="24"/>
                        </a:lnTo>
                        <a:lnTo>
                          <a:pt x="173" y="17"/>
                        </a:lnTo>
                        <a:close/>
                        <a:moveTo>
                          <a:pt x="186" y="95"/>
                        </a:moveTo>
                        <a:lnTo>
                          <a:pt x="193" y="90"/>
                        </a:lnTo>
                        <a:lnTo>
                          <a:pt x="192" y="87"/>
                        </a:lnTo>
                        <a:lnTo>
                          <a:pt x="190" y="84"/>
                        </a:lnTo>
                        <a:lnTo>
                          <a:pt x="181" y="82"/>
                        </a:lnTo>
                        <a:lnTo>
                          <a:pt x="168" y="87"/>
                        </a:lnTo>
                        <a:lnTo>
                          <a:pt x="158" y="95"/>
                        </a:lnTo>
                        <a:lnTo>
                          <a:pt x="149" y="103"/>
                        </a:lnTo>
                        <a:lnTo>
                          <a:pt x="143" y="115"/>
                        </a:lnTo>
                        <a:lnTo>
                          <a:pt x="142" y="117"/>
                        </a:lnTo>
                        <a:lnTo>
                          <a:pt x="150" y="114"/>
                        </a:lnTo>
                        <a:lnTo>
                          <a:pt x="160" y="111"/>
                        </a:lnTo>
                        <a:lnTo>
                          <a:pt x="167" y="105"/>
                        </a:lnTo>
                        <a:lnTo>
                          <a:pt x="176" y="97"/>
                        </a:lnTo>
                        <a:lnTo>
                          <a:pt x="179" y="95"/>
                        </a:lnTo>
                        <a:lnTo>
                          <a:pt x="182" y="95"/>
                        </a:lnTo>
                        <a:lnTo>
                          <a:pt x="186" y="95"/>
                        </a:lnTo>
                        <a:close/>
                        <a:moveTo>
                          <a:pt x="167" y="137"/>
                        </a:moveTo>
                        <a:lnTo>
                          <a:pt x="164" y="136"/>
                        </a:lnTo>
                        <a:lnTo>
                          <a:pt x="158" y="141"/>
                        </a:lnTo>
                        <a:lnTo>
                          <a:pt x="154" y="147"/>
                        </a:lnTo>
                        <a:lnTo>
                          <a:pt x="144" y="159"/>
                        </a:lnTo>
                        <a:lnTo>
                          <a:pt x="133" y="168"/>
                        </a:lnTo>
                        <a:lnTo>
                          <a:pt x="127" y="173"/>
                        </a:lnTo>
                        <a:lnTo>
                          <a:pt x="122" y="179"/>
                        </a:lnTo>
                        <a:lnTo>
                          <a:pt x="122" y="180"/>
                        </a:lnTo>
                        <a:lnTo>
                          <a:pt x="126" y="183"/>
                        </a:lnTo>
                        <a:lnTo>
                          <a:pt x="127" y="184"/>
                        </a:lnTo>
                        <a:lnTo>
                          <a:pt x="130" y="181"/>
                        </a:lnTo>
                        <a:lnTo>
                          <a:pt x="130" y="180"/>
                        </a:lnTo>
                        <a:lnTo>
                          <a:pt x="131" y="180"/>
                        </a:lnTo>
                        <a:lnTo>
                          <a:pt x="133" y="180"/>
                        </a:lnTo>
                        <a:lnTo>
                          <a:pt x="140" y="178"/>
                        </a:lnTo>
                        <a:lnTo>
                          <a:pt x="145" y="173"/>
                        </a:lnTo>
                        <a:lnTo>
                          <a:pt x="148" y="171"/>
                        </a:lnTo>
                        <a:lnTo>
                          <a:pt x="148" y="169"/>
                        </a:lnTo>
                        <a:lnTo>
                          <a:pt x="149" y="169"/>
                        </a:lnTo>
                        <a:lnTo>
                          <a:pt x="151" y="169"/>
                        </a:lnTo>
                        <a:lnTo>
                          <a:pt x="151" y="167"/>
                        </a:lnTo>
                        <a:lnTo>
                          <a:pt x="151" y="166"/>
                        </a:lnTo>
                        <a:lnTo>
                          <a:pt x="152" y="166"/>
                        </a:lnTo>
                        <a:lnTo>
                          <a:pt x="155" y="163"/>
                        </a:lnTo>
                        <a:lnTo>
                          <a:pt x="160" y="159"/>
                        </a:lnTo>
                        <a:lnTo>
                          <a:pt x="160" y="156"/>
                        </a:lnTo>
                        <a:lnTo>
                          <a:pt x="160" y="155"/>
                        </a:lnTo>
                        <a:lnTo>
                          <a:pt x="161" y="155"/>
                        </a:lnTo>
                        <a:lnTo>
                          <a:pt x="163" y="153"/>
                        </a:lnTo>
                        <a:lnTo>
                          <a:pt x="167" y="148"/>
                        </a:lnTo>
                        <a:lnTo>
                          <a:pt x="167" y="144"/>
                        </a:lnTo>
                        <a:lnTo>
                          <a:pt x="168" y="139"/>
                        </a:lnTo>
                        <a:lnTo>
                          <a:pt x="167" y="137"/>
                        </a:lnTo>
                        <a:close/>
                        <a:moveTo>
                          <a:pt x="95" y="211"/>
                        </a:moveTo>
                        <a:lnTo>
                          <a:pt x="95" y="214"/>
                        </a:lnTo>
                        <a:lnTo>
                          <a:pt x="88" y="223"/>
                        </a:lnTo>
                        <a:lnTo>
                          <a:pt x="88" y="225"/>
                        </a:lnTo>
                        <a:lnTo>
                          <a:pt x="92" y="231"/>
                        </a:lnTo>
                        <a:lnTo>
                          <a:pt x="96" y="232"/>
                        </a:lnTo>
                        <a:lnTo>
                          <a:pt x="102" y="225"/>
                        </a:lnTo>
                        <a:lnTo>
                          <a:pt x="107" y="217"/>
                        </a:lnTo>
                        <a:lnTo>
                          <a:pt x="110" y="210"/>
                        </a:lnTo>
                        <a:lnTo>
                          <a:pt x="113" y="204"/>
                        </a:lnTo>
                        <a:lnTo>
                          <a:pt x="112" y="197"/>
                        </a:lnTo>
                        <a:lnTo>
                          <a:pt x="110" y="190"/>
                        </a:lnTo>
                        <a:lnTo>
                          <a:pt x="107" y="183"/>
                        </a:lnTo>
                        <a:lnTo>
                          <a:pt x="102" y="175"/>
                        </a:lnTo>
                        <a:lnTo>
                          <a:pt x="96" y="191"/>
                        </a:lnTo>
                        <a:lnTo>
                          <a:pt x="95" y="211"/>
                        </a:lnTo>
                        <a:close/>
                        <a:moveTo>
                          <a:pt x="88" y="199"/>
                        </a:moveTo>
                        <a:lnTo>
                          <a:pt x="86" y="196"/>
                        </a:lnTo>
                        <a:lnTo>
                          <a:pt x="82" y="195"/>
                        </a:lnTo>
                        <a:lnTo>
                          <a:pt x="82" y="193"/>
                        </a:lnTo>
                        <a:lnTo>
                          <a:pt x="79" y="195"/>
                        </a:lnTo>
                        <a:lnTo>
                          <a:pt x="77" y="197"/>
                        </a:lnTo>
                        <a:lnTo>
                          <a:pt x="74" y="199"/>
                        </a:lnTo>
                        <a:lnTo>
                          <a:pt x="74" y="201"/>
                        </a:lnTo>
                        <a:lnTo>
                          <a:pt x="76" y="203"/>
                        </a:lnTo>
                        <a:lnTo>
                          <a:pt x="44" y="246"/>
                        </a:lnTo>
                        <a:lnTo>
                          <a:pt x="44" y="247"/>
                        </a:lnTo>
                        <a:lnTo>
                          <a:pt x="46" y="249"/>
                        </a:lnTo>
                        <a:lnTo>
                          <a:pt x="48" y="251"/>
                        </a:lnTo>
                        <a:lnTo>
                          <a:pt x="55" y="245"/>
                        </a:lnTo>
                        <a:lnTo>
                          <a:pt x="64" y="240"/>
                        </a:lnTo>
                        <a:lnTo>
                          <a:pt x="66" y="237"/>
                        </a:lnTo>
                        <a:lnTo>
                          <a:pt x="70" y="234"/>
                        </a:lnTo>
                        <a:lnTo>
                          <a:pt x="76" y="229"/>
                        </a:lnTo>
                        <a:lnTo>
                          <a:pt x="79" y="222"/>
                        </a:lnTo>
                        <a:lnTo>
                          <a:pt x="83" y="215"/>
                        </a:lnTo>
                        <a:lnTo>
                          <a:pt x="85" y="207"/>
                        </a:lnTo>
                        <a:lnTo>
                          <a:pt x="88" y="199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82" name="Freeform 1439"/>
                  <p:cNvSpPr/>
                  <p:nvPr/>
                </p:nvSpPr>
                <p:spPr>
                  <a:xfrm>
                    <a:off x="990" y="524"/>
                    <a:ext cx="17" cy="12"/>
                  </a:xfrm>
                  <a:custGeom>
                    <a:avLst/>
                    <a:gdLst>
                      <a:gd name="txL" fmla="*/ 0 w 51"/>
                      <a:gd name="txT" fmla="*/ 0 h 35"/>
                      <a:gd name="txR" fmla="*/ 51 w 51"/>
                      <a:gd name="txB" fmla="*/ 35 h 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1" h="35">
                        <a:moveTo>
                          <a:pt x="51" y="8"/>
                        </a:moveTo>
                        <a:lnTo>
                          <a:pt x="44" y="13"/>
                        </a:lnTo>
                        <a:lnTo>
                          <a:pt x="40" y="13"/>
                        </a:lnTo>
                        <a:lnTo>
                          <a:pt x="37" y="13"/>
                        </a:lnTo>
                        <a:lnTo>
                          <a:pt x="34" y="15"/>
                        </a:lnTo>
                        <a:lnTo>
                          <a:pt x="25" y="23"/>
                        </a:lnTo>
                        <a:lnTo>
                          <a:pt x="18" y="29"/>
                        </a:lnTo>
                        <a:lnTo>
                          <a:pt x="8" y="32"/>
                        </a:lnTo>
                        <a:lnTo>
                          <a:pt x="0" y="35"/>
                        </a:lnTo>
                        <a:lnTo>
                          <a:pt x="1" y="33"/>
                        </a:lnTo>
                        <a:lnTo>
                          <a:pt x="7" y="21"/>
                        </a:lnTo>
                        <a:lnTo>
                          <a:pt x="16" y="13"/>
                        </a:lnTo>
                        <a:lnTo>
                          <a:pt x="26" y="5"/>
                        </a:lnTo>
                        <a:lnTo>
                          <a:pt x="39" y="0"/>
                        </a:lnTo>
                        <a:lnTo>
                          <a:pt x="48" y="2"/>
                        </a:lnTo>
                        <a:lnTo>
                          <a:pt x="50" y="5"/>
                        </a:lnTo>
                        <a:lnTo>
                          <a:pt x="51" y="8"/>
                        </a:lnTo>
                        <a:close/>
                      </a:path>
                    </a:pathLst>
                  </a:custGeom>
                  <a:solidFill>
                    <a:srgbClr val="A326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83" name="Freeform 1440"/>
                  <p:cNvSpPr/>
                  <p:nvPr/>
                </p:nvSpPr>
                <p:spPr>
                  <a:xfrm>
                    <a:off x="984" y="542"/>
                    <a:ext cx="15" cy="16"/>
                  </a:xfrm>
                  <a:custGeom>
                    <a:avLst/>
                    <a:gdLst>
                      <a:gd name="txL" fmla="*/ 0 w 46"/>
                      <a:gd name="txT" fmla="*/ 0 h 48"/>
                      <a:gd name="txR" fmla="*/ 46 w 46"/>
                      <a:gd name="txB" fmla="*/ 48 h 4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6" h="48">
                        <a:moveTo>
                          <a:pt x="42" y="0"/>
                        </a:moveTo>
                        <a:lnTo>
                          <a:pt x="45" y="1"/>
                        </a:lnTo>
                        <a:lnTo>
                          <a:pt x="46" y="3"/>
                        </a:lnTo>
                        <a:lnTo>
                          <a:pt x="45" y="8"/>
                        </a:lnTo>
                        <a:lnTo>
                          <a:pt x="45" y="12"/>
                        </a:lnTo>
                        <a:lnTo>
                          <a:pt x="41" y="17"/>
                        </a:lnTo>
                        <a:lnTo>
                          <a:pt x="39" y="19"/>
                        </a:lnTo>
                        <a:lnTo>
                          <a:pt x="38" y="19"/>
                        </a:lnTo>
                        <a:lnTo>
                          <a:pt x="38" y="20"/>
                        </a:lnTo>
                        <a:lnTo>
                          <a:pt x="38" y="23"/>
                        </a:lnTo>
                        <a:lnTo>
                          <a:pt x="33" y="27"/>
                        </a:lnTo>
                        <a:lnTo>
                          <a:pt x="30" y="30"/>
                        </a:lnTo>
                        <a:lnTo>
                          <a:pt x="29" y="30"/>
                        </a:lnTo>
                        <a:lnTo>
                          <a:pt x="29" y="31"/>
                        </a:lnTo>
                        <a:lnTo>
                          <a:pt x="29" y="33"/>
                        </a:lnTo>
                        <a:lnTo>
                          <a:pt x="27" y="33"/>
                        </a:lnTo>
                        <a:lnTo>
                          <a:pt x="26" y="33"/>
                        </a:lnTo>
                        <a:lnTo>
                          <a:pt x="26" y="35"/>
                        </a:lnTo>
                        <a:lnTo>
                          <a:pt x="23" y="37"/>
                        </a:lnTo>
                        <a:lnTo>
                          <a:pt x="18" y="42"/>
                        </a:lnTo>
                        <a:lnTo>
                          <a:pt x="11" y="44"/>
                        </a:lnTo>
                        <a:lnTo>
                          <a:pt x="9" y="44"/>
                        </a:lnTo>
                        <a:lnTo>
                          <a:pt x="8" y="44"/>
                        </a:lnTo>
                        <a:lnTo>
                          <a:pt x="8" y="45"/>
                        </a:lnTo>
                        <a:lnTo>
                          <a:pt x="5" y="48"/>
                        </a:lnTo>
                        <a:lnTo>
                          <a:pt x="4" y="47"/>
                        </a:lnTo>
                        <a:lnTo>
                          <a:pt x="0" y="44"/>
                        </a:lnTo>
                        <a:lnTo>
                          <a:pt x="0" y="43"/>
                        </a:lnTo>
                        <a:lnTo>
                          <a:pt x="5" y="37"/>
                        </a:lnTo>
                        <a:lnTo>
                          <a:pt x="11" y="32"/>
                        </a:lnTo>
                        <a:lnTo>
                          <a:pt x="22" y="23"/>
                        </a:lnTo>
                        <a:lnTo>
                          <a:pt x="32" y="11"/>
                        </a:lnTo>
                        <a:lnTo>
                          <a:pt x="36" y="5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solidFill>
                    <a:srgbClr val="721C8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84" name="Freeform 1441"/>
                  <p:cNvSpPr/>
                  <p:nvPr/>
                </p:nvSpPr>
                <p:spPr>
                  <a:xfrm>
                    <a:off x="972" y="555"/>
                    <a:ext cx="9" cy="19"/>
                  </a:xfrm>
                  <a:custGeom>
                    <a:avLst/>
                    <a:gdLst>
                      <a:gd name="txL" fmla="*/ 0 w 25"/>
                      <a:gd name="txT" fmla="*/ 0 h 57"/>
                      <a:gd name="txR" fmla="*/ 25 w 25"/>
                      <a:gd name="txB" fmla="*/ 57 h 5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57">
                        <a:moveTo>
                          <a:pt x="7" y="39"/>
                        </a:moveTo>
                        <a:lnTo>
                          <a:pt x="7" y="36"/>
                        </a:lnTo>
                        <a:lnTo>
                          <a:pt x="8" y="16"/>
                        </a:lnTo>
                        <a:lnTo>
                          <a:pt x="14" y="0"/>
                        </a:lnTo>
                        <a:lnTo>
                          <a:pt x="19" y="8"/>
                        </a:lnTo>
                        <a:lnTo>
                          <a:pt x="22" y="15"/>
                        </a:lnTo>
                        <a:lnTo>
                          <a:pt x="24" y="22"/>
                        </a:lnTo>
                        <a:lnTo>
                          <a:pt x="25" y="29"/>
                        </a:lnTo>
                        <a:lnTo>
                          <a:pt x="22" y="35"/>
                        </a:lnTo>
                        <a:lnTo>
                          <a:pt x="19" y="42"/>
                        </a:lnTo>
                        <a:lnTo>
                          <a:pt x="14" y="50"/>
                        </a:lnTo>
                        <a:lnTo>
                          <a:pt x="8" y="57"/>
                        </a:lnTo>
                        <a:lnTo>
                          <a:pt x="4" y="56"/>
                        </a:lnTo>
                        <a:lnTo>
                          <a:pt x="0" y="50"/>
                        </a:lnTo>
                        <a:lnTo>
                          <a:pt x="0" y="48"/>
                        </a:lnTo>
                        <a:lnTo>
                          <a:pt x="7" y="39"/>
                        </a:lnTo>
                        <a:close/>
                      </a:path>
                    </a:pathLst>
                  </a:custGeom>
                  <a:solidFill>
                    <a:srgbClr val="A326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85" name="Freeform 1442"/>
                  <p:cNvSpPr/>
                  <p:nvPr/>
                </p:nvSpPr>
                <p:spPr>
                  <a:xfrm>
                    <a:off x="958" y="561"/>
                    <a:ext cx="14" cy="19"/>
                  </a:xfrm>
                  <a:custGeom>
                    <a:avLst/>
                    <a:gdLst>
                      <a:gd name="txL" fmla="*/ 0 w 44"/>
                      <a:gd name="txT" fmla="*/ 0 h 58"/>
                      <a:gd name="txR" fmla="*/ 44 w 44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" h="58">
                        <a:moveTo>
                          <a:pt x="42" y="3"/>
                        </a:moveTo>
                        <a:lnTo>
                          <a:pt x="44" y="6"/>
                        </a:lnTo>
                        <a:lnTo>
                          <a:pt x="41" y="14"/>
                        </a:lnTo>
                        <a:lnTo>
                          <a:pt x="39" y="22"/>
                        </a:lnTo>
                        <a:lnTo>
                          <a:pt x="35" y="29"/>
                        </a:lnTo>
                        <a:lnTo>
                          <a:pt x="32" y="36"/>
                        </a:lnTo>
                        <a:lnTo>
                          <a:pt x="26" y="41"/>
                        </a:lnTo>
                        <a:lnTo>
                          <a:pt x="22" y="44"/>
                        </a:lnTo>
                        <a:lnTo>
                          <a:pt x="20" y="47"/>
                        </a:lnTo>
                        <a:lnTo>
                          <a:pt x="11" y="52"/>
                        </a:lnTo>
                        <a:lnTo>
                          <a:pt x="4" y="58"/>
                        </a:lnTo>
                        <a:lnTo>
                          <a:pt x="2" y="56"/>
                        </a:lnTo>
                        <a:lnTo>
                          <a:pt x="0" y="54"/>
                        </a:lnTo>
                        <a:lnTo>
                          <a:pt x="0" y="53"/>
                        </a:lnTo>
                        <a:lnTo>
                          <a:pt x="32" y="10"/>
                        </a:lnTo>
                        <a:lnTo>
                          <a:pt x="30" y="8"/>
                        </a:lnTo>
                        <a:lnTo>
                          <a:pt x="30" y="6"/>
                        </a:lnTo>
                        <a:lnTo>
                          <a:pt x="33" y="4"/>
                        </a:lnTo>
                        <a:lnTo>
                          <a:pt x="35" y="2"/>
                        </a:lnTo>
                        <a:lnTo>
                          <a:pt x="38" y="0"/>
                        </a:lnTo>
                        <a:lnTo>
                          <a:pt x="38" y="2"/>
                        </a:lnTo>
                        <a:lnTo>
                          <a:pt x="42" y="3"/>
                        </a:lnTo>
                        <a:close/>
                      </a:path>
                    </a:pathLst>
                  </a:custGeom>
                  <a:solidFill>
                    <a:srgbClr val="721C8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86" name="Freeform 1443"/>
                  <p:cNvSpPr>
                    <a:spLocks noEditPoints="1"/>
                  </p:cNvSpPr>
                  <p:nvPr/>
                </p:nvSpPr>
                <p:spPr>
                  <a:xfrm>
                    <a:off x="917" y="543"/>
                    <a:ext cx="92" cy="63"/>
                  </a:xfrm>
                  <a:custGeom>
                    <a:avLst/>
                    <a:gdLst>
                      <a:gd name="txL" fmla="*/ 0 w 275"/>
                      <a:gd name="txT" fmla="*/ 0 h 191"/>
                      <a:gd name="txR" fmla="*/ 275 w 275"/>
                      <a:gd name="txB" fmla="*/ 191 h 1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5" h="191">
                        <a:moveTo>
                          <a:pt x="271" y="23"/>
                        </a:moveTo>
                        <a:lnTo>
                          <a:pt x="270" y="31"/>
                        </a:lnTo>
                        <a:lnTo>
                          <a:pt x="259" y="69"/>
                        </a:lnTo>
                        <a:lnTo>
                          <a:pt x="240" y="93"/>
                        </a:lnTo>
                        <a:lnTo>
                          <a:pt x="235" y="103"/>
                        </a:lnTo>
                        <a:lnTo>
                          <a:pt x="225" y="123"/>
                        </a:lnTo>
                        <a:lnTo>
                          <a:pt x="221" y="125"/>
                        </a:lnTo>
                        <a:lnTo>
                          <a:pt x="219" y="129"/>
                        </a:lnTo>
                        <a:lnTo>
                          <a:pt x="214" y="136"/>
                        </a:lnTo>
                        <a:lnTo>
                          <a:pt x="207" y="141"/>
                        </a:lnTo>
                        <a:lnTo>
                          <a:pt x="203" y="143"/>
                        </a:lnTo>
                        <a:lnTo>
                          <a:pt x="201" y="147"/>
                        </a:lnTo>
                        <a:lnTo>
                          <a:pt x="197" y="147"/>
                        </a:lnTo>
                        <a:lnTo>
                          <a:pt x="195" y="148"/>
                        </a:lnTo>
                        <a:lnTo>
                          <a:pt x="190" y="150"/>
                        </a:lnTo>
                        <a:lnTo>
                          <a:pt x="180" y="155"/>
                        </a:lnTo>
                        <a:lnTo>
                          <a:pt x="177" y="155"/>
                        </a:lnTo>
                        <a:lnTo>
                          <a:pt x="174" y="156"/>
                        </a:lnTo>
                        <a:lnTo>
                          <a:pt x="169" y="159"/>
                        </a:lnTo>
                        <a:lnTo>
                          <a:pt x="159" y="163"/>
                        </a:lnTo>
                        <a:lnTo>
                          <a:pt x="139" y="174"/>
                        </a:lnTo>
                        <a:lnTo>
                          <a:pt x="120" y="184"/>
                        </a:lnTo>
                        <a:lnTo>
                          <a:pt x="105" y="187"/>
                        </a:lnTo>
                        <a:lnTo>
                          <a:pt x="90" y="191"/>
                        </a:lnTo>
                        <a:lnTo>
                          <a:pt x="77" y="190"/>
                        </a:lnTo>
                        <a:lnTo>
                          <a:pt x="66" y="189"/>
                        </a:lnTo>
                        <a:lnTo>
                          <a:pt x="49" y="187"/>
                        </a:lnTo>
                        <a:lnTo>
                          <a:pt x="34" y="185"/>
                        </a:lnTo>
                        <a:lnTo>
                          <a:pt x="17" y="181"/>
                        </a:lnTo>
                        <a:lnTo>
                          <a:pt x="3" y="175"/>
                        </a:lnTo>
                        <a:lnTo>
                          <a:pt x="1" y="173"/>
                        </a:lnTo>
                        <a:lnTo>
                          <a:pt x="0" y="169"/>
                        </a:lnTo>
                        <a:lnTo>
                          <a:pt x="3" y="168"/>
                        </a:lnTo>
                        <a:lnTo>
                          <a:pt x="4" y="167"/>
                        </a:lnTo>
                        <a:lnTo>
                          <a:pt x="13" y="144"/>
                        </a:lnTo>
                        <a:lnTo>
                          <a:pt x="34" y="120"/>
                        </a:lnTo>
                        <a:lnTo>
                          <a:pt x="45" y="113"/>
                        </a:lnTo>
                        <a:lnTo>
                          <a:pt x="57" y="107"/>
                        </a:lnTo>
                        <a:lnTo>
                          <a:pt x="78" y="93"/>
                        </a:lnTo>
                        <a:lnTo>
                          <a:pt x="97" y="75"/>
                        </a:lnTo>
                        <a:lnTo>
                          <a:pt x="117" y="57"/>
                        </a:lnTo>
                        <a:lnTo>
                          <a:pt x="118" y="57"/>
                        </a:lnTo>
                        <a:lnTo>
                          <a:pt x="124" y="54"/>
                        </a:lnTo>
                        <a:lnTo>
                          <a:pt x="126" y="54"/>
                        </a:lnTo>
                        <a:lnTo>
                          <a:pt x="90" y="91"/>
                        </a:lnTo>
                        <a:lnTo>
                          <a:pt x="91" y="93"/>
                        </a:lnTo>
                        <a:lnTo>
                          <a:pt x="94" y="95"/>
                        </a:lnTo>
                        <a:lnTo>
                          <a:pt x="94" y="103"/>
                        </a:lnTo>
                        <a:lnTo>
                          <a:pt x="90" y="108"/>
                        </a:lnTo>
                        <a:lnTo>
                          <a:pt x="88" y="111"/>
                        </a:lnTo>
                        <a:lnTo>
                          <a:pt x="87" y="111"/>
                        </a:lnTo>
                        <a:lnTo>
                          <a:pt x="87" y="112"/>
                        </a:lnTo>
                        <a:lnTo>
                          <a:pt x="87" y="114"/>
                        </a:lnTo>
                        <a:lnTo>
                          <a:pt x="82" y="118"/>
                        </a:lnTo>
                        <a:lnTo>
                          <a:pt x="77" y="123"/>
                        </a:lnTo>
                        <a:lnTo>
                          <a:pt x="142" y="127"/>
                        </a:lnTo>
                        <a:lnTo>
                          <a:pt x="172" y="108"/>
                        </a:lnTo>
                        <a:lnTo>
                          <a:pt x="178" y="103"/>
                        </a:lnTo>
                        <a:lnTo>
                          <a:pt x="185" y="100"/>
                        </a:lnTo>
                        <a:lnTo>
                          <a:pt x="191" y="95"/>
                        </a:lnTo>
                        <a:lnTo>
                          <a:pt x="198" y="91"/>
                        </a:lnTo>
                        <a:lnTo>
                          <a:pt x="203" y="85"/>
                        </a:lnTo>
                        <a:lnTo>
                          <a:pt x="209" y="81"/>
                        </a:lnTo>
                        <a:lnTo>
                          <a:pt x="220" y="71"/>
                        </a:lnTo>
                        <a:lnTo>
                          <a:pt x="244" y="40"/>
                        </a:lnTo>
                        <a:lnTo>
                          <a:pt x="255" y="23"/>
                        </a:lnTo>
                        <a:lnTo>
                          <a:pt x="267" y="7"/>
                        </a:lnTo>
                        <a:lnTo>
                          <a:pt x="267" y="5"/>
                        </a:lnTo>
                        <a:lnTo>
                          <a:pt x="268" y="1"/>
                        </a:lnTo>
                        <a:lnTo>
                          <a:pt x="271" y="0"/>
                        </a:lnTo>
                        <a:lnTo>
                          <a:pt x="274" y="1"/>
                        </a:lnTo>
                        <a:lnTo>
                          <a:pt x="275" y="5"/>
                        </a:lnTo>
                        <a:lnTo>
                          <a:pt x="274" y="5"/>
                        </a:lnTo>
                        <a:lnTo>
                          <a:pt x="274" y="6"/>
                        </a:lnTo>
                        <a:lnTo>
                          <a:pt x="274" y="9"/>
                        </a:lnTo>
                        <a:lnTo>
                          <a:pt x="274" y="13"/>
                        </a:lnTo>
                        <a:lnTo>
                          <a:pt x="271" y="23"/>
                        </a:lnTo>
                        <a:close/>
                        <a:moveTo>
                          <a:pt x="57" y="131"/>
                        </a:moveTo>
                        <a:lnTo>
                          <a:pt x="54" y="136"/>
                        </a:lnTo>
                        <a:lnTo>
                          <a:pt x="54" y="142"/>
                        </a:lnTo>
                        <a:lnTo>
                          <a:pt x="58" y="153"/>
                        </a:lnTo>
                        <a:lnTo>
                          <a:pt x="65" y="162"/>
                        </a:lnTo>
                        <a:lnTo>
                          <a:pt x="79" y="172"/>
                        </a:lnTo>
                        <a:lnTo>
                          <a:pt x="89" y="174"/>
                        </a:lnTo>
                        <a:lnTo>
                          <a:pt x="99" y="172"/>
                        </a:lnTo>
                        <a:lnTo>
                          <a:pt x="76" y="151"/>
                        </a:lnTo>
                        <a:lnTo>
                          <a:pt x="57" y="131"/>
                        </a:lnTo>
                        <a:close/>
                      </a:path>
                    </a:pathLst>
                  </a:custGeom>
                  <a:solidFill>
                    <a:srgbClr val="721C8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87" name="Freeform 1444"/>
                  <p:cNvSpPr/>
                  <p:nvPr/>
                </p:nvSpPr>
                <p:spPr>
                  <a:xfrm>
                    <a:off x="935" y="586"/>
                    <a:ext cx="15" cy="15"/>
                  </a:xfrm>
                  <a:custGeom>
                    <a:avLst/>
                    <a:gdLst>
                      <a:gd name="txL" fmla="*/ 0 w 45"/>
                      <a:gd name="txT" fmla="*/ 0 h 43"/>
                      <a:gd name="txR" fmla="*/ 45 w 45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" h="43">
                        <a:moveTo>
                          <a:pt x="25" y="41"/>
                        </a:moveTo>
                        <a:lnTo>
                          <a:pt x="11" y="31"/>
                        </a:lnTo>
                        <a:lnTo>
                          <a:pt x="4" y="22"/>
                        </a:lnTo>
                        <a:lnTo>
                          <a:pt x="0" y="11"/>
                        </a:lnTo>
                        <a:lnTo>
                          <a:pt x="0" y="5"/>
                        </a:lnTo>
                        <a:lnTo>
                          <a:pt x="3" y="0"/>
                        </a:lnTo>
                        <a:lnTo>
                          <a:pt x="22" y="20"/>
                        </a:lnTo>
                        <a:lnTo>
                          <a:pt x="45" y="41"/>
                        </a:lnTo>
                        <a:lnTo>
                          <a:pt x="35" y="43"/>
                        </a:lnTo>
                        <a:lnTo>
                          <a:pt x="25" y="41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88" name="Freeform 1445"/>
                  <p:cNvSpPr>
                    <a:spLocks noEditPoints="1"/>
                  </p:cNvSpPr>
                  <p:nvPr/>
                </p:nvSpPr>
                <p:spPr>
                  <a:xfrm>
                    <a:off x="889" y="538"/>
                    <a:ext cx="77" cy="62"/>
                  </a:xfrm>
                  <a:custGeom>
                    <a:avLst/>
                    <a:gdLst>
                      <a:gd name="txL" fmla="*/ 0 w 230"/>
                      <a:gd name="txT" fmla="*/ 0 h 186"/>
                      <a:gd name="txR" fmla="*/ 230 w 230"/>
                      <a:gd name="txB" fmla="*/ 186 h 18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0" h="186">
                        <a:moveTo>
                          <a:pt x="230" y="13"/>
                        </a:moveTo>
                        <a:lnTo>
                          <a:pt x="228" y="26"/>
                        </a:lnTo>
                        <a:lnTo>
                          <a:pt x="224" y="40"/>
                        </a:lnTo>
                        <a:lnTo>
                          <a:pt x="208" y="64"/>
                        </a:lnTo>
                        <a:lnTo>
                          <a:pt x="202" y="72"/>
                        </a:lnTo>
                        <a:lnTo>
                          <a:pt x="182" y="90"/>
                        </a:lnTo>
                        <a:lnTo>
                          <a:pt x="163" y="108"/>
                        </a:lnTo>
                        <a:lnTo>
                          <a:pt x="142" y="122"/>
                        </a:lnTo>
                        <a:lnTo>
                          <a:pt x="130" y="128"/>
                        </a:lnTo>
                        <a:lnTo>
                          <a:pt x="119" y="135"/>
                        </a:lnTo>
                        <a:lnTo>
                          <a:pt x="118" y="136"/>
                        </a:lnTo>
                        <a:lnTo>
                          <a:pt x="108" y="146"/>
                        </a:lnTo>
                        <a:lnTo>
                          <a:pt x="98" y="157"/>
                        </a:lnTo>
                        <a:lnTo>
                          <a:pt x="98" y="159"/>
                        </a:lnTo>
                        <a:lnTo>
                          <a:pt x="89" y="182"/>
                        </a:lnTo>
                        <a:lnTo>
                          <a:pt x="88" y="183"/>
                        </a:lnTo>
                        <a:lnTo>
                          <a:pt x="85" y="184"/>
                        </a:lnTo>
                        <a:lnTo>
                          <a:pt x="74" y="183"/>
                        </a:lnTo>
                        <a:lnTo>
                          <a:pt x="73" y="182"/>
                        </a:lnTo>
                        <a:lnTo>
                          <a:pt x="67" y="186"/>
                        </a:lnTo>
                        <a:lnTo>
                          <a:pt x="22" y="162"/>
                        </a:lnTo>
                        <a:lnTo>
                          <a:pt x="8" y="148"/>
                        </a:lnTo>
                        <a:lnTo>
                          <a:pt x="7" y="145"/>
                        </a:lnTo>
                        <a:lnTo>
                          <a:pt x="7" y="134"/>
                        </a:lnTo>
                        <a:lnTo>
                          <a:pt x="4" y="133"/>
                        </a:lnTo>
                        <a:lnTo>
                          <a:pt x="1" y="127"/>
                        </a:lnTo>
                        <a:lnTo>
                          <a:pt x="0" y="123"/>
                        </a:lnTo>
                        <a:lnTo>
                          <a:pt x="2" y="120"/>
                        </a:lnTo>
                        <a:lnTo>
                          <a:pt x="2" y="117"/>
                        </a:lnTo>
                        <a:lnTo>
                          <a:pt x="5" y="112"/>
                        </a:lnTo>
                        <a:lnTo>
                          <a:pt x="38" y="62"/>
                        </a:lnTo>
                        <a:lnTo>
                          <a:pt x="55" y="43"/>
                        </a:lnTo>
                        <a:lnTo>
                          <a:pt x="62" y="43"/>
                        </a:lnTo>
                        <a:lnTo>
                          <a:pt x="76" y="19"/>
                        </a:lnTo>
                        <a:lnTo>
                          <a:pt x="78" y="16"/>
                        </a:lnTo>
                        <a:lnTo>
                          <a:pt x="89" y="0"/>
                        </a:lnTo>
                        <a:lnTo>
                          <a:pt x="91" y="1"/>
                        </a:lnTo>
                        <a:lnTo>
                          <a:pt x="92" y="6"/>
                        </a:lnTo>
                        <a:lnTo>
                          <a:pt x="90" y="12"/>
                        </a:lnTo>
                        <a:lnTo>
                          <a:pt x="90" y="13"/>
                        </a:lnTo>
                        <a:lnTo>
                          <a:pt x="90" y="16"/>
                        </a:lnTo>
                        <a:lnTo>
                          <a:pt x="89" y="19"/>
                        </a:lnTo>
                        <a:lnTo>
                          <a:pt x="86" y="30"/>
                        </a:lnTo>
                        <a:lnTo>
                          <a:pt x="74" y="52"/>
                        </a:lnTo>
                        <a:lnTo>
                          <a:pt x="78" y="55"/>
                        </a:lnTo>
                        <a:lnTo>
                          <a:pt x="84" y="73"/>
                        </a:lnTo>
                        <a:lnTo>
                          <a:pt x="102" y="58"/>
                        </a:lnTo>
                        <a:lnTo>
                          <a:pt x="102" y="57"/>
                        </a:lnTo>
                        <a:lnTo>
                          <a:pt x="101" y="49"/>
                        </a:lnTo>
                        <a:lnTo>
                          <a:pt x="102" y="46"/>
                        </a:lnTo>
                        <a:lnTo>
                          <a:pt x="108" y="45"/>
                        </a:lnTo>
                        <a:lnTo>
                          <a:pt x="110" y="46"/>
                        </a:lnTo>
                        <a:lnTo>
                          <a:pt x="116" y="55"/>
                        </a:lnTo>
                        <a:lnTo>
                          <a:pt x="119" y="66"/>
                        </a:lnTo>
                        <a:lnTo>
                          <a:pt x="97" y="86"/>
                        </a:lnTo>
                        <a:lnTo>
                          <a:pt x="113" y="96"/>
                        </a:lnTo>
                        <a:lnTo>
                          <a:pt x="126" y="108"/>
                        </a:lnTo>
                        <a:lnTo>
                          <a:pt x="127" y="106"/>
                        </a:lnTo>
                        <a:lnTo>
                          <a:pt x="127" y="104"/>
                        </a:lnTo>
                        <a:lnTo>
                          <a:pt x="130" y="102"/>
                        </a:lnTo>
                        <a:lnTo>
                          <a:pt x="154" y="86"/>
                        </a:lnTo>
                        <a:lnTo>
                          <a:pt x="230" y="12"/>
                        </a:lnTo>
                        <a:lnTo>
                          <a:pt x="230" y="13"/>
                        </a:lnTo>
                        <a:close/>
                        <a:moveTo>
                          <a:pt x="106" y="122"/>
                        </a:moveTo>
                        <a:lnTo>
                          <a:pt x="107" y="121"/>
                        </a:lnTo>
                        <a:lnTo>
                          <a:pt x="104" y="116"/>
                        </a:lnTo>
                        <a:lnTo>
                          <a:pt x="101" y="114"/>
                        </a:lnTo>
                        <a:lnTo>
                          <a:pt x="66" y="124"/>
                        </a:lnTo>
                        <a:lnTo>
                          <a:pt x="50" y="133"/>
                        </a:lnTo>
                        <a:lnTo>
                          <a:pt x="37" y="144"/>
                        </a:lnTo>
                        <a:lnTo>
                          <a:pt x="36" y="145"/>
                        </a:lnTo>
                        <a:lnTo>
                          <a:pt x="53" y="142"/>
                        </a:lnTo>
                        <a:lnTo>
                          <a:pt x="70" y="139"/>
                        </a:lnTo>
                        <a:lnTo>
                          <a:pt x="86" y="130"/>
                        </a:lnTo>
                        <a:lnTo>
                          <a:pt x="106" y="122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89" name="Freeform 1446"/>
                  <p:cNvSpPr/>
                  <p:nvPr/>
                </p:nvSpPr>
                <p:spPr>
                  <a:xfrm>
                    <a:off x="901" y="576"/>
                    <a:ext cx="24" cy="10"/>
                  </a:xfrm>
                  <a:custGeom>
                    <a:avLst/>
                    <a:gdLst>
                      <a:gd name="txL" fmla="*/ 0 w 71"/>
                      <a:gd name="txT" fmla="*/ 0 h 31"/>
                      <a:gd name="txR" fmla="*/ 71 w 71"/>
                      <a:gd name="txB" fmla="*/ 31 h 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" h="31">
                        <a:moveTo>
                          <a:pt x="71" y="7"/>
                        </a:moveTo>
                        <a:lnTo>
                          <a:pt x="70" y="8"/>
                        </a:lnTo>
                        <a:lnTo>
                          <a:pt x="50" y="16"/>
                        </a:lnTo>
                        <a:lnTo>
                          <a:pt x="34" y="25"/>
                        </a:lnTo>
                        <a:lnTo>
                          <a:pt x="17" y="28"/>
                        </a:lnTo>
                        <a:lnTo>
                          <a:pt x="0" y="31"/>
                        </a:lnTo>
                        <a:lnTo>
                          <a:pt x="1" y="30"/>
                        </a:lnTo>
                        <a:lnTo>
                          <a:pt x="14" y="19"/>
                        </a:lnTo>
                        <a:lnTo>
                          <a:pt x="30" y="10"/>
                        </a:lnTo>
                        <a:lnTo>
                          <a:pt x="65" y="0"/>
                        </a:lnTo>
                        <a:lnTo>
                          <a:pt x="68" y="2"/>
                        </a:lnTo>
                        <a:lnTo>
                          <a:pt x="71" y="7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90" name="Freeform 1447"/>
                  <p:cNvSpPr/>
                  <p:nvPr/>
                </p:nvSpPr>
                <p:spPr>
                  <a:xfrm>
                    <a:off x="859" y="518"/>
                    <a:ext cx="10" cy="26"/>
                  </a:xfrm>
                  <a:custGeom>
                    <a:avLst/>
                    <a:gdLst>
                      <a:gd name="txL" fmla="*/ 0 w 30"/>
                      <a:gd name="txT" fmla="*/ 0 h 78"/>
                      <a:gd name="txR" fmla="*/ 30 w 30"/>
                      <a:gd name="txB" fmla="*/ 78 h 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78">
                        <a:moveTo>
                          <a:pt x="1" y="5"/>
                        </a:moveTo>
                        <a:lnTo>
                          <a:pt x="0" y="0"/>
                        </a:lnTo>
                        <a:lnTo>
                          <a:pt x="15" y="25"/>
                        </a:lnTo>
                        <a:lnTo>
                          <a:pt x="30" y="65"/>
                        </a:lnTo>
                        <a:lnTo>
                          <a:pt x="29" y="78"/>
                        </a:lnTo>
                        <a:lnTo>
                          <a:pt x="21" y="56"/>
                        </a:lnTo>
                        <a:lnTo>
                          <a:pt x="18" y="47"/>
                        </a:lnTo>
                        <a:lnTo>
                          <a:pt x="17" y="44"/>
                        </a:lnTo>
                        <a:lnTo>
                          <a:pt x="15" y="41"/>
                        </a:lnTo>
                        <a:lnTo>
                          <a:pt x="14" y="40"/>
                        </a:lnTo>
                        <a:lnTo>
                          <a:pt x="11" y="30"/>
                        </a:lnTo>
                        <a:lnTo>
                          <a:pt x="11" y="29"/>
                        </a:lnTo>
                        <a:lnTo>
                          <a:pt x="8" y="20"/>
                        </a:lnTo>
                        <a:lnTo>
                          <a:pt x="6" y="18"/>
                        </a:lnTo>
                        <a:lnTo>
                          <a:pt x="6" y="17"/>
                        </a:lnTo>
                        <a:lnTo>
                          <a:pt x="5" y="14"/>
                        </a:lnTo>
                        <a:lnTo>
                          <a:pt x="3" y="14"/>
                        </a:lnTo>
                        <a:lnTo>
                          <a:pt x="0" y="7"/>
                        </a:lnTo>
                        <a:lnTo>
                          <a:pt x="1" y="5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91" name="Freeform 1448"/>
                  <p:cNvSpPr/>
                  <p:nvPr/>
                </p:nvSpPr>
                <p:spPr>
                  <a:xfrm>
                    <a:off x="859" y="523"/>
                    <a:ext cx="5" cy="11"/>
                  </a:xfrm>
                  <a:custGeom>
                    <a:avLst/>
                    <a:gdLst>
                      <a:gd name="txL" fmla="*/ 0 w 16"/>
                      <a:gd name="txT" fmla="*/ 0 h 33"/>
                      <a:gd name="txR" fmla="*/ 16 w 16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" h="33">
                        <a:moveTo>
                          <a:pt x="4" y="0"/>
                        </a:moveTo>
                        <a:lnTo>
                          <a:pt x="5" y="3"/>
                        </a:lnTo>
                        <a:lnTo>
                          <a:pt x="5" y="4"/>
                        </a:lnTo>
                        <a:lnTo>
                          <a:pt x="6" y="6"/>
                        </a:lnTo>
                        <a:lnTo>
                          <a:pt x="10" y="16"/>
                        </a:lnTo>
                        <a:lnTo>
                          <a:pt x="13" y="26"/>
                        </a:lnTo>
                        <a:lnTo>
                          <a:pt x="16" y="33"/>
                        </a:lnTo>
                        <a:lnTo>
                          <a:pt x="10" y="23"/>
                        </a:lnTo>
                        <a:lnTo>
                          <a:pt x="5" y="18"/>
                        </a:lnTo>
                        <a:lnTo>
                          <a:pt x="2" y="16"/>
                        </a:lnTo>
                        <a:lnTo>
                          <a:pt x="1" y="15"/>
                        </a:lnTo>
                        <a:lnTo>
                          <a:pt x="1" y="14"/>
                        </a:lnTo>
                        <a:lnTo>
                          <a:pt x="0" y="11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DD1F1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92" name="Freeform 1449"/>
                  <p:cNvSpPr/>
                  <p:nvPr/>
                </p:nvSpPr>
                <p:spPr>
                  <a:xfrm>
                    <a:off x="861" y="524"/>
                    <a:ext cx="1" cy="1"/>
                  </a:xfrm>
                  <a:custGeom>
                    <a:avLst/>
                    <a:gdLst>
                      <a:gd name="txL" fmla="*/ 0 w 2"/>
                      <a:gd name="txT" fmla="*/ 0 h 2"/>
                      <a:gd name="txR" fmla="*/ 2 w 2"/>
                      <a:gd name="txB" fmla="*/ 2 h 2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2" h="2">
                        <a:moveTo>
                          <a:pt x="1" y="2"/>
                        </a:move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93" name="Freeform 1450"/>
                  <p:cNvSpPr/>
                  <p:nvPr/>
                </p:nvSpPr>
                <p:spPr>
                  <a:xfrm>
                    <a:off x="861" y="525"/>
                    <a:ext cx="1" cy="3"/>
                  </a:xfrm>
                  <a:custGeom>
                    <a:avLst/>
                    <a:gdLst>
                      <a:gd name="txL" fmla="*/ 0 w 4"/>
                      <a:gd name="txT" fmla="*/ 0 h 10"/>
                      <a:gd name="txR" fmla="*/ 4 w 4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10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4" y="9"/>
                        </a:lnTo>
                        <a:lnTo>
                          <a:pt x="4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E62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94" name="Freeform 1451"/>
                  <p:cNvSpPr/>
                  <p:nvPr/>
                </p:nvSpPr>
                <p:spPr>
                  <a:xfrm>
                    <a:off x="863" y="532"/>
                    <a:ext cx="2" cy="2"/>
                  </a:xfrm>
                  <a:custGeom>
                    <a:avLst/>
                    <a:gdLst>
                      <a:gd name="txL" fmla="*/ 0 w 4"/>
                      <a:gd name="txT" fmla="*/ 0 h 7"/>
                      <a:gd name="txR" fmla="*/ 4 w 4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7">
                        <a:moveTo>
                          <a:pt x="0" y="0"/>
                        </a:moveTo>
                        <a:lnTo>
                          <a:pt x="1" y="1"/>
                        </a:lnTo>
                        <a:lnTo>
                          <a:pt x="3" y="4"/>
                        </a:lnTo>
                        <a:lnTo>
                          <a:pt x="4" y="7"/>
                        </a:lnTo>
                        <a:lnTo>
                          <a:pt x="3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E62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95" name="Freeform 1452"/>
                  <p:cNvSpPr/>
                  <p:nvPr/>
                </p:nvSpPr>
                <p:spPr>
                  <a:xfrm>
                    <a:off x="909" y="530"/>
                    <a:ext cx="14" cy="17"/>
                  </a:xfrm>
                  <a:custGeom>
                    <a:avLst/>
                    <a:gdLst>
                      <a:gd name="txL" fmla="*/ 0 w 41"/>
                      <a:gd name="txT" fmla="*/ 0 h 51"/>
                      <a:gd name="txR" fmla="*/ 41 w 41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1" h="51">
                        <a:moveTo>
                          <a:pt x="7" y="41"/>
                        </a:moveTo>
                        <a:lnTo>
                          <a:pt x="7" y="39"/>
                        </a:lnTo>
                        <a:lnTo>
                          <a:pt x="22" y="19"/>
                        </a:lnTo>
                        <a:lnTo>
                          <a:pt x="41" y="0"/>
                        </a:lnTo>
                        <a:lnTo>
                          <a:pt x="4" y="49"/>
                        </a:lnTo>
                        <a:lnTo>
                          <a:pt x="0" y="51"/>
                        </a:lnTo>
                        <a:lnTo>
                          <a:pt x="7" y="41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96" name="Freeform 1453"/>
                  <p:cNvSpPr/>
                  <p:nvPr/>
                </p:nvSpPr>
                <p:spPr>
                  <a:xfrm>
                    <a:off x="903" y="556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0" y="1"/>
                        </a:moveTo>
                        <a:lnTo>
                          <a:pt x="1" y="0"/>
                        </a:lnTo>
                        <a:lnTo>
                          <a:pt x="0" y="2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97" name="Freeform 1454"/>
                  <p:cNvSpPr/>
                  <p:nvPr/>
                </p:nvSpPr>
                <p:spPr>
                  <a:xfrm>
                    <a:off x="891" y="558"/>
                    <a:ext cx="11" cy="17"/>
                  </a:xfrm>
                  <a:custGeom>
                    <a:avLst/>
                    <a:gdLst>
                      <a:gd name="txL" fmla="*/ 0 w 35"/>
                      <a:gd name="txT" fmla="*/ 0 h 51"/>
                      <a:gd name="txR" fmla="*/ 35 w 35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51">
                        <a:moveTo>
                          <a:pt x="33" y="1"/>
                        </a:moveTo>
                        <a:lnTo>
                          <a:pt x="35" y="0"/>
                        </a:lnTo>
                        <a:lnTo>
                          <a:pt x="33" y="1"/>
                        </a:lnTo>
                        <a:lnTo>
                          <a:pt x="0" y="51"/>
                        </a:lnTo>
                        <a:lnTo>
                          <a:pt x="1" y="45"/>
                        </a:lnTo>
                        <a:lnTo>
                          <a:pt x="7" y="32"/>
                        </a:lnTo>
                        <a:lnTo>
                          <a:pt x="15" y="21"/>
                        </a:lnTo>
                        <a:lnTo>
                          <a:pt x="33" y="1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98" name="Freeform 1455"/>
                  <p:cNvSpPr/>
                  <p:nvPr/>
                </p:nvSpPr>
                <p:spPr>
                  <a:xfrm>
                    <a:off x="869" y="546"/>
                    <a:ext cx="3" cy="4"/>
                  </a:xfrm>
                  <a:custGeom>
                    <a:avLst/>
                    <a:gdLst>
                      <a:gd name="txL" fmla="*/ 0 w 8"/>
                      <a:gd name="txT" fmla="*/ 0 h 12"/>
                      <a:gd name="txR" fmla="*/ 8 w 8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" h="12">
                        <a:moveTo>
                          <a:pt x="4" y="12"/>
                        </a:moveTo>
                        <a:lnTo>
                          <a:pt x="0" y="1"/>
                        </a:lnTo>
                        <a:lnTo>
                          <a:pt x="2" y="2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6" y="4"/>
                        </a:lnTo>
                        <a:lnTo>
                          <a:pt x="6" y="8"/>
                        </a:lnTo>
                        <a:lnTo>
                          <a:pt x="4" y="12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899" name="Freeform 1456"/>
                  <p:cNvSpPr/>
                  <p:nvPr/>
                </p:nvSpPr>
                <p:spPr>
                  <a:xfrm>
                    <a:off x="870" y="548"/>
                    <a:ext cx="6" cy="18"/>
                  </a:xfrm>
                  <a:custGeom>
                    <a:avLst/>
                    <a:gdLst>
                      <a:gd name="txL" fmla="*/ 0 w 18"/>
                      <a:gd name="txT" fmla="*/ 0 h 52"/>
                      <a:gd name="txR" fmla="*/ 18 w 18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" h="52">
                        <a:moveTo>
                          <a:pt x="0" y="4"/>
                        </a:moveTo>
                        <a:lnTo>
                          <a:pt x="2" y="0"/>
                        </a:lnTo>
                        <a:lnTo>
                          <a:pt x="8" y="25"/>
                        </a:lnTo>
                        <a:lnTo>
                          <a:pt x="18" y="52"/>
                        </a:lnTo>
                        <a:lnTo>
                          <a:pt x="14" y="48"/>
                        </a:lnTo>
                        <a:lnTo>
                          <a:pt x="13" y="46"/>
                        </a:lnTo>
                        <a:lnTo>
                          <a:pt x="10" y="44"/>
                        </a:lnTo>
                        <a:lnTo>
                          <a:pt x="9" y="43"/>
                        </a:lnTo>
                        <a:lnTo>
                          <a:pt x="12" y="41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00" name="Freeform 1457"/>
                  <p:cNvSpPr/>
                  <p:nvPr/>
                </p:nvSpPr>
                <p:spPr>
                  <a:xfrm>
                    <a:off x="879" y="534"/>
                    <a:ext cx="1" cy="2"/>
                  </a:xfrm>
                  <a:custGeom>
                    <a:avLst/>
                    <a:gdLst>
                      <a:gd name="txL" fmla="*/ 0 w 1"/>
                      <a:gd name="txT" fmla="*/ 0 h 7"/>
                      <a:gd name="txR" fmla="*/ 1 w 1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7">
                        <a:moveTo>
                          <a:pt x="0" y="2"/>
                        </a:moveTo>
                        <a:lnTo>
                          <a:pt x="1" y="0"/>
                        </a:lnTo>
                        <a:lnTo>
                          <a:pt x="0" y="7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01" name="Freeform 1458"/>
                  <p:cNvSpPr/>
                  <p:nvPr/>
                </p:nvSpPr>
                <p:spPr>
                  <a:xfrm>
                    <a:off x="886" y="579"/>
                    <a:ext cx="3" cy="3"/>
                  </a:xfrm>
                  <a:custGeom>
                    <a:avLst/>
                    <a:gdLst>
                      <a:gd name="txL" fmla="*/ 0 w 11"/>
                      <a:gd name="txT" fmla="*/ 0 h 11"/>
                      <a:gd name="txR" fmla="*/ 11 w 11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11">
                        <a:moveTo>
                          <a:pt x="10" y="0"/>
                        </a:moveTo>
                        <a:lnTo>
                          <a:pt x="11" y="4"/>
                        </a:lnTo>
                        <a:lnTo>
                          <a:pt x="6" y="11"/>
                        </a:lnTo>
                        <a:lnTo>
                          <a:pt x="0" y="4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02" name="Freeform 1459"/>
                  <p:cNvSpPr/>
                  <p:nvPr/>
                </p:nvSpPr>
                <p:spPr>
                  <a:xfrm>
                    <a:off x="878" y="570"/>
                    <a:ext cx="1" cy="2"/>
                  </a:xfrm>
                  <a:custGeom>
                    <a:avLst/>
                    <a:gdLst>
                      <a:gd name="txL" fmla="*/ 0 w 5"/>
                      <a:gd name="txT" fmla="*/ 0 h 7"/>
                      <a:gd name="txR" fmla="*/ 5 w 5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7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5" y="7"/>
                        </a:lnTo>
                        <a:lnTo>
                          <a:pt x="3" y="4"/>
                        </a:lnTo>
                        <a:lnTo>
                          <a:pt x="2" y="3"/>
                        </a:lnTo>
                        <a:lnTo>
                          <a:pt x="3" y="4"/>
                        </a:lnTo>
                        <a:lnTo>
                          <a:pt x="2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82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03" name="Freeform 1460"/>
                  <p:cNvSpPr/>
                  <p:nvPr/>
                </p:nvSpPr>
                <p:spPr>
                  <a:xfrm>
                    <a:off x="876" y="566"/>
                    <a:ext cx="1" cy="3"/>
                  </a:xfrm>
                  <a:custGeom>
                    <a:avLst/>
                    <a:gdLst>
                      <a:gd name="txL" fmla="*/ 0 w 3"/>
                      <a:gd name="txT" fmla="*/ 0 h 8"/>
                      <a:gd name="txR" fmla="*/ 3 w 3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8">
                        <a:moveTo>
                          <a:pt x="3" y="7"/>
                        </a:moveTo>
                        <a:lnTo>
                          <a:pt x="2" y="8"/>
                        </a:lnTo>
                        <a:lnTo>
                          <a:pt x="0" y="6"/>
                        </a:lnTo>
                        <a:lnTo>
                          <a:pt x="0" y="5"/>
                        </a:lnTo>
                        <a:lnTo>
                          <a:pt x="1" y="0"/>
                        </a:lnTo>
                        <a:lnTo>
                          <a:pt x="3" y="7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04" name="Freeform 1461"/>
                  <p:cNvSpPr/>
                  <p:nvPr/>
                </p:nvSpPr>
                <p:spPr>
                  <a:xfrm>
                    <a:off x="876" y="568"/>
                    <a:ext cx="1" cy="2"/>
                  </a:xfrm>
                  <a:custGeom>
                    <a:avLst/>
                    <a:gdLst>
                      <a:gd name="txL" fmla="*/ 0 w 2"/>
                      <a:gd name="txT" fmla="*/ 0 h 6"/>
                      <a:gd name="txR" fmla="*/ 2 w 2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6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2" y="3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05" name="Freeform 1462"/>
                  <p:cNvSpPr/>
                  <p:nvPr/>
                </p:nvSpPr>
                <p:spPr>
                  <a:xfrm>
                    <a:off x="873" y="563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2" h="1">
                        <a:moveTo>
                          <a:pt x="2" y="1"/>
                        </a:moveTo>
                        <a:lnTo>
                          <a:pt x="0" y="1"/>
                        </a:lnTo>
                        <a:lnTo>
                          <a:pt x="1" y="0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06" name="Freeform 1463"/>
                  <p:cNvSpPr/>
                  <p:nvPr/>
                </p:nvSpPr>
                <p:spPr>
                  <a:xfrm>
                    <a:off x="854" y="577"/>
                    <a:ext cx="14" cy="5"/>
                  </a:xfrm>
                  <a:custGeom>
                    <a:avLst/>
                    <a:gdLst>
                      <a:gd name="txL" fmla="*/ 0 w 44"/>
                      <a:gd name="txT" fmla="*/ 0 h 14"/>
                      <a:gd name="txR" fmla="*/ 44 w 44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" h="14">
                        <a:moveTo>
                          <a:pt x="39" y="5"/>
                        </a:moveTo>
                        <a:lnTo>
                          <a:pt x="36" y="5"/>
                        </a:lnTo>
                        <a:lnTo>
                          <a:pt x="28" y="10"/>
                        </a:lnTo>
                        <a:lnTo>
                          <a:pt x="0" y="14"/>
                        </a:lnTo>
                        <a:lnTo>
                          <a:pt x="4" y="12"/>
                        </a:lnTo>
                        <a:lnTo>
                          <a:pt x="14" y="10"/>
                        </a:lnTo>
                        <a:lnTo>
                          <a:pt x="24" y="8"/>
                        </a:lnTo>
                        <a:lnTo>
                          <a:pt x="44" y="0"/>
                        </a:lnTo>
                        <a:lnTo>
                          <a:pt x="39" y="5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07" name="Freeform 1464"/>
                  <p:cNvSpPr/>
                  <p:nvPr/>
                </p:nvSpPr>
                <p:spPr>
                  <a:xfrm>
                    <a:off x="888" y="580"/>
                    <a:ext cx="3" cy="6"/>
                  </a:xfrm>
                  <a:custGeom>
                    <a:avLst/>
                    <a:gdLst>
                      <a:gd name="txL" fmla="*/ 0 w 11"/>
                      <a:gd name="txT" fmla="*/ 0 h 18"/>
                      <a:gd name="txR" fmla="*/ 11 w 11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18">
                        <a:moveTo>
                          <a:pt x="11" y="7"/>
                        </a:moveTo>
                        <a:lnTo>
                          <a:pt x="11" y="18"/>
                        </a:lnTo>
                        <a:lnTo>
                          <a:pt x="0" y="7"/>
                        </a:lnTo>
                        <a:lnTo>
                          <a:pt x="5" y="0"/>
                        </a:lnTo>
                        <a:lnTo>
                          <a:pt x="8" y="6"/>
                        </a:lnTo>
                        <a:lnTo>
                          <a:pt x="11" y="7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08" name="Freeform 1465"/>
                  <p:cNvSpPr/>
                  <p:nvPr/>
                </p:nvSpPr>
                <p:spPr>
                  <a:xfrm>
                    <a:off x="911" y="598"/>
                    <a:ext cx="7" cy="4"/>
                  </a:xfrm>
                  <a:custGeom>
                    <a:avLst/>
                    <a:gdLst>
                      <a:gd name="txL" fmla="*/ 0 w 19"/>
                      <a:gd name="txT" fmla="*/ 0 h 11"/>
                      <a:gd name="txR" fmla="*/ 19 w 19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" h="11">
                        <a:moveTo>
                          <a:pt x="0" y="4"/>
                        </a:moveTo>
                        <a:lnTo>
                          <a:pt x="6" y="0"/>
                        </a:lnTo>
                        <a:lnTo>
                          <a:pt x="7" y="1"/>
                        </a:lnTo>
                        <a:lnTo>
                          <a:pt x="18" y="2"/>
                        </a:lnTo>
                        <a:lnTo>
                          <a:pt x="19" y="6"/>
                        </a:lnTo>
                        <a:lnTo>
                          <a:pt x="16" y="11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09" name="Freeform 1466"/>
                  <p:cNvSpPr/>
                  <p:nvPr/>
                </p:nvSpPr>
                <p:spPr>
                  <a:xfrm>
                    <a:off x="922" y="583"/>
                    <a:ext cx="7" cy="8"/>
                  </a:xfrm>
                  <a:custGeom>
                    <a:avLst/>
                    <a:gdLst>
                      <a:gd name="txL" fmla="*/ 0 w 21"/>
                      <a:gd name="txT" fmla="*/ 0 h 24"/>
                      <a:gd name="txR" fmla="*/ 21 w 21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" h="24">
                        <a:moveTo>
                          <a:pt x="0" y="24"/>
                        </a:moveTo>
                        <a:lnTo>
                          <a:pt x="0" y="22"/>
                        </a:lnTo>
                        <a:lnTo>
                          <a:pt x="10" y="11"/>
                        </a:lnTo>
                        <a:lnTo>
                          <a:pt x="20" y="1"/>
                        </a:lnTo>
                        <a:lnTo>
                          <a:pt x="21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10" name="Freeform 1467"/>
                  <p:cNvSpPr/>
                  <p:nvPr/>
                </p:nvSpPr>
                <p:spPr>
                  <a:xfrm>
                    <a:off x="917" y="592"/>
                    <a:ext cx="67" cy="15"/>
                  </a:xfrm>
                  <a:custGeom>
                    <a:avLst/>
                    <a:gdLst>
                      <a:gd name="txL" fmla="*/ 0 w 203"/>
                      <a:gd name="txT" fmla="*/ 0 h 45"/>
                      <a:gd name="txR" fmla="*/ 203 w 203"/>
                      <a:gd name="txB" fmla="*/ 45 h 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3" h="45">
                        <a:moveTo>
                          <a:pt x="0" y="31"/>
                        </a:moveTo>
                        <a:lnTo>
                          <a:pt x="3" y="26"/>
                        </a:lnTo>
                        <a:lnTo>
                          <a:pt x="5" y="28"/>
                        </a:lnTo>
                        <a:lnTo>
                          <a:pt x="19" y="34"/>
                        </a:lnTo>
                        <a:lnTo>
                          <a:pt x="36" y="38"/>
                        </a:lnTo>
                        <a:lnTo>
                          <a:pt x="51" y="40"/>
                        </a:lnTo>
                        <a:lnTo>
                          <a:pt x="68" y="42"/>
                        </a:lnTo>
                        <a:lnTo>
                          <a:pt x="79" y="43"/>
                        </a:lnTo>
                        <a:lnTo>
                          <a:pt x="92" y="44"/>
                        </a:lnTo>
                        <a:lnTo>
                          <a:pt x="107" y="40"/>
                        </a:lnTo>
                        <a:lnTo>
                          <a:pt x="122" y="37"/>
                        </a:lnTo>
                        <a:lnTo>
                          <a:pt x="141" y="27"/>
                        </a:lnTo>
                        <a:lnTo>
                          <a:pt x="161" y="16"/>
                        </a:lnTo>
                        <a:lnTo>
                          <a:pt x="171" y="12"/>
                        </a:lnTo>
                        <a:lnTo>
                          <a:pt x="176" y="9"/>
                        </a:lnTo>
                        <a:lnTo>
                          <a:pt x="179" y="8"/>
                        </a:lnTo>
                        <a:lnTo>
                          <a:pt x="182" y="8"/>
                        </a:lnTo>
                        <a:lnTo>
                          <a:pt x="192" y="3"/>
                        </a:lnTo>
                        <a:lnTo>
                          <a:pt x="197" y="1"/>
                        </a:lnTo>
                        <a:lnTo>
                          <a:pt x="199" y="0"/>
                        </a:lnTo>
                        <a:lnTo>
                          <a:pt x="203" y="0"/>
                        </a:lnTo>
                        <a:lnTo>
                          <a:pt x="191" y="7"/>
                        </a:lnTo>
                        <a:lnTo>
                          <a:pt x="188" y="7"/>
                        </a:lnTo>
                        <a:lnTo>
                          <a:pt x="187" y="7"/>
                        </a:lnTo>
                        <a:lnTo>
                          <a:pt x="187" y="8"/>
                        </a:lnTo>
                        <a:lnTo>
                          <a:pt x="185" y="10"/>
                        </a:lnTo>
                        <a:lnTo>
                          <a:pt x="180" y="15"/>
                        </a:lnTo>
                        <a:lnTo>
                          <a:pt x="167" y="22"/>
                        </a:lnTo>
                        <a:lnTo>
                          <a:pt x="153" y="30"/>
                        </a:lnTo>
                        <a:lnTo>
                          <a:pt x="137" y="34"/>
                        </a:lnTo>
                        <a:lnTo>
                          <a:pt x="121" y="39"/>
                        </a:lnTo>
                        <a:lnTo>
                          <a:pt x="104" y="43"/>
                        </a:lnTo>
                        <a:lnTo>
                          <a:pt x="90" y="45"/>
                        </a:lnTo>
                        <a:lnTo>
                          <a:pt x="73" y="45"/>
                        </a:lnTo>
                        <a:lnTo>
                          <a:pt x="68" y="44"/>
                        </a:lnTo>
                        <a:lnTo>
                          <a:pt x="65" y="44"/>
                        </a:lnTo>
                        <a:lnTo>
                          <a:pt x="57" y="44"/>
                        </a:lnTo>
                        <a:lnTo>
                          <a:pt x="26" y="39"/>
                        </a:lnTo>
                        <a:lnTo>
                          <a:pt x="0" y="31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11" name="Freeform 1468"/>
                  <p:cNvSpPr/>
                  <p:nvPr/>
                </p:nvSpPr>
                <p:spPr>
                  <a:xfrm>
                    <a:off x="879" y="572"/>
                    <a:ext cx="6" cy="10"/>
                  </a:xfrm>
                  <a:custGeom>
                    <a:avLst/>
                    <a:gdLst>
                      <a:gd name="txL" fmla="*/ 0 w 19"/>
                      <a:gd name="txT" fmla="*/ 0 h 31"/>
                      <a:gd name="txR" fmla="*/ 19 w 19"/>
                      <a:gd name="txB" fmla="*/ 31 h 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" h="31">
                        <a:moveTo>
                          <a:pt x="4" y="6"/>
                        </a:moveTo>
                        <a:lnTo>
                          <a:pt x="0" y="0"/>
                        </a:lnTo>
                        <a:lnTo>
                          <a:pt x="5" y="5"/>
                        </a:lnTo>
                        <a:lnTo>
                          <a:pt x="19" y="31"/>
                        </a:lnTo>
                        <a:lnTo>
                          <a:pt x="4" y="6"/>
                        </a:lnTo>
                        <a:close/>
                      </a:path>
                    </a:pathLst>
                  </a:custGeom>
                  <a:solidFill>
                    <a:srgbClr val="60682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12" name="Freeform 1469"/>
                  <p:cNvSpPr>
                    <a:spLocks noEditPoints="1"/>
                  </p:cNvSpPr>
                  <p:nvPr/>
                </p:nvSpPr>
                <p:spPr>
                  <a:xfrm>
                    <a:off x="696" y="0"/>
                    <a:ext cx="261" cy="356"/>
                  </a:xfrm>
                  <a:custGeom>
                    <a:avLst/>
                    <a:gdLst>
                      <a:gd name="txL" fmla="*/ 0 w 785"/>
                      <a:gd name="txT" fmla="*/ 0 h 1067"/>
                      <a:gd name="txR" fmla="*/ 785 w 785"/>
                      <a:gd name="txB" fmla="*/ 1067 h 10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85" h="1067">
                        <a:moveTo>
                          <a:pt x="432" y="639"/>
                        </a:moveTo>
                        <a:lnTo>
                          <a:pt x="420" y="625"/>
                        </a:lnTo>
                        <a:lnTo>
                          <a:pt x="440" y="673"/>
                        </a:lnTo>
                        <a:lnTo>
                          <a:pt x="465" y="721"/>
                        </a:lnTo>
                        <a:lnTo>
                          <a:pt x="538" y="843"/>
                        </a:lnTo>
                        <a:lnTo>
                          <a:pt x="546" y="857"/>
                        </a:lnTo>
                        <a:lnTo>
                          <a:pt x="556" y="871"/>
                        </a:lnTo>
                        <a:lnTo>
                          <a:pt x="563" y="885"/>
                        </a:lnTo>
                        <a:lnTo>
                          <a:pt x="573" y="897"/>
                        </a:lnTo>
                        <a:lnTo>
                          <a:pt x="587" y="916"/>
                        </a:lnTo>
                        <a:lnTo>
                          <a:pt x="590" y="919"/>
                        </a:lnTo>
                        <a:lnTo>
                          <a:pt x="593" y="924"/>
                        </a:lnTo>
                        <a:lnTo>
                          <a:pt x="600" y="931"/>
                        </a:lnTo>
                        <a:lnTo>
                          <a:pt x="648" y="975"/>
                        </a:lnTo>
                        <a:lnTo>
                          <a:pt x="706" y="1017"/>
                        </a:lnTo>
                        <a:lnTo>
                          <a:pt x="737" y="1038"/>
                        </a:lnTo>
                        <a:lnTo>
                          <a:pt x="771" y="1067"/>
                        </a:lnTo>
                        <a:lnTo>
                          <a:pt x="778" y="1055"/>
                        </a:lnTo>
                        <a:lnTo>
                          <a:pt x="780" y="1048"/>
                        </a:lnTo>
                        <a:lnTo>
                          <a:pt x="783" y="1042"/>
                        </a:lnTo>
                        <a:lnTo>
                          <a:pt x="759" y="1036"/>
                        </a:lnTo>
                        <a:lnTo>
                          <a:pt x="747" y="1032"/>
                        </a:lnTo>
                        <a:lnTo>
                          <a:pt x="741" y="1030"/>
                        </a:lnTo>
                        <a:lnTo>
                          <a:pt x="736" y="1029"/>
                        </a:lnTo>
                        <a:lnTo>
                          <a:pt x="712" y="1017"/>
                        </a:lnTo>
                        <a:lnTo>
                          <a:pt x="688" y="1003"/>
                        </a:lnTo>
                        <a:lnTo>
                          <a:pt x="687" y="999"/>
                        </a:lnTo>
                        <a:lnTo>
                          <a:pt x="684" y="996"/>
                        </a:lnTo>
                        <a:lnTo>
                          <a:pt x="654" y="977"/>
                        </a:lnTo>
                        <a:lnTo>
                          <a:pt x="641" y="966"/>
                        </a:lnTo>
                        <a:lnTo>
                          <a:pt x="629" y="954"/>
                        </a:lnTo>
                        <a:lnTo>
                          <a:pt x="624" y="948"/>
                        </a:lnTo>
                        <a:lnTo>
                          <a:pt x="609" y="935"/>
                        </a:lnTo>
                        <a:lnTo>
                          <a:pt x="596" y="921"/>
                        </a:lnTo>
                        <a:lnTo>
                          <a:pt x="597" y="921"/>
                        </a:lnTo>
                        <a:lnTo>
                          <a:pt x="604" y="927"/>
                        </a:lnTo>
                        <a:lnTo>
                          <a:pt x="604" y="928"/>
                        </a:lnTo>
                        <a:lnTo>
                          <a:pt x="615" y="929"/>
                        </a:lnTo>
                        <a:lnTo>
                          <a:pt x="656" y="958"/>
                        </a:lnTo>
                        <a:lnTo>
                          <a:pt x="699" y="985"/>
                        </a:lnTo>
                        <a:lnTo>
                          <a:pt x="785" y="1038"/>
                        </a:lnTo>
                        <a:lnTo>
                          <a:pt x="785" y="1011"/>
                        </a:lnTo>
                        <a:lnTo>
                          <a:pt x="779" y="995"/>
                        </a:lnTo>
                        <a:lnTo>
                          <a:pt x="772" y="983"/>
                        </a:lnTo>
                        <a:lnTo>
                          <a:pt x="761" y="972"/>
                        </a:lnTo>
                        <a:lnTo>
                          <a:pt x="750" y="965"/>
                        </a:lnTo>
                        <a:lnTo>
                          <a:pt x="719" y="947"/>
                        </a:lnTo>
                        <a:lnTo>
                          <a:pt x="692" y="929"/>
                        </a:lnTo>
                        <a:lnTo>
                          <a:pt x="665" y="909"/>
                        </a:lnTo>
                        <a:lnTo>
                          <a:pt x="641" y="888"/>
                        </a:lnTo>
                        <a:lnTo>
                          <a:pt x="641" y="887"/>
                        </a:lnTo>
                        <a:lnTo>
                          <a:pt x="711" y="977"/>
                        </a:lnTo>
                        <a:lnTo>
                          <a:pt x="702" y="982"/>
                        </a:lnTo>
                        <a:lnTo>
                          <a:pt x="698" y="981"/>
                        </a:lnTo>
                        <a:lnTo>
                          <a:pt x="662" y="945"/>
                        </a:lnTo>
                        <a:lnTo>
                          <a:pt x="629" y="909"/>
                        </a:lnTo>
                        <a:lnTo>
                          <a:pt x="597" y="871"/>
                        </a:lnTo>
                        <a:lnTo>
                          <a:pt x="568" y="834"/>
                        </a:lnTo>
                        <a:lnTo>
                          <a:pt x="539" y="795"/>
                        </a:lnTo>
                        <a:lnTo>
                          <a:pt x="513" y="755"/>
                        </a:lnTo>
                        <a:lnTo>
                          <a:pt x="486" y="713"/>
                        </a:lnTo>
                        <a:lnTo>
                          <a:pt x="464" y="672"/>
                        </a:lnTo>
                        <a:lnTo>
                          <a:pt x="462" y="664"/>
                        </a:lnTo>
                        <a:lnTo>
                          <a:pt x="452" y="652"/>
                        </a:lnTo>
                        <a:lnTo>
                          <a:pt x="448" y="648"/>
                        </a:lnTo>
                        <a:lnTo>
                          <a:pt x="448" y="647"/>
                        </a:lnTo>
                        <a:lnTo>
                          <a:pt x="449" y="646"/>
                        </a:lnTo>
                        <a:lnTo>
                          <a:pt x="453" y="647"/>
                        </a:lnTo>
                        <a:lnTo>
                          <a:pt x="485" y="682"/>
                        </a:lnTo>
                        <a:lnTo>
                          <a:pt x="518" y="720"/>
                        </a:lnTo>
                        <a:lnTo>
                          <a:pt x="548" y="760"/>
                        </a:lnTo>
                        <a:lnTo>
                          <a:pt x="578" y="803"/>
                        </a:lnTo>
                        <a:lnTo>
                          <a:pt x="608" y="846"/>
                        </a:lnTo>
                        <a:lnTo>
                          <a:pt x="587" y="809"/>
                        </a:lnTo>
                        <a:lnTo>
                          <a:pt x="570" y="774"/>
                        </a:lnTo>
                        <a:lnTo>
                          <a:pt x="555" y="739"/>
                        </a:lnTo>
                        <a:lnTo>
                          <a:pt x="542" y="707"/>
                        </a:lnTo>
                        <a:lnTo>
                          <a:pt x="509" y="627"/>
                        </a:lnTo>
                        <a:lnTo>
                          <a:pt x="477" y="549"/>
                        </a:lnTo>
                        <a:lnTo>
                          <a:pt x="441" y="472"/>
                        </a:lnTo>
                        <a:lnTo>
                          <a:pt x="404" y="396"/>
                        </a:lnTo>
                        <a:lnTo>
                          <a:pt x="324" y="261"/>
                        </a:lnTo>
                        <a:lnTo>
                          <a:pt x="292" y="216"/>
                        </a:lnTo>
                        <a:lnTo>
                          <a:pt x="274" y="195"/>
                        </a:lnTo>
                        <a:lnTo>
                          <a:pt x="257" y="176"/>
                        </a:lnTo>
                        <a:lnTo>
                          <a:pt x="220" y="138"/>
                        </a:lnTo>
                        <a:lnTo>
                          <a:pt x="201" y="120"/>
                        </a:lnTo>
                        <a:lnTo>
                          <a:pt x="183" y="105"/>
                        </a:lnTo>
                        <a:lnTo>
                          <a:pt x="161" y="88"/>
                        </a:lnTo>
                        <a:lnTo>
                          <a:pt x="141" y="74"/>
                        </a:lnTo>
                        <a:lnTo>
                          <a:pt x="96" y="46"/>
                        </a:lnTo>
                        <a:lnTo>
                          <a:pt x="50" y="21"/>
                        </a:lnTo>
                        <a:lnTo>
                          <a:pt x="3" y="0"/>
                        </a:lnTo>
                        <a:lnTo>
                          <a:pt x="0" y="11"/>
                        </a:lnTo>
                        <a:lnTo>
                          <a:pt x="2" y="10"/>
                        </a:lnTo>
                        <a:lnTo>
                          <a:pt x="10" y="11"/>
                        </a:lnTo>
                        <a:lnTo>
                          <a:pt x="12" y="12"/>
                        </a:lnTo>
                        <a:lnTo>
                          <a:pt x="14" y="12"/>
                        </a:lnTo>
                        <a:lnTo>
                          <a:pt x="21" y="14"/>
                        </a:lnTo>
                        <a:lnTo>
                          <a:pt x="44" y="21"/>
                        </a:lnTo>
                        <a:lnTo>
                          <a:pt x="66" y="30"/>
                        </a:lnTo>
                        <a:lnTo>
                          <a:pt x="87" y="41"/>
                        </a:lnTo>
                        <a:lnTo>
                          <a:pt x="107" y="54"/>
                        </a:lnTo>
                        <a:lnTo>
                          <a:pt x="125" y="68"/>
                        </a:lnTo>
                        <a:lnTo>
                          <a:pt x="143" y="83"/>
                        </a:lnTo>
                        <a:lnTo>
                          <a:pt x="160" y="99"/>
                        </a:lnTo>
                        <a:lnTo>
                          <a:pt x="177" y="117"/>
                        </a:lnTo>
                        <a:lnTo>
                          <a:pt x="178" y="119"/>
                        </a:lnTo>
                        <a:lnTo>
                          <a:pt x="142" y="96"/>
                        </a:lnTo>
                        <a:lnTo>
                          <a:pt x="119" y="84"/>
                        </a:lnTo>
                        <a:lnTo>
                          <a:pt x="142" y="106"/>
                        </a:lnTo>
                        <a:lnTo>
                          <a:pt x="171" y="131"/>
                        </a:lnTo>
                        <a:lnTo>
                          <a:pt x="200" y="159"/>
                        </a:lnTo>
                        <a:lnTo>
                          <a:pt x="226" y="188"/>
                        </a:lnTo>
                        <a:lnTo>
                          <a:pt x="252" y="220"/>
                        </a:lnTo>
                        <a:lnTo>
                          <a:pt x="251" y="222"/>
                        </a:lnTo>
                        <a:lnTo>
                          <a:pt x="249" y="224"/>
                        </a:lnTo>
                        <a:lnTo>
                          <a:pt x="244" y="226"/>
                        </a:lnTo>
                        <a:lnTo>
                          <a:pt x="240" y="224"/>
                        </a:lnTo>
                        <a:lnTo>
                          <a:pt x="152" y="136"/>
                        </a:lnTo>
                        <a:lnTo>
                          <a:pt x="167" y="152"/>
                        </a:lnTo>
                        <a:lnTo>
                          <a:pt x="194" y="177"/>
                        </a:lnTo>
                        <a:lnTo>
                          <a:pt x="220" y="204"/>
                        </a:lnTo>
                        <a:lnTo>
                          <a:pt x="224" y="209"/>
                        </a:lnTo>
                        <a:lnTo>
                          <a:pt x="230" y="222"/>
                        </a:lnTo>
                        <a:lnTo>
                          <a:pt x="240" y="233"/>
                        </a:lnTo>
                        <a:lnTo>
                          <a:pt x="262" y="264"/>
                        </a:lnTo>
                        <a:lnTo>
                          <a:pt x="257" y="264"/>
                        </a:lnTo>
                        <a:lnTo>
                          <a:pt x="284" y="305"/>
                        </a:lnTo>
                        <a:lnTo>
                          <a:pt x="296" y="326"/>
                        </a:lnTo>
                        <a:lnTo>
                          <a:pt x="308" y="347"/>
                        </a:lnTo>
                        <a:lnTo>
                          <a:pt x="369" y="486"/>
                        </a:lnTo>
                        <a:lnTo>
                          <a:pt x="389" y="537"/>
                        </a:lnTo>
                        <a:lnTo>
                          <a:pt x="408" y="587"/>
                        </a:lnTo>
                        <a:lnTo>
                          <a:pt x="432" y="636"/>
                        </a:lnTo>
                        <a:lnTo>
                          <a:pt x="432" y="639"/>
                        </a:lnTo>
                        <a:close/>
                        <a:moveTo>
                          <a:pt x="452" y="534"/>
                        </a:moveTo>
                        <a:lnTo>
                          <a:pt x="452" y="535"/>
                        </a:lnTo>
                        <a:lnTo>
                          <a:pt x="452" y="538"/>
                        </a:lnTo>
                        <a:lnTo>
                          <a:pt x="450" y="543"/>
                        </a:lnTo>
                        <a:lnTo>
                          <a:pt x="428" y="521"/>
                        </a:lnTo>
                        <a:lnTo>
                          <a:pt x="410" y="497"/>
                        </a:lnTo>
                        <a:lnTo>
                          <a:pt x="394" y="469"/>
                        </a:lnTo>
                        <a:lnTo>
                          <a:pt x="381" y="440"/>
                        </a:lnTo>
                        <a:lnTo>
                          <a:pt x="326" y="321"/>
                        </a:lnTo>
                        <a:lnTo>
                          <a:pt x="327" y="316"/>
                        </a:lnTo>
                        <a:lnTo>
                          <a:pt x="327" y="310"/>
                        </a:lnTo>
                        <a:lnTo>
                          <a:pt x="320" y="303"/>
                        </a:lnTo>
                        <a:lnTo>
                          <a:pt x="317" y="298"/>
                        </a:lnTo>
                        <a:lnTo>
                          <a:pt x="318" y="292"/>
                        </a:lnTo>
                        <a:lnTo>
                          <a:pt x="321" y="287"/>
                        </a:lnTo>
                        <a:lnTo>
                          <a:pt x="323" y="287"/>
                        </a:lnTo>
                        <a:lnTo>
                          <a:pt x="338" y="294"/>
                        </a:lnTo>
                        <a:lnTo>
                          <a:pt x="452" y="534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13" name="Freeform 1470"/>
                  <p:cNvSpPr/>
                  <p:nvPr/>
                </p:nvSpPr>
                <p:spPr>
                  <a:xfrm>
                    <a:off x="801" y="96"/>
                    <a:ext cx="45" cy="85"/>
                  </a:xfrm>
                  <a:custGeom>
                    <a:avLst/>
                    <a:gdLst>
                      <a:gd name="txL" fmla="*/ 0 w 135"/>
                      <a:gd name="txT" fmla="*/ 0 h 256"/>
                      <a:gd name="txR" fmla="*/ 135 w 135"/>
                      <a:gd name="txB" fmla="*/ 256 h 2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5" h="256">
                        <a:moveTo>
                          <a:pt x="133" y="256"/>
                        </a:moveTo>
                        <a:lnTo>
                          <a:pt x="135" y="251"/>
                        </a:lnTo>
                        <a:lnTo>
                          <a:pt x="135" y="248"/>
                        </a:lnTo>
                        <a:lnTo>
                          <a:pt x="135" y="247"/>
                        </a:lnTo>
                        <a:lnTo>
                          <a:pt x="21" y="7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1" y="5"/>
                        </a:lnTo>
                        <a:lnTo>
                          <a:pt x="0" y="11"/>
                        </a:lnTo>
                        <a:lnTo>
                          <a:pt x="3" y="16"/>
                        </a:lnTo>
                        <a:lnTo>
                          <a:pt x="10" y="23"/>
                        </a:lnTo>
                        <a:lnTo>
                          <a:pt x="10" y="29"/>
                        </a:lnTo>
                        <a:lnTo>
                          <a:pt x="9" y="34"/>
                        </a:lnTo>
                        <a:lnTo>
                          <a:pt x="64" y="153"/>
                        </a:lnTo>
                        <a:lnTo>
                          <a:pt x="77" y="182"/>
                        </a:lnTo>
                        <a:lnTo>
                          <a:pt x="93" y="210"/>
                        </a:lnTo>
                        <a:lnTo>
                          <a:pt x="111" y="234"/>
                        </a:lnTo>
                        <a:lnTo>
                          <a:pt x="133" y="256"/>
                        </a:lnTo>
                        <a:close/>
                      </a:path>
                    </a:pathLst>
                  </a:custGeom>
                  <a:solidFill>
                    <a:srgbClr val="F06A64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14" name="Freeform 1471"/>
                  <p:cNvSpPr/>
                  <p:nvPr/>
                </p:nvSpPr>
                <p:spPr>
                  <a:xfrm>
                    <a:off x="794" y="125"/>
                    <a:ext cx="46" cy="88"/>
                  </a:xfrm>
                  <a:custGeom>
                    <a:avLst/>
                    <a:gdLst>
                      <a:gd name="txL" fmla="*/ 0 w 136"/>
                      <a:gd name="txT" fmla="*/ 0 h 264"/>
                      <a:gd name="txR" fmla="*/ 136 w 136"/>
                      <a:gd name="txB" fmla="*/ 264 h 26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6" h="264">
                        <a:moveTo>
                          <a:pt x="124" y="250"/>
                        </a:moveTo>
                        <a:lnTo>
                          <a:pt x="136" y="264"/>
                        </a:lnTo>
                        <a:lnTo>
                          <a:pt x="136" y="261"/>
                        </a:lnTo>
                        <a:lnTo>
                          <a:pt x="112" y="212"/>
                        </a:lnTo>
                        <a:lnTo>
                          <a:pt x="61" y="105"/>
                        </a:lnTo>
                        <a:lnTo>
                          <a:pt x="7" y="2"/>
                        </a:lnTo>
                        <a:lnTo>
                          <a:pt x="6" y="2"/>
                        </a:lnTo>
                        <a:lnTo>
                          <a:pt x="4" y="0"/>
                        </a:lnTo>
                        <a:lnTo>
                          <a:pt x="1" y="3"/>
                        </a:lnTo>
                        <a:lnTo>
                          <a:pt x="0" y="11"/>
                        </a:lnTo>
                        <a:lnTo>
                          <a:pt x="1" y="19"/>
                        </a:lnTo>
                        <a:lnTo>
                          <a:pt x="4" y="31"/>
                        </a:lnTo>
                        <a:lnTo>
                          <a:pt x="13" y="57"/>
                        </a:lnTo>
                        <a:lnTo>
                          <a:pt x="24" y="85"/>
                        </a:lnTo>
                        <a:lnTo>
                          <a:pt x="49" y="138"/>
                        </a:lnTo>
                        <a:lnTo>
                          <a:pt x="66" y="168"/>
                        </a:lnTo>
                        <a:lnTo>
                          <a:pt x="85" y="198"/>
                        </a:lnTo>
                        <a:lnTo>
                          <a:pt x="104" y="225"/>
                        </a:lnTo>
                        <a:lnTo>
                          <a:pt x="124" y="250"/>
                        </a:lnTo>
                        <a:close/>
                      </a:path>
                    </a:pathLst>
                  </a:custGeom>
                  <a:solidFill>
                    <a:srgbClr val="A3893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15" name="Freeform 1472"/>
                  <p:cNvSpPr/>
                  <p:nvPr/>
                </p:nvSpPr>
                <p:spPr>
                  <a:xfrm>
                    <a:off x="845" y="216"/>
                    <a:ext cx="88" cy="112"/>
                  </a:xfrm>
                  <a:custGeom>
                    <a:avLst/>
                    <a:gdLst>
                      <a:gd name="txL" fmla="*/ 0 w 263"/>
                      <a:gd name="txT" fmla="*/ 0 h 336"/>
                      <a:gd name="txR" fmla="*/ 263 w 263"/>
                      <a:gd name="txB" fmla="*/ 336 h 3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3" h="336">
                        <a:moveTo>
                          <a:pt x="5" y="1"/>
                        </a:moveTo>
                        <a:lnTo>
                          <a:pt x="1" y="0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lnTo>
                          <a:pt x="4" y="6"/>
                        </a:lnTo>
                        <a:lnTo>
                          <a:pt x="14" y="18"/>
                        </a:lnTo>
                        <a:lnTo>
                          <a:pt x="16" y="26"/>
                        </a:lnTo>
                        <a:lnTo>
                          <a:pt x="38" y="67"/>
                        </a:lnTo>
                        <a:lnTo>
                          <a:pt x="65" y="109"/>
                        </a:lnTo>
                        <a:lnTo>
                          <a:pt x="91" y="149"/>
                        </a:lnTo>
                        <a:lnTo>
                          <a:pt x="120" y="188"/>
                        </a:lnTo>
                        <a:lnTo>
                          <a:pt x="149" y="225"/>
                        </a:lnTo>
                        <a:lnTo>
                          <a:pt x="181" y="263"/>
                        </a:lnTo>
                        <a:lnTo>
                          <a:pt x="214" y="299"/>
                        </a:lnTo>
                        <a:lnTo>
                          <a:pt x="250" y="335"/>
                        </a:lnTo>
                        <a:lnTo>
                          <a:pt x="254" y="336"/>
                        </a:lnTo>
                        <a:lnTo>
                          <a:pt x="263" y="331"/>
                        </a:lnTo>
                        <a:lnTo>
                          <a:pt x="193" y="241"/>
                        </a:lnTo>
                        <a:lnTo>
                          <a:pt x="160" y="200"/>
                        </a:lnTo>
                        <a:lnTo>
                          <a:pt x="130" y="157"/>
                        </a:lnTo>
                        <a:lnTo>
                          <a:pt x="100" y="114"/>
                        </a:lnTo>
                        <a:lnTo>
                          <a:pt x="70" y="74"/>
                        </a:lnTo>
                        <a:lnTo>
                          <a:pt x="37" y="36"/>
                        </a:lnTo>
                        <a:lnTo>
                          <a:pt x="5" y="1"/>
                        </a:lnTo>
                        <a:close/>
                      </a:path>
                    </a:pathLst>
                  </a:custGeom>
                  <a:solidFill>
                    <a:srgbClr val="CB272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16" name="Freeform 1473"/>
                  <p:cNvSpPr>
                    <a:spLocks noEditPoints="1"/>
                  </p:cNvSpPr>
                  <p:nvPr/>
                </p:nvSpPr>
                <p:spPr>
                  <a:xfrm>
                    <a:off x="739" y="50"/>
                    <a:ext cx="214" cy="322"/>
                  </a:xfrm>
                  <a:custGeom>
                    <a:avLst/>
                    <a:gdLst>
                      <a:gd name="txL" fmla="*/ 0 w 641"/>
                      <a:gd name="txT" fmla="*/ 0 h 967"/>
                      <a:gd name="txR" fmla="*/ 641 w 641"/>
                      <a:gd name="txB" fmla="*/ 967 h 9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1" h="967">
                        <a:moveTo>
                          <a:pt x="335" y="572"/>
                        </a:moveTo>
                        <a:lnTo>
                          <a:pt x="310" y="524"/>
                        </a:lnTo>
                        <a:lnTo>
                          <a:pt x="290" y="476"/>
                        </a:lnTo>
                        <a:lnTo>
                          <a:pt x="270" y="451"/>
                        </a:lnTo>
                        <a:lnTo>
                          <a:pt x="251" y="424"/>
                        </a:lnTo>
                        <a:lnTo>
                          <a:pt x="232" y="394"/>
                        </a:lnTo>
                        <a:lnTo>
                          <a:pt x="215" y="364"/>
                        </a:lnTo>
                        <a:lnTo>
                          <a:pt x="190" y="311"/>
                        </a:lnTo>
                        <a:lnTo>
                          <a:pt x="179" y="283"/>
                        </a:lnTo>
                        <a:lnTo>
                          <a:pt x="170" y="257"/>
                        </a:lnTo>
                        <a:lnTo>
                          <a:pt x="167" y="245"/>
                        </a:lnTo>
                        <a:lnTo>
                          <a:pt x="166" y="237"/>
                        </a:lnTo>
                        <a:lnTo>
                          <a:pt x="167" y="229"/>
                        </a:lnTo>
                        <a:lnTo>
                          <a:pt x="170" y="226"/>
                        </a:lnTo>
                        <a:lnTo>
                          <a:pt x="172" y="228"/>
                        </a:lnTo>
                        <a:lnTo>
                          <a:pt x="173" y="228"/>
                        </a:lnTo>
                        <a:lnTo>
                          <a:pt x="227" y="331"/>
                        </a:lnTo>
                        <a:lnTo>
                          <a:pt x="278" y="438"/>
                        </a:lnTo>
                        <a:lnTo>
                          <a:pt x="259" y="388"/>
                        </a:lnTo>
                        <a:lnTo>
                          <a:pt x="239" y="337"/>
                        </a:lnTo>
                        <a:lnTo>
                          <a:pt x="178" y="198"/>
                        </a:lnTo>
                        <a:lnTo>
                          <a:pt x="166" y="177"/>
                        </a:lnTo>
                        <a:lnTo>
                          <a:pt x="154" y="156"/>
                        </a:lnTo>
                        <a:lnTo>
                          <a:pt x="127" y="115"/>
                        </a:lnTo>
                        <a:lnTo>
                          <a:pt x="119" y="113"/>
                        </a:lnTo>
                        <a:lnTo>
                          <a:pt x="112" y="109"/>
                        </a:lnTo>
                        <a:lnTo>
                          <a:pt x="104" y="105"/>
                        </a:lnTo>
                        <a:lnTo>
                          <a:pt x="97" y="99"/>
                        </a:lnTo>
                        <a:lnTo>
                          <a:pt x="86" y="85"/>
                        </a:lnTo>
                        <a:lnTo>
                          <a:pt x="83" y="78"/>
                        </a:lnTo>
                        <a:lnTo>
                          <a:pt x="82" y="72"/>
                        </a:lnTo>
                        <a:lnTo>
                          <a:pt x="44" y="35"/>
                        </a:lnTo>
                        <a:lnTo>
                          <a:pt x="6" y="0"/>
                        </a:lnTo>
                        <a:lnTo>
                          <a:pt x="14" y="15"/>
                        </a:lnTo>
                        <a:lnTo>
                          <a:pt x="14" y="16"/>
                        </a:lnTo>
                        <a:lnTo>
                          <a:pt x="0" y="6"/>
                        </a:lnTo>
                        <a:lnTo>
                          <a:pt x="23" y="31"/>
                        </a:lnTo>
                        <a:lnTo>
                          <a:pt x="43" y="60"/>
                        </a:lnTo>
                        <a:lnTo>
                          <a:pt x="61" y="90"/>
                        </a:lnTo>
                        <a:lnTo>
                          <a:pt x="78" y="124"/>
                        </a:lnTo>
                        <a:lnTo>
                          <a:pt x="79" y="126"/>
                        </a:lnTo>
                        <a:lnTo>
                          <a:pt x="115" y="199"/>
                        </a:lnTo>
                        <a:lnTo>
                          <a:pt x="120" y="211"/>
                        </a:lnTo>
                        <a:lnTo>
                          <a:pt x="120" y="214"/>
                        </a:lnTo>
                        <a:lnTo>
                          <a:pt x="120" y="215"/>
                        </a:lnTo>
                        <a:lnTo>
                          <a:pt x="121" y="217"/>
                        </a:lnTo>
                        <a:lnTo>
                          <a:pt x="124" y="225"/>
                        </a:lnTo>
                        <a:lnTo>
                          <a:pt x="125" y="237"/>
                        </a:lnTo>
                        <a:lnTo>
                          <a:pt x="124" y="251"/>
                        </a:lnTo>
                        <a:lnTo>
                          <a:pt x="114" y="244"/>
                        </a:lnTo>
                        <a:lnTo>
                          <a:pt x="107" y="237"/>
                        </a:lnTo>
                        <a:lnTo>
                          <a:pt x="192" y="426"/>
                        </a:lnTo>
                        <a:lnTo>
                          <a:pt x="218" y="481"/>
                        </a:lnTo>
                        <a:lnTo>
                          <a:pt x="251" y="535"/>
                        </a:lnTo>
                        <a:lnTo>
                          <a:pt x="457" y="851"/>
                        </a:lnTo>
                        <a:lnTo>
                          <a:pt x="474" y="875"/>
                        </a:lnTo>
                        <a:lnTo>
                          <a:pt x="493" y="900"/>
                        </a:lnTo>
                        <a:lnTo>
                          <a:pt x="535" y="947"/>
                        </a:lnTo>
                        <a:lnTo>
                          <a:pt x="556" y="967"/>
                        </a:lnTo>
                        <a:lnTo>
                          <a:pt x="586" y="947"/>
                        </a:lnTo>
                        <a:lnTo>
                          <a:pt x="589" y="946"/>
                        </a:lnTo>
                        <a:lnTo>
                          <a:pt x="596" y="942"/>
                        </a:lnTo>
                        <a:lnTo>
                          <a:pt x="605" y="940"/>
                        </a:lnTo>
                        <a:lnTo>
                          <a:pt x="607" y="937"/>
                        </a:lnTo>
                        <a:lnTo>
                          <a:pt x="607" y="936"/>
                        </a:lnTo>
                        <a:lnTo>
                          <a:pt x="608" y="936"/>
                        </a:lnTo>
                        <a:lnTo>
                          <a:pt x="611" y="936"/>
                        </a:lnTo>
                        <a:lnTo>
                          <a:pt x="618" y="934"/>
                        </a:lnTo>
                        <a:lnTo>
                          <a:pt x="630" y="926"/>
                        </a:lnTo>
                        <a:lnTo>
                          <a:pt x="635" y="922"/>
                        </a:lnTo>
                        <a:lnTo>
                          <a:pt x="637" y="919"/>
                        </a:lnTo>
                        <a:lnTo>
                          <a:pt x="637" y="918"/>
                        </a:lnTo>
                        <a:lnTo>
                          <a:pt x="638" y="918"/>
                        </a:lnTo>
                        <a:lnTo>
                          <a:pt x="641" y="918"/>
                        </a:lnTo>
                        <a:lnTo>
                          <a:pt x="607" y="889"/>
                        </a:lnTo>
                        <a:lnTo>
                          <a:pt x="576" y="868"/>
                        </a:lnTo>
                        <a:lnTo>
                          <a:pt x="518" y="826"/>
                        </a:lnTo>
                        <a:lnTo>
                          <a:pt x="470" y="782"/>
                        </a:lnTo>
                        <a:lnTo>
                          <a:pt x="463" y="775"/>
                        </a:lnTo>
                        <a:lnTo>
                          <a:pt x="460" y="770"/>
                        </a:lnTo>
                        <a:lnTo>
                          <a:pt x="457" y="767"/>
                        </a:lnTo>
                        <a:lnTo>
                          <a:pt x="443" y="748"/>
                        </a:lnTo>
                        <a:lnTo>
                          <a:pt x="433" y="736"/>
                        </a:lnTo>
                        <a:lnTo>
                          <a:pt x="426" y="722"/>
                        </a:lnTo>
                        <a:lnTo>
                          <a:pt x="416" y="708"/>
                        </a:lnTo>
                        <a:lnTo>
                          <a:pt x="408" y="694"/>
                        </a:lnTo>
                        <a:lnTo>
                          <a:pt x="335" y="572"/>
                        </a:lnTo>
                        <a:close/>
                        <a:moveTo>
                          <a:pt x="269" y="524"/>
                        </a:moveTo>
                        <a:lnTo>
                          <a:pt x="271" y="529"/>
                        </a:lnTo>
                        <a:lnTo>
                          <a:pt x="330" y="610"/>
                        </a:lnTo>
                        <a:lnTo>
                          <a:pt x="388" y="692"/>
                        </a:lnTo>
                        <a:lnTo>
                          <a:pt x="442" y="776"/>
                        </a:lnTo>
                        <a:lnTo>
                          <a:pt x="493" y="862"/>
                        </a:lnTo>
                        <a:lnTo>
                          <a:pt x="487" y="857"/>
                        </a:lnTo>
                        <a:lnTo>
                          <a:pt x="564" y="947"/>
                        </a:lnTo>
                        <a:lnTo>
                          <a:pt x="566" y="950"/>
                        </a:lnTo>
                        <a:lnTo>
                          <a:pt x="564" y="952"/>
                        </a:lnTo>
                        <a:lnTo>
                          <a:pt x="563" y="954"/>
                        </a:lnTo>
                        <a:lnTo>
                          <a:pt x="560" y="955"/>
                        </a:lnTo>
                        <a:lnTo>
                          <a:pt x="559" y="955"/>
                        </a:lnTo>
                        <a:lnTo>
                          <a:pt x="559" y="956"/>
                        </a:lnTo>
                        <a:lnTo>
                          <a:pt x="551" y="959"/>
                        </a:lnTo>
                        <a:lnTo>
                          <a:pt x="518" y="925"/>
                        </a:lnTo>
                        <a:lnTo>
                          <a:pt x="491" y="890"/>
                        </a:lnTo>
                        <a:lnTo>
                          <a:pt x="466" y="853"/>
                        </a:lnTo>
                        <a:lnTo>
                          <a:pt x="443" y="815"/>
                        </a:lnTo>
                        <a:lnTo>
                          <a:pt x="416" y="781"/>
                        </a:lnTo>
                        <a:lnTo>
                          <a:pt x="365" y="701"/>
                        </a:lnTo>
                        <a:lnTo>
                          <a:pt x="318" y="622"/>
                        </a:lnTo>
                        <a:lnTo>
                          <a:pt x="271" y="540"/>
                        </a:lnTo>
                        <a:lnTo>
                          <a:pt x="229" y="460"/>
                        </a:lnTo>
                        <a:lnTo>
                          <a:pt x="214" y="425"/>
                        </a:lnTo>
                        <a:lnTo>
                          <a:pt x="211" y="420"/>
                        </a:lnTo>
                        <a:lnTo>
                          <a:pt x="211" y="418"/>
                        </a:lnTo>
                        <a:lnTo>
                          <a:pt x="216" y="416"/>
                        </a:lnTo>
                        <a:lnTo>
                          <a:pt x="222" y="422"/>
                        </a:lnTo>
                        <a:lnTo>
                          <a:pt x="227" y="427"/>
                        </a:lnTo>
                        <a:lnTo>
                          <a:pt x="245" y="475"/>
                        </a:lnTo>
                        <a:lnTo>
                          <a:pt x="256" y="499"/>
                        </a:lnTo>
                        <a:lnTo>
                          <a:pt x="269" y="524"/>
                        </a:lnTo>
                        <a:close/>
                        <a:moveTo>
                          <a:pt x="449" y="762"/>
                        </a:moveTo>
                        <a:lnTo>
                          <a:pt x="451" y="763"/>
                        </a:lnTo>
                        <a:lnTo>
                          <a:pt x="509" y="824"/>
                        </a:lnTo>
                        <a:lnTo>
                          <a:pt x="559" y="869"/>
                        </a:lnTo>
                        <a:lnTo>
                          <a:pt x="611" y="912"/>
                        </a:lnTo>
                        <a:lnTo>
                          <a:pt x="611" y="916"/>
                        </a:lnTo>
                        <a:lnTo>
                          <a:pt x="600" y="919"/>
                        </a:lnTo>
                        <a:lnTo>
                          <a:pt x="596" y="919"/>
                        </a:lnTo>
                        <a:lnTo>
                          <a:pt x="587" y="912"/>
                        </a:lnTo>
                        <a:lnTo>
                          <a:pt x="578" y="907"/>
                        </a:lnTo>
                        <a:lnTo>
                          <a:pt x="582" y="913"/>
                        </a:lnTo>
                        <a:lnTo>
                          <a:pt x="582" y="914"/>
                        </a:lnTo>
                        <a:lnTo>
                          <a:pt x="559" y="902"/>
                        </a:lnTo>
                        <a:lnTo>
                          <a:pt x="538" y="888"/>
                        </a:lnTo>
                        <a:lnTo>
                          <a:pt x="517" y="869"/>
                        </a:lnTo>
                        <a:lnTo>
                          <a:pt x="498" y="846"/>
                        </a:lnTo>
                        <a:lnTo>
                          <a:pt x="486" y="830"/>
                        </a:lnTo>
                        <a:lnTo>
                          <a:pt x="476" y="816"/>
                        </a:lnTo>
                        <a:lnTo>
                          <a:pt x="467" y="800"/>
                        </a:lnTo>
                        <a:lnTo>
                          <a:pt x="460" y="786"/>
                        </a:lnTo>
                        <a:lnTo>
                          <a:pt x="454" y="779"/>
                        </a:lnTo>
                        <a:lnTo>
                          <a:pt x="445" y="768"/>
                        </a:lnTo>
                        <a:lnTo>
                          <a:pt x="443" y="760"/>
                        </a:lnTo>
                        <a:lnTo>
                          <a:pt x="450" y="768"/>
                        </a:lnTo>
                        <a:lnTo>
                          <a:pt x="449" y="762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17" name="Freeform 1474"/>
                  <p:cNvSpPr/>
                  <p:nvPr/>
                </p:nvSpPr>
                <p:spPr>
                  <a:xfrm>
                    <a:off x="809" y="189"/>
                    <a:ext cx="119" cy="181"/>
                  </a:xfrm>
                  <a:custGeom>
                    <a:avLst/>
                    <a:gdLst>
                      <a:gd name="txL" fmla="*/ 0 w 355"/>
                      <a:gd name="txT" fmla="*/ 0 h 543"/>
                      <a:gd name="txR" fmla="*/ 355 w 355"/>
                      <a:gd name="txB" fmla="*/ 543 h 5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5" h="543">
                        <a:moveTo>
                          <a:pt x="60" y="113"/>
                        </a:moveTo>
                        <a:lnTo>
                          <a:pt x="58" y="108"/>
                        </a:lnTo>
                        <a:lnTo>
                          <a:pt x="45" y="83"/>
                        </a:lnTo>
                        <a:lnTo>
                          <a:pt x="34" y="59"/>
                        </a:lnTo>
                        <a:lnTo>
                          <a:pt x="16" y="11"/>
                        </a:lnTo>
                        <a:lnTo>
                          <a:pt x="11" y="6"/>
                        </a:lnTo>
                        <a:lnTo>
                          <a:pt x="5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3" y="9"/>
                        </a:lnTo>
                        <a:lnTo>
                          <a:pt x="18" y="44"/>
                        </a:lnTo>
                        <a:lnTo>
                          <a:pt x="60" y="124"/>
                        </a:lnTo>
                        <a:lnTo>
                          <a:pt x="107" y="206"/>
                        </a:lnTo>
                        <a:lnTo>
                          <a:pt x="154" y="285"/>
                        </a:lnTo>
                        <a:lnTo>
                          <a:pt x="205" y="365"/>
                        </a:lnTo>
                        <a:lnTo>
                          <a:pt x="232" y="399"/>
                        </a:lnTo>
                        <a:lnTo>
                          <a:pt x="255" y="437"/>
                        </a:lnTo>
                        <a:lnTo>
                          <a:pt x="280" y="474"/>
                        </a:lnTo>
                        <a:lnTo>
                          <a:pt x="307" y="509"/>
                        </a:lnTo>
                        <a:lnTo>
                          <a:pt x="340" y="543"/>
                        </a:lnTo>
                        <a:lnTo>
                          <a:pt x="348" y="540"/>
                        </a:lnTo>
                        <a:lnTo>
                          <a:pt x="348" y="539"/>
                        </a:lnTo>
                        <a:lnTo>
                          <a:pt x="349" y="539"/>
                        </a:lnTo>
                        <a:lnTo>
                          <a:pt x="352" y="538"/>
                        </a:lnTo>
                        <a:lnTo>
                          <a:pt x="353" y="536"/>
                        </a:lnTo>
                        <a:lnTo>
                          <a:pt x="355" y="534"/>
                        </a:lnTo>
                        <a:lnTo>
                          <a:pt x="353" y="531"/>
                        </a:lnTo>
                        <a:lnTo>
                          <a:pt x="276" y="441"/>
                        </a:lnTo>
                        <a:lnTo>
                          <a:pt x="282" y="446"/>
                        </a:lnTo>
                        <a:lnTo>
                          <a:pt x="231" y="360"/>
                        </a:lnTo>
                        <a:lnTo>
                          <a:pt x="177" y="276"/>
                        </a:lnTo>
                        <a:lnTo>
                          <a:pt x="119" y="194"/>
                        </a:lnTo>
                        <a:lnTo>
                          <a:pt x="60" y="113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18" name="Freeform 1475"/>
                  <p:cNvSpPr/>
                  <p:nvPr/>
                </p:nvSpPr>
                <p:spPr>
                  <a:xfrm>
                    <a:off x="889" y="304"/>
                    <a:ext cx="44" cy="51"/>
                  </a:xfrm>
                  <a:custGeom>
                    <a:avLst/>
                    <a:gdLst>
                      <a:gd name="txL" fmla="*/ 0 w 133"/>
                      <a:gd name="txT" fmla="*/ 0 h 152"/>
                      <a:gd name="txR" fmla="*/ 133 w 133"/>
                      <a:gd name="txB" fmla="*/ 152 h 1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3" h="152">
                        <a:moveTo>
                          <a:pt x="2" y="1"/>
                        </a:moveTo>
                        <a:lnTo>
                          <a:pt x="0" y="0"/>
                        </a:lnTo>
                        <a:lnTo>
                          <a:pt x="1" y="6"/>
                        </a:lnTo>
                        <a:lnTo>
                          <a:pt x="11" y="24"/>
                        </a:lnTo>
                        <a:lnTo>
                          <a:pt x="18" y="38"/>
                        </a:lnTo>
                        <a:lnTo>
                          <a:pt x="27" y="54"/>
                        </a:lnTo>
                        <a:lnTo>
                          <a:pt x="37" y="68"/>
                        </a:lnTo>
                        <a:lnTo>
                          <a:pt x="49" y="84"/>
                        </a:lnTo>
                        <a:lnTo>
                          <a:pt x="68" y="107"/>
                        </a:lnTo>
                        <a:lnTo>
                          <a:pt x="89" y="126"/>
                        </a:lnTo>
                        <a:lnTo>
                          <a:pt x="110" y="140"/>
                        </a:lnTo>
                        <a:lnTo>
                          <a:pt x="133" y="152"/>
                        </a:lnTo>
                        <a:lnTo>
                          <a:pt x="133" y="151"/>
                        </a:lnTo>
                        <a:lnTo>
                          <a:pt x="129" y="145"/>
                        </a:lnTo>
                        <a:lnTo>
                          <a:pt x="60" y="62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A3893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19" name="Freeform 1476"/>
                  <p:cNvSpPr/>
                  <p:nvPr/>
                </p:nvSpPr>
                <p:spPr>
                  <a:xfrm>
                    <a:off x="887" y="303"/>
                    <a:ext cx="5" cy="9"/>
                  </a:xfrm>
                  <a:custGeom>
                    <a:avLst/>
                    <a:gdLst>
                      <a:gd name="txL" fmla="*/ 0 w 17"/>
                      <a:gd name="txT" fmla="*/ 0 h 26"/>
                      <a:gd name="txR" fmla="*/ 17 w 17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" h="26">
                        <a:moveTo>
                          <a:pt x="17" y="26"/>
                        </a:moveTo>
                        <a:lnTo>
                          <a:pt x="7" y="8"/>
                        </a:ln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11" y="19"/>
                        </a:lnTo>
                        <a:lnTo>
                          <a:pt x="17" y="26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20" name="Freeform 1477"/>
                  <p:cNvSpPr/>
                  <p:nvPr/>
                </p:nvSpPr>
                <p:spPr>
                  <a:xfrm>
                    <a:off x="909" y="325"/>
                    <a:ext cx="34" cy="31"/>
                  </a:xfrm>
                  <a:custGeom>
                    <a:avLst/>
                    <a:gdLst>
                      <a:gd name="txL" fmla="*/ 0 w 102"/>
                      <a:gd name="txT" fmla="*/ 0 h 95"/>
                      <a:gd name="txR" fmla="*/ 102 w 102"/>
                      <a:gd name="txB" fmla="*/ 95 h 9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2" h="95">
                        <a:moveTo>
                          <a:pt x="69" y="83"/>
                        </a:moveTo>
                        <a:lnTo>
                          <a:pt x="78" y="88"/>
                        </a:lnTo>
                        <a:lnTo>
                          <a:pt x="87" y="95"/>
                        </a:lnTo>
                        <a:lnTo>
                          <a:pt x="91" y="95"/>
                        </a:lnTo>
                        <a:lnTo>
                          <a:pt x="102" y="92"/>
                        </a:lnTo>
                        <a:lnTo>
                          <a:pt x="102" y="88"/>
                        </a:lnTo>
                        <a:lnTo>
                          <a:pt x="50" y="45"/>
                        </a:lnTo>
                        <a:lnTo>
                          <a:pt x="0" y="0"/>
                        </a:lnTo>
                        <a:lnTo>
                          <a:pt x="69" y="83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21" name="Freeform 1478"/>
                  <p:cNvSpPr/>
                  <p:nvPr/>
                </p:nvSpPr>
                <p:spPr>
                  <a:xfrm>
                    <a:off x="691" y="16"/>
                    <a:ext cx="92" cy="118"/>
                  </a:xfrm>
                  <a:custGeom>
                    <a:avLst/>
                    <a:gdLst>
                      <a:gd name="txL" fmla="*/ 0 w 277"/>
                      <a:gd name="txT" fmla="*/ 0 h 353"/>
                      <a:gd name="txR" fmla="*/ 277 w 277"/>
                      <a:gd name="txB" fmla="*/ 353 h 3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7" h="353">
                        <a:moveTo>
                          <a:pt x="239" y="162"/>
                        </a:moveTo>
                        <a:lnTo>
                          <a:pt x="235" y="157"/>
                        </a:lnTo>
                        <a:lnTo>
                          <a:pt x="209" y="130"/>
                        </a:lnTo>
                        <a:lnTo>
                          <a:pt x="182" y="105"/>
                        </a:lnTo>
                        <a:lnTo>
                          <a:pt x="161" y="87"/>
                        </a:lnTo>
                        <a:lnTo>
                          <a:pt x="139" y="71"/>
                        </a:lnTo>
                        <a:lnTo>
                          <a:pt x="116" y="55"/>
                        </a:lnTo>
                        <a:lnTo>
                          <a:pt x="95" y="42"/>
                        </a:lnTo>
                        <a:lnTo>
                          <a:pt x="77" y="29"/>
                        </a:lnTo>
                        <a:lnTo>
                          <a:pt x="59" y="18"/>
                        </a:lnTo>
                        <a:lnTo>
                          <a:pt x="39" y="9"/>
                        </a:lnTo>
                        <a:lnTo>
                          <a:pt x="20" y="1"/>
                        </a:lnTo>
                        <a:lnTo>
                          <a:pt x="7" y="0"/>
                        </a:lnTo>
                        <a:lnTo>
                          <a:pt x="0" y="4"/>
                        </a:lnTo>
                        <a:lnTo>
                          <a:pt x="5" y="9"/>
                        </a:lnTo>
                        <a:lnTo>
                          <a:pt x="13" y="13"/>
                        </a:lnTo>
                        <a:lnTo>
                          <a:pt x="5" y="15"/>
                        </a:lnTo>
                        <a:lnTo>
                          <a:pt x="1" y="21"/>
                        </a:lnTo>
                        <a:lnTo>
                          <a:pt x="1" y="23"/>
                        </a:lnTo>
                        <a:lnTo>
                          <a:pt x="9" y="24"/>
                        </a:lnTo>
                        <a:lnTo>
                          <a:pt x="12" y="24"/>
                        </a:lnTo>
                        <a:lnTo>
                          <a:pt x="54" y="57"/>
                        </a:lnTo>
                        <a:lnTo>
                          <a:pt x="96" y="91"/>
                        </a:lnTo>
                        <a:lnTo>
                          <a:pt x="123" y="118"/>
                        </a:lnTo>
                        <a:lnTo>
                          <a:pt x="149" y="148"/>
                        </a:lnTo>
                        <a:lnTo>
                          <a:pt x="170" y="179"/>
                        </a:lnTo>
                        <a:lnTo>
                          <a:pt x="189" y="214"/>
                        </a:lnTo>
                        <a:lnTo>
                          <a:pt x="254" y="347"/>
                        </a:lnTo>
                        <a:lnTo>
                          <a:pt x="252" y="339"/>
                        </a:lnTo>
                        <a:lnTo>
                          <a:pt x="259" y="346"/>
                        </a:lnTo>
                        <a:lnTo>
                          <a:pt x="269" y="353"/>
                        </a:lnTo>
                        <a:lnTo>
                          <a:pt x="270" y="339"/>
                        </a:lnTo>
                        <a:lnTo>
                          <a:pt x="269" y="327"/>
                        </a:lnTo>
                        <a:lnTo>
                          <a:pt x="266" y="319"/>
                        </a:lnTo>
                        <a:lnTo>
                          <a:pt x="265" y="317"/>
                        </a:lnTo>
                        <a:lnTo>
                          <a:pt x="265" y="316"/>
                        </a:lnTo>
                        <a:lnTo>
                          <a:pt x="265" y="313"/>
                        </a:lnTo>
                        <a:lnTo>
                          <a:pt x="260" y="301"/>
                        </a:lnTo>
                        <a:lnTo>
                          <a:pt x="224" y="228"/>
                        </a:lnTo>
                        <a:lnTo>
                          <a:pt x="223" y="226"/>
                        </a:lnTo>
                        <a:lnTo>
                          <a:pt x="206" y="192"/>
                        </a:lnTo>
                        <a:lnTo>
                          <a:pt x="188" y="162"/>
                        </a:lnTo>
                        <a:lnTo>
                          <a:pt x="168" y="133"/>
                        </a:lnTo>
                        <a:lnTo>
                          <a:pt x="145" y="108"/>
                        </a:lnTo>
                        <a:lnTo>
                          <a:pt x="159" y="118"/>
                        </a:lnTo>
                        <a:lnTo>
                          <a:pt x="159" y="117"/>
                        </a:lnTo>
                        <a:lnTo>
                          <a:pt x="151" y="102"/>
                        </a:lnTo>
                        <a:lnTo>
                          <a:pt x="189" y="137"/>
                        </a:lnTo>
                        <a:lnTo>
                          <a:pt x="227" y="174"/>
                        </a:lnTo>
                        <a:lnTo>
                          <a:pt x="228" y="180"/>
                        </a:lnTo>
                        <a:lnTo>
                          <a:pt x="231" y="187"/>
                        </a:lnTo>
                        <a:lnTo>
                          <a:pt x="242" y="201"/>
                        </a:lnTo>
                        <a:lnTo>
                          <a:pt x="249" y="207"/>
                        </a:lnTo>
                        <a:lnTo>
                          <a:pt x="257" y="211"/>
                        </a:lnTo>
                        <a:lnTo>
                          <a:pt x="264" y="215"/>
                        </a:lnTo>
                        <a:lnTo>
                          <a:pt x="272" y="217"/>
                        </a:lnTo>
                        <a:lnTo>
                          <a:pt x="277" y="217"/>
                        </a:lnTo>
                        <a:lnTo>
                          <a:pt x="255" y="186"/>
                        </a:lnTo>
                        <a:lnTo>
                          <a:pt x="245" y="175"/>
                        </a:lnTo>
                        <a:lnTo>
                          <a:pt x="239" y="162"/>
                        </a:lnTo>
                        <a:close/>
                      </a:path>
                    </a:pathLst>
                  </a:custGeom>
                  <a:solidFill>
                    <a:srgbClr val="6A6D1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22" name="Freeform 1479"/>
                  <p:cNvSpPr/>
                  <p:nvPr/>
                </p:nvSpPr>
                <p:spPr>
                  <a:xfrm>
                    <a:off x="692" y="4"/>
                    <a:ext cx="88" cy="72"/>
                  </a:xfrm>
                  <a:custGeom>
                    <a:avLst/>
                    <a:gdLst>
                      <a:gd name="txL" fmla="*/ 0 w 262"/>
                      <a:gd name="txT" fmla="*/ 0 h 216"/>
                      <a:gd name="txR" fmla="*/ 262 w 262"/>
                      <a:gd name="txB" fmla="*/ 216 h 2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2" h="216">
                        <a:moveTo>
                          <a:pt x="188" y="109"/>
                        </a:moveTo>
                        <a:lnTo>
                          <a:pt x="187" y="107"/>
                        </a:lnTo>
                        <a:lnTo>
                          <a:pt x="170" y="89"/>
                        </a:lnTo>
                        <a:lnTo>
                          <a:pt x="153" y="73"/>
                        </a:lnTo>
                        <a:lnTo>
                          <a:pt x="135" y="58"/>
                        </a:lnTo>
                        <a:lnTo>
                          <a:pt x="117" y="44"/>
                        </a:lnTo>
                        <a:lnTo>
                          <a:pt x="97" y="31"/>
                        </a:lnTo>
                        <a:lnTo>
                          <a:pt x="76" y="20"/>
                        </a:lnTo>
                        <a:lnTo>
                          <a:pt x="54" y="11"/>
                        </a:lnTo>
                        <a:lnTo>
                          <a:pt x="31" y="4"/>
                        </a:lnTo>
                        <a:lnTo>
                          <a:pt x="24" y="2"/>
                        </a:lnTo>
                        <a:lnTo>
                          <a:pt x="22" y="2"/>
                        </a:lnTo>
                        <a:lnTo>
                          <a:pt x="20" y="1"/>
                        </a:lnTo>
                        <a:lnTo>
                          <a:pt x="12" y="0"/>
                        </a:lnTo>
                        <a:lnTo>
                          <a:pt x="10" y="1"/>
                        </a:lnTo>
                        <a:lnTo>
                          <a:pt x="4" y="1"/>
                        </a:lnTo>
                        <a:lnTo>
                          <a:pt x="6" y="1"/>
                        </a:lnTo>
                        <a:lnTo>
                          <a:pt x="10" y="6"/>
                        </a:lnTo>
                        <a:lnTo>
                          <a:pt x="12" y="6"/>
                        </a:lnTo>
                        <a:lnTo>
                          <a:pt x="15" y="8"/>
                        </a:lnTo>
                        <a:lnTo>
                          <a:pt x="13" y="10"/>
                        </a:lnTo>
                        <a:lnTo>
                          <a:pt x="15" y="13"/>
                        </a:lnTo>
                        <a:lnTo>
                          <a:pt x="21" y="17"/>
                        </a:lnTo>
                        <a:lnTo>
                          <a:pt x="39" y="26"/>
                        </a:lnTo>
                        <a:lnTo>
                          <a:pt x="22" y="23"/>
                        </a:lnTo>
                        <a:lnTo>
                          <a:pt x="19" y="22"/>
                        </a:lnTo>
                        <a:lnTo>
                          <a:pt x="6" y="22"/>
                        </a:lnTo>
                        <a:lnTo>
                          <a:pt x="0" y="24"/>
                        </a:lnTo>
                        <a:lnTo>
                          <a:pt x="4" y="26"/>
                        </a:lnTo>
                        <a:lnTo>
                          <a:pt x="62" y="55"/>
                        </a:lnTo>
                        <a:lnTo>
                          <a:pt x="78" y="61"/>
                        </a:lnTo>
                        <a:lnTo>
                          <a:pt x="88" y="70"/>
                        </a:lnTo>
                        <a:lnTo>
                          <a:pt x="117" y="89"/>
                        </a:lnTo>
                        <a:lnTo>
                          <a:pt x="122" y="91"/>
                        </a:lnTo>
                        <a:lnTo>
                          <a:pt x="135" y="102"/>
                        </a:lnTo>
                        <a:lnTo>
                          <a:pt x="162" y="126"/>
                        </a:lnTo>
                        <a:lnTo>
                          <a:pt x="250" y="214"/>
                        </a:lnTo>
                        <a:lnTo>
                          <a:pt x="254" y="216"/>
                        </a:lnTo>
                        <a:lnTo>
                          <a:pt x="259" y="214"/>
                        </a:lnTo>
                        <a:lnTo>
                          <a:pt x="261" y="212"/>
                        </a:lnTo>
                        <a:lnTo>
                          <a:pt x="262" y="210"/>
                        </a:lnTo>
                        <a:lnTo>
                          <a:pt x="236" y="178"/>
                        </a:lnTo>
                        <a:lnTo>
                          <a:pt x="210" y="149"/>
                        </a:lnTo>
                        <a:lnTo>
                          <a:pt x="181" y="121"/>
                        </a:lnTo>
                        <a:lnTo>
                          <a:pt x="152" y="96"/>
                        </a:lnTo>
                        <a:lnTo>
                          <a:pt x="129" y="74"/>
                        </a:lnTo>
                        <a:lnTo>
                          <a:pt x="152" y="86"/>
                        </a:lnTo>
                        <a:lnTo>
                          <a:pt x="188" y="109"/>
                        </a:lnTo>
                        <a:close/>
                      </a:path>
                    </a:pathLst>
                  </a:custGeom>
                  <a:solidFill>
                    <a:srgbClr val="CB272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23" name="Freeform 1480"/>
                  <p:cNvSpPr/>
                  <p:nvPr/>
                </p:nvSpPr>
                <p:spPr>
                  <a:xfrm>
                    <a:off x="731" y="33"/>
                    <a:ext cx="6" cy="5"/>
                  </a:xfrm>
                  <a:custGeom>
                    <a:avLst/>
                    <a:gdLst>
                      <a:gd name="txL" fmla="*/ 0 w 18"/>
                      <a:gd name="txT" fmla="*/ 0 h 13"/>
                      <a:gd name="txR" fmla="*/ 18 w 18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" h="13">
                        <a:moveTo>
                          <a:pt x="5" y="2"/>
                        </a:moveTo>
                        <a:lnTo>
                          <a:pt x="0" y="0"/>
                        </a:lnTo>
                        <a:lnTo>
                          <a:pt x="18" y="13"/>
                        </a:lnTo>
                        <a:lnTo>
                          <a:pt x="5" y="2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24" name="Freeform 1481"/>
                  <p:cNvSpPr/>
                  <p:nvPr/>
                </p:nvSpPr>
                <p:spPr>
                  <a:xfrm>
                    <a:off x="713" y="22"/>
                    <a:ext cx="9" cy="5"/>
                  </a:xfrm>
                  <a:custGeom>
                    <a:avLst/>
                    <a:gdLst>
                      <a:gd name="txL" fmla="*/ 0 w 26"/>
                      <a:gd name="txT" fmla="*/ 0 h 15"/>
                      <a:gd name="txR" fmla="*/ 26 w 26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" h="15">
                        <a:moveTo>
                          <a:pt x="16" y="6"/>
                        </a:moveTo>
                        <a:lnTo>
                          <a:pt x="0" y="0"/>
                        </a:lnTo>
                        <a:lnTo>
                          <a:pt x="22" y="11"/>
                        </a:lnTo>
                        <a:lnTo>
                          <a:pt x="26" y="15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25" name="Freeform 1482"/>
                  <p:cNvSpPr/>
                  <p:nvPr/>
                </p:nvSpPr>
                <p:spPr>
                  <a:xfrm>
                    <a:off x="693" y="12"/>
                    <a:ext cx="58" cy="39"/>
                  </a:xfrm>
                  <a:custGeom>
                    <a:avLst/>
                    <a:gdLst>
                      <a:gd name="txL" fmla="*/ 0 w 175"/>
                      <a:gd name="txT" fmla="*/ 0 h 116"/>
                      <a:gd name="txR" fmla="*/ 175 w 175"/>
                      <a:gd name="txB" fmla="*/ 116 h 1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5" h="116">
                        <a:moveTo>
                          <a:pt x="86" y="44"/>
                        </a:moveTo>
                        <a:lnTo>
                          <a:pt x="82" y="40"/>
                        </a:lnTo>
                        <a:lnTo>
                          <a:pt x="60" y="29"/>
                        </a:lnTo>
                        <a:lnTo>
                          <a:pt x="2" y="0"/>
                        </a:lnTo>
                        <a:lnTo>
                          <a:pt x="0" y="11"/>
                        </a:lnTo>
                        <a:lnTo>
                          <a:pt x="13" y="12"/>
                        </a:lnTo>
                        <a:lnTo>
                          <a:pt x="32" y="20"/>
                        </a:lnTo>
                        <a:lnTo>
                          <a:pt x="52" y="29"/>
                        </a:lnTo>
                        <a:lnTo>
                          <a:pt x="70" y="40"/>
                        </a:lnTo>
                        <a:lnTo>
                          <a:pt x="88" y="53"/>
                        </a:lnTo>
                        <a:lnTo>
                          <a:pt x="109" y="66"/>
                        </a:lnTo>
                        <a:lnTo>
                          <a:pt x="132" y="82"/>
                        </a:lnTo>
                        <a:lnTo>
                          <a:pt x="154" y="98"/>
                        </a:lnTo>
                        <a:lnTo>
                          <a:pt x="175" y="116"/>
                        </a:lnTo>
                        <a:lnTo>
                          <a:pt x="160" y="100"/>
                        </a:lnTo>
                        <a:lnTo>
                          <a:pt x="133" y="76"/>
                        </a:lnTo>
                        <a:lnTo>
                          <a:pt x="115" y="63"/>
                        </a:lnTo>
                        <a:lnTo>
                          <a:pt x="86" y="44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20926" name="Group 1483"/>
                <p:cNvGrpSpPr/>
                <p:nvPr/>
              </p:nvGrpSpPr>
              <p:grpSpPr>
                <a:xfrm>
                  <a:off x="245" y="0"/>
                  <a:ext cx="713" cy="1039"/>
                  <a:chOff x="0" y="0"/>
                  <a:chExt cx="713" cy="1039"/>
                </a:xfrm>
              </p:grpSpPr>
              <p:sp>
                <p:nvSpPr>
                  <p:cNvPr id="20927" name="Freeform 1484"/>
                  <p:cNvSpPr/>
                  <p:nvPr/>
                </p:nvSpPr>
                <p:spPr>
                  <a:xfrm>
                    <a:off x="449" y="551"/>
                    <a:ext cx="11" cy="6"/>
                  </a:xfrm>
                  <a:custGeom>
                    <a:avLst/>
                    <a:gdLst>
                      <a:gd name="txL" fmla="*/ 0 w 33"/>
                      <a:gd name="txT" fmla="*/ 0 h 20"/>
                      <a:gd name="txR" fmla="*/ 33 w 33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20">
                        <a:moveTo>
                          <a:pt x="9" y="2"/>
                        </a:move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0" y="16"/>
                        </a:lnTo>
                        <a:lnTo>
                          <a:pt x="13" y="16"/>
                        </a:lnTo>
                        <a:lnTo>
                          <a:pt x="16" y="17"/>
                        </a:lnTo>
                        <a:lnTo>
                          <a:pt x="33" y="20"/>
                        </a:lnTo>
                        <a:lnTo>
                          <a:pt x="15" y="11"/>
                        </a:lnTo>
                        <a:lnTo>
                          <a:pt x="9" y="7"/>
                        </a:lnTo>
                        <a:lnTo>
                          <a:pt x="7" y="4"/>
                        </a:lnTo>
                        <a:lnTo>
                          <a:pt x="9" y="2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28" name="Freeform 1485"/>
                  <p:cNvSpPr>
                    <a:spLocks noEditPoints="1"/>
                  </p:cNvSpPr>
                  <p:nvPr/>
                </p:nvSpPr>
                <p:spPr>
                  <a:xfrm>
                    <a:off x="440" y="567"/>
                    <a:ext cx="239" cy="360"/>
                  </a:xfrm>
                  <a:custGeom>
                    <a:avLst/>
                    <a:gdLst>
                      <a:gd name="txL" fmla="*/ 0 w 717"/>
                      <a:gd name="txT" fmla="*/ 0 h 1079"/>
                      <a:gd name="txR" fmla="*/ 717 w 717"/>
                      <a:gd name="txB" fmla="*/ 1079 h 107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7" h="1079">
                        <a:moveTo>
                          <a:pt x="17" y="2"/>
                        </a:moveTo>
                        <a:lnTo>
                          <a:pt x="17" y="0"/>
                        </a:lnTo>
                        <a:lnTo>
                          <a:pt x="0" y="52"/>
                        </a:lnTo>
                        <a:lnTo>
                          <a:pt x="18" y="64"/>
                        </a:lnTo>
                        <a:lnTo>
                          <a:pt x="37" y="78"/>
                        </a:lnTo>
                        <a:lnTo>
                          <a:pt x="54" y="93"/>
                        </a:lnTo>
                        <a:lnTo>
                          <a:pt x="72" y="110"/>
                        </a:lnTo>
                        <a:lnTo>
                          <a:pt x="93" y="132"/>
                        </a:lnTo>
                        <a:lnTo>
                          <a:pt x="113" y="158"/>
                        </a:lnTo>
                        <a:lnTo>
                          <a:pt x="132" y="183"/>
                        </a:lnTo>
                        <a:lnTo>
                          <a:pt x="151" y="210"/>
                        </a:lnTo>
                        <a:lnTo>
                          <a:pt x="282" y="439"/>
                        </a:lnTo>
                        <a:lnTo>
                          <a:pt x="295" y="466"/>
                        </a:lnTo>
                        <a:lnTo>
                          <a:pt x="309" y="495"/>
                        </a:lnTo>
                        <a:lnTo>
                          <a:pt x="321" y="525"/>
                        </a:lnTo>
                        <a:lnTo>
                          <a:pt x="331" y="556"/>
                        </a:lnTo>
                        <a:lnTo>
                          <a:pt x="352" y="613"/>
                        </a:lnTo>
                        <a:lnTo>
                          <a:pt x="377" y="669"/>
                        </a:lnTo>
                        <a:lnTo>
                          <a:pt x="433" y="781"/>
                        </a:lnTo>
                        <a:lnTo>
                          <a:pt x="448" y="810"/>
                        </a:lnTo>
                        <a:lnTo>
                          <a:pt x="465" y="840"/>
                        </a:lnTo>
                        <a:lnTo>
                          <a:pt x="499" y="897"/>
                        </a:lnTo>
                        <a:lnTo>
                          <a:pt x="516" y="922"/>
                        </a:lnTo>
                        <a:lnTo>
                          <a:pt x="535" y="948"/>
                        </a:lnTo>
                        <a:lnTo>
                          <a:pt x="556" y="972"/>
                        </a:lnTo>
                        <a:lnTo>
                          <a:pt x="579" y="997"/>
                        </a:lnTo>
                        <a:lnTo>
                          <a:pt x="645" y="1065"/>
                        </a:lnTo>
                        <a:lnTo>
                          <a:pt x="665" y="1079"/>
                        </a:lnTo>
                        <a:lnTo>
                          <a:pt x="717" y="1050"/>
                        </a:lnTo>
                        <a:lnTo>
                          <a:pt x="696" y="1030"/>
                        </a:lnTo>
                        <a:lnTo>
                          <a:pt x="654" y="983"/>
                        </a:lnTo>
                        <a:lnTo>
                          <a:pt x="635" y="958"/>
                        </a:lnTo>
                        <a:lnTo>
                          <a:pt x="618" y="934"/>
                        </a:lnTo>
                        <a:lnTo>
                          <a:pt x="412" y="618"/>
                        </a:lnTo>
                        <a:lnTo>
                          <a:pt x="379" y="564"/>
                        </a:lnTo>
                        <a:lnTo>
                          <a:pt x="353" y="509"/>
                        </a:lnTo>
                        <a:lnTo>
                          <a:pt x="268" y="320"/>
                        </a:lnTo>
                        <a:lnTo>
                          <a:pt x="270" y="328"/>
                        </a:lnTo>
                        <a:lnTo>
                          <a:pt x="205" y="195"/>
                        </a:lnTo>
                        <a:lnTo>
                          <a:pt x="183" y="160"/>
                        </a:lnTo>
                        <a:lnTo>
                          <a:pt x="141" y="111"/>
                        </a:lnTo>
                        <a:lnTo>
                          <a:pt x="97" y="66"/>
                        </a:lnTo>
                        <a:lnTo>
                          <a:pt x="63" y="34"/>
                        </a:lnTo>
                        <a:lnTo>
                          <a:pt x="25" y="5"/>
                        </a:lnTo>
                        <a:lnTo>
                          <a:pt x="17" y="4"/>
                        </a:lnTo>
                        <a:lnTo>
                          <a:pt x="17" y="2"/>
                        </a:lnTo>
                        <a:close/>
                        <a:moveTo>
                          <a:pt x="191" y="207"/>
                        </a:moveTo>
                        <a:lnTo>
                          <a:pt x="191" y="209"/>
                        </a:lnTo>
                        <a:lnTo>
                          <a:pt x="173" y="197"/>
                        </a:lnTo>
                        <a:lnTo>
                          <a:pt x="157" y="184"/>
                        </a:lnTo>
                        <a:lnTo>
                          <a:pt x="142" y="167"/>
                        </a:lnTo>
                        <a:lnTo>
                          <a:pt x="129" y="148"/>
                        </a:lnTo>
                        <a:lnTo>
                          <a:pt x="85" y="75"/>
                        </a:lnTo>
                        <a:lnTo>
                          <a:pt x="89" y="76"/>
                        </a:lnTo>
                        <a:lnTo>
                          <a:pt x="117" y="105"/>
                        </a:lnTo>
                        <a:lnTo>
                          <a:pt x="143" y="137"/>
                        </a:lnTo>
                        <a:lnTo>
                          <a:pt x="168" y="171"/>
                        </a:lnTo>
                        <a:lnTo>
                          <a:pt x="191" y="207"/>
                        </a:lnTo>
                        <a:close/>
                        <a:moveTo>
                          <a:pt x="616" y="961"/>
                        </a:moveTo>
                        <a:lnTo>
                          <a:pt x="616" y="964"/>
                        </a:lnTo>
                        <a:lnTo>
                          <a:pt x="589" y="943"/>
                        </a:lnTo>
                        <a:lnTo>
                          <a:pt x="565" y="921"/>
                        </a:lnTo>
                        <a:lnTo>
                          <a:pt x="541" y="894"/>
                        </a:lnTo>
                        <a:lnTo>
                          <a:pt x="521" y="867"/>
                        </a:lnTo>
                        <a:lnTo>
                          <a:pt x="493" y="825"/>
                        </a:lnTo>
                        <a:lnTo>
                          <a:pt x="481" y="802"/>
                        </a:lnTo>
                        <a:lnTo>
                          <a:pt x="472" y="780"/>
                        </a:lnTo>
                        <a:lnTo>
                          <a:pt x="468" y="772"/>
                        </a:lnTo>
                        <a:lnTo>
                          <a:pt x="469" y="766"/>
                        </a:lnTo>
                        <a:lnTo>
                          <a:pt x="473" y="761"/>
                        </a:lnTo>
                        <a:lnTo>
                          <a:pt x="481" y="760"/>
                        </a:lnTo>
                        <a:lnTo>
                          <a:pt x="550" y="859"/>
                        </a:lnTo>
                        <a:lnTo>
                          <a:pt x="616" y="961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29" name="Freeform 1486"/>
                  <p:cNvSpPr/>
                  <p:nvPr/>
                </p:nvSpPr>
                <p:spPr>
                  <a:xfrm>
                    <a:off x="469" y="592"/>
                    <a:ext cx="35" cy="45"/>
                  </a:xfrm>
                  <a:custGeom>
                    <a:avLst/>
                    <a:gdLst>
                      <a:gd name="txL" fmla="*/ 0 w 106"/>
                      <a:gd name="txT" fmla="*/ 0 h 134"/>
                      <a:gd name="txR" fmla="*/ 106 w 106"/>
                      <a:gd name="txB" fmla="*/ 134 h 1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6" h="134">
                        <a:moveTo>
                          <a:pt x="106" y="134"/>
                        </a:moveTo>
                        <a:lnTo>
                          <a:pt x="106" y="132"/>
                        </a:lnTo>
                        <a:lnTo>
                          <a:pt x="83" y="96"/>
                        </a:lnTo>
                        <a:lnTo>
                          <a:pt x="58" y="62"/>
                        </a:lnTo>
                        <a:lnTo>
                          <a:pt x="32" y="30"/>
                        </a:lnTo>
                        <a:lnTo>
                          <a:pt x="4" y="1"/>
                        </a:lnTo>
                        <a:lnTo>
                          <a:pt x="0" y="0"/>
                        </a:lnTo>
                        <a:lnTo>
                          <a:pt x="44" y="73"/>
                        </a:lnTo>
                        <a:lnTo>
                          <a:pt x="57" y="92"/>
                        </a:lnTo>
                        <a:lnTo>
                          <a:pt x="72" y="109"/>
                        </a:lnTo>
                        <a:lnTo>
                          <a:pt x="88" y="122"/>
                        </a:lnTo>
                        <a:lnTo>
                          <a:pt x="106" y="134"/>
                        </a:lnTo>
                        <a:close/>
                      </a:path>
                    </a:pathLst>
                  </a:custGeom>
                  <a:solidFill>
                    <a:srgbClr val="E473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30" name="Freeform 1487"/>
                  <p:cNvSpPr/>
                  <p:nvPr/>
                </p:nvSpPr>
                <p:spPr>
                  <a:xfrm>
                    <a:off x="596" y="821"/>
                    <a:ext cx="50" cy="68"/>
                  </a:xfrm>
                  <a:custGeom>
                    <a:avLst/>
                    <a:gdLst>
                      <a:gd name="txL" fmla="*/ 0 w 148"/>
                      <a:gd name="txT" fmla="*/ 0 h 204"/>
                      <a:gd name="txR" fmla="*/ 148 w 148"/>
                      <a:gd name="txB" fmla="*/ 204 h 20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8" h="204">
                        <a:moveTo>
                          <a:pt x="148" y="204"/>
                        </a:moveTo>
                        <a:lnTo>
                          <a:pt x="148" y="201"/>
                        </a:lnTo>
                        <a:lnTo>
                          <a:pt x="82" y="99"/>
                        </a:lnTo>
                        <a:lnTo>
                          <a:pt x="13" y="0"/>
                        </a:lnTo>
                        <a:lnTo>
                          <a:pt x="5" y="1"/>
                        </a:lnTo>
                        <a:lnTo>
                          <a:pt x="1" y="6"/>
                        </a:lnTo>
                        <a:lnTo>
                          <a:pt x="0" y="12"/>
                        </a:lnTo>
                        <a:lnTo>
                          <a:pt x="4" y="20"/>
                        </a:lnTo>
                        <a:lnTo>
                          <a:pt x="13" y="42"/>
                        </a:lnTo>
                        <a:lnTo>
                          <a:pt x="25" y="65"/>
                        </a:lnTo>
                        <a:lnTo>
                          <a:pt x="53" y="107"/>
                        </a:lnTo>
                        <a:lnTo>
                          <a:pt x="73" y="134"/>
                        </a:lnTo>
                        <a:lnTo>
                          <a:pt x="97" y="161"/>
                        </a:lnTo>
                        <a:lnTo>
                          <a:pt x="121" y="183"/>
                        </a:lnTo>
                        <a:lnTo>
                          <a:pt x="148" y="204"/>
                        </a:lnTo>
                        <a:close/>
                      </a:path>
                    </a:pathLst>
                  </a:custGeom>
                  <a:solidFill>
                    <a:srgbClr val="E473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31" name="Freeform 1488"/>
                  <p:cNvSpPr/>
                  <p:nvPr/>
                </p:nvSpPr>
                <p:spPr>
                  <a:xfrm>
                    <a:off x="446" y="564"/>
                    <a:ext cx="4" cy="4"/>
                  </a:xfrm>
                  <a:custGeom>
                    <a:avLst/>
                    <a:gdLst>
                      <a:gd name="txL" fmla="*/ 0 w 12"/>
                      <a:gd name="txT" fmla="*/ 0 h 12"/>
                      <a:gd name="txR" fmla="*/ 12 w 12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12">
                        <a:moveTo>
                          <a:pt x="0" y="10"/>
                        </a:moveTo>
                        <a:lnTo>
                          <a:pt x="0" y="12"/>
                        </a:lnTo>
                        <a:lnTo>
                          <a:pt x="4" y="6"/>
                        </a:lnTo>
                        <a:lnTo>
                          <a:pt x="12" y="4"/>
                        </a:lnTo>
                        <a:lnTo>
                          <a:pt x="4" y="0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32" name="Freeform 1489"/>
                  <p:cNvSpPr/>
                  <p:nvPr/>
                </p:nvSpPr>
                <p:spPr>
                  <a:xfrm>
                    <a:off x="449" y="569"/>
                    <a:ext cx="60" cy="63"/>
                  </a:xfrm>
                  <a:custGeom>
                    <a:avLst/>
                    <a:gdLst>
                      <a:gd name="txL" fmla="*/ 0 w 180"/>
                      <a:gd name="txT" fmla="*/ 0 h 190"/>
                      <a:gd name="txR" fmla="*/ 180 w 180"/>
                      <a:gd name="txB" fmla="*/ 190 h 1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0" h="190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38" y="29"/>
                        </a:lnTo>
                        <a:lnTo>
                          <a:pt x="72" y="61"/>
                        </a:lnTo>
                        <a:lnTo>
                          <a:pt x="116" y="106"/>
                        </a:lnTo>
                        <a:lnTo>
                          <a:pt x="158" y="155"/>
                        </a:lnTo>
                        <a:lnTo>
                          <a:pt x="180" y="190"/>
                        </a:lnTo>
                        <a:lnTo>
                          <a:pt x="161" y="155"/>
                        </a:lnTo>
                        <a:lnTo>
                          <a:pt x="140" y="124"/>
                        </a:lnTo>
                        <a:lnTo>
                          <a:pt x="114" y="94"/>
                        </a:lnTo>
                        <a:lnTo>
                          <a:pt x="87" y="67"/>
                        </a:lnTo>
                        <a:lnTo>
                          <a:pt x="45" y="33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33" name="Freeform 1490"/>
                  <p:cNvSpPr/>
                  <p:nvPr/>
                </p:nvSpPr>
                <p:spPr>
                  <a:xfrm>
                    <a:off x="433" y="592"/>
                    <a:ext cx="77" cy="104"/>
                  </a:xfrm>
                  <a:custGeom>
                    <a:avLst/>
                    <a:gdLst>
                      <a:gd name="txL" fmla="*/ 0 w 231"/>
                      <a:gd name="txT" fmla="*/ 0 h 311"/>
                      <a:gd name="txR" fmla="*/ 231 w 231"/>
                      <a:gd name="txB" fmla="*/ 311 h 3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1" h="311">
                        <a:moveTo>
                          <a:pt x="41" y="30"/>
                        </a:moveTo>
                        <a:lnTo>
                          <a:pt x="44" y="32"/>
                        </a:lnTo>
                        <a:lnTo>
                          <a:pt x="63" y="56"/>
                        </a:lnTo>
                        <a:lnTo>
                          <a:pt x="20" y="25"/>
                        </a:lnTo>
                        <a:lnTo>
                          <a:pt x="9" y="22"/>
                        </a:lnTo>
                        <a:lnTo>
                          <a:pt x="5" y="21"/>
                        </a:lnTo>
                        <a:lnTo>
                          <a:pt x="4" y="20"/>
                        </a:lnTo>
                        <a:lnTo>
                          <a:pt x="0" y="20"/>
                        </a:lnTo>
                        <a:lnTo>
                          <a:pt x="3" y="24"/>
                        </a:lnTo>
                        <a:lnTo>
                          <a:pt x="50" y="79"/>
                        </a:lnTo>
                        <a:lnTo>
                          <a:pt x="111" y="147"/>
                        </a:lnTo>
                        <a:lnTo>
                          <a:pt x="142" y="183"/>
                        </a:lnTo>
                        <a:lnTo>
                          <a:pt x="161" y="202"/>
                        </a:lnTo>
                        <a:lnTo>
                          <a:pt x="195" y="259"/>
                        </a:lnTo>
                        <a:lnTo>
                          <a:pt x="212" y="285"/>
                        </a:lnTo>
                        <a:lnTo>
                          <a:pt x="230" y="311"/>
                        </a:lnTo>
                        <a:lnTo>
                          <a:pt x="231" y="307"/>
                        </a:lnTo>
                        <a:lnTo>
                          <a:pt x="231" y="303"/>
                        </a:lnTo>
                        <a:lnTo>
                          <a:pt x="220" y="273"/>
                        </a:lnTo>
                        <a:lnTo>
                          <a:pt x="208" y="246"/>
                        </a:lnTo>
                        <a:lnTo>
                          <a:pt x="195" y="218"/>
                        </a:lnTo>
                        <a:lnTo>
                          <a:pt x="182" y="193"/>
                        </a:lnTo>
                        <a:lnTo>
                          <a:pt x="148" y="144"/>
                        </a:lnTo>
                        <a:lnTo>
                          <a:pt x="130" y="121"/>
                        </a:lnTo>
                        <a:lnTo>
                          <a:pt x="111" y="100"/>
                        </a:lnTo>
                        <a:lnTo>
                          <a:pt x="116" y="100"/>
                        </a:lnTo>
                        <a:lnTo>
                          <a:pt x="136" y="122"/>
                        </a:lnTo>
                        <a:lnTo>
                          <a:pt x="137" y="120"/>
                        </a:lnTo>
                        <a:lnTo>
                          <a:pt x="137" y="118"/>
                        </a:lnTo>
                        <a:lnTo>
                          <a:pt x="138" y="118"/>
                        </a:lnTo>
                        <a:lnTo>
                          <a:pt x="138" y="116"/>
                        </a:lnTo>
                        <a:lnTo>
                          <a:pt x="138" y="115"/>
                        </a:lnTo>
                        <a:lnTo>
                          <a:pt x="140" y="115"/>
                        </a:lnTo>
                        <a:lnTo>
                          <a:pt x="135" y="97"/>
                        </a:lnTo>
                        <a:lnTo>
                          <a:pt x="132" y="92"/>
                        </a:lnTo>
                        <a:lnTo>
                          <a:pt x="110" y="64"/>
                        </a:lnTo>
                        <a:lnTo>
                          <a:pt x="98" y="51"/>
                        </a:lnTo>
                        <a:lnTo>
                          <a:pt x="87" y="40"/>
                        </a:lnTo>
                        <a:lnTo>
                          <a:pt x="62" y="18"/>
                        </a:lnTo>
                        <a:lnTo>
                          <a:pt x="34" y="0"/>
                        </a:lnTo>
                        <a:lnTo>
                          <a:pt x="27" y="3"/>
                        </a:lnTo>
                        <a:lnTo>
                          <a:pt x="27" y="10"/>
                        </a:lnTo>
                        <a:lnTo>
                          <a:pt x="32" y="19"/>
                        </a:lnTo>
                        <a:lnTo>
                          <a:pt x="41" y="30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34" name="Freeform 1491"/>
                  <p:cNvSpPr/>
                  <p:nvPr/>
                </p:nvSpPr>
                <p:spPr>
                  <a:xfrm>
                    <a:off x="434" y="585"/>
                    <a:ext cx="223" cy="356"/>
                  </a:xfrm>
                  <a:custGeom>
                    <a:avLst/>
                    <a:gdLst>
                      <a:gd name="txL" fmla="*/ 0 w 667"/>
                      <a:gd name="txT" fmla="*/ 0 h 1069"/>
                      <a:gd name="txR" fmla="*/ 667 w 667"/>
                      <a:gd name="txB" fmla="*/ 1069 h 106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7" h="1069">
                        <a:moveTo>
                          <a:pt x="39" y="54"/>
                        </a:moveTo>
                        <a:lnTo>
                          <a:pt x="36" y="52"/>
                        </a:lnTo>
                        <a:lnTo>
                          <a:pt x="27" y="41"/>
                        </a:lnTo>
                        <a:lnTo>
                          <a:pt x="22" y="32"/>
                        </a:lnTo>
                        <a:lnTo>
                          <a:pt x="22" y="25"/>
                        </a:lnTo>
                        <a:lnTo>
                          <a:pt x="29" y="22"/>
                        </a:lnTo>
                        <a:lnTo>
                          <a:pt x="57" y="40"/>
                        </a:lnTo>
                        <a:lnTo>
                          <a:pt x="82" y="62"/>
                        </a:lnTo>
                        <a:lnTo>
                          <a:pt x="93" y="73"/>
                        </a:lnTo>
                        <a:lnTo>
                          <a:pt x="105" y="86"/>
                        </a:lnTo>
                        <a:lnTo>
                          <a:pt x="127" y="114"/>
                        </a:lnTo>
                        <a:lnTo>
                          <a:pt x="130" y="119"/>
                        </a:lnTo>
                        <a:lnTo>
                          <a:pt x="135" y="137"/>
                        </a:lnTo>
                        <a:lnTo>
                          <a:pt x="133" y="137"/>
                        </a:lnTo>
                        <a:lnTo>
                          <a:pt x="133" y="138"/>
                        </a:lnTo>
                        <a:lnTo>
                          <a:pt x="133" y="140"/>
                        </a:lnTo>
                        <a:lnTo>
                          <a:pt x="132" y="140"/>
                        </a:lnTo>
                        <a:lnTo>
                          <a:pt x="132" y="142"/>
                        </a:lnTo>
                        <a:lnTo>
                          <a:pt x="131" y="144"/>
                        </a:lnTo>
                        <a:lnTo>
                          <a:pt x="111" y="122"/>
                        </a:lnTo>
                        <a:lnTo>
                          <a:pt x="106" y="122"/>
                        </a:lnTo>
                        <a:lnTo>
                          <a:pt x="125" y="143"/>
                        </a:lnTo>
                        <a:lnTo>
                          <a:pt x="143" y="166"/>
                        </a:lnTo>
                        <a:lnTo>
                          <a:pt x="177" y="215"/>
                        </a:lnTo>
                        <a:lnTo>
                          <a:pt x="190" y="240"/>
                        </a:lnTo>
                        <a:lnTo>
                          <a:pt x="203" y="268"/>
                        </a:lnTo>
                        <a:lnTo>
                          <a:pt x="215" y="295"/>
                        </a:lnTo>
                        <a:lnTo>
                          <a:pt x="226" y="325"/>
                        </a:lnTo>
                        <a:lnTo>
                          <a:pt x="226" y="329"/>
                        </a:lnTo>
                        <a:lnTo>
                          <a:pt x="225" y="333"/>
                        </a:lnTo>
                        <a:lnTo>
                          <a:pt x="207" y="307"/>
                        </a:lnTo>
                        <a:lnTo>
                          <a:pt x="190" y="281"/>
                        </a:lnTo>
                        <a:lnTo>
                          <a:pt x="156" y="224"/>
                        </a:lnTo>
                        <a:lnTo>
                          <a:pt x="137" y="205"/>
                        </a:lnTo>
                        <a:lnTo>
                          <a:pt x="150" y="224"/>
                        </a:lnTo>
                        <a:lnTo>
                          <a:pt x="163" y="246"/>
                        </a:lnTo>
                        <a:lnTo>
                          <a:pt x="187" y="290"/>
                        </a:lnTo>
                        <a:lnTo>
                          <a:pt x="292" y="527"/>
                        </a:lnTo>
                        <a:lnTo>
                          <a:pt x="315" y="589"/>
                        </a:lnTo>
                        <a:lnTo>
                          <a:pt x="335" y="653"/>
                        </a:lnTo>
                        <a:lnTo>
                          <a:pt x="369" y="776"/>
                        </a:lnTo>
                        <a:lnTo>
                          <a:pt x="377" y="806"/>
                        </a:lnTo>
                        <a:lnTo>
                          <a:pt x="389" y="836"/>
                        </a:lnTo>
                        <a:lnTo>
                          <a:pt x="402" y="864"/>
                        </a:lnTo>
                        <a:lnTo>
                          <a:pt x="419" y="893"/>
                        </a:lnTo>
                        <a:lnTo>
                          <a:pt x="449" y="937"/>
                        </a:lnTo>
                        <a:lnTo>
                          <a:pt x="466" y="957"/>
                        </a:lnTo>
                        <a:lnTo>
                          <a:pt x="485" y="979"/>
                        </a:lnTo>
                        <a:lnTo>
                          <a:pt x="409" y="857"/>
                        </a:lnTo>
                        <a:lnTo>
                          <a:pt x="407" y="852"/>
                        </a:lnTo>
                        <a:lnTo>
                          <a:pt x="407" y="848"/>
                        </a:lnTo>
                        <a:lnTo>
                          <a:pt x="408" y="846"/>
                        </a:lnTo>
                        <a:lnTo>
                          <a:pt x="406" y="843"/>
                        </a:lnTo>
                        <a:lnTo>
                          <a:pt x="396" y="827"/>
                        </a:lnTo>
                        <a:lnTo>
                          <a:pt x="397" y="823"/>
                        </a:lnTo>
                        <a:lnTo>
                          <a:pt x="395" y="819"/>
                        </a:lnTo>
                        <a:lnTo>
                          <a:pt x="396" y="817"/>
                        </a:lnTo>
                        <a:lnTo>
                          <a:pt x="388" y="807"/>
                        </a:lnTo>
                        <a:lnTo>
                          <a:pt x="388" y="805"/>
                        </a:lnTo>
                        <a:lnTo>
                          <a:pt x="379" y="789"/>
                        </a:lnTo>
                        <a:lnTo>
                          <a:pt x="376" y="753"/>
                        </a:lnTo>
                        <a:lnTo>
                          <a:pt x="375" y="719"/>
                        </a:lnTo>
                        <a:lnTo>
                          <a:pt x="376" y="711"/>
                        </a:lnTo>
                        <a:lnTo>
                          <a:pt x="372" y="705"/>
                        </a:lnTo>
                        <a:lnTo>
                          <a:pt x="372" y="702"/>
                        </a:lnTo>
                        <a:lnTo>
                          <a:pt x="373" y="698"/>
                        </a:lnTo>
                        <a:lnTo>
                          <a:pt x="378" y="697"/>
                        </a:lnTo>
                        <a:lnTo>
                          <a:pt x="379" y="697"/>
                        </a:lnTo>
                        <a:lnTo>
                          <a:pt x="391" y="738"/>
                        </a:lnTo>
                        <a:lnTo>
                          <a:pt x="402" y="781"/>
                        </a:lnTo>
                        <a:lnTo>
                          <a:pt x="403" y="782"/>
                        </a:lnTo>
                        <a:lnTo>
                          <a:pt x="405" y="785"/>
                        </a:lnTo>
                        <a:lnTo>
                          <a:pt x="411" y="791"/>
                        </a:lnTo>
                        <a:lnTo>
                          <a:pt x="415" y="798"/>
                        </a:lnTo>
                        <a:lnTo>
                          <a:pt x="419" y="806"/>
                        </a:lnTo>
                        <a:lnTo>
                          <a:pt x="421" y="816"/>
                        </a:lnTo>
                        <a:lnTo>
                          <a:pt x="427" y="822"/>
                        </a:lnTo>
                        <a:lnTo>
                          <a:pt x="455" y="878"/>
                        </a:lnTo>
                        <a:lnTo>
                          <a:pt x="486" y="920"/>
                        </a:lnTo>
                        <a:lnTo>
                          <a:pt x="520" y="962"/>
                        </a:lnTo>
                        <a:lnTo>
                          <a:pt x="588" y="1043"/>
                        </a:lnTo>
                        <a:lnTo>
                          <a:pt x="586" y="1044"/>
                        </a:lnTo>
                        <a:lnTo>
                          <a:pt x="585" y="1046"/>
                        </a:lnTo>
                        <a:lnTo>
                          <a:pt x="582" y="1050"/>
                        </a:lnTo>
                        <a:lnTo>
                          <a:pt x="575" y="1052"/>
                        </a:lnTo>
                        <a:lnTo>
                          <a:pt x="550" y="1028"/>
                        </a:lnTo>
                        <a:lnTo>
                          <a:pt x="547" y="1033"/>
                        </a:lnTo>
                        <a:lnTo>
                          <a:pt x="537" y="1027"/>
                        </a:lnTo>
                        <a:lnTo>
                          <a:pt x="589" y="1069"/>
                        </a:lnTo>
                        <a:lnTo>
                          <a:pt x="667" y="1035"/>
                        </a:lnTo>
                        <a:lnTo>
                          <a:pt x="640" y="1017"/>
                        </a:lnTo>
                        <a:lnTo>
                          <a:pt x="616" y="999"/>
                        </a:lnTo>
                        <a:lnTo>
                          <a:pt x="592" y="980"/>
                        </a:lnTo>
                        <a:lnTo>
                          <a:pt x="570" y="961"/>
                        </a:lnTo>
                        <a:lnTo>
                          <a:pt x="549" y="938"/>
                        </a:lnTo>
                        <a:lnTo>
                          <a:pt x="529" y="915"/>
                        </a:lnTo>
                        <a:lnTo>
                          <a:pt x="510" y="891"/>
                        </a:lnTo>
                        <a:lnTo>
                          <a:pt x="495" y="866"/>
                        </a:lnTo>
                        <a:lnTo>
                          <a:pt x="492" y="861"/>
                        </a:lnTo>
                        <a:lnTo>
                          <a:pt x="486" y="845"/>
                        </a:lnTo>
                        <a:lnTo>
                          <a:pt x="479" y="830"/>
                        </a:lnTo>
                        <a:lnTo>
                          <a:pt x="478" y="828"/>
                        </a:lnTo>
                        <a:lnTo>
                          <a:pt x="483" y="829"/>
                        </a:lnTo>
                        <a:lnTo>
                          <a:pt x="523" y="878"/>
                        </a:lnTo>
                        <a:lnTo>
                          <a:pt x="568" y="926"/>
                        </a:lnTo>
                        <a:lnTo>
                          <a:pt x="613" y="971"/>
                        </a:lnTo>
                        <a:lnTo>
                          <a:pt x="663" y="1013"/>
                        </a:lnTo>
                        <a:lnTo>
                          <a:pt x="597" y="945"/>
                        </a:lnTo>
                        <a:lnTo>
                          <a:pt x="574" y="920"/>
                        </a:lnTo>
                        <a:lnTo>
                          <a:pt x="553" y="896"/>
                        </a:lnTo>
                        <a:lnTo>
                          <a:pt x="534" y="870"/>
                        </a:lnTo>
                        <a:lnTo>
                          <a:pt x="517" y="845"/>
                        </a:lnTo>
                        <a:lnTo>
                          <a:pt x="483" y="788"/>
                        </a:lnTo>
                        <a:lnTo>
                          <a:pt x="466" y="758"/>
                        </a:lnTo>
                        <a:lnTo>
                          <a:pt x="451" y="729"/>
                        </a:lnTo>
                        <a:lnTo>
                          <a:pt x="395" y="617"/>
                        </a:lnTo>
                        <a:lnTo>
                          <a:pt x="370" y="561"/>
                        </a:lnTo>
                        <a:lnTo>
                          <a:pt x="349" y="504"/>
                        </a:lnTo>
                        <a:lnTo>
                          <a:pt x="339" y="473"/>
                        </a:lnTo>
                        <a:lnTo>
                          <a:pt x="327" y="443"/>
                        </a:lnTo>
                        <a:lnTo>
                          <a:pt x="313" y="414"/>
                        </a:lnTo>
                        <a:lnTo>
                          <a:pt x="300" y="387"/>
                        </a:lnTo>
                        <a:lnTo>
                          <a:pt x="169" y="158"/>
                        </a:lnTo>
                        <a:lnTo>
                          <a:pt x="150" y="131"/>
                        </a:lnTo>
                        <a:lnTo>
                          <a:pt x="131" y="106"/>
                        </a:lnTo>
                        <a:lnTo>
                          <a:pt x="111" y="80"/>
                        </a:lnTo>
                        <a:lnTo>
                          <a:pt x="90" y="58"/>
                        </a:lnTo>
                        <a:lnTo>
                          <a:pt x="72" y="41"/>
                        </a:lnTo>
                        <a:lnTo>
                          <a:pt x="55" y="26"/>
                        </a:lnTo>
                        <a:lnTo>
                          <a:pt x="36" y="12"/>
                        </a:lnTo>
                        <a:lnTo>
                          <a:pt x="18" y="0"/>
                        </a:lnTo>
                        <a:lnTo>
                          <a:pt x="0" y="43"/>
                        </a:lnTo>
                        <a:lnTo>
                          <a:pt x="4" y="44"/>
                        </a:lnTo>
                        <a:lnTo>
                          <a:pt x="15" y="47"/>
                        </a:lnTo>
                        <a:lnTo>
                          <a:pt x="58" y="78"/>
                        </a:lnTo>
                        <a:lnTo>
                          <a:pt x="39" y="54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35" name="Freeform 1492"/>
                  <p:cNvSpPr/>
                  <p:nvPr/>
                </p:nvSpPr>
                <p:spPr>
                  <a:xfrm>
                    <a:off x="411" y="607"/>
                    <a:ext cx="197" cy="342"/>
                  </a:xfrm>
                  <a:custGeom>
                    <a:avLst/>
                    <a:gdLst>
                      <a:gd name="txL" fmla="*/ 0 w 591"/>
                      <a:gd name="txT" fmla="*/ 0 h 1027"/>
                      <a:gd name="txR" fmla="*/ 591 w 591"/>
                      <a:gd name="txB" fmla="*/ 1027 h 10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91" h="1027">
                        <a:moveTo>
                          <a:pt x="116" y="34"/>
                        </a:moveTo>
                        <a:lnTo>
                          <a:pt x="95" y="18"/>
                        </a:lnTo>
                        <a:lnTo>
                          <a:pt x="58" y="0"/>
                        </a:lnTo>
                        <a:lnTo>
                          <a:pt x="53" y="1"/>
                        </a:lnTo>
                        <a:lnTo>
                          <a:pt x="48" y="3"/>
                        </a:lnTo>
                        <a:lnTo>
                          <a:pt x="47" y="6"/>
                        </a:lnTo>
                        <a:lnTo>
                          <a:pt x="46" y="6"/>
                        </a:lnTo>
                        <a:lnTo>
                          <a:pt x="113" y="66"/>
                        </a:lnTo>
                        <a:lnTo>
                          <a:pt x="81" y="41"/>
                        </a:lnTo>
                        <a:lnTo>
                          <a:pt x="48" y="19"/>
                        </a:lnTo>
                        <a:lnTo>
                          <a:pt x="41" y="13"/>
                        </a:lnTo>
                        <a:lnTo>
                          <a:pt x="39" y="13"/>
                        </a:lnTo>
                        <a:lnTo>
                          <a:pt x="16" y="0"/>
                        </a:lnTo>
                        <a:lnTo>
                          <a:pt x="15" y="0"/>
                        </a:lnTo>
                        <a:lnTo>
                          <a:pt x="5" y="3"/>
                        </a:lnTo>
                        <a:lnTo>
                          <a:pt x="0" y="5"/>
                        </a:lnTo>
                        <a:lnTo>
                          <a:pt x="24" y="23"/>
                        </a:lnTo>
                        <a:lnTo>
                          <a:pt x="26" y="24"/>
                        </a:lnTo>
                        <a:lnTo>
                          <a:pt x="88" y="78"/>
                        </a:lnTo>
                        <a:lnTo>
                          <a:pt x="118" y="107"/>
                        </a:lnTo>
                        <a:lnTo>
                          <a:pt x="149" y="138"/>
                        </a:lnTo>
                        <a:lnTo>
                          <a:pt x="210" y="226"/>
                        </a:lnTo>
                        <a:lnTo>
                          <a:pt x="239" y="296"/>
                        </a:lnTo>
                        <a:lnTo>
                          <a:pt x="284" y="397"/>
                        </a:lnTo>
                        <a:lnTo>
                          <a:pt x="284" y="401"/>
                        </a:lnTo>
                        <a:lnTo>
                          <a:pt x="284" y="407"/>
                        </a:lnTo>
                        <a:lnTo>
                          <a:pt x="322" y="520"/>
                        </a:lnTo>
                        <a:lnTo>
                          <a:pt x="329" y="562"/>
                        </a:lnTo>
                        <a:lnTo>
                          <a:pt x="335" y="606"/>
                        </a:lnTo>
                        <a:lnTo>
                          <a:pt x="340" y="637"/>
                        </a:lnTo>
                        <a:lnTo>
                          <a:pt x="347" y="670"/>
                        </a:lnTo>
                        <a:lnTo>
                          <a:pt x="356" y="700"/>
                        </a:lnTo>
                        <a:lnTo>
                          <a:pt x="366" y="731"/>
                        </a:lnTo>
                        <a:lnTo>
                          <a:pt x="392" y="791"/>
                        </a:lnTo>
                        <a:lnTo>
                          <a:pt x="406" y="820"/>
                        </a:lnTo>
                        <a:lnTo>
                          <a:pt x="424" y="850"/>
                        </a:lnTo>
                        <a:lnTo>
                          <a:pt x="456" y="899"/>
                        </a:lnTo>
                        <a:lnTo>
                          <a:pt x="473" y="922"/>
                        </a:lnTo>
                        <a:lnTo>
                          <a:pt x="492" y="944"/>
                        </a:lnTo>
                        <a:lnTo>
                          <a:pt x="510" y="965"/>
                        </a:lnTo>
                        <a:lnTo>
                          <a:pt x="531" y="986"/>
                        </a:lnTo>
                        <a:lnTo>
                          <a:pt x="551" y="1006"/>
                        </a:lnTo>
                        <a:lnTo>
                          <a:pt x="574" y="1025"/>
                        </a:lnTo>
                        <a:lnTo>
                          <a:pt x="578" y="1026"/>
                        </a:lnTo>
                        <a:lnTo>
                          <a:pt x="580" y="1027"/>
                        </a:lnTo>
                        <a:lnTo>
                          <a:pt x="587" y="1019"/>
                        </a:lnTo>
                        <a:lnTo>
                          <a:pt x="590" y="1010"/>
                        </a:lnTo>
                        <a:lnTo>
                          <a:pt x="591" y="1008"/>
                        </a:lnTo>
                        <a:lnTo>
                          <a:pt x="590" y="1006"/>
                        </a:lnTo>
                        <a:lnTo>
                          <a:pt x="590" y="1001"/>
                        </a:lnTo>
                        <a:lnTo>
                          <a:pt x="533" y="942"/>
                        </a:lnTo>
                        <a:lnTo>
                          <a:pt x="491" y="890"/>
                        </a:lnTo>
                        <a:lnTo>
                          <a:pt x="472" y="863"/>
                        </a:lnTo>
                        <a:lnTo>
                          <a:pt x="455" y="836"/>
                        </a:lnTo>
                        <a:lnTo>
                          <a:pt x="450" y="838"/>
                        </a:lnTo>
                        <a:lnTo>
                          <a:pt x="446" y="835"/>
                        </a:lnTo>
                        <a:lnTo>
                          <a:pt x="430" y="814"/>
                        </a:lnTo>
                        <a:lnTo>
                          <a:pt x="418" y="793"/>
                        </a:lnTo>
                        <a:lnTo>
                          <a:pt x="399" y="750"/>
                        </a:lnTo>
                        <a:lnTo>
                          <a:pt x="390" y="727"/>
                        </a:lnTo>
                        <a:lnTo>
                          <a:pt x="384" y="706"/>
                        </a:lnTo>
                        <a:lnTo>
                          <a:pt x="377" y="660"/>
                        </a:lnTo>
                        <a:lnTo>
                          <a:pt x="363" y="598"/>
                        </a:lnTo>
                        <a:lnTo>
                          <a:pt x="363" y="590"/>
                        </a:lnTo>
                        <a:lnTo>
                          <a:pt x="362" y="586"/>
                        </a:lnTo>
                        <a:lnTo>
                          <a:pt x="358" y="577"/>
                        </a:lnTo>
                        <a:lnTo>
                          <a:pt x="358" y="558"/>
                        </a:lnTo>
                        <a:lnTo>
                          <a:pt x="357" y="540"/>
                        </a:lnTo>
                        <a:lnTo>
                          <a:pt x="353" y="521"/>
                        </a:lnTo>
                        <a:lnTo>
                          <a:pt x="348" y="504"/>
                        </a:lnTo>
                        <a:lnTo>
                          <a:pt x="328" y="449"/>
                        </a:lnTo>
                        <a:lnTo>
                          <a:pt x="308" y="395"/>
                        </a:lnTo>
                        <a:lnTo>
                          <a:pt x="285" y="342"/>
                        </a:lnTo>
                        <a:lnTo>
                          <a:pt x="260" y="290"/>
                        </a:lnTo>
                        <a:lnTo>
                          <a:pt x="256" y="274"/>
                        </a:lnTo>
                        <a:lnTo>
                          <a:pt x="243" y="247"/>
                        </a:lnTo>
                        <a:lnTo>
                          <a:pt x="227" y="225"/>
                        </a:lnTo>
                        <a:lnTo>
                          <a:pt x="228" y="222"/>
                        </a:lnTo>
                        <a:lnTo>
                          <a:pt x="227" y="216"/>
                        </a:lnTo>
                        <a:lnTo>
                          <a:pt x="207" y="195"/>
                        </a:lnTo>
                        <a:lnTo>
                          <a:pt x="178" y="151"/>
                        </a:lnTo>
                        <a:lnTo>
                          <a:pt x="180" y="149"/>
                        </a:lnTo>
                        <a:lnTo>
                          <a:pt x="180" y="147"/>
                        </a:lnTo>
                        <a:lnTo>
                          <a:pt x="180" y="138"/>
                        </a:lnTo>
                        <a:lnTo>
                          <a:pt x="179" y="129"/>
                        </a:lnTo>
                        <a:lnTo>
                          <a:pt x="178" y="126"/>
                        </a:lnTo>
                        <a:lnTo>
                          <a:pt x="191" y="139"/>
                        </a:lnTo>
                        <a:lnTo>
                          <a:pt x="192" y="138"/>
                        </a:lnTo>
                        <a:lnTo>
                          <a:pt x="177" y="102"/>
                        </a:lnTo>
                        <a:lnTo>
                          <a:pt x="116" y="34"/>
                        </a:lnTo>
                        <a:close/>
                      </a:path>
                    </a:pathLst>
                  </a:custGeom>
                  <a:solidFill>
                    <a:srgbClr val="CB272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36" name="Freeform 1493"/>
                  <p:cNvSpPr/>
                  <p:nvPr/>
                </p:nvSpPr>
                <p:spPr>
                  <a:xfrm>
                    <a:off x="431" y="600"/>
                    <a:ext cx="18" cy="18"/>
                  </a:xfrm>
                  <a:custGeom>
                    <a:avLst/>
                    <a:gdLst>
                      <a:gd name="txL" fmla="*/ 0 w 56"/>
                      <a:gd name="txT" fmla="*/ 0 h 55"/>
                      <a:gd name="txR" fmla="*/ 56 w 56"/>
                      <a:gd name="txB" fmla="*/ 55 h 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6" h="55">
                        <a:moveTo>
                          <a:pt x="35" y="39"/>
                        </a:moveTo>
                        <a:lnTo>
                          <a:pt x="56" y="55"/>
                        </a:lnTo>
                        <a:lnTo>
                          <a:pt x="9" y="0"/>
                        </a:lnTo>
                        <a:lnTo>
                          <a:pt x="0" y="13"/>
                        </a:lnTo>
                        <a:lnTo>
                          <a:pt x="35" y="39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37" name="Freeform 1494"/>
                  <p:cNvSpPr/>
                  <p:nvPr/>
                </p:nvSpPr>
                <p:spPr>
                  <a:xfrm>
                    <a:off x="428" y="604"/>
                    <a:ext cx="14" cy="9"/>
                  </a:xfrm>
                  <a:custGeom>
                    <a:avLst/>
                    <a:gdLst>
                      <a:gd name="txL" fmla="*/ 0 w 42"/>
                      <a:gd name="txT" fmla="*/ 0 h 26"/>
                      <a:gd name="txR" fmla="*/ 42 w 42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" h="26">
                        <a:moveTo>
                          <a:pt x="7" y="0"/>
                        </a:moveTo>
                        <a:lnTo>
                          <a:pt x="0" y="9"/>
                        </a:lnTo>
                        <a:lnTo>
                          <a:pt x="5" y="8"/>
                        </a:lnTo>
                        <a:lnTo>
                          <a:pt x="42" y="26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38" name="Freeform 1495"/>
                  <p:cNvSpPr/>
                  <p:nvPr/>
                </p:nvSpPr>
                <p:spPr>
                  <a:xfrm>
                    <a:off x="418" y="615"/>
                    <a:ext cx="72" cy="91"/>
                  </a:xfrm>
                  <a:custGeom>
                    <a:avLst/>
                    <a:gdLst>
                      <a:gd name="txL" fmla="*/ 0 w 216"/>
                      <a:gd name="txT" fmla="*/ 0 h 272"/>
                      <a:gd name="txR" fmla="*/ 216 w 216"/>
                      <a:gd name="txB" fmla="*/ 272 h 27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" h="272">
                        <a:moveTo>
                          <a:pt x="3" y="0"/>
                        </a:moveTo>
                        <a:lnTo>
                          <a:pt x="0" y="1"/>
                        </a:lnTo>
                        <a:lnTo>
                          <a:pt x="23" y="18"/>
                        </a:lnTo>
                        <a:lnTo>
                          <a:pt x="51" y="46"/>
                        </a:lnTo>
                        <a:lnTo>
                          <a:pt x="78" y="76"/>
                        </a:lnTo>
                        <a:lnTo>
                          <a:pt x="105" y="106"/>
                        </a:lnTo>
                        <a:lnTo>
                          <a:pt x="130" y="138"/>
                        </a:lnTo>
                        <a:lnTo>
                          <a:pt x="153" y="169"/>
                        </a:lnTo>
                        <a:lnTo>
                          <a:pt x="175" y="203"/>
                        </a:lnTo>
                        <a:lnTo>
                          <a:pt x="196" y="236"/>
                        </a:lnTo>
                        <a:lnTo>
                          <a:pt x="216" y="272"/>
                        </a:lnTo>
                        <a:lnTo>
                          <a:pt x="187" y="202"/>
                        </a:lnTo>
                        <a:lnTo>
                          <a:pt x="126" y="114"/>
                        </a:lnTo>
                        <a:lnTo>
                          <a:pt x="95" y="83"/>
                        </a:lnTo>
                        <a:lnTo>
                          <a:pt x="65" y="54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39" name="Freeform 1496"/>
                  <p:cNvSpPr/>
                  <p:nvPr/>
                </p:nvSpPr>
                <p:spPr>
                  <a:xfrm>
                    <a:off x="424" y="609"/>
                    <a:ext cx="24" cy="20"/>
                  </a:xfrm>
                  <a:custGeom>
                    <a:avLst/>
                    <a:gdLst>
                      <a:gd name="txL" fmla="*/ 0 w 74"/>
                      <a:gd name="txT" fmla="*/ 0 h 60"/>
                      <a:gd name="txR" fmla="*/ 74 w 74"/>
                      <a:gd name="txB" fmla="*/ 60 h 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4" h="60">
                        <a:moveTo>
                          <a:pt x="2" y="7"/>
                        </a:moveTo>
                        <a:lnTo>
                          <a:pt x="9" y="13"/>
                        </a:lnTo>
                        <a:lnTo>
                          <a:pt x="42" y="35"/>
                        </a:lnTo>
                        <a:lnTo>
                          <a:pt x="74" y="60"/>
                        </a:lnTo>
                        <a:lnTo>
                          <a:pt x="7" y="0"/>
                        </a:lnTo>
                        <a:lnTo>
                          <a:pt x="0" y="7"/>
                        </a:lnTo>
                        <a:lnTo>
                          <a:pt x="2" y="7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40" name="Freeform 1497"/>
                  <p:cNvSpPr>
                    <a:spLocks noEditPoints="1"/>
                  </p:cNvSpPr>
                  <p:nvPr/>
                </p:nvSpPr>
                <p:spPr>
                  <a:xfrm>
                    <a:off x="470" y="641"/>
                    <a:ext cx="161" cy="308"/>
                  </a:xfrm>
                  <a:custGeom>
                    <a:avLst/>
                    <a:gdLst>
                      <a:gd name="txL" fmla="*/ 0 w 483"/>
                      <a:gd name="txT" fmla="*/ 0 h 925"/>
                      <a:gd name="txR" fmla="*/ 483 w 483"/>
                      <a:gd name="txB" fmla="*/ 925 h 9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83" h="925">
                        <a:moveTo>
                          <a:pt x="1" y="24"/>
                        </a:moveTo>
                        <a:lnTo>
                          <a:pt x="2" y="27"/>
                        </a:lnTo>
                        <a:lnTo>
                          <a:pt x="3" y="36"/>
                        </a:lnTo>
                        <a:lnTo>
                          <a:pt x="3" y="45"/>
                        </a:lnTo>
                        <a:lnTo>
                          <a:pt x="3" y="47"/>
                        </a:lnTo>
                        <a:lnTo>
                          <a:pt x="1" y="49"/>
                        </a:lnTo>
                        <a:lnTo>
                          <a:pt x="30" y="93"/>
                        </a:lnTo>
                        <a:lnTo>
                          <a:pt x="50" y="114"/>
                        </a:lnTo>
                        <a:lnTo>
                          <a:pt x="51" y="120"/>
                        </a:lnTo>
                        <a:lnTo>
                          <a:pt x="50" y="123"/>
                        </a:lnTo>
                        <a:lnTo>
                          <a:pt x="66" y="145"/>
                        </a:lnTo>
                        <a:lnTo>
                          <a:pt x="79" y="172"/>
                        </a:lnTo>
                        <a:lnTo>
                          <a:pt x="83" y="188"/>
                        </a:lnTo>
                        <a:lnTo>
                          <a:pt x="108" y="240"/>
                        </a:lnTo>
                        <a:lnTo>
                          <a:pt x="131" y="293"/>
                        </a:lnTo>
                        <a:lnTo>
                          <a:pt x="151" y="347"/>
                        </a:lnTo>
                        <a:lnTo>
                          <a:pt x="171" y="402"/>
                        </a:lnTo>
                        <a:lnTo>
                          <a:pt x="176" y="419"/>
                        </a:lnTo>
                        <a:lnTo>
                          <a:pt x="180" y="438"/>
                        </a:lnTo>
                        <a:lnTo>
                          <a:pt x="181" y="456"/>
                        </a:lnTo>
                        <a:lnTo>
                          <a:pt x="181" y="475"/>
                        </a:lnTo>
                        <a:lnTo>
                          <a:pt x="185" y="484"/>
                        </a:lnTo>
                        <a:lnTo>
                          <a:pt x="186" y="488"/>
                        </a:lnTo>
                        <a:lnTo>
                          <a:pt x="186" y="496"/>
                        </a:lnTo>
                        <a:lnTo>
                          <a:pt x="200" y="558"/>
                        </a:lnTo>
                        <a:lnTo>
                          <a:pt x="198" y="527"/>
                        </a:lnTo>
                        <a:lnTo>
                          <a:pt x="199" y="496"/>
                        </a:lnTo>
                        <a:lnTo>
                          <a:pt x="195" y="466"/>
                        </a:lnTo>
                        <a:lnTo>
                          <a:pt x="199" y="440"/>
                        </a:lnTo>
                        <a:lnTo>
                          <a:pt x="201" y="439"/>
                        </a:lnTo>
                        <a:lnTo>
                          <a:pt x="210" y="514"/>
                        </a:lnTo>
                        <a:lnTo>
                          <a:pt x="216" y="550"/>
                        </a:lnTo>
                        <a:lnTo>
                          <a:pt x="227" y="587"/>
                        </a:lnTo>
                        <a:lnTo>
                          <a:pt x="236" y="622"/>
                        </a:lnTo>
                        <a:lnTo>
                          <a:pt x="249" y="658"/>
                        </a:lnTo>
                        <a:lnTo>
                          <a:pt x="264" y="692"/>
                        </a:lnTo>
                        <a:lnTo>
                          <a:pt x="282" y="728"/>
                        </a:lnTo>
                        <a:lnTo>
                          <a:pt x="282" y="731"/>
                        </a:lnTo>
                        <a:lnTo>
                          <a:pt x="278" y="734"/>
                        </a:lnTo>
                        <a:lnTo>
                          <a:pt x="295" y="761"/>
                        </a:lnTo>
                        <a:lnTo>
                          <a:pt x="314" y="788"/>
                        </a:lnTo>
                        <a:lnTo>
                          <a:pt x="356" y="840"/>
                        </a:lnTo>
                        <a:lnTo>
                          <a:pt x="413" y="899"/>
                        </a:lnTo>
                        <a:lnTo>
                          <a:pt x="413" y="904"/>
                        </a:lnTo>
                        <a:lnTo>
                          <a:pt x="414" y="906"/>
                        </a:lnTo>
                        <a:lnTo>
                          <a:pt x="413" y="908"/>
                        </a:lnTo>
                        <a:lnTo>
                          <a:pt x="410" y="917"/>
                        </a:lnTo>
                        <a:lnTo>
                          <a:pt x="403" y="925"/>
                        </a:lnTo>
                        <a:lnTo>
                          <a:pt x="483" y="900"/>
                        </a:lnTo>
                        <a:lnTo>
                          <a:pt x="431" y="858"/>
                        </a:lnTo>
                        <a:lnTo>
                          <a:pt x="403" y="836"/>
                        </a:lnTo>
                        <a:lnTo>
                          <a:pt x="390" y="823"/>
                        </a:lnTo>
                        <a:lnTo>
                          <a:pt x="379" y="810"/>
                        </a:lnTo>
                        <a:lnTo>
                          <a:pt x="360" y="788"/>
                        </a:lnTo>
                        <a:lnTo>
                          <a:pt x="343" y="768"/>
                        </a:lnTo>
                        <a:lnTo>
                          <a:pt x="313" y="724"/>
                        </a:lnTo>
                        <a:lnTo>
                          <a:pt x="296" y="695"/>
                        </a:lnTo>
                        <a:lnTo>
                          <a:pt x="283" y="667"/>
                        </a:lnTo>
                        <a:lnTo>
                          <a:pt x="271" y="637"/>
                        </a:lnTo>
                        <a:lnTo>
                          <a:pt x="263" y="607"/>
                        </a:lnTo>
                        <a:lnTo>
                          <a:pt x="229" y="484"/>
                        </a:lnTo>
                        <a:lnTo>
                          <a:pt x="209" y="420"/>
                        </a:lnTo>
                        <a:lnTo>
                          <a:pt x="186" y="358"/>
                        </a:lnTo>
                        <a:lnTo>
                          <a:pt x="81" y="121"/>
                        </a:lnTo>
                        <a:lnTo>
                          <a:pt x="57" y="77"/>
                        </a:lnTo>
                        <a:lnTo>
                          <a:pt x="44" y="55"/>
                        </a:lnTo>
                        <a:lnTo>
                          <a:pt x="31" y="36"/>
                        </a:lnTo>
                        <a:lnTo>
                          <a:pt x="0" y="0"/>
                        </a:lnTo>
                        <a:lnTo>
                          <a:pt x="15" y="36"/>
                        </a:lnTo>
                        <a:lnTo>
                          <a:pt x="14" y="37"/>
                        </a:lnTo>
                        <a:lnTo>
                          <a:pt x="1" y="24"/>
                        </a:lnTo>
                        <a:close/>
                        <a:moveTo>
                          <a:pt x="354" y="806"/>
                        </a:moveTo>
                        <a:lnTo>
                          <a:pt x="351" y="802"/>
                        </a:lnTo>
                        <a:lnTo>
                          <a:pt x="351" y="799"/>
                        </a:lnTo>
                        <a:lnTo>
                          <a:pt x="353" y="798"/>
                        </a:lnTo>
                        <a:lnTo>
                          <a:pt x="357" y="799"/>
                        </a:lnTo>
                        <a:lnTo>
                          <a:pt x="373" y="810"/>
                        </a:lnTo>
                        <a:lnTo>
                          <a:pt x="386" y="826"/>
                        </a:lnTo>
                        <a:lnTo>
                          <a:pt x="387" y="829"/>
                        </a:lnTo>
                        <a:lnTo>
                          <a:pt x="408" y="845"/>
                        </a:lnTo>
                        <a:lnTo>
                          <a:pt x="428" y="862"/>
                        </a:lnTo>
                        <a:lnTo>
                          <a:pt x="446" y="880"/>
                        </a:lnTo>
                        <a:lnTo>
                          <a:pt x="463" y="899"/>
                        </a:lnTo>
                        <a:lnTo>
                          <a:pt x="435" y="887"/>
                        </a:lnTo>
                        <a:lnTo>
                          <a:pt x="413" y="872"/>
                        </a:lnTo>
                        <a:lnTo>
                          <a:pt x="391" y="853"/>
                        </a:lnTo>
                        <a:lnTo>
                          <a:pt x="373" y="829"/>
                        </a:lnTo>
                        <a:lnTo>
                          <a:pt x="371" y="824"/>
                        </a:lnTo>
                        <a:lnTo>
                          <a:pt x="361" y="816"/>
                        </a:lnTo>
                        <a:lnTo>
                          <a:pt x="354" y="806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41" name="Freeform 1498"/>
                  <p:cNvSpPr/>
                  <p:nvPr/>
                </p:nvSpPr>
                <p:spPr>
                  <a:xfrm>
                    <a:off x="587" y="907"/>
                    <a:ext cx="37" cy="34"/>
                  </a:xfrm>
                  <a:custGeom>
                    <a:avLst/>
                    <a:gdLst>
                      <a:gd name="txL" fmla="*/ 0 w 112"/>
                      <a:gd name="txT" fmla="*/ 0 h 101"/>
                      <a:gd name="txR" fmla="*/ 112 w 112"/>
                      <a:gd name="txB" fmla="*/ 101 h 10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2" h="101">
                        <a:moveTo>
                          <a:pt x="6" y="1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0" y="4"/>
                        </a:lnTo>
                        <a:lnTo>
                          <a:pt x="3" y="8"/>
                        </a:lnTo>
                        <a:lnTo>
                          <a:pt x="10" y="18"/>
                        </a:lnTo>
                        <a:lnTo>
                          <a:pt x="20" y="26"/>
                        </a:lnTo>
                        <a:lnTo>
                          <a:pt x="22" y="31"/>
                        </a:lnTo>
                        <a:lnTo>
                          <a:pt x="40" y="55"/>
                        </a:lnTo>
                        <a:lnTo>
                          <a:pt x="62" y="74"/>
                        </a:lnTo>
                        <a:lnTo>
                          <a:pt x="84" y="89"/>
                        </a:lnTo>
                        <a:lnTo>
                          <a:pt x="112" y="101"/>
                        </a:lnTo>
                        <a:lnTo>
                          <a:pt x="95" y="82"/>
                        </a:lnTo>
                        <a:lnTo>
                          <a:pt x="77" y="64"/>
                        </a:lnTo>
                        <a:lnTo>
                          <a:pt x="57" y="47"/>
                        </a:lnTo>
                        <a:lnTo>
                          <a:pt x="36" y="31"/>
                        </a:lnTo>
                        <a:lnTo>
                          <a:pt x="35" y="28"/>
                        </a:lnTo>
                        <a:lnTo>
                          <a:pt x="22" y="12"/>
                        </a:lnTo>
                        <a:lnTo>
                          <a:pt x="6" y="1"/>
                        </a:lnTo>
                        <a:close/>
                      </a:path>
                    </a:pathLst>
                  </a:custGeom>
                  <a:solidFill>
                    <a:srgbClr val="F06A64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42" name="Freeform 1499"/>
                  <p:cNvSpPr/>
                  <p:nvPr/>
                </p:nvSpPr>
                <p:spPr>
                  <a:xfrm>
                    <a:off x="535" y="787"/>
                    <a:ext cx="29" cy="99"/>
                  </a:xfrm>
                  <a:custGeom>
                    <a:avLst/>
                    <a:gdLst>
                      <a:gd name="txL" fmla="*/ 0 w 87"/>
                      <a:gd name="txT" fmla="*/ 0 h 297"/>
                      <a:gd name="txR" fmla="*/ 87 w 87"/>
                      <a:gd name="txB" fmla="*/ 297 h 29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7" h="297">
                        <a:moveTo>
                          <a:pt x="4" y="1"/>
                        </a:moveTo>
                        <a:lnTo>
                          <a:pt x="0" y="27"/>
                        </a:lnTo>
                        <a:lnTo>
                          <a:pt x="4" y="57"/>
                        </a:lnTo>
                        <a:lnTo>
                          <a:pt x="3" y="88"/>
                        </a:lnTo>
                        <a:lnTo>
                          <a:pt x="5" y="119"/>
                        </a:lnTo>
                        <a:lnTo>
                          <a:pt x="12" y="165"/>
                        </a:lnTo>
                        <a:lnTo>
                          <a:pt x="18" y="186"/>
                        </a:lnTo>
                        <a:lnTo>
                          <a:pt x="27" y="209"/>
                        </a:lnTo>
                        <a:lnTo>
                          <a:pt x="46" y="252"/>
                        </a:lnTo>
                        <a:lnTo>
                          <a:pt x="58" y="273"/>
                        </a:lnTo>
                        <a:lnTo>
                          <a:pt x="74" y="294"/>
                        </a:lnTo>
                        <a:lnTo>
                          <a:pt x="78" y="297"/>
                        </a:lnTo>
                        <a:lnTo>
                          <a:pt x="83" y="295"/>
                        </a:lnTo>
                        <a:lnTo>
                          <a:pt x="87" y="292"/>
                        </a:lnTo>
                        <a:lnTo>
                          <a:pt x="87" y="289"/>
                        </a:lnTo>
                        <a:lnTo>
                          <a:pt x="69" y="253"/>
                        </a:lnTo>
                        <a:lnTo>
                          <a:pt x="54" y="219"/>
                        </a:lnTo>
                        <a:lnTo>
                          <a:pt x="41" y="183"/>
                        </a:lnTo>
                        <a:lnTo>
                          <a:pt x="32" y="148"/>
                        </a:lnTo>
                        <a:lnTo>
                          <a:pt x="21" y="111"/>
                        </a:lnTo>
                        <a:lnTo>
                          <a:pt x="15" y="75"/>
                        </a:lnTo>
                        <a:lnTo>
                          <a:pt x="6" y="0"/>
                        </a:lnTo>
                        <a:lnTo>
                          <a:pt x="4" y="1"/>
                        </a:lnTo>
                        <a:close/>
                      </a:path>
                    </a:pathLst>
                  </a:custGeom>
                  <a:solidFill>
                    <a:srgbClr val="F06A64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43" name="Freeform 1500"/>
                  <p:cNvSpPr/>
                  <p:nvPr/>
                </p:nvSpPr>
                <p:spPr>
                  <a:xfrm>
                    <a:off x="649" y="852"/>
                    <a:ext cx="64" cy="41"/>
                  </a:xfrm>
                  <a:custGeom>
                    <a:avLst/>
                    <a:gdLst>
                      <a:gd name="txL" fmla="*/ 0 w 190"/>
                      <a:gd name="txT" fmla="*/ 0 h 122"/>
                      <a:gd name="txR" fmla="*/ 190 w 190"/>
                      <a:gd name="txB" fmla="*/ 122 h 1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0" h="122">
                        <a:moveTo>
                          <a:pt x="8" y="7"/>
                        </a:moveTo>
                        <a:lnTo>
                          <a:pt x="8" y="6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13" y="14"/>
                        </a:lnTo>
                        <a:lnTo>
                          <a:pt x="28" y="27"/>
                        </a:lnTo>
                        <a:lnTo>
                          <a:pt x="33" y="33"/>
                        </a:lnTo>
                        <a:lnTo>
                          <a:pt x="45" y="45"/>
                        </a:lnTo>
                        <a:lnTo>
                          <a:pt x="58" y="56"/>
                        </a:lnTo>
                        <a:lnTo>
                          <a:pt x="88" y="75"/>
                        </a:lnTo>
                        <a:lnTo>
                          <a:pt x="91" y="78"/>
                        </a:lnTo>
                        <a:lnTo>
                          <a:pt x="92" y="82"/>
                        </a:lnTo>
                        <a:lnTo>
                          <a:pt x="116" y="96"/>
                        </a:lnTo>
                        <a:lnTo>
                          <a:pt x="140" y="108"/>
                        </a:lnTo>
                        <a:lnTo>
                          <a:pt x="145" y="109"/>
                        </a:lnTo>
                        <a:lnTo>
                          <a:pt x="151" y="111"/>
                        </a:lnTo>
                        <a:lnTo>
                          <a:pt x="163" y="115"/>
                        </a:lnTo>
                        <a:lnTo>
                          <a:pt x="187" y="121"/>
                        </a:lnTo>
                        <a:lnTo>
                          <a:pt x="190" y="122"/>
                        </a:lnTo>
                        <a:lnTo>
                          <a:pt x="189" y="120"/>
                        </a:lnTo>
                        <a:lnTo>
                          <a:pt x="189" y="117"/>
                        </a:lnTo>
                        <a:lnTo>
                          <a:pt x="103" y="64"/>
                        </a:lnTo>
                        <a:lnTo>
                          <a:pt x="60" y="37"/>
                        </a:lnTo>
                        <a:lnTo>
                          <a:pt x="19" y="8"/>
                        </a:lnTo>
                        <a:lnTo>
                          <a:pt x="8" y="7"/>
                        </a:lnTo>
                        <a:close/>
                      </a:path>
                    </a:pathLst>
                  </a:custGeom>
                  <a:solidFill>
                    <a:srgbClr val="CB272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44" name="Freeform 1501"/>
                  <p:cNvSpPr/>
                  <p:nvPr/>
                </p:nvSpPr>
                <p:spPr>
                  <a:xfrm>
                    <a:off x="558" y="817"/>
                    <a:ext cx="72" cy="118"/>
                  </a:xfrm>
                  <a:custGeom>
                    <a:avLst/>
                    <a:gdLst>
                      <a:gd name="txL" fmla="*/ 0 w 216"/>
                      <a:gd name="txT" fmla="*/ 0 h 355"/>
                      <a:gd name="txR" fmla="*/ 216 w 216"/>
                      <a:gd name="txB" fmla="*/ 355 h 3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" h="355">
                        <a:moveTo>
                          <a:pt x="33" y="88"/>
                        </a:moveTo>
                        <a:lnTo>
                          <a:pt x="31" y="85"/>
                        </a:lnTo>
                        <a:lnTo>
                          <a:pt x="30" y="84"/>
                        </a:lnTo>
                        <a:lnTo>
                          <a:pt x="19" y="41"/>
                        </a:lnTo>
                        <a:lnTo>
                          <a:pt x="7" y="0"/>
                        </a:lnTo>
                        <a:lnTo>
                          <a:pt x="6" y="0"/>
                        </a:lnTo>
                        <a:lnTo>
                          <a:pt x="1" y="1"/>
                        </a:lnTo>
                        <a:lnTo>
                          <a:pt x="0" y="5"/>
                        </a:lnTo>
                        <a:lnTo>
                          <a:pt x="0" y="8"/>
                        </a:lnTo>
                        <a:lnTo>
                          <a:pt x="4" y="14"/>
                        </a:lnTo>
                        <a:lnTo>
                          <a:pt x="3" y="22"/>
                        </a:lnTo>
                        <a:lnTo>
                          <a:pt x="4" y="56"/>
                        </a:lnTo>
                        <a:lnTo>
                          <a:pt x="7" y="92"/>
                        </a:lnTo>
                        <a:lnTo>
                          <a:pt x="16" y="108"/>
                        </a:lnTo>
                        <a:lnTo>
                          <a:pt x="16" y="110"/>
                        </a:lnTo>
                        <a:lnTo>
                          <a:pt x="24" y="120"/>
                        </a:lnTo>
                        <a:lnTo>
                          <a:pt x="23" y="122"/>
                        </a:lnTo>
                        <a:lnTo>
                          <a:pt x="25" y="126"/>
                        </a:lnTo>
                        <a:lnTo>
                          <a:pt x="24" y="130"/>
                        </a:lnTo>
                        <a:lnTo>
                          <a:pt x="34" y="146"/>
                        </a:lnTo>
                        <a:lnTo>
                          <a:pt x="36" y="149"/>
                        </a:lnTo>
                        <a:lnTo>
                          <a:pt x="35" y="151"/>
                        </a:lnTo>
                        <a:lnTo>
                          <a:pt x="35" y="155"/>
                        </a:lnTo>
                        <a:lnTo>
                          <a:pt x="37" y="160"/>
                        </a:lnTo>
                        <a:lnTo>
                          <a:pt x="113" y="282"/>
                        </a:lnTo>
                        <a:lnTo>
                          <a:pt x="124" y="295"/>
                        </a:lnTo>
                        <a:lnTo>
                          <a:pt x="137" y="308"/>
                        </a:lnTo>
                        <a:lnTo>
                          <a:pt x="165" y="330"/>
                        </a:lnTo>
                        <a:lnTo>
                          <a:pt x="175" y="336"/>
                        </a:lnTo>
                        <a:lnTo>
                          <a:pt x="178" y="331"/>
                        </a:lnTo>
                        <a:lnTo>
                          <a:pt x="203" y="355"/>
                        </a:lnTo>
                        <a:lnTo>
                          <a:pt x="210" y="353"/>
                        </a:lnTo>
                        <a:lnTo>
                          <a:pt x="213" y="349"/>
                        </a:lnTo>
                        <a:lnTo>
                          <a:pt x="214" y="347"/>
                        </a:lnTo>
                        <a:lnTo>
                          <a:pt x="216" y="346"/>
                        </a:lnTo>
                        <a:lnTo>
                          <a:pt x="148" y="265"/>
                        </a:lnTo>
                        <a:lnTo>
                          <a:pt x="114" y="223"/>
                        </a:lnTo>
                        <a:lnTo>
                          <a:pt x="83" y="181"/>
                        </a:lnTo>
                        <a:lnTo>
                          <a:pt x="55" y="125"/>
                        </a:lnTo>
                        <a:lnTo>
                          <a:pt x="49" y="119"/>
                        </a:lnTo>
                        <a:lnTo>
                          <a:pt x="47" y="109"/>
                        </a:lnTo>
                        <a:lnTo>
                          <a:pt x="43" y="101"/>
                        </a:lnTo>
                        <a:lnTo>
                          <a:pt x="39" y="94"/>
                        </a:lnTo>
                        <a:lnTo>
                          <a:pt x="33" y="88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45" name="Freeform 1502"/>
                  <p:cNvSpPr/>
                  <p:nvPr/>
                </p:nvSpPr>
                <p:spPr>
                  <a:xfrm>
                    <a:off x="594" y="861"/>
                    <a:ext cx="68" cy="70"/>
                  </a:xfrm>
                  <a:custGeom>
                    <a:avLst/>
                    <a:gdLst>
                      <a:gd name="txL" fmla="*/ 0 w 205"/>
                      <a:gd name="txT" fmla="*/ 0 h 210"/>
                      <a:gd name="txR" fmla="*/ 205 w 205"/>
                      <a:gd name="txB" fmla="*/ 210 h 2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5" h="210">
                        <a:moveTo>
                          <a:pt x="1" y="2"/>
                        </a:moveTo>
                        <a:lnTo>
                          <a:pt x="8" y="17"/>
                        </a:lnTo>
                        <a:lnTo>
                          <a:pt x="14" y="33"/>
                        </a:lnTo>
                        <a:lnTo>
                          <a:pt x="17" y="38"/>
                        </a:lnTo>
                        <a:lnTo>
                          <a:pt x="32" y="63"/>
                        </a:lnTo>
                        <a:lnTo>
                          <a:pt x="51" y="87"/>
                        </a:lnTo>
                        <a:lnTo>
                          <a:pt x="71" y="110"/>
                        </a:lnTo>
                        <a:lnTo>
                          <a:pt x="92" y="133"/>
                        </a:lnTo>
                        <a:lnTo>
                          <a:pt x="114" y="152"/>
                        </a:lnTo>
                        <a:lnTo>
                          <a:pt x="138" y="171"/>
                        </a:lnTo>
                        <a:lnTo>
                          <a:pt x="162" y="189"/>
                        </a:lnTo>
                        <a:lnTo>
                          <a:pt x="189" y="207"/>
                        </a:lnTo>
                        <a:lnTo>
                          <a:pt x="194" y="210"/>
                        </a:lnTo>
                        <a:lnTo>
                          <a:pt x="203" y="206"/>
                        </a:lnTo>
                        <a:lnTo>
                          <a:pt x="205" y="203"/>
                        </a:lnTo>
                        <a:lnTo>
                          <a:pt x="205" y="199"/>
                        </a:lnTo>
                        <a:lnTo>
                          <a:pt x="185" y="185"/>
                        </a:lnTo>
                        <a:lnTo>
                          <a:pt x="135" y="143"/>
                        </a:lnTo>
                        <a:lnTo>
                          <a:pt x="90" y="98"/>
                        </a:lnTo>
                        <a:lnTo>
                          <a:pt x="45" y="50"/>
                        </a:lnTo>
                        <a:lnTo>
                          <a:pt x="5" y="1"/>
                        </a:lnTo>
                        <a:lnTo>
                          <a:pt x="0" y="0"/>
                        </a:lnTo>
                        <a:lnTo>
                          <a:pt x="1" y="2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46" name="Freeform 1503"/>
                  <p:cNvSpPr/>
                  <p:nvPr/>
                </p:nvSpPr>
                <p:spPr>
                  <a:xfrm>
                    <a:off x="518" y="780"/>
                    <a:ext cx="84" cy="169"/>
                  </a:xfrm>
                  <a:custGeom>
                    <a:avLst/>
                    <a:gdLst>
                      <a:gd name="txL" fmla="*/ 0 w 252"/>
                      <a:gd name="txT" fmla="*/ 0 h 505"/>
                      <a:gd name="txR" fmla="*/ 252 w 252"/>
                      <a:gd name="txB" fmla="*/ 505 h 50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2" h="505">
                        <a:moveTo>
                          <a:pt x="252" y="505"/>
                        </a:moveTo>
                        <a:lnTo>
                          <a:pt x="229" y="486"/>
                        </a:lnTo>
                        <a:lnTo>
                          <a:pt x="209" y="466"/>
                        </a:lnTo>
                        <a:lnTo>
                          <a:pt x="188" y="445"/>
                        </a:lnTo>
                        <a:lnTo>
                          <a:pt x="170" y="424"/>
                        </a:lnTo>
                        <a:lnTo>
                          <a:pt x="151" y="402"/>
                        </a:lnTo>
                        <a:lnTo>
                          <a:pt x="134" y="379"/>
                        </a:lnTo>
                        <a:lnTo>
                          <a:pt x="102" y="330"/>
                        </a:lnTo>
                        <a:lnTo>
                          <a:pt x="84" y="300"/>
                        </a:lnTo>
                        <a:lnTo>
                          <a:pt x="70" y="271"/>
                        </a:lnTo>
                        <a:lnTo>
                          <a:pt x="44" y="211"/>
                        </a:lnTo>
                        <a:lnTo>
                          <a:pt x="34" y="180"/>
                        </a:lnTo>
                        <a:lnTo>
                          <a:pt x="25" y="150"/>
                        </a:lnTo>
                        <a:lnTo>
                          <a:pt x="18" y="117"/>
                        </a:lnTo>
                        <a:lnTo>
                          <a:pt x="13" y="86"/>
                        </a:lnTo>
                        <a:lnTo>
                          <a:pt x="7" y="42"/>
                        </a:lnTo>
                        <a:lnTo>
                          <a:pt x="0" y="0"/>
                        </a:lnTo>
                        <a:lnTo>
                          <a:pt x="2" y="33"/>
                        </a:lnTo>
                        <a:lnTo>
                          <a:pt x="7" y="68"/>
                        </a:lnTo>
                        <a:lnTo>
                          <a:pt x="19" y="138"/>
                        </a:lnTo>
                        <a:lnTo>
                          <a:pt x="35" y="205"/>
                        </a:lnTo>
                        <a:lnTo>
                          <a:pt x="44" y="238"/>
                        </a:lnTo>
                        <a:lnTo>
                          <a:pt x="56" y="273"/>
                        </a:lnTo>
                        <a:lnTo>
                          <a:pt x="62" y="291"/>
                        </a:lnTo>
                        <a:lnTo>
                          <a:pt x="71" y="310"/>
                        </a:lnTo>
                        <a:lnTo>
                          <a:pt x="89" y="348"/>
                        </a:lnTo>
                        <a:lnTo>
                          <a:pt x="109" y="380"/>
                        </a:lnTo>
                        <a:lnTo>
                          <a:pt x="132" y="411"/>
                        </a:lnTo>
                        <a:lnTo>
                          <a:pt x="157" y="438"/>
                        </a:lnTo>
                        <a:lnTo>
                          <a:pt x="170" y="450"/>
                        </a:lnTo>
                        <a:lnTo>
                          <a:pt x="186" y="463"/>
                        </a:lnTo>
                        <a:lnTo>
                          <a:pt x="200" y="474"/>
                        </a:lnTo>
                        <a:lnTo>
                          <a:pt x="217" y="484"/>
                        </a:lnTo>
                        <a:lnTo>
                          <a:pt x="252" y="505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47" name="Freeform 1504"/>
                  <p:cNvSpPr/>
                  <p:nvPr/>
                </p:nvSpPr>
                <p:spPr>
                  <a:xfrm>
                    <a:off x="430" y="310"/>
                    <a:ext cx="12" cy="15"/>
                  </a:xfrm>
                  <a:custGeom>
                    <a:avLst/>
                    <a:gdLst>
                      <a:gd name="txL" fmla="*/ 0 w 35"/>
                      <a:gd name="txT" fmla="*/ 0 h 43"/>
                      <a:gd name="txR" fmla="*/ 35 w 35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43">
                        <a:moveTo>
                          <a:pt x="35" y="13"/>
                        </a:moveTo>
                        <a:lnTo>
                          <a:pt x="30" y="1"/>
                        </a:lnTo>
                        <a:lnTo>
                          <a:pt x="25" y="0"/>
                        </a:lnTo>
                        <a:lnTo>
                          <a:pt x="29" y="8"/>
                        </a:lnTo>
                        <a:lnTo>
                          <a:pt x="0" y="43"/>
                        </a:lnTo>
                        <a:lnTo>
                          <a:pt x="17" y="30"/>
                        </a:lnTo>
                        <a:lnTo>
                          <a:pt x="35" y="16"/>
                        </a:lnTo>
                        <a:lnTo>
                          <a:pt x="35" y="13"/>
                        </a:lnTo>
                        <a:close/>
                      </a:path>
                    </a:pathLst>
                  </a:custGeom>
                  <a:solidFill>
                    <a:srgbClr val="FFC7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48" name="Freeform 1505"/>
                  <p:cNvSpPr/>
                  <p:nvPr/>
                </p:nvSpPr>
                <p:spPr>
                  <a:xfrm>
                    <a:off x="361" y="285"/>
                    <a:ext cx="59" cy="31"/>
                  </a:xfrm>
                  <a:custGeom>
                    <a:avLst/>
                    <a:gdLst>
                      <a:gd name="txL" fmla="*/ 0 w 176"/>
                      <a:gd name="txT" fmla="*/ 0 h 93"/>
                      <a:gd name="txR" fmla="*/ 176 w 176"/>
                      <a:gd name="txB" fmla="*/ 93 h 9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6" h="93">
                        <a:moveTo>
                          <a:pt x="60" y="0"/>
                        </a:moveTo>
                        <a:lnTo>
                          <a:pt x="62" y="3"/>
                        </a:lnTo>
                        <a:lnTo>
                          <a:pt x="60" y="7"/>
                        </a:lnTo>
                        <a:lnTo>
                          <a:pt x="59" y="12"/>
                        </a:lnTo>
                        <a:lnTo>
                          <a:pt x="57" y="15"/>
                        </a:lnTo>
                        <a:lnTo>
                          <a:pt x="0" y="24"/>
                        </a:lnTo>
                        <a:lnTo>
                          <a:pt x="11" y="40"/>
                        </a:lnTo>
                        <a:lnTo>
                          <a:pt x="24" y="55"/>
                        </a:lnTo>
                        <a:lnTo>
                          <a:pt x="39" y="67"/>
                        </a:lnTo>
                        <a:lnTo>
                          <a:pt x="56" y="78"/>
                        </a:lnTo>
                        <a:lnTo>
                          <a:pt x="60" y="81"/>
                        </a:lnTo>
                        <a:lnTo>
                          <a:pt x="63" y="82"/>
                        </a:lnTo>
                        <a:lnTo>
                          <a:pt x="83" y="89"/>
                        </a:lnTo>
                        <a:lnTo>
                          <a:pt x="106" y="93"/>
                        </a:lnTo>
                        <a:lnTo>
                          <a:pt x="130" y="93"/>
                        </a:lnTo>
                        <a:lnTo>
                          <a:pt x="158" y="90"/>
                        </a:lnTo>
                        <a:lnTo>
                          <a:pt x="161" y="72"/>
                        </a:lnTo>
                        <a:lnTo>
                          <a:pt x="164" y="71"/>
                        </a:lnTo>
                        <a:lnTo>
                          <a:pt x="169" y="72"/>
                        </a:lnTo>
                        <a:lnTo>
                          <a:pt x="173" y="64"/>
                        </a:lnTo>
                        <a:lnTo>
                          <a:pt x="176" y="61"/>
                        </a:lnTo>
                        <a:lnTo>
                          <a:pt x="163" y="48"/>
                        </a:lnTo>
                        <a:lnTo>
                          <a:pt x="151" y="37"/>
                        </a:lnTo>
                        <a:lnTo>
                          <a:pt x="136" y="28"/>
                        </a:lnTo>
                        <a:lnTo>
                          <a:pt x="123" y="21"/>
                        </a:lnTo>
                        <a:lnTo>
                          <a:pt x="107" y="12"/>
                        </a:lnTo>
                        <a:lnTo>
                          <a:pt x="93" y="7"/>
                        </a:lnTo>
                        <a:lnTo>
                          <a:pt x="76" y="3"/>
                        </a:lnTo>
                        <a:lnTo>
                          <a:pt x="60" y="0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49" name="Freeform 1506"/>
                  <p:cNvSpPr>
                    <a:spLocks noEditPoints="1"/>
                  </p:cNvSpPr>
                  <p:nvPr/>
                </p:nvSpPr>
                <p:spPr>
                  <a:xfrm>
                    <a:off x="84" y="200"/>
                    <a:ext cx="360" cy="355"/>
                  </a:xfrm>
                  <a:custGeom>
                    <a:avLst/>
                    <a:gdLst>
                      <a:gd name="txL" fmla="*/ 0 w 1081"/>
                      <a:gd name="txT" fmla="*/ 0 h 1065"/>
                      <a:gd name="txR" fmla="*/ 1081 w 1081"/>
                      <a:gd name="txB" fmla="*/ 1065 h 10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81" h="1065">
                        <a:moveTo>
                          <a:pt x="815" y="264"/>
                        </a:moveTo>
                        <a:lnTo>
                          <a:pt x="798" y="264"/>
                        </a:lnTo>
                        <a:lnTo>
                          <a:pt x="789" y="252"/>
                        </a:lnTo>
                        <a:lnTo>
                          <a:pt x="788" y="254"/>
                        </a:lnTo>
                        <a:lnTo>
                          <a:pt x="785" y="264"/>
                        </a:lnTo>
                        <a:lnTo>
                          <a:pt x="542" y="246"/>
                        </a:lnTo>
                        <a:lnTo>
                          <a:pt x="511" y="241"/>
                        </a:lnTo>
                        <a:lnTo>
                          <a:pt x="481" y="235"/>
                        </a:lnTo>
                        <a:lnTo>
                          <a:pt x="452" y="228"/>
                        </a:lnTo>
                        <a:lnTo>
                          <a:pt x="425" y="220"/>
                        </a:lnTo>
                        <a:lnTo>
                          <a:pt x="371" y="198"/>
                        </a:lnTo>
                        <a:lnTo>
                          <a:pt x="345" y="185"/>
                        </a:lnTo>
                        <a:lnTo>
                          <a:pt x="323" y="172"/>
                        </a:lnTo>
                        <a:lnTo>
                          <a:pt x="276" y="138"/>
                        </a:lnTo>
                        <a:lnTo>
                          <a:pt x="254" y="119"/>
                        </a:lnTo>
                        <a:lnTo>
                          <a:pt x="235" y="100"/>
                        </a:lnTo>
                        <a:lnTo>
                          <a:pt x="215" y="78"/>
                        </a:lnTo>
                        <a:lnTo>
                          <a:pt x="197" y="55"/>
                        </a:lnTo>
                        <a:lnTo>
                          <a:pt x="179" y="31"/>
                        </a:lnTo>
                        <a:lnTo>
                          <a:pt x="163" y="7"/>
                        </a:lnTo>
                        <a:lnTo>
                          <a:pt x="159" y="25"/>
                        </a:lnTo>
                        <a:lnTo>
                          <a:pt x="140" y="11"/>
                        </a:lnTo>
                        <a:lnTo>
                          <a:pt x="135" y="12"/>
                        </a:lnTo>
                        <a:lnTo>
                          <a:pt x="134" y="16"/>
                        </a:lnTo>
                        <a:lnTo>
                          <a:pt x="134" y="28"/>
                        </a:lnTo>
                        <a:lnTo>
                          <a:pt x="135" y="32"/>
                        </a:lnTo>
                        <a:lnTo>
                          <a:pt x="140" y="38"/>
                        </a:lnTo>
                        <a:lnTo>
                          <a:pt x="140" y="65"/>
                        </a:lnTo>
                        <a:lnTo>
                          <a:pt x="145" y="91"/>
                        </a:lnTo>
                        <a:lnTo>
                          <a:pt x="151" y="115"/>
                        </a:lnTo>
                        <a:lnTo>
                          <a:pt x="162" y="138"/>
                        </a:lnTo>
                        <a:lnTo>
                          <a:pt x="173" y="158"/>
                        </a:lnTo>
                        <a:lnTo>
                          <a:pt x="187" y="178"/>
                        </a:lnTo>
                        <a:lnTo>
                          <a:pt x="158" y="161"/>
                        </a:lnTo>
                        <a:lnTo>
                          <a:pt x="132" y="143"/>
                        </a:lnTo>
                        <a:lnTo>
                          <a:pt x="107" y="122"/>
                        </a:lnTo>
                        <a:lnTo>
                          <a:pt x="85" y="102"/>
                        </a:lnTo>
                        <a:lnTo>
                          <a:pt x="62" y="78"/>
                        </a:lnTo>
                        <a:lnTo>
                          <a:pt x="43" y="54"/>
                        </a:lnTo>
                        <a:lnTo>
                          <a:pt x="25" y="28"/>
                        </a:lnTo>
                        <a:lnTo>
                          <a:pt x="11" y="0"/>
                        </a:lnTo>
                        <a:lnTo>
                          <a:pt x="7" y="1"/>
                        </a:lnTo>
                        <a:lnTo>
                          <a:pt x="2" y="6"/>
                        </a:lnTo>
                        <a:lnTo>
                          <a:pt x="1" y="11"/>
                        </a:lnTo>
                        <a:lnTo>
                          <a:pt x="0" y="16"/>
                        </a:lnTo>
                        <a:lnTo>
                          <a:pt x="0" y="23"/>
                        </a:lnTo>
                        <a:lnTo>
                          <a:pt x="5" y="40"/>
                        </a:lnTo>
                        <a:lnTo>
                          <a:pt x="14" y="64"/>
                        </a:lnTo>
                        <a:lnTo>
                          <a:pt x="26" y="89"/>
                        </a:lnTo>
                        <a:lnTo>
                          <a:pt x="39" y="112"/>
                        </a:lnTo>
                        <a:lnTo>
                          <a:pt x="56" y="136"/>
                        </a:lnTo>
                        <a:lnTo>
                          <a:pt x="73" y="156"/>
                        </a:lnTo>
                        <a:lnTo>
                          <a:pt x="92" y="170"/>
                        </a:lnTo>
                        <a:lnTo>
                          <a:pt x="114" y="185"/>
                        </a:lnTo>
                        <a:lnTo>
                          <a:pt x="135" y="198"/>
                        </a:lnTo>
                        <a:lnTo>
                          <a:pt x="159" y="211"/>
                        </a:lnTo>
                        <a:lnTo>
                          <a:pt x="194" y="224"/>
                        </a:lnTo>
                        <a:lnTo>
                          <a:pt x="212" y="230"/>
                        </a:lnTo>
                        <a:lnTo>
                          <a:pt x="233" y="238"/>
                        </a:lnTo>
                        <a:lnTo>
                          <a:pt x="245" y="235"/>
                        </a:lnTo>
                        <a:lnTo>
                          <a:pt x="248" y="229"/>
                        </a:lnTo>
                        <a:lnTo>
                          <a:pt x="248" y="224"/>
                        </a:lnTo>
                        <a:lnTo>
                          <a:pt x="260" y="230"/>
                        </a:lnTo>
                        <a:lnTo>
                          <a:pt x="264" y="224"/>
                        </a:lnTo>
                        <a:lnTo>
                          <a:pt x="269" y="215"/>
                        </a:lnTo>
                        <a:lnTo>
                          <a:pt x="269" y="212"/>
                        </a:lnTo>
                        <a:lnTo>
                          <a:pt x="264" y="208"/>
                        </a:lnTo>
                        <a:lnTo>
                          <a:pt x="236" y="178"/>
                        </a:lnTo>
                        <a:lnTo>
                          <a:pt x="213" y="146"/>
                        </a:lnTo>
                        <a:lnTo>
                          <a:pt x="203" y="130"/>
                        </a:lnTo>
                        <a:lnTo>
                          <a:pt x="194" y="114"/>
                        </a:lnTo>
                        <a:lnTo>
                          <a:pt x="179" y="80"/>
                        </a:lnTo>
                        <a:lnTo>
                          <a:pt x="197" y="109"/>
                        </a:lnTo>
                        <a:lnTo>
                          <a:pt x="217" y="137"/>
                        </a:lnTo>
                        <a:lnTo>
                          <a:pt x="228" y="149"/>
                        </a:lnTo>
                        <a:lnTo>
                          <a:pt x="241" y="162"/>
                        </a:lnTo>
                        <a:lnTo>
                          <a:pt x="269" y="185"/>
                        </a:lnTo>
                        <a:lnTo>
                          <a:pt x="235" y="152"/>
                        </a:lnTo>
                        <a:lnTo>
                          <a:pt x="227" y="142"/>
                        </a:lnTo>
                        <a:lnTo>
                          <a:pt x="224" y="134"/>
                        </a:lnTo>
                        <a:lnTo>
                          <a:pt x="227" y="127"/>
                        </a:lnTo>
                        <a:lnTo>
                          <a:pt x="234" y="122"/>
                        </a:lnTo>
                        <a:lnTo>
                          <a:pt x="271" y="158"/>
                        </a:lnTo>
                        <a:lnTo>
                          <a:pt x="313" y="190"/>
                        </a:lnTo>
                        <a:lnTo>
                          <a:pt x="355" y="216"/>
                        </a:lnTo>
                        <a:lnTo>
                          <a:pt x="378" y="228"/>
                        </a:lnTo>
                        <a:lnTo>
                          <a:pt x="402" y="239"/>
                        </a:lnTo>
                        <a:lnTo>
                          <a:pt x="449" y="256"/>
                        </a:lnTo>
                        <a:lnTo>
                          <a:pt x="498" y="268"/>
                        </a:lnTo>
                        <a:lnTo>
                          <a:pt x="549" y="275"/>
                        </a:lnTo>
                        <a:lnTo>
                          <a:pt x="605" y="280"/>
                        </a:lnTo>
                        <a:lnTo>
                          <a:pt x="764" y="280"/>
                        </a:lnTo>
                        <a:lnTo>
                          <a:pt x="771" y="280"/>
                        </a:lnTo>
                        <a:lnTo>
                          <a:pt x="777" y="283"/>
                        </a:lnTo>
                        <a:lnTo>
                          <a:pt x="781" y="287"/>
                        </a:lnTo>
                        <a:lnTo>
                          <a:pt x="783" y="294"/>
                        </a:lnTo>
                        <a:lnTo>
                          <a:pt x="723" y="308"/>
                        </a:lnTo>
                        <a:lnTo>
                          <a:pt x="783" y="299"/>
                        </a:lnTo>
                        <a:lnTo>
                          <a:pt x="788" y="310"/>
                        </a:lnTo>
                        <a:lnTo>
                          <a:pt x="795" y="322"/>
                        </a:lnTo>
                        <a:lnTo>
                          <a:pt x="813" y="342"/>
                        </a:lnTo>
                        <a:lnTo>
                          <a:pt x="834" y="359"/>
                        </a:lnTo>
                        <a:lnTo>
                          <a:pt x="846" y="366"/>
                        </a:lnTo>
                        <a:lnTo>
                          <a:pt x="860" y="373"/>
                        </a:lnTo>
                        <a:lnTo>
                          <a:pt x="894" y="380"/>
                        </a:lnTo>
                        <a:lnTo>
                          <a:pt x="924" y="392"/>
                        </a:lnTo>
                        <a:lnTo>
                          <a:pt x="925" y="392"/>
                        </a:lnTo>
                        <a:lnTo>
                          <a:pt x="935" y="386"/>
                        </a:lnTo>
                        <a:lnTo>
                          <a:pt x="943" y="389"/>
                        </a:lnTo>
                        <a:lnTo>
                          <a:pt x="947" y="391"/>
                        </a:lnTo>
                        <a:lnTo>
                          <a:pt x="949" y="396"/>
                        </a:lnTo>
                        <a:lnTo>
                          <a:pt x="980" y="396"/>
                        </a:lnTo>
                        <a:lnTo>
                          <a:pt x="976" y="437"/>
                        </a:lnTo>
                        <a:lnTo>
                          <a:pt x="974" y="480"/>
                        </a:lnTo>
                        <a:lnTo>
                          <a:pt x="974" y="497"/>
                        </a:lnTo>
                        <a:lnTo>
                          <a:pt x="976" y="563"/>
                        </a:lnTo>
                        <a:lnTo>
                          <a:pt x="982" y="642"/>
                        </a:lnTo>
                        <a:lnTo>
                          <a:pt x="985" y="644"/>
                        </a:lnTo>
                        <a:lnTo>
                          <a:pt x="990" y="646"/>
                        </a:lnTo>
                        <a:lnTo>
                          <a:pt x="1001" y="646"/>
                        </a:lnTo>
                        <a:lnTo>
                          <a:pt x="1001" y="643"/>
                        </a:lnTo>
                        <a:lnTo>
                          <a:pt x="1008" y="620"/>
                        </a:lnTo>
                        <a:lnTo>
                          <a:pt x="1009" y="618"/>
                        </a:lnTo>
                        <a:lnTo>
                          <a:pt x="1010" y="620"/>
                        </a:lnTo>
                        <a:lnTo>
                          <a:pt x="1042" y="610"/>
                        </a:lnTo>
                        <a:lnTo>
                          <a:pt x="1032" y="650"/>
                        </a:lnTo>
                        <a:lnTo>
                          <a:pt x="1028" y="660"/>
                        </a:lnTo>
                        <a:lnTo>
                          <a:pt x="1026" y="671"/>
                        </a:lnTo>
                        <a:lnTo>
                          <a:pt x="1021" y="692"/>
                        </a:lnTo>
                        <a:lnTo>
                          <a:pt x="1008" y="733"/>
                        </a:lnTo>
                        <a:lnTo>
                          <a:pt x="994" y="774"/>
                        </a:lnTo>
                        <a:lnTo>
                          <a:pt x="992" y="776"/>
                        </a:lnTo>
                        <a:lnTo>
                          <a:pt x="941" y="884"/>
                        </a:lnTo>
                        <a:lnTo>
                          <a:pt x="941" y="887"/>
                        </a:lnTo>
                        <a:lnTo>
                          <a:pt x="918" y="903"/>
                        </a:lnTo>
                        <a:lnTo>
                          <a:pt x="896" y="920"/>
                        </a:lnTo>
                        <a:lnTo>
                          <a:pt x="872" y="936"/>
                        </a:lnTo>
                        <a:lnTo>
                          <a:pt x="849" y="950"/>
                        </a:lnTo>
                        <a:lnTo>
                          <a:pt x="824" y="962"/>
                        </a:lnTo>
                        <a:lnTo>
                          <a:pt x="811" y="967"/>
                        </a:lnTo>
                        <a:lnTo>
                          <a:pt x="799" y="973"/>
                        </a:lnTo>
                        <a:lnTo>
                          <a:pt x="773" y="983"/>
                        </a:lnTo>
                        <a:lnTo>
                          <a:pt x="747" y="992"/>
                        </a:lnTo>
                        <a:lnTo>
                          <a:pt x="716" y="999"/>
                        </a:lnTo>
                        <a:lnTo>
                          <a:pt x="686" y="1007"/>
                        </a:lnTo>
                        <a:lnTo>
                          <a:pt x="655" y="1013"/>
                        </a:lnTo>
                        <a:lnTo>
                          <a:pt x="624" y="1017"/>
                        </a:lnTo>
                        <a:lnTo>
                          <a:pt x="515" y="1025"/>
                        </a:lnTo>
                        <a:lnTo>
                          <a:pt x="467" y="1025"/>
                        </a:lnTo>
                        <a:lnTo>
                          <a:pt x="421" y="1023"/>
                        </a:lnTo>
                        <a:lnTo>
                          <a:pt x="375" y="1021"/>
                        </a:lnTo>
                        <a:lnTo>
                          <a:pt x="330" y="1017"/>
                        </a:lnTo>
                        <a:lnTo>
                          <a:pt x="240" y="1005"/>
                        </a:lnTo>
                        <a:lnTo>
                          <a:pt x="151" y="989"/>
                        </a:lnTo>
                        <a:lnTo>
                          <a:pt x="186" y="1009"/>
                        </a:lnTo>
                        <a:lnTo>
                          <a:pt x="207" y="1020"/>
                        </a:lnTo>
                        <a:lnTo>
                          <a:pt x="231" y="1029"/>
                        </a:lnTo>
                        <a:lnTo>
                          <a:pt x="270" y="1041"/>
                        </a:lnTo>
                        <a:lnTo>
                          <a:pt x="312" y="1051"/>
                        </a:lnTo>
                        <a:lnTo>
                          <a:pt x="362" y="1058"/>
                        </a:lnTo>
                        <a:lnTo>
                          <a:pt x="387" y="1061"/>
                        </a:lnTo>
                        <a:lnTo>
                          <a:pt x="414" y="1064"/>
                        </a:lnTo>
                        <a:lnTo>
                          <a:pt x="464" y="1065"/>
                        </a:lnTo>
                        <a:lnTo>
                          <a:pt x="489" y="1065"/>
                        </a:lnTo>
                        <a:lnTo>
                          <a:pt x="516" y="1065"/>
                        </a:lnTo>
                        <a:lnTo>
                          <a:pt x="564" y="1061"/>
                        </a:lnTo>
                        <a:lnTo>
                          <a:pt x="614" y="1055"/>
                        </a:lnTo>
                        <a:lnTo>
                          <a:pt x="638" y="1050"/>
                        </a:lnTo>
                        <a:lnTo>
                          <a:pt x="663" y="1045"/>
                        </a:lnTo>
                        <a:lnTo>
                          <a:pt x="714" y="1034"/>
                        </a:lnTo>
                        <a:lnTo>
                          <a:pt x="762" y="1019"/>
                        </a:lnTo>
                        <a:lnTo>
                          <a:pt x="812" y="1002"/>
                        </a:lnTo>
                        <a:lnTo>
                          <a:pt x="836" y="991"/>
                        </a:lnTo>
                        <a:lnTo>
                          <a:pt x="861" y="981"/>
                        </a:lnTo>
                        <a:lnTo>
                          <a:pt x="912" y="959"/>
                        </a:lnTo>
                        <a:lnTo>
                          <a:pt x="1025" y="870"/>
                        </a:lnTo>
                        <a:lnTo>
                          <a:pt x="1037" y="854"/>
                        </a:lnTo>
                        <a:lnTo>
                          <a:pt x="1039" y="849"/>
                        </a:lnTo>
                        <a:lnTo>
                          <a:pt x="1040" y="847"/>
                        </a:lnTo>
                        <a:lnTo>
                          <a:pt x="1043" y="846"/>
                        </a:lnTo>
                        <a:lnTo>
                          <a:pt x="1050" y="839"/>
                        </a:lnTo>
                        <a:lnTo>
                          <a:pt x="1062" y="821"/>
                        </a:lnTo>
                        <a:lnTo>
                          <a:pt x="1074" y="803"/>
                        </a:lnTo>
                        <a:lnTo>
                          <a:pt x="1073" y="794"/>
                        </a:lnTo>
                        <a:lnTo>
                          <a:pt x="1068" y="788"/>
                        </a:lnTo>
                        <a:lnTo>
                          <a:pt x="1064" y="786"/>
                        </a:lnTo>
                        <a:lnTo>
                          <a:pt x="1057" y="785"/>
                        </a:lnTo>
                        <a:lnTo>
                          <a:pt x="1032" y="801"/>
                        </a:lnTo>
                        <a:lnTo>
                          <a:pt x="1033" y="798"/>
                        </a:lnTo>
                        <a:lnTo>
                          <a:pt x="1034" y="791"/>
                        </a:lnTo>
                        <a:lnTo>
                          <a:pt x="1044" y="759"/>
                        </a:lnTo>
                        <a:lnTo>
                          <a:pt x="1058" y="715"/>
                        </a:lnTo>
                        <a:lnTo>
                          <a:pt x="1068" y="673"/>
                        </a:lnTo>
                        <a:lnTo>
                          <a:pt x="1070" y="631"/>
                        </a:lnTo>
                        <a:lnTo>
                          <a:pt x="1069" y="611"/>
                        </a:lnTo>
                        <a:lnTo>
                          <a:pt x="1067" y="592"/>
                        </a:lnTo>
                        <a:lnTo>
                          <a:pt x="1078" y="582"/>
                        </a:lnTo>
                        <a:lnTo>
                          <a:pt x="1081" y="572"/>
                        </a:lnTo>
                        <a:lnTo>
                          <a:pt x="1081" y="566"/>
                        </a:lnTo>
                        <a:lnTo>
                          <a:pt x="1079" y="564"/>
                        </a:lnTo>
                        <a:lnTo>
                          <a:pt x="1076" y="558"/>
                        </a:lnTo>
                        <a:lnTo>
                          <a:pt x="1074" y="556"/>
                        </a:lnTo>
                        <a:lnTo>
                          <a:pt x="1069" y="553"/>
                        </a:lnTo>
                        <a:lnTo>
                          <a:pt x="1066" y="553"/>
                        </a:lnTo>
                        <a:lnTo>
                          <a:pt x="1057" y="557"/>
                        </a:lnTo>
                        <a:lnTo>
                          <a:pt x="1054" y="546"/>
                        </a:lnTo>
                        <a:lnTo>
                          <a:pt x="1051" y="547"/>
                        </a:lnTo>
                        <a:lnTo>
                          <a:pt x="1045" y="564"/>
                        </a:lnTo>
                        <a:lnTo>
                          <a:pt x="1036" y="570"/>
                        </a:lnTo>
                        <a:lnTo>
                          <a:pt x="1015" y="582"/>
                        </a:lnTo>
                        <a:lnTo>
                          <a:pt x="1016" y="577"/>
                        </a:lnTo>
                        <a:lnTo>
                          <a:pt x="1021" y="529"/>
                        </a:lnTo>
                        <a:lnTo>
                          <a:pt x="1022" y="481"/>
                        </a:lnTo>
                        <a:lnTo>
                          <a:pt x="1020" y="433"/>
                        </a:lnTo>
                        <a:lnTo>
                          <a:pt x="1014" y="388"/>
                        </a:lnTo>
                        <a:lnTo>
                          <a:pt x="1038" y="373"/>
                        </a:lnTo>
                        <a:lnTo>
                          <a:pt x="1067" y="338"/>
                        </a:lnTo>
                        <a:lnTo>
                          <a:pt x="1063" y="330"/>
                        </a:lnTo>
                        <a:lnTo>
                          <a:pt x="1057" y="325"/>
                        </a:lnTo>
                        <a:lnTo>
                          <a:pt x="1050" y="324"/>
                        </a:lnTo>
                        <a:lnTo>
                          <a:pt x="1007" y="338"/>
                        </a:lnTo>
                        <a:lnTo>
                          <a:pt x="1007" y="334"/>
                        </a:lnTo>
                        <a:lnTo>
                          <a:pt x="1006" y="330"/>
                        </a:lnTo>
                        <a:lnTo>
                          <a:pt x="1003" y="326"/>
                        </a:lnTo>
                        <a:lnTo>
                          <a:pt x="1000" y="325"/>
                        </a:lnTo>
                        <a:lnTo>
                          <a:pt x="995" y="324"/>
                        </a:lnTo>
                        <a:lnTo>
                          <a:pt x="992" y="325"/>
                        </a:lnTo>
                        <a:lnTo>
                          <a:pt x="989" y="343"/>
                        </a:lnTo>
                        <a:lnTo>
                          <a:pt x="961" y="346"/>
                        </a:lnTo>
                        <a:lnTo>
                          <a:pt x="937" y="346"/>
                        </a:lnTo>
                        <a:lnTo>
                          <a:pt x="914" y="342"/>
                        </a:lnTo>
                        <a:lnTo>
                          <a:pt x="894" y="335"/>
                        </a:lnTo>
                        <a:lnTo>
                          <a:pt x="891" y="334"/>
                        </a:lnTo>
                        <a:lnTo>
                          <a:pt x="887" y="331"/>
                        </a:lnTo>
                        <a:lnTo>
                          <a:pt x="870" y="320"/>
                        </a:lnTo>
                        <a:lnTo>
                          <a:pt x="855" y="308"/>
                        </a:lnTo>
                        <a:lnTo>
                          <a:pt x="842" y="293"/>
                        </a:lnTo>
                        <a:lnTo>
                          <a:pt x="831" y="277"/>
                        </a:lnTo>
                        <a:lnTo>
                          <a:pt x="829" y="274"/>
                        </a:lnTo>
                        <a:lnTo>
                          <a:pt x="824" y="264"/>
                        </a:lnTo>
                        <a:lnTo>
                          <a:pt x="818" y="252"/>
                        </a:lnTo>
                        <a:lnTo>
                          <a:pt x="815" y="254"/>
                        </a:lnTo>
                        <a:lnTo>
                          <a:pt x="815" y="264"/>
                        </a:lnTo>
                        <a:close/>
                        <a:moveTo>
                          <a:pt x="811" y="292"/>
                        </a:moveTo>
                        <a:lnTo>
                          <a:pt x="816" y="290"/>
                        </a:lnTo>
                        <a:lnTo>
                          <a:pt x="818" y="299"/>
                        </a:lnTo>
                        <a:lnTo>
                          <a:pt x="811" y="292"/>
                        </a:lnTo>
                        <a:close/>
                      </a:path>
                    </a:pathLst>
                  </a:custGeom>
                  <a:solidFill>
                    <a:srgbClr val="FEB89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50" name="Freeform 1507"/>
                  <p:cNvSpPr/>
                  <p:nvPr/>
                </p:nvSpPr>
                <p:spPr>
                  <a:xfrm>
                    <a:off x="354" y="297"/>
                    <a:ext cx="3" cy="3"/>
                  </a:xfrm>
                  <a:custGeom>
                    <a:avLst/>
                    <a:gdLst>
                      <a:gd name="txL" fmla="*/ 0 w 7"/>
                      <a:gd name="txT" fmla="*/ 0 h 9"/>
                      <a:gd name="txR" fmla="*/ 7 w 7"/>
                      <a:gd name="txB" fmla="*/ 9 h 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9">
                        <a:moveTo>
                          <a:pt x="5" y="0"/>
                        </a:moveTo>
                        <a:lnTo>
                          <a:pt x="0" y="2"/>
                        </a:lnTo>
                        <a:lnTo>
                          <a:pt x="7" y="9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51" name="Freeform 1508"/>
                  <p:cNvSpPr/>
                  <p:nvPr/>
                </p:nvSpPr>
                <p:spPr>
                  <a:xfrm>
                    <a:off x="359" y="288"/>
                    <a:ext cx="1" cy="4"/>
                  </a:xfrm>
                  <a:custGeom>
                    <a:avLst/>
                    <a:gdLst>
                      <a:gd name="txL" fmla="*/ 0 w 5"/>
                      <a:gd name="txT" fmla="*/ 0 h 10"/>
                      <a:gd name="txR" fmla="*/ 5 w 5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10">
                        <a:moveTo>
                          <a:pt x="3" y="2"/>
                        </a:moveTo>
                        <a:lnTo>
                          <a:pt x="0" y="0"/>
                        </a:lnTo>
                        <a:lnTo>
                          <a:pt x="5" y="10"/>
                        </a:lnTo>
                        <a:lnTo>
                          <a:pt x="3" y="2"/>
                        </a:lnTo>
                        <a:close/>
                      </a:path>
                    </a:pathLst>
                  </a:custGeom>
                  <a:solidFill>
                    <a:srgbClr val="FFC7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52" name="Freeform 1509"/>
                  <p:cNvSpPr/>
                  <p:nvPr/>
                </p:nvSpPr>
                <p:spPr>
                  <a:xfrm>
                    <a:off x="37" y="227"/>
                    <a:ext cx="361" cy="299"/>
                  </a:xfrm>
                  <a:custGeom>
                    <a:avLst/>
                    <a:gdLst>
                      <a:gd name="txL" fmla="*/ 0 w 1083"/>
                      <a:gd name="txT" fmla="*/ 0 h 897"/>
                      <a:gd name="txR" fmla="*/ 1083 w 1083"/>
                      <a:gd name="txB" fmla="*/ 897 h 89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83" h="897">
                        <a:moveTo>
                          <a:pt x="1035" y="300"/>
                        </a:moveTo>
                        <a:lnTo>
                          <a:pt x="1001" y="293"/>
                        </a:lnTo>
                        <a:lnTo>
                          <a:pt x="987" y="286"/>
                        </a:lnTo>
                        <a:lnTo>
                          <a:pt x="975" y="279"/>
                        </a:lnTo>
                        <a:lnTo>
                          <a:pt x="954" y="262"/>
                        </a:lnTo>
                        <a:lnTo>
                          <a:pt x="936" y="242"/>
                        </a:lnTo>
                        <a:lnTo>
                          <a:pt x="929" y="230"/>
                        </a:lnTo>
                        <a:lnTo>
                          <a:pt x="924" y="219"/>
                        </a:lnTo>
                        <a:lnTo>
                          <a:pt x="864" y="228"/>
                        </a:lnTo>
                        <a:lnTo>
                          <a:pt x="804" y="236"/>
                        </a:lnTo>
                        <a:lnTo>
                          <a:pt x="747" y="238"/>
                        </a:lnTo>
                        <a:lnTo>
                          <a:pt x="690" y="233"/>
                        </a:lnTo>
                        <a:lnTo>
                          <a:pt x="635" y="224"/>
                        </a:lnTo>
                        <a:lnTo>
                          <a:pt x="606" y="215"/>
                        </a:lnTo>
                        <a:lnTo>
                          <a:pt x="580" y="206"/>
                        </a:lnTo>
                        <a:lnTo>
                          <a:pt x="554" y="195"/>
                        </a:lnTo>
                        <a:lnTo>
                          <a:pt x="527" y="183"/>
                        </a:lnTo>
                        <a:lnTo>
                          <a:pt x="501" y="168"/>
                        </a:lnTo>
                        <a:lnTo>
                          <a:pt x="476" y="153"/>
                        </a:lnTo>
                        <a:lnTo>
                          <a:pt x="425" y="117"/>
                        </a:lnTo>
                        <a:lnTo>
                          <a:pt x="410" y="105"/>
                        </a:lnTo>
                        <a:lnTo>
                          <a:pt x="382" y="82"/>
                        </a:lnTo>
                        <a:lnTo>
                          <a:pt x="369" y="69"/>
                        </a:lnTo>
                        <a:lnTo>
                          <a:pt x="358" y="57"/>
                        </a:lnTo>
                        <a:lnTo>
                          <a:pt x="338" y="29"/>
                        </a:lnTo>
                        <a:lnTo>
                          <a:pt x="320" y="0"/>
                        </a:lnTo>
                        <a:lnTo>
                          <a:pt x="335" y="34"/>
                        </a:lnTo>
                        <a:lnTo>
                          <a:pt x="344" y="50"/>
                        </a:lnTo>
                        <a:lnTo>
                          <a:pt x="354" y="66"/>
                        </a:lnTo>
                        <a:lnTo>
                          <a:pt x="377" y="98"/>
                        </a:lnTo>
                        <a:lnTo>
                          <a:pt x="405" y="128"/>
                        </a:lnTo>
                        <a:lnTo>
                          <a:pt x="410" y="132"/>
                        </a:lnTo>
                        <a:lnTo>
                          <a:pt x="410" y="135"/>
                        </a:lnTo>
                        <a:lnTo>
                          <a:pt x="414" y="136"/>
                        </a:lnTo>
                        <a:lnTo>
                          <a:pt x="419" y="140"/>
                        </a:lnTo>
                        <a:lnTo>
                          <a:pt x="423" y="144"/>
                        </a:lnTo>
                        <a:lnTo>
                          <a:pt x="426" y="152"/>
                        </a:lnTo>
                        <a:lnTo>
                          <a:pt x="394" y="161"/>
                        </a:lnTo>
                        <a:lnTo>
                          <a:pt x="394" y="162"/>
                        </a:lnTo>
                        <a:lnTo>
                          <a:pt x="395" y="164"/>
                        </a:lnTo>
                        <a:lnTo>
                          <a:pt x="394" y="170"/>
                        </a:lnTo>
                        <a:lnTo>
                          <a:pt x="392" y="177"/>
                        </a:lnTo>
                        <a:lnTo>
                          <a:pt x="359" y="177"/>
                        </a:lnTo>
                        <a:lnTo>
                          <a:pt x="330" y="174"/>
                        </a:lnTo>
                        <a:lnTo>
                          <a:pt x="302" y="168"/>
                        </a:lnTo>
                        <a:lnTo>
                          <a:pt x="275" y="160"/>
                        </a:lnTo>
                        <a:lnTo>
                          <a:pt x="249" y="147"/>
                        </a:lnTo>
                        <a:lnTo>
                          <a:pt x="226" y="131"/>
                        </a:lnTo>
                        <a:lnTo>
                          <a:pt x="203" y="111"/>
                        </a:lnTo>
                        <a:lnTo>
                          <a:pt x="183" y="89"/>
                        </a:lnTo>
                        <a:lnTo>
                          <a:pt x="166" y="70"/>
                        </a:lnTo>
                        <a:lnTo>
                          <a:pt x="160" y="59"/>
                        </a:lnTo>
                        <a:lnTo>
                          <a:pt x="156" y="50"/>
                        </a:lnTo>
                        <a:lnTo>
                          <a:pt x="153" y="60"/>
                        </a:lnTo>
                        <a:lnTo>
                          <a:pt x="140" y="108"/>
                        </a:lnTo>
                        <a:lnTo>
                          <a:pt x="124" y="156"/>
                        </a:lnTo>
                        <a:lnTo>
                          <a:pt x="105" y="202"/>
                        </a:lnTo>
                        <a:lnTo>
                          <a:pt x="84" y="248"/>
                        </a:lnTo>
                        <a:lnTo>
                          <a:pt x="62" y="291"/>
                        </a:lnTo>
                        <a:lnTo>
                          <a:pt x="44" y="335"/>
                        </a:lnTo>
                        <a:lnTo>
                          <a:pt x="11" y="425"/>
                        </a:lnTo>
                        <a:lnTo>
                          <a:pt x="8" y="425"/>
                        </a:lnTo>
                        <a:lnTo>
                          <a:pt x="6" y="431"/>
                        </a:lnTo>
                        <a:lnTo>
                          <a:pt x="6" y="432"/>
                        </a:lnTo>
                        <a:lnTo>
                          <a:pt x="6" y="455"/>
                        </a:lnTo>
                        <a:lnTo>
                          <a:pt x="3" y="489"/>
                        </a:lnTo>
                        <a:lnTo>
                          <a:pt x="2" y="524"/>
                        </a:lnTo>
                        <a:lnTo>
                          <a:pt x="0" y="552"/>
                        </a:lnTo>
                        <a:lnTo>
                          <a:pt x="0" y="567"/>
                        </a:lnTo>
                        <a:lnTo>
                          <a:pt x="3" y="582"/>
                        </a:lnTo>
                        <a:lnTo>
                          <a:pt x="9" y="610"/>
                        </a:lnTo>
                        <a:lnTo>
                          <a:pt x="17" y="639"/>
                        </a:lnTo>
                        <a:lnTo>
                          <a:pt x="33" y="677"/>
                        </a:lnTo>
                        <a:lnTo>
                          <a:pt x="51" y="714"/>
                        </a:lnTo>
                        <a:lnTo>
                          <a:pt x="71" y="749"/>
                        </a:lnTo>
                        <a:lnTo>
                          <a:pt x="95" y="781"/>
                        </a:lnTo>
                        <a:lnTo>
                          <a:pt x="119" y="810"/>
                        </a:lnTo>
                        <a:lnTo>
                          <a:pt x="147" y="838"/>
                        </a:lnTo>
                        <a:lnTo>
                          <a:pt x="177" y="862"/>
                        </a:lnTo>
                        <a:lnTo>
                          <a:pt x="209" y="885"/>
                        </a:lnTo>
                        <a:lnTo>
                          <a:pt x="212" y="881"/>
                        </a:lnTo>
                        <a:lnTo>
                          <a:pt x="186" y="865"/>
                        </a:lnTo>
                        <a:lnTo>
                          <a:pt x="168" y="852"/>
                        </a:lnTo>
                        <a:lnTo>
                          <a:pt x="154" y="838"/>
                        </a:lnTo>
                        <a:lnTo>
                          <a:pt x="128" y="811"/>
                        </a:lnTo>
                        <a:lnTo>
                          <a:pt x="105" y="784"/>
                        </a:lnTo>
                        <a:lnTo>
                          <a:pt x="84" y="754"/>
                        </a:lnTo>
                        <a:lnTo>
                          <a:pt x="69" y="724"/>
                        </a:lnTo>
                        <a:lnTo>
                          <a:pt x="63" y="718"/>
                        </a:lnTo>
                        <a:lnTo>
                          <a:pt x="50" y="699"/>
                        </a:lnTo>
                        <a:lnTo>
                          <a:pt x="44" y="681"/>
                        </a:lnTo>
                        <a:lnTo>
                          <a:pt x="42" y="664"/>
                        </a:lnTo>
                        <a:lnTo>
                          <a:pt x="48" y="647"/>
                        </a:lnTo>
                        <a:lnTo>
                          <a:pt x="69" y="677"/>
                        </a:lnTo>
                        <a:lnTo>
                          <a:pt x="93" y="706"/>
                        </a:lnTo>
                        <a:lnTo>
                          <a:pt x="118" y="732"/>
                        </a:lnTo>
                        <a:lnTo>
                          <a:pt x="147" y="757"/>
                        </a:lnTo>
                        <a:lnTo>
                          <a:pt x="176" y="780"/>
                        </a:lnTo>
                        <a:lnTo>
                          <a:pt x="208" y="801"/>
                        </a:lnTo>
                        <a:lnTo>
                          <a:pt x="240" y="819"/>
                        </a:lnTo>
                        <a:lnTo>
                          <a:pt x="278" y="837"/>
                        </a:lnTo>
                        <a:lnTo>
                          <a:pt x="285" y="838"/>
                        </a:lnTo>
                        <a:lnTo>
                          <a:pt x="326" y="856"/>
                        </a:lnTo>
                        <a:lnTo>
                          <a:pt x="368" y="871"/>
                        </a:lnTo>
                        <a:lnTo>
                          <a:pt x="411" y="882"/>
                        </a:lnTo>
                        <a:lnTo>
                          <a:pt x="455" y="891"/>
                        </a:lnTo>
                        <a:lnTo>
                          <a:pt x="500" y="894"/>
                        </a:lnTo>
                        <a:lnTo>
                          <a:pt x="545" y="897"/>
                        </a:lnTo>
                        <a:lnTo>
                          <a:pt x="591" y="894"/>
                        </a:lnTo>
                        <a:lnTo>
                          <a:pt x="639" y="889"/>
                        </a:lnTo>
                        <a:lnTo>
                          <a:pt x="653" y="887"/>
                        </a:lnTo>
                        <a:lnTo>
                          <a:pt x="666" y="886"/>
                        </a:lnTo>
                        <a:lnTo>
                          <a:pt x="680" y="888"/>
                        </a:lnTo>
                        <a:lnTo>
                          <a:pt x="692" y="891"/>
                        </a:lnTo>
                        <a:lnTo>
                          <a:pt x="705" y="895"/>
                        </a:lnTo>
                        <a:lnTo>
                          <a:pt x="734" y="888"/>
                        </a:lnTo>
                        <a:lnTo>
                          <a:pt x="748" y="885"/>
                        </a:lnTo>
                        <a:lnTo>
                          <a:pt x="764" y="882"/>
                        </a:lnTo>
                        <a:lnTo>
                          <a:pt x="792" y="874"/>
                        </a:lnTo>
                        <a:lnTo>
                          <a:pt x="822" y="867"/>
                        </a:lnTo>
                        <a:lnTo>
                          <a:pt x="825" y="864"/>
                        </a:lnTo>
                        <a:lnTo>
                          <a:pt x="826" y="863"/>
                        </a:lnTo>
                        <a:lnTo>
                          <a:pt x="828" y="863"/>
                        </a:lnTo>
                        <a:lnTo>
                          <a:pt x="836" y="861"/>
                        </a:lnTo>
                        <a:lnTo>
                          <a:pt x="850" y="856"/>
                        </a:lnTo>
                        <a:lnTo>
                          <a:pt x="879" y="846"/>
                        </a:lnTo>
                        <a:lnTo>
                          <a:pt x="936" y="825"/>
                        </a:lnTo>
                        <a:lnTo>
                          <a:pt x="954" y="810"/>
                        </a:lnTo>
                        <a:lnTo>
                          <a:pt x="958" y="805"/>
                        </a:lnTo>
                        <a:lnTo>
                          <a:pt x="963" y="802"/>
                        </a:lnTo>
                        <a:lnTo>
                          <a:pt x="972" y="795"/>
                        </a:lnTo>
                        <a:lnTo>
                          <a:pt x="989" y="778"/>
                        </a:lnTo>
                        <a:lnTo>
                          <a:pt x="996" y="768"/>
                        </a:lnTo>
                        <a:lnTo>
                          <a:pt x="1000" y="763"/>
                        </a:lnTo>
                        <a:lnTo>
                          <a:pt x="1005" y="760"/>
                        </a:lnTo>
                        <a:lnTo>
                          <a:pt x="1024" y="723"/>
                        </a:lnTo>
                        <a:lnTo>
                          <a:pt x="1037" y="689"/>
                        </a:lnTo>
                        <a:lnTo>
                          <a:pt x="1049" y="657"/>
                        </a:lnTo>
                        <a:lnTo>
                          <a:pt x="1059" y="623"/>
                        </a:lnTo>
                        <a:lnTo>
                          <a:pt x="1067" y="589"/>
                        </a:lnTo>
                        <a:lnTo>
                          <a:pt x="1070" y="571"/>
                        </a:lnTo>
                        <a:lnTo>
                          <a:pt x="1073" y="555"/>
                        </a:lnTo>
                        <a:lnTo>
                          <a:pt x="1078" y="521"/>
                        </a:lnTo>
                        <a:lnTo>
                          <a:pt x="1082" y="485"/>
                        </a:lnTo>
                        <a:lnTo>
                          <a:pt x="1082" y="467"/>
                        </a:lnTo>
                        <a:lnTo>
                          <a:pt x="1083" y="450"/>
                        </a:lnTo>
                        <a:lnTo>
                          <a:pt x="1070" y="386"/>
                        </a:lnTo>
                        <a:lnTo>
                          <a:pt x="1060" y="322"/>
                        </a:lnTo>
                        <a:lnTo>
                          <a:pt x="1060" y="316"/>
                        </a:lnTo>
                        <a:lnTo>
                          <a:pt x="1064" y="312"/>
                        </a:lnTo>
                        <a:lnTo>
                          <a:pt x="1065" y="312"/>
                        </a:lnTo>
                        <a:lnTo>
                          <a:pt x="1035" y="300"/>
                        </a:lnTo>
                        <a:close/>
                      </a:path>
                    </a:pathLst>
                  </a:custGeom>
                  <a:solidFill>
                    <a:srgbClr val="FFD9B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53" name="Freeform 1510"/>
                  <p:cNvSpPr/>
                  <p:nvPr/>
                </p:nvSpPr>
                <p:spPr>
                  <a:xfrm>
                    <a:off x="51" y="329"/>
                    <a:ext cx="358" cy="209"/>
                  </a:xfrm>
                  <a:custGeom>
                    <a:avLst/>
                    <a:gdLst>
                      <a:gd name="txL" fmla="*/ 0 w 1073"/>
                      <a:gd name="txT" fmla="*/ 0 h 628"/>
                      <a:gd name="txR" fmla="*/ 1073 w 1073"/>
                      <a:gd name="txB" fmla="*/ 628 h 6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73" h="628">
                        <a:moveTo>
                          <a:pt x="1034" y="0"/>
                        </a:moveTo>
                        <a:lnTo>
                          <a:pt x="1024" y="6"/>
                        </a:lnTo>
                        <a:lnTo>
                          <a:pt x="1022" y="6"/>
                        </a:lnTo>
                        <a:lnTo>
                          <a:pt x="1018" y="10"/>
                        </a:lnTo>
                        <a:lnTo>
                          <a:pt x="1018" y="16"/>
                        </a:lnTo>
                        <a:lnTo>
                          <a:pt x="1028" y="80"/>
                        </a:lnTo>
                        <a:lnTo>
                          <a:pt x="1041" y="144"/>
                        </a:lnTo>
                        <a:lnTo>
                          <a:pt x="1040" y="161"/>
                        </a:lnTo>
                        <a:lnTo>
                          <a:pt x="1040" y="179"/>
                        </a:lnTo>
                        <a:lnTo>
                          <a:pt x="1036" y="215"/>
                        </a:lnTo>
                        <a:lnTo>
                          <a:pt x="1031" y="249"/>
                        </a:lnTo>
                        <a:lnTo>
                          <a:pt x="1028" y="265"/>
                        </a:lnTo>
                        <a:lnTo>
                          <a:pt x="1025" y="283"/>
                        </a:lnTo>
                        <a:lnTo>
                          <a:pt x="1017" y="317"/>
                        </a:lnTo>
                        <a:lnTo>
                          <a:pt x="1007" y="351"/>
                        </a:lnTo>
                        <a:lnTo>
                          <a:pt x="995" y="383"/>
                        </a:lnTo>
                        <a:lnTo>
                          <a:pt x="982" y="417"/>
                        </a:lnTo>
                        <a:lnTo>
                          <a:pt x="963" y="454"/>
                        </a:lnTo>
                        <a:lnTo>
                          <a:pt x="958" y="457"/>
                        </a:lnTo>
                        <a:lnTo>
                          <a:pt x="954" y="462"/>
                        </a:lnTo>
                        <a:lnTo>
                          <a:pt x="947" y="472"/>
                        </a:lnTo>
                        <a:lnTo>
                          <a:pt x="930" y="489"/>
                        </a:lnTo>
                        <a:lnTo>
                          <a:pt x="921" y="496"/>
                        </a:lnTo>
                        <a:lnTo>
                          <a:pt x="916" y="499"/>
                        </a:lnTo>
                        <a:lnTo>
                          <a:pt x="912" y="504"/>
                        </a:lnTo>
                        <a:lnTo>
                          <a:pt x="894" y="519"/>
                        </a:lnTo>
                        <a:lnTo>
                          <a:pt x="837" y="540"/>
                        </a:lnTo>
                        <a:lnTo>
                          <a:pt x="808" y="550"/>
                        </a:lnTo>
                        <a:lnTo>
                          <a:pt x="794" y="555"/>
                        </a:lnTo>
                        <a:lnTo>
                          <a:pt x="786" y="557"/>
                        </a:lnTo>
                        <a:lnTo>
                          <a:pt x="784" y="557"/>
                        </a:lnTo>
                        <a:lnTo>
                          <a:pt x="783" y="558"/>
                        </a:lnTo>
                        <a:lnTo>
                          <a:pt x="780" y="561"/>
                        </a:lnTo>
                        <a:lnTo>
                          <a:pt x="750" y="568"/>
                        </a:lnTo>
                        <a:lnTo>
                          <a:pt x="722" y="576"/>
                        </a:lnTo>
                        <a:lnTo>
                          <a:pt x="706" y="579"/>
                        </a:lnTo>
                        <a:lnTo>
                          <a:pt x="692" y="582"/>
                        </a:lnTo>
                        <a:lnTo>
                          <a:pt x="663" y="589"/>
                        </a:lnTo>
                        <a:lnTo>
                          <a:pt x="650" y="585"/>
                        </a:lnTo>
                        <a:lnTo>
                          <a:pt x="638" y="582"/>
                        </a:lnTo>
                        <a:lnTo>
                          <a:pt x="624" y="580"/>
                        </a:lnTo>
                        <a:lnTo>
                          <a:pt x="611" y="581"/>
                        </a:lnTo>
                        <a:lnTo>
                          <a:pt x="597" y="583"/>
                        </a:lnTo>
                        <a:lnTo>
                          <a:pt x="549" y="588"/>
                        </a:lnTo>
                        <a:lnTo>
                          <a:pt x="503" y="591"/>
                        </a:lnTo>
                        <a:lnTo>
                          <a:pt x="458" y="588"/>
                        </a:lnTo>
                        <a:lnTo>
                          <a:pt x="413" y="585"/>
                        </a:lnTo>
                        <a:lnTo>
                          <a:pt x="369" y="576"/>
                        </a:lnTo>
                        <a:lnTo>
                          <a:pt x="326" y="565"/>
                        </a:lnTo>
                        <a:lnTo>
                          <a:pt x="284" y="550"/>
                        </a:lnTo>
                        <a:lnTo>
                          <a:pt x="243" y="532"/>
                        </a:lnTo>
                        <a:lnTo>
                          <a:pt x="236" y="531"/>
                        </a:lnTo>
                        <a:lnTo>
                          <a:pt x="198" y="513"/>
                        </a:lnTo>
                        <a:lnTo>
                          <a:pt x="166" y="495"/>
                        </a:lnTo>
                        <a:lnTo>
                          <a:pt x="134" y="474"/>
                        </a:lnTo>
                        <a:lnTo>
                          <a:pt x="105" y="451"/>
                        </a:lnTo>
                        <a:lnTo>
                          <a:pt x="76" y="426"/>
                        </a:lnTo>
                        <a:lnTo>
                          <a:pt x="51" y="400"/>
                        </a:lnTo>
                        <a:lnTo>
                          <a:pt x="27" y="371"/>
                        </a:lnTo>
                        <a:lnTo>
                          <a:pt x="6" y="341"/>
                        </a:lnTo>
                        <a:lnTo>
                          <a:pt x="0" y="358"/>
                        </a:lnTo>
                        <a:lnTo>
                          <a:pt x="2" y="375"/>
                        </a:lnTo>
                        <a:lnTo>
                          <a:pt x="8" y="393"/>
                        </a:lnTo>
                        <a:lnTo>
                          <a:pt x="21" y="412"/>
                        </a:lnTo>
                        <a:lnTo>
                          <a:pt x="27" y="418"/>
                        </a:lnTo>
                        <a:lnTo>
                          <a:pt x="57" y="451"/>
                        </a:lnTo>
                        <a:lnTo>
                          <a:pt x="92" y="483"/>
                        </a:lnTo>
                        <a:lnTo>
                          <a:pt x="126" y="510"/>
                        </a:lnTo>
                        <a:lnTo>
                          <a:pt x="166" y="537"/>
                        </a:lnTo>
                        <a:lnTo>
                          <a:pt x="206" y="558"/>
                        </a:lnTo>
                        <a:lnTo>
                          <a:pt x="248" y="577"/>
                        </a:lnTo>
                        <a:lnTo>
                          <a:pt x="292" y="593"/>
                        </a:lnTo>
                        <a:lnTo>
                          <a:pt x="339" y="607"/>
                        </a:lnTo>
                        <a:lnTo>
                          <a:pt x="401" y="619"/>
                        </a:lnTo>
                        <a:lnTo>
                          <a:pt x="465" y="627"/>
                        </a:lnTo>
                        <a:lnTo>
                          <a:pt x="496" y="628"/>
                        </a:lnTo>
                        <a:lnTo>
                          <a:pt x="528" y="628"/>
                        </a:lnTo>
                        <a:lnTo>
                          <a:pt x="560" y="627"/>
                        </a:lnTo>
                        <a:lnTo>
                          <a:pt x="593" y="624"/>
                        </a:lnTo>
                        <a:lnTo>
                          <a:pt x="652" y="615"/>
                        </a:lnTo>
                        <a:lnTo>
                          <a:pt x="698" y="611"/>
                        </a:lnTo>
                        <a:lnTo>
                          <a:pt x="746" y="605"/>
                        </a:lnTo>
                        <a:lnTo>
                          <a:pt x="768" y="600"/>
                        </a:lnTo>
                        <a:lnTo>
                          <a:pt x="792" y="595"/>
                        </a:lnTo>
                        <a:lnTo>
                          <a:pt x="840" y="583"/>
                        </a:lnTo>
                        <a:lnTo>
                          <a:pt x="852" y="579"/>
                        </a:lnTo>
                        <a:lnTo>
                          <a:pt x="872" y="571"/>
                        </a:lnTo>
                        <a:lnTo>
                          <a:pt x="886" y="565"/>
                        </a:lnTo>
                        <a:lnTo>
                          <a:pt x="893" y="562"/>
                        </a:lnTo>
                        <a:lnTo>
                          <a:pt x="902" y="559"/>
                        </a:lnTo>
                        <a:lnTo>
                          <a:pt x="916" y="551"/>
                        </a:lnTo>
                        <a:lnTo>
                          <a:pt x="923" y="546"/>
                        </a:lnTo>
                        <a:lnTo>
                          <a:pt x="927" y="544"/>
                        </a:lnTo>
                        <a:lnTo>
                          <a:pt x="932" y="543"/>
                        </a:lnTo>
                        <a:lnTo>
                          <a:pt x="934" y="539"/>
                        </a:lnTo>
                        <a:lnTo>
                          <a:pt x="938" y="537"/>
                        </a:lnTo>
                        <a:lnTo>
                          <a:pt x="945" y="532"/>
                        </a:lnTo>
                        <a:lnTo>
                          <a:pt x="959" y="521"/>
                        </a:lnTo>
                        <a:lnTo>
                          <a:pt x="965" y="514"/>
                        </a:lnTo>
                        <a:lnTo>
                          <a:pt x="972" y="508"/>
                        </a:lnTo>
                        <a:lnTo>
                          <a:pt x="987" y="495"/>
                        </a:lnTo>
                        <a:lnTo>
                          <a:pt x="988" y="492"/>
                        </a:lnTo>
                        <a:lnTo>
                          <a:pt x="988" y="485"/>
                        </a:lnTo>
                        <a:lnTo>
                          <a:pt x="987" y="481"/>
                        </a:lnTo>
                        <a:lnTo>
                          <a:pt x="983" y="479"/>
                        </a:lnTo>
                        <a:lnTo>
                          <a:pt x="980" y="479"/>
                        </a:lnTo>
                        <a:lnTo>
                          <a:pt x="978" y="479"/>
                        </a:lnTo>
                        <a:lnTo>
                          <a:pt x="974" y="481"/>
                        </a:lnTo>
                        <a:lnTo>
                          <a:pt x="984" y="465"/>
                        </a:lnTo>
                        <a:lnTo>
                          <a:pt x="989" y="456"/>
                        </a:lnTo>
                        <a:lnTo>
                          <a:pt x="995" y="449"/>
                        </a:lnTo>
                        <a:lnTo>
                          <a:pt x="1016" y="415"/>
                        </a:lnTo>
                        <a:lnTo>
                          <a:pt x="1028" y="394"/>
                        </a:lnTo>
                        <a:lnTo>
                          <a:pt x="1037" y="367"/>
                        </a:lnTo>
                        <a:lnTo>
                          <a:pt x="1047" y="342"/>
                        </a:lnTo>
                        <a:lnTo>
                          <a:pt x="1061" y="289"/>
                        </a:lnTo>
                        <a:lnTo>
                          <a:pt x="1066" y="261"/>
                        </a:lnTo>
                        <a:lnTo>
                          <a:pt x="1067" y="246"/>
                        </a:lnTo>
                        <a:lnTo>
                          <a:pt x="1070" y="233"/>
                        </a:lnTo>
                        <a:lnTo>
                          <a:pt x="1072" y="204"/>
                        </a:lnTo>
                        <a:lnTo>
                          <a:pt x="1072" y="190"/>
                        </a:lnTo>
                        <a:lnTo>
                          <a:pt x="1072" y="183"/>
                        </a:lnTo>
                        <a:lnTo>
                          <a:pt x="1072" y="179"/>
                        </a:lnTo>
                        <a:lnTo>
                          <a:pt x="1073" y="177"/>
                        </a:lnTo>
                        <a:lnTo>
                          <a:pt x="1071" y="119"/>
                        </a:lnTo>
                        <a:lnTo>
                          <a:pt x="1073" y="110"/>
                        </a:lnTo>
                        <a:lnTo>
                          <a:pt x="1070" y="83"/>
                        </a:lnTo>
                        <a:lnTo>
                          <a:pt x="1065" y="58"/>
                        </a:lnTo>
                        <a:lnTo>
                          <a:pt x="1057" y="34"/>
                        </a:lnTo>
                        <a:lnTo>
                          <a:pt x="1048" y="10"/>
                        </a:lnTo>
                        <a:lnTo>
                          <a:pt x="1046" y="5"/>
                        </a:lnTo>
                        <a:lnTo>
                          <a:pt x="1042" y="3"/>
                        </a:lnTo>
                        <a:lnTo>
                          <a:pt x="1034" y="0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54" name="Freeform 1511"/>
                  <p:cNvSpPr/>
                  <p:nvPr/>
                </p:nvSpPr>
                <p:spPr>
                  <a:xfrm>
                    <a:off x="400" y="332"/>
                    <a:ext cx="11" cy="56"/>
                  </a:xfrm>
                  <a:custGeom>
                    <a:avLst/>
                    <a:gdLst>
                      <a:gd name="txL" fmla="*/ 0 w 31"/>
                      <a:gd name="txT" fmla="*/ 0 h 167"/>
                      <a:gd name="txR" fmla="*/ 31 w 31"/>
                      <a:gd name="txB" fmla="*/ 167 h 1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" h="167">
                        <a:moveTo>
                          <a:pt x="31" y="0"/>
                        </a:moveTo>
                        <a:lnTo>
                          <a:pt x="0" y="0"/>
                        </a:lnTo>
                        <a:lnTo>
                          <a:pt x="9" y="24"/>
                        </a:lnTo>
                        <a:lnTo>
                          <a:pt x="17" y="48"/>
                        </a:lnTo>
                        <a:lnTo>
                          <a:pt x="22" y="73"/>
                        </a:lnTo>
                        <a:lnTo>
                          <a:pt x="25" y="100"/>
                        </a:lnTo>
                        <a:lnTo>
                          <a:pt x="23" y="109"/>
                        </a:lnTo>
                        <a:lnTo>
                          <a:pt x="25" y="167"/>
                        </a:lnTo>
                        <a:lnTo>
                          <a:pt x="27" y="167"/>
                        </a:lnTo>
                        <a:lnTo>
                          <a:pt x="25" y="101"/>
                        </a:lnTo>
                        <a:lnTo>
                          <a:pt x="25" y="84"/>
                        </a:lnTo>
                        <a:lnTo>
                          <a:pt x="27" y="41"/>
                        </a:lnTo>
                        <a:lnTo>
                          <a:pt x="31" y="0"/>
                        </a:lnTo>
                        <a:close/>
                      </a:path>
                    </a:pathLst>
                  </a:custGeom>
                  <a:solidFill>
                    <a:srgbClr val="FFC7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55" name="Freeform 1512"/>
                  <p:cNvSpPr/>
                  <p:nvPr/>
                </p:nvSpPr>
                <p:spPr>
                  <a:xfrm>
                    <a:off x="434" y="382"/>
                    <a:ext cx="1" cy="1"/>
                  </a:xfrm>
                  <a:custGeom>
                    <a:avLst/>
                    <a:gdLst>
                      <a:gd name="txL" fmla="*/ 0 w 3"/>
                      <a:gd name="txT" fmla="*/ 0 h 2"/>
                      <a:gd name="txR" fmla="*/ 3 w 3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3" h="2">
                        <a:moveTo>
                          <a:pt x="0" y="2"/>
                        </a:moveTo>
                        <a:lnTo>
                          <a:pt x="3" y="1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FFBE94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56" name="Freeform 1513"/>
                  <p:cNvSpPr/>
                  <p:nvPr/>
                </p:nvSpPr>
                <p:spPr>
                  <a:xfrm>
                    <a:off x="392" y="331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1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57" name="Freeform 1514"/>
                  <p:cNvSpPr/>
                  <p:nvPr/>
                </p:nvSpPr>
                <p:spPr>
                  <a:xfrm>
                    <a:off x="422" y="390"/>
                    <a:ext cx="7" cy="4"/>
                  </a:xfrm>
                  <a:custGeom>
                    <a:avLst/>
                    <a:gdLst>
                      <a:gd name="txL" fmla="*/ 0 w 21"/>
                      <a:gd name="txT" fmla="*/ 0 h 12"/>
                      <a:gd name="txR" fmla="*/ 21 w 21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" h="12">
                        <a:moveTo>
                          <a:pt x="21" y="0"/>
                        </a:moveTo>
                        <a:lnTo>
                          <a:pt x="12" y="2"/>
                        </a:lnTo>
                        <a:lnTo>
                          <a:pt x="1" y="7"/>
                        </a:lnTo>
                        <a:lnTo>
                          <a:pt x="0" y="12"/>
                        </a:lnTo>
                        <a:lnTo>
                          <a:pt x="21" y="0"/>
                        </a:lnTo>
                        <a:close/>
                      </a:path>
                    </a:pathLst>
                  </a:custGeom>
                  <a:solidFill>
                    <a:srgbClr val="FFC7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58" name="Freeform 1515"/>
                  <p:cNvSpPr>
                    <a:spLocks noEditPoints="1"/>
                  </p:cNvSpPr>
                  <p:nvPr/>
                </p:nvSpPr>
                <p:spPr>
                  <a:xfrm>
                    <a:off x="60" y="388"/>
                    <a:ext cx="371" cy="154"/>
                  </a:xfrm>
                  <a:custGeom>
                    <a:avLst/>
                    <a:gdLst>
                      <a:gd name="txL" fmla="*/ 0 w 1114"/>
                      <a:gd name="txT" fmla="*/ 0 h 462"/>
                      <a:gd name="txR" fmla="*/ 1114 w 1114"/>
                      <a:gd name="txB" fmla="*/ 462 h 4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14" h="462">
                        <a:moveTo>
                          <a:pt x="1082" y="57"/>
                        </a:moveTo>
                        <a:lnTo>
                          <a:pt x="1080" y="57"/>
                        </a:lnTo>
                        <a:lnTo>
                          <a:pt x="1073" y="80"/>
                        </a:lnTo>
                        <a:lnTo>
                          <a:pt x="1073" y="83"/>
                        </a:lnTo>
                        <a:lnTo>
                          <a:pt x="1062" y="83"/>
                        </a:lnTo>
                        <a:lnTo>
                          <a:pt x="1057" y="81"/>
                        </a:lnTo>
                        <a:lnTo>
                          <a:pt x="1054" y="79"/>
                        </a:lnTo>
                        <a:lnTo>
                          <a:pt x="1048" y="0"/>
                        </a:lnTo>
                        <a:lnTo>
                          <a:pt x="1046" y="0"/>
                        </a:lnTo>
                        <a:lnTo>
                          <a:pt x="1045" y="2"/>
                        </a:lnTo>
                        <a:lnTo>
                          <a:pt x="1045" y="6"/>
                        </a:lnTo>
                        <a:lnTo>
                          <a:pt x="1045" y="13"/>
                        </a:lnTo>
                        <a:lnTo>
                          <a:pt x="1045" y="27"/>
                        </a:lnTo>
                        <a:lnTo>
                          <a:pt x="1043" y="56"/>
                        </a:lnTo>
                        <a:lnTo>
                          <a:pt x="1040" y="69"/>
                        </a:lnTo>
                        <a:lnTo>
                          <a:pt x="1039" y="84"/>
                        </a:lnTo>
                        <a:lnTo>
                          <a:pt x="1034" y="112"/>
                        </a:lnTo>
                        <a:lnTo>
                          <a:pt x="1020" y="165"/>
                        </a:lnTo>
                        <a:lnTo>
                          <a:pt x="1010" y="190"/>
                        </a:lnTo>
                        <a:lnTo>
                          <a:pt x="1001" y="217"/>
                        </a:lnTo>
                        <a:lnTo>
                          <a:pt x="990" y="238"/>
                        </a:lnTo>
                        <a:lnTo>
                          <a:pt x="953" y="302"/>
                        </a:lnTo>
                        <a:lnTo>
                          <a:pt x="956" y="302"/>
                        </a:lnTo>
                        <a:lnTo>
                          <a:pt x="960" y="304"/>
                        </a:lnTo>
                        <a:lnTo>
                          <a:pt x="961" y="308"/>
                        </a:lnTo>
                        <a:lnTo>
                          <a:pt x="961" y="315"/>
                        </a:lnTo>
                        <a:lnTo>
                          <a:pt x="960" y="318"/>
                        </a:lnTo>
                        <a:lnTo>
                          <a:pt x="945" y="331"/>
                        </a:lnTo>
                        <a:lnTo>
                          <a:pt x="938" y="337"/>
                        </a:lnTo>
                        <a:lnTo>
                          <a:pt x="932" y="344"/>
                        </a:lnTo>
                        <a:lnTo>
                          <a:pt x="918" y="355"/>
                        </a:lnTo>
                        <a:lnTo>
                          <a:pt x="911" y="360"/>
                        </a:lnTo>
                        <a:lnTo>
                          <a:pt x="907" y="362"/>
                        </a:lnTo>
                        <a:lnTo>
                          <a:pt x="905" y="366"/>
                        </a:lnTo>
                        <a:lnTo>
                          <a:pt x="900" y="367"/>
                        </a:lnTo>
                        <a:lnTo>
                          <a:pt x="896" y="369"/>
                        </a:lnTo>
                        <a:lnTo>
                          <a:pt x="889" y="374"/>
                        </a:lnTo>
                        <a:lnTo>
                          <a:pt x="875" y="382"/>
                        </a:lnTo>
                        <a:lnTo>
                          <a:pt x="866" y="385"/>
                        </a:lnTo>
                        <a:lnTo>
                          <a:pt x="859" y="388"/>
                        </a:lnTo>
                        <a:lnTo>
                          <a:pt x="845" y="394"/>
                        </a:lnTo>
                        <a:lnTo>
                          <a:pt x="825" y="402"/>
                        </a:lnTo>
                        <a:lnTo>
                          <a:pt x="827" y="406"/>
                        </a:lnTo>
                        <a:lnTo>
                          <a:pt x="788" y="417"/>
                        </a:lnTo>
                        <a:lnTo>
                          <a:pt x="750" y="427"/>
                        </a:lnTo>
                        <a:lnTo>
                          <a:pt x="709" y="434"/>
                        </a:lnTo>
                        <a:lnTo>
                          <a:pt x="689" y="436"/>
                        </a:lnTo>
                        <a:lnTo>
                          <a:pt x="669" y="440"/>
                        </a:lnTo>
                        <a:lnTo>
                          <a:pt x="566" y="447"/>
                        </a:lnTo>
                        <a:lnTo>
                          <a:pt x="533" y="450"/>
                        </a:lnTo>
                        <a:lnTo>
                          <a:pt x="501" y="451"/>
                        </a:lnTo>
                        <a:lnTo>
                          <a:pt x="469" y="451"/>
                        </a:lnTo>
                        <a:lnTo>
                          <a:pt x="438" y="450"/>
                        </a:lnTo>
                        <a:lnTo>
                          <a:pt x="374" y="442"/>
                        </a:lnTo>
                        <a:lnTo>
                          <a:pt x="312" y="430"/>
                        </a:lnTo>
                        <a:lnTo>
                          <a:pt x="265" y="416"/>
                        </a:lnTo>
                        <a:lnTo>
                          <a:pt x="221" y="400"/>
                        </a:lnTo>
                        <a:lnTo>
                          <a:pt x="179" y="381"/>
                        </a:lnTo>
                        <a:lnTo>
                          <a:pt x="139" y="360"/>
                        </a:lnTo>
                        <a:lnTo>
                          <a:pt x="99" y="333"/>
                        </a:lnTo>
                        <a:lnTo>
                          <a:pt x="65" y="306"/>
                        </a:lnTo>
                        <a:lnTo>
                          <a:pt x="30" y="274"/>
                        </a:lnTo>
                        <a:lnTo>
                          <a:pt x="0" y="241"/>
                        </a:lnTo>
                        <a:lnTo>
                          <a:pt x="15" y="271"/>
                        </a:lnTo>
                        <a:lnTo>
                          <a:pt x="36" y="301"/>
                        </a:lnTo>
                        <a:lnTo>
                          <a:pt x="59" y="328"/>
                        </a:lnTo>
                        <a:lnTo>
                          <a:pt x="85" y="355"/>
                        </a:lnTo>
                        <a:lnTo>
                          <a:pt x="99" y="369"/>
                        </a:lnTo>
                        <a:lnTo>
                          <a:pt x="117" y="382"/>
                        </a:lnTo>
                        <a:lnTo>
                          <a:pt x="143" y="398"/>
                        </a:lnTo>
                        <a:lnTo>
                          <a:pt x="146" y="398"/>
                        </a:lnTo>
                        <a:lnTo>
                          <a:pt x="200" y="424"/>
                        </a:lnTo>
                        <a:lnTo>
                          <a:pt x="258" y="446"/>
                        </a:lnTo>
                        <a:lnTo>
                          <a:pt x="223" y="426"/>
                        </a:lnTo>
                        <a:lnTo>
                          <a:pt x="312" y="442"/>
                        </a:lnTo>
                        <a:lnTo>
                          <a:pt x="402" y="454"/>
                        </a:lnTo>
                        <a:lnTo>
                          <a:pt x="447" y="458"/>
                        </a:lnTo>
                        <a:lnTo>
                          <a:pt x="493" y="460"/>
                        </a:lnTo>
                        <a:lnTo>
                          <a:pt x="539" y="462"/>
                        </a:lnTo>
                        <a:lnTo>
                          <a:pt x="587" y="462"/>
                        </a:lnTo>
                        <a:lnTo>
                          <a:pt x="696" y="454"/>
                        </a:lnTo>
                        <a:lnTo>
                          <a:pt x="727" y="450"/>
                        </a:lnTo>
                        <a:lnTo>
                          <a:pt x="758" y="444"/>
                        </a:lnTo>
                        <a:lnTo>
                          <a:pt x="788" y="436"/>
                        </a:lnTo>
                        <a:lnTo>
                          <a:pt x="819" y="429"/>
                        </a:lnTo>
                        <a:lnTo>
                          <a:pt x="845" y="420"/>
                        </a:lnTo>
                        <a:lnTo>
                          <a:pt x="871" y="410"/>
                        </a:lnTo>
                        <a:lnTo>
                          <a:pt x="883" y="404"/>
                        </a:lnTo>
                        <a:lnTo>
                          <a:pt x="896" y="399"/>
                        </a:lnTo>
                        <a:lnTo>
                          <a:pt x="921" y="387"/>
                        </a:lnTo>
                        <a:lnTo>
                          <a:pt x="944" y="373"/>
                        </a:lnTo>
                        <a:lnTo>
                          <a:pt x="968" y="357"/>
                        </a:lnTo>
                        <a:lnTo>
                          <a:pt x="990" y="340"/>
                        </a:lnTo>
                        <a:lnTo>
                          <a:pt x="1013" y="324"/>
                        </a:lnTo>
                        <a:lnTo>
                          <a:pt x="1013" y="321"/>
                        </a:lnTo>
                        <a:lnTo>
                          <a:pt x="1064" y="213"/>
                        </a:lnTo>
                        <a:lnTo>
                          <a:pt x="1063" y="213"/>
                        </a:lnTo>
                        <a:lnTo>
                          <a:pt x="1066" y="211"/>
                        </a:lnTo>
                        <a:lnTo>
                          <a:pt x="1080" y="170"/>
                        </a:lnTo>
                        <a:lnTo>
                          <a:pt x="1093" y="129"/>
                        </a:lnTo>
                        <a:lnTo>
                          <a:pt x="1098" y="108"/>
                        </a:lnTo>
                        <a:lnTo>
                          <a:pt x="1100" y="97"/>
                        </a:lnTo>
                        <a:lnTo>
                          <a:pt x="1104" y="87"/>
                        </a:lnTo>
                        <a:lnTo>
                          <a:pt x="1114" y="47"/>
                        </a:lnTo>
                        <a:lnTo>
                          <a:pt x="1082" y="57"/>
                        </a:lnTo>
                        <a:close/>
                        <a:moveTo>
                          <a:pt x="1015" y="276"/>
                        </a:moveTo>
                        <a:lnTo>
                          <a:pt x="1018" y="272"/>
                        </a:lnTo>
                        <a:lnTo>
                          <a:pt x="1018" y="271"/>
                        </a:lnTo>
                        <a:lnTo>
                          <a:pt x="1025" y="264"/>
                        </a:lnTo>
                        <a:lnTo>
                          <a:pt x="1018" y="274"/>
                        </a:lnTo>
                        <a:lnTo>
                          <a:pt x="1015" y="276"/>
                        </a:lnTo>
                        <a:close/>
                      </a:path>
                    </a:pathLst>
                  </a:custGeom>
                  <a:solidFill>
                    <a:srgbClr val="FFC9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59" name="Freeform 1516"/>
                  <p:cNvSpPr/>
                  <p:nvPr/>
                </p:nvSpPr>
                <p:spPr>
                  <a:xfrm>
                    <a:off x="398" y="479"/>
                    <a:ext cx="1" cy="1"/>
                  </a:xfrm>
                  <a:custGeom>
                    <a:avLst/>
                    <a:gdLst>
                      <a:gd name="txL" fmla="*/ 0 w 3"/>
                      <a:gd name="txT" fmla="*/ 0 h 4"/>
                      <a:gd name="txR" fmla="*/ 3 w 3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4">
                        <a:moveTo>
                          <a:pt x="3" y="0"/>
                        </a:moveTo>
                        <a:lnTo>
                          <a:pt x="0" y="4"/>
                        </a:lnTo>
                        <a:lnTo>
                          <a:pt x="3" y="2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60" name="Freeform 1517"/>
                  <p:cNvSpPr/>
                  <p:nvPr/>
                </p:nvSpPr>
                <p:spPr>
                  <a:xfrm>
                    <a:off x="420" y="406"/>
                    <a:ext cx="1" cy="1"/>
                  </a:xfrm>
                  <a:custGeom>
                    <a:avLst/>
                    <a:gdLst>
                      <a:gd name="txL" fmla="*/ 0 w 2"/>
                      <a:gd name="txT" fmla="*/ 0 h 2"/>
                      <a:gd name="txR" fmla="*/ 2 w 2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2" h="2">
                        <a:moveTo>
                          <a:pt x="0" y="2"/>
                        </a:moveTo>
                        <a:lnTo>
                          <a:pt x="2" y="2"/>
                        </a:lnTo>
                        <a:lnTo>
                          <a:pt x="1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FFC7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61" name="Freeform 1518"/>
                  <p:cNvSpPr/>
                  <p:nvPr/>
                </p:nvSpPr>
                <p:spPr>
                  <a:xfrm>
                    <a:off x="426" y="419"/>
                    <a:ext cx="48" cy="71"/>
                  </a:xfrm>
                  <a:custGeom>
                    <a:avLst/>
                    <a:gdLst>
                      <a:gd name="txL" fmla="*/ 0 w 145"/>
                      <a:gd name="txT" fmla="*/ 0 h 214"/>
                      <a:gd name="txR" fmla="*/ 145 w 145"/>
                      <a:gd name="txB" fmla="*/ 214 h 2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5" h="214">
                        <a:moveTo>
                          <a:pt x="145" y="9"/>
                        </a:moveTo>
                        <a:lnTo>
                          <a:pt x="144" y="6"/>
                        </a:lnTo>
                        <a:lnTo>
                          <a:pt x="134" y="0"/>
                        </a:lnTo>
                        <a:lnTo>
                          <a:pt x="104" y="27"/>
                        </a:lnTo>
                        <a:lnTo>
                          <a:pt x="90" y="41"/>
                        </a:lnTo>
                        <a:lnTo>
                          <a:pt x="78" y="59"/>
                        </a:lnTo>
                        <a:lnTo>
                          <a:pt x="61" y="79"/>
                        </a:lnTo>
                        <a:lnTo>
                          <a:pt x="44" y="101"/>
                        </a:lnTo>
                        <a:lnTo>
                          <a:pt x="35" y="111"/>
                        </a:lnTo>
                        <a:lnTo>
                          <a:pt x="30" y="115"/>
                        </a:lnTo>
                        <a:lnTo>
                          <a:pt x="27" y="118"/>
                        </a:lnTo>
                        <a:lnTo>
                          <a:pt x="26" y="118"/>
                        </a:lnTo>
                        <a:lnTo>
                          <a:pt x="26" y="119"/>
                        </a:lnTo>
                        <a:lnTo>
                          <a:pt x="26" y="121"/>
                        </a:lnTo>
                        <a:lnTo>
                          <a:pt x="17" y="131"/>
                        </a:lnTo>
                        <a:lnTo>
                          <a:pt x="12" y="136"/>
                        </a:lnTo>
                        <a:lnTo>
                          <a:pt x="9" y="138"/>
                        </a:lnTo>
                        <a:lnTo>
                          <a:pt x="8" y="138"/>
                        </a:lnTo>
                        <a:lnTo>
                          <a:pt x="8" y="139"/>
                        </a:lnTo>
                        <a:lnTo>
                          <a:pt x="8" y="142"/>
                        </a:lnTo>
                        <a:lnTo>
                          <a:pt x="7" y="145"/>
                        </a:lnTo>
                        <a:lnTo>
                          <a:pt x="32" y="129"/>
                        </a:lnTo>
                        <a:lnTo>
                          <a:pt x="39" y="130"/>
                        </a:lnTo>
                        <a:lnTo>
                          <a:pt x="43" y="132"/>
                        </a:lnTo>
                        <a:lnTo>
                          <a:pt x="48" y="138"/>
                        </a:lnTo>
                        <a:lnTo>
                          <a:pt x="49" y="147"/>
                        </a:lnTo>
                        <a:lnTo>
                          <a:pt x="37" y="165"/>
                        </a:lnTo>
                        <a:lnTo>
                          <a:pt x="25" y="183"/>
                        </a:lnTo>
                        <a:lnTo>
                          <a:pt x="18" y="190"/>
                        </a:lnTo>
                        <a:lnTo>
                          <a:pt x="15" y="191"/>
                        </a:lnTo>
                        <a:lnTo>
                          <a:pt x="14" y="193"/>
                        </a:lnTo>
                        <a:lnTo>
                          <a:pt x="12" y="198"/>
                        </a:lnTo>
                        <a:lnTo>
                          <a:pt x="0" y="214"/>
                        </a:lnTo>
                        <a:lnTo>
                          <a:pt x="21" y="191"/>
                        </a:lnTo>
                        <a:lnTo>
                          <a:pt x="43" y="168"/>
                        </a:lnTo>
                        <a:lnTo>
                          <a:pt x="62" y="144"/>
                        </a:lnTo>
                        <a:lnTo>
                          <a:pt x="81" y="120"/>
                        </a:lnTo>
                        <a:lnTo>
                          <a:pt x="98" y="94"/>
                        </a:lnTo>
                        <a:lnTo>
                          <a:pt x="115" y="66"/>
                        </a:lnTo>
                        <a:lnTo>
                          <a:pt x="131" y="37"/>
                        </a:lnTo>
                        <a:lnTo>
                          <a:pt x="145" y="9"/>
                        </a:lnTo>
                        <a:close/>
                      </a:path>
                    </a:pathLst>
                  </a:custGeom>
                  <a:solidFill>
                    <a:srgbClr val="FFC7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62" name="Freeform 1519"/>
                  <p:cNvSpPr/>
                  <p:nvPr/>
                </p:nvSpPr>
                <p:spPr>
                  <a:xfrm>
                    <a:off x="76" y="218"/>
                    <a:ext cx="5" cy="18"/>
                  </a:xfrm>
                  <a:custGeom>
                    <a:avLst/>
                    <a:gdLst>
                      <a:gd name="txL" fmla="*/ 0 w 13"/>
                      <a:gd name="txT" fmla="*/ 0 h 54"/>
                      <a:gd name="txR" fmla="*/ 13 w 13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54">
                        <a:moveTo>
                          <a:pt x="13" y="11"/>
                        </a:moveTo>
                        <a:lnTo>
                          <a:pt x="11" y="0"/>
                        </a:lnTo>
                        <a:lnTo>
                          <a:pt x="0" y="54"/>
                        </a:lnTo>
                        <a:lnTo>
                          <a:pt x="13" y="11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63" name="Freeform 1520"/>
                  <p:cNvSpPr/>
                  <p:nvPr/>
                </p:nvSpPr>
                <p:spPr>
                  <a:xfrm>
                    <a:off x="34" y="201"/>
                    <a:ext cx="74" cy="168"/>
                  </a:xfrm>
                  <a:custGeom>
                    <a:avLst/>
                    <a:gdLst>
                      <a:gd name="txL" fmla="*/ 0 w 224"/>
                      <a:gd name="txT" fmla="*/ 0 h 504"/>
                      <a:gd name="txR" fmla="*/ 224 w 224"/>
                      <a:gd name="txB" fmla="*/ 504 h 50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4" h="504">
                        <a:moveTo>
                          <a:pt x="139" y="53"/>
                        </a:moveTo>
                        <a:lnTo>
                          <a:pt x="141" y="64"/>
                        </a:lnTo>
                        <a:lnTo>
                          <a:pt x="128" y="107"/>
                        </a:lnTo>
                        <a:lnTo>
                          <a:pt x="90" y="237"/>
                        </a:lnTo>
                        <a:lnTo>
                          <a:pt x="86" y="239"/>
                        </a:lnTo>
                        <a:lnTo>
                          <a:pt x="81" y="245"/>
                        </a:lnTo>
                        <a:lnTo>
                          <a:pt x="67" y="273"/>
                        </a:lnTo>
                        <a:lnTo>
                          <a:pt x="54" y="301"/>
                        </a:lnTo>
                        <a:lnTo>
                          <a:pt x="25" y="357"/>
                        </a:lnTo>
                        <a:lnTo>
                          <a:pt x="25" y="360"/>
                        </a:lnTo>
                        <a:lnTo>
                          <a:pt x="10" y="394"/>
                        </a:lnTo>
                        <a:lnTo>
                          <a:pt x="2" y="427"/>
                        </a:lnTo>
                        <a:lnTo>
                          <a:pt x="0" y="461"/>
                        </a:lnTo>
                        <a:lnTo>
                          <a:pt x="3" y="496"/>
                        </a:lnTo>
                        <a:lnTo>
                          <a:pt x="6" y="499"/>
                        </a:lnTo>
                        <a:lnTo>
                          <a:pt x="9" y="502"/>
                        </a:lnTo>
                        <a:lnTo>
                          <a:pt x="18" y="504"/>
                        </a:lnTo>
                        <a:lnTo>
                          <a:pt x="21" y="504"/>
                        </a:lnTo>
                        <a:lnTo>
                          <a:pt x="54" y="414"/>
                        </a:lnTo>
                        <a:lnTo>
                          <a:pt x="72" y="370"/>
                        </a:lnTo>
                        <a:lnTo>
                          <a:pt x="94" y="327"/>
                        </a:lnTo>
                        <a:lnTo>
                          <a:pt x="115" y="281"/>
                        </a:lnTo>
                        <a:lnTo>
                          <a:pt x="134" y="235"/>
                        </a:lnTo>
                        <a:lnTo>
                          <a:pt x="150" y="187"/>
                        </a:lnTo>
                        <a:lnTo>
                          <a:pt x="163" y="139"/>
                        </a:lnTo>
                        <a:lnTo>
                          <a:pt x="166" y="129"/>
                        </a:lnTo>
                        <a:lnTo>
                          <a:pt x="159" y="105"/>
                        </a:lnTo>
                        <a:lnTo>
                          <a:pt x="159" y="101"/>
                        </a:lnTo>
                        <a:lnTo>
                          <a:pt x="164" y="100"/>
                        </a:lnTo>
                        <a:lnTo>
                          <a:pt x="192" y="127"/>
                        </a:lnTo>
                        <a:lnTo>
                          <a:pt x="224" y="155"/>
                        </a:lnTo>
                        <a:lnTo>
                          <a:pt x="207" y="135"/>
                        </a:lnTo>
                        <a:lnTo>
                          <a:pt x="190" y="111"/>
                        </a:lnTo>
                        <a:lnTo>
                          <a:pt x="177" y="88"/>
                        </a:lnTo>
                        <a:lnTo>
                          <a:pt x="165" y="63"/>
                        </a:lnTo>
                        <a:lnTo>
                          <a:pt x="156" y="39"/>
                        </a:lnTo>
                        <a:lnTo>
                          <a:pt x="151" y="22"/>
                        </a:lnTo>
                        <a:lnTo>
                          <a:pt x="150" y="21"/>
                        </a:lnTo>
                        <a:lnTo>
                          <a:pt x="148" y="17"/>
                        </a:lnTo>
                        <a:lnTo>
                          <a:pt x="138" y="0"/>
                        </a:lnTo>
                        <a:lnTo>
                          <a:pt x="133" y="1"/>
                        </a:lnTo>
                        <a:lnTo>
                          <a:pt x="133" y="7"/>
                        </a:lnTo>
                        <a:lnTo>
                          <a:pt x="134" y="29"/>
                        </a:lnTo>
                        <a:lnTo>
                          <a:pt x="139" y="53"/>
                        </a:lnTo>
                        <a:close/>
                      </a:path>
                    </a:pathLst>
                  </a:custGeom>
                  <a:solidFill>
                    <a:srgbClr val="FFC9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64" name="Freeform 1521"/>
                  <p:cNvSpPr/>
                  <p:nvPr/>
                </p:nvSpPr>
                <p:spPr>
                  <a:xfrm>
                    <a:off x="83" y="204"/>
                    <a:ext cx="1" cy="4"/>
                  </a:xfrm>
                  <a:custGeom>
                    <a:avLst/>
                    <a:gdLst>
                      <a:gd name="txL" fmla="*/ 0 w 4"/>
                      <a:gd name="txT" fmla="*/ 0 h 12"/>
                      <a:gd name="txR" fmla="*/ 4 w 4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12">
                        <a:moveTo>
                          <a:pt x="4" y="0"/>
                        </a:move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3" y="6"/>
                        </a:lnTo>
                        <a:lnTo>
                          <a:pt x="4" y="1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65" name="Freeform 1522"/>
                  <p:cNvSpPr/>
                  <p:nvPr/>
                </p:nvSpPr>
                <p:spPr>
                  <a:xfrm>
                    <a:off x="84" y="206"/>
                    <a:ext cx="1" cy="2"/>
                  </a:xfrm>
                  <a:custGeom>
                    <a:avLst/>
                    <a:gdLst>
                      <a:gd name="txL" fmla="*/ 0 w 1"/>
                      <a:gd name="txT" fmla="*/ 0 h 7"/>
                      <a:gd name="txR" fmla="*/ 1 w 1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7">
                        <a:moveTo>
                          <a:pt x="0" y="6"/>
                        </a:moveTo>
                        <a:lnTo>
                          <a:pt x="1" y="7"/>
                        </a:lnTo>
                        <a:lnTo>
                          <a:pt x="1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FFCC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66" name="Freeform 1523"/>
                  <p:cNvSpPr/>
                  <p:nvPr/>
                </p:nvSpPr>
                <p:spPr>
                  <a:xfrm>
                    <a:off x="159" y="241"/>
                    <a:ext cx="186" cy="65"/>
                  </a:xfrm>
                  <a:custGeom>
                    <a:avLst/>
                    <a:gdLst>
                      <a:gd name="txL" fmla="*/ 0 w 559"/>
                      <a:gd name="txT" fmla="*/ 0 h 196"/>
                      <a:gd name="txR" fmla="*/ 559 w 559"/>
                      <a:gd name="txB" fmla="*/ 196 h 19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59" h="196">
                        <a:moveTo>
                          <a:pt x="10" y="0"/>
                        </a:moveTo>
                        <a:lnTo>
                          <a:pt x="3" y="5"/>
                        </a:lnTo>
                        <a:lnTo>
                          <a:pt x="0" y="12"/>
                        </a:lnTo>
                        <a:lnTo>
                          <a:pt x="3" y="20"/>
                        </a:lnTo>
                        <a:lnTo>
                          <a:pt x="11" y="30"/>
                        </a:lnTo>
                        <a:lnTo>
                          <a:pt x="45" y="63"/>
                        </a:lnTo>
                        <a:lnTo>
                          <a:pt x="60" y="75"/>
                        </a:lnTo>
                        <a:lnTo>
                          <a:pt x="111" y="111"/>
                        </a:lnTo>
                        <a:lnTo>
                          <a:pt x="136" y="126"/>
                        </a:lnTo>
                        <a:lnTo>
                          <a:pt x="162" y="141"/>
                        </a:lnTo>
                        <a:lnTo>
                          <a:pt x="189" y="153"/>
                        </a:lnTo>
                        <a:lnTo>
                          <a:pt x="215" y="164"/>
                        </a:lnTo>
                        <a:lnTo>
                          <a:pt x="241" y="173"/>
                        </a:lnTo>
                        <a:lnTo>
                          <a:pt x="270" y="182"/>
                        </a:lnTo>
                        <a:lnTo>
                          <a:pt x="325" y="191"/>
                        </a:lnTo>
                        <a:lnTo>
                          <a:pt x="382" y="196"/>
                        </a:lnTo>
                        <a:lnTo>
                          <a:pt x="439" y="194"/>
                        </a:lnTo>
                        <a:lnTo>
                          <a:pt x="499" y="186"/>
                        </a:lnTo>
                        <a:lnTo>
                          <a:pt x="559" y="172"/>
                        </a:lnTo>
                        <a:lnTo>
                          <a:pt x="557" y="165"/>
                        </a:lnTo>
                        <a:lnTo>
                          <a:pt x="553" y="161"/>
                        </a:lnTo>
                        <a:lnTo>
                          <a:pt x="547" y="158"/>
                        </a:lnTo>
                        <a:lnTo>
                          <a:pt x="540" y="158"/>
                        </a:lnTo>
                        <a:lnTo>
                          <a:pt x="381" y="158"/>
                        </a:lnTo>
                        <a:lnTo>
                          <a:pt x="325" y="153"/>
                        </a:lnTo>
                        <a:lnTo>
                          <a:pt x="274" y="146"/>
                        </a:lnTo>
                        <a:lnTo>
                          <a:pt x="225" y="134"/>
                        </a:lnTo>
                        <a:lnTo>
                          <a:pt x="178" y="117"/>
                        </a:lnTo>
                        <a:lnTo>
                          <a:pt x="154" y="106"/>
                        </a:lnTo>
                        <a:lnTo>
                          <a:pt x="131" y="94"/>
                        </a:lnTo>
                        <a:lnTo>
                          <a:pt x="89" y="68"/>
                        </a:lnTo>
                        <a:lnTo>
                          <a:pt x="47" y="36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67" name="Freeform 1524"/>
                  <p:cNvSpPr/>
                  <p:nvPr/>
                </p:nvSpPr>
                <p:spPr>
                  <a:xfrm>
                    <a:off x="87" y="234"/>
                    <a:ext cx="92" cy="52"/>
                  </a:xfrm>
                  <a:custGeom>
                    <a:avLst/>
                    <a:gdLst>
                      <a:gd name="txL" fmla="*/ 0 w 277"/>
                      <a:gd name="txT" fmla="*/ 0 h 156"/>
                      <a:gd name="txR" fmla="*/ 277 w 277"/>
                      <a:gd name="txB" fmla="*/ 156 h 1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7" h="156">
                        <a:moveTo>
                          <a:pt x="240" y="128"/>
                        </a:moveTo>
                        <a:lnTo>
                          <a:pt x="237" y="134"/>
                        </a:lnTo>
                        <a:lnTo>
                          <a:pt x="225" y="137"/>
                        </a:lnTo>
                        <a:lnTo>
                          <a:pt x="204" y="129"/>
                        </a:lnTo>
                        <a:lnTo>
                          <a:pt x="186" y="123"/>
                        </a:lnTo>
                        <a:lnTo>
                          <a:pt x="151" y="110"/>
                        </a:lnTo>
                        <a:lnTo>
                          <a:pt x="127" y="97"/>
                        </a:lnTo>
                        <a:lnTo>
                          <a:pt x="106" y="84"/>
                        </a:lnTo>
                        <a:lnTo>
                          <a:pt x="84" y="69"/>
                        </a:lnTo>
                        <a:lnTo>
                          <a:pt x="65" y="55"/>
                        </a:lnTo>
                        <a:lnTo>
                          <a:pt x="33" y="27"/>
                        </a:lnTo>
                        <a:lnTo>
                          <a:pt x="5" y="0"/>
                        </a:lnTo>
                        <a:lnTo>
                          <a:pt x="0" y="1"/>
                        </a:lnTo>
                        <a:lnTo>
                          <a:pt x="0" y="5"/>
                        </a:lnTo>
                        <a:lnTo>
                          <a:pt x="7" y="29"/>
                        </a:lnTo>
                        <a:lnTo>
                          <a:pt x="11" y="38"/>
                        </a:lnTo>
                        <a:lnTo>
                          <a:pt x="17" y="49"/>
                        </a:lnTo>
                        <a:lnTo>
                          <a:pt x="34" y="68"/>
                        </a:lnTo>
                        <a:lnTo>
                          <a:pt x="54" y="90"/>
                        </a:lnTo>
                        <a:lnTo>
                          <a:pt x="77" y="110"/>
                        </a:lnTo>
                        <a:lnTo>
                          <a:pt x="100" y="126"/>
                        </a:lnTo>
                        <a:lnTo>
                          <a:pt x="126" y="139"/>
                        </a:lnTo>
                        <a:lnTo>
                          <a:pt x="153" y="147"/>
                        </a:lnTo>
                        <a:lnTo>
                          <a:pt x="181" y="153"/>
                        </a:lnTo>
                        <a:lnTo>
                          <a:pt x="210" y="156"/>
                        </a:lnTo>
                        <a:lnTo>
                          <a:pt x="243" y="156"/>
                        </a:lnTo>
                        <a:lnTo>
                          <a:pt x="245" y="149"/>
                        </a:lnTo>
                        <a:lnTo>
                          <a:pt x="246" y="143"/>
                        </a:lnTo>
                        <a:lnTo>
                          <a:pt x="245" y="141"/>
                        </a:lnTo>
                        <a:lnTo>
                          <a:pt x="243" y="140"/>
                        </a:lnTo>
                        <a:lnTo>
                          <a:pt x="245" y="140"/>
                        </a:lnTo>
                        <a:lnTo>
                          <a:pt x="277" y="131"/>
                        </a:lnTo>
                        <a:lnTo>
                          <a:pt x="274" y="123"/>
                        </a:lnTo>
                        <a:lnTo>
                          <a:pt x="270" y="119"/>
                        </a:lnTo>
                        <a:lnTo>
                          <a:pt x="265" y="115"/>
                        </a:lnTo>
                        <a:lnTo>
                          <a:pt x="261" y="114"/>
                        </a:lnTo>
                        <a:lnTo>
                          <a:pt x="256" y="123"/>
                        </a:lnTo>
                        <a:lnTo>
                          <a:pt x="252" y="129"/>
                        </a:lnTo>
                        <a:lnTo>
                          <a:pt x="240" y="123"/>
                        </a:lnTo>
                        <a:lnTo>
                          <a:pt x="240" y="128"/>
                        </a:lnTo>
                        <a:close/>
                      </a:path>
                    </a:pathLst>
                  </a:custGeom>
                  <a:solidFill>
                    <a:srgbClr val="FFD0B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68" name="Freeform 1525"/>
                  <p:cNvSpPr/>
                  <p:nvPr/>
                </p:nvSpPr>
                <p:spPr>
                  <a:xfrm>
                    <a:off x="168" y="281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1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69" name="Freeform 1526"/>
                  <p:cNvSpPr/>
                  <p:nvPr/>
                </p:nvSpPr>
                <p:spPr>
                  <a:xfrm>
                    <a:off x="249" y="522"/>
                    <a:ext cx="87" cy="15"/>
                  </a:xfrm>
                  <a:custGeom>
                    <a:avLst/>
                    <a:gdLst>
                      <a:gd name="txL" fmla="*/ 0 w 261"/>
                      <a:gd name="txT" fmla="*/ 0 h 45"/>
                      <a:gd name="txR" fmla="*/ 261 w 261"/>
                      <a:gd name="txB" fmla="*/ 45 h 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1" h="45">
                        <a:moveTo>
                          <a:pt x="261" y="4"/>
                        </a:moveTo>
                        <a:lnTo>
                          <a:pt x="259" y="0"/>
                        </a:lnTo>
                        <a:lnTo>
                          <a:pt x="247" y="4"/>
                        </a:lnTo>
                        <a:lnTo>
                          <a:pt x="199" y="16"/>
                        </a:lnTo>
                        <a:lnTo>
                          <a:pt x="175" y="21"/>
                        </a:lnTo>
                        <a:lnTo>
                          <a:pt x="153" y="26"/>
                        </a:lnTo>
                        <a:lnTo>
                          <a:pt x="105" y="32"/>
                        </a:lnTo>
                        <a:lnTo>
                          <a:pt x="59" y="36"/>
                        </a:lnTo>
                        <a:lnTo>
                          <a:pt x="0" y="45"/>
                        </a:lnTo>
                        <a:lnTo>
                          <a:pt x="103" y="38"/>
                        </a:lnTo>
                        <a:lnTo>
                          <a:pt x="123" y="34"/>
                        </a:lnTo>
                        <a:lnTo>
                          <a:pt x="143" y="32"/>
                        </a:lnTo>
                        <a:lnTo>
                          <a:pt x="184" y="25"/>
                        </a:lnTo>
                        <a:lnTo>
                          <a:pt x="222" y="15"/>
                        </a:lnTo>
                        <a:lnTo>
                          <a:pt x="261" y="4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70" name="Freeform 1527"/>
                  <p:cNvSpPr/>
                  <p:nvPr/>
                </p:nvSpPr>
                <p:spPr>
                  <a:xfrm>
                    <a:off x="107" y="521"/>
                    <a:ext cx="54" cy="22"/>
                  </a:xfrm>
                  <a:custGeom>
                    <a:avLst/>
                    <a:gdLst>
                      <a:gd name="txL" fmla="*/ 0 w 163"/>
                      <a:gd name="txT" fmla="*/ 0 h 68"/>
                      <a:gd name="txR" fmla="*/ 163 w 163"/>
                      <a:gd name="txB" fmla="*/ 68 h 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3" h="68">
                        <a:moveTo>
                          <a:pt x="3" y="0"/>
                        </a:moveTo>
                        <a:lnTo>
                          <a:pt x="0" y="4"/>
                        </a:lnTo>
                        <a:lnTo>
                          <a:pt x="17" y="13"/>
                        </a:lnTo>
                        <a:lnTo>
                          <a:pt x="36" y="23"/>
                        </a:lnTo>
                        <a:lnTo>
                          <a:pt x="76" y="41"/>
                        </a:lnTo>
                        <a:lnTo>
                          <a:pt x="118" y="55"/>
                        </a:lnTo>
                        <a:lnTo>
                          <a:pt x="139" y="61"/>
                        </a:lnTo>
                        <a:lnTo>
                          <a:pt x="163" y="68"/>
                        </a:lnTo>
                        <a:lnTo>
                          <a:pt x="139" y="59"/>
                        </a:lnTo>
                        <a:lnTo>
                          <a:pt x="118" y="48"/>
                        </a:lnTo>
                        <a:lnTo>
                          <a:pt x="60" y="26"/>
                        </a:lnTo>
                        <a:lnTo>
                          <a:pt x="6" y="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71" name="Freeform 1528"/>
                  <p:cNvSpPr/>
                  <p:nvPr/>
                </p:nvSpPr>
                <p:spPr>
                  <a:xfrm>
                    <a:off x="376" y="460"/>
                    <a:ext cx="18" cy="29"/>
                  </a:xfrm>
                  <a:custGeom>
                    <a:avLst/>
                    <a:gdLst>
                      <a:gd name="txL" fmla="*/ 0 w 54"/>
                      <a:gd name="txT" fmla="*/ 0 h 87"/>
                      <a:gd name="txR" fmla="*/ 54 w 54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" h="87">
                        <a:moveTo>
                          <a:pt x="43" y="21"/>
                        </a:moveTo>
                        <a:lnTo>
                          <a:pt x="54" y="0"/>
                        </a:lnTo>
                        <a:lnTo>
                          <a:pt x="42" y="21"/>
                        </a:lnTo>
                        <a:lnTo>
                          <a:pt x="21" y="55"/>
                        </a:lnTo>
                        <a:lnTo>
                          <a:pt x="15" y="62"/>
                        </a:lnTo>
                        <a:lnTo>
                          <a:pt x="10" y="71"/>
                        </a:lnTo>
                        <a:lnTo>
                          <a:pt x="0" y="87"/>
                        </a:lnTo>
                        <a:lnTo>
                          <a:pt x="4" y="85"/>
                        </a:lnTo>
                        <a:lnTo>
                          <a:pt x="6" y="85"/>
                        </a:lnTo>
                        <a:lnTo>
                          <a:pt x="43" y="21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72" name="Freeform 1529"/>
                  <p:cNvSpPr/>
                  <p:nvPr/>
                </p:nvSpPr>
                <p:spPr>
                  <a:xfrm>
                    <a:off x="368" y="79"/>
                    <a:ext cx="181" cy="419"/>
                  </a:xfrm>
                  <a:custGeom>
                    <a:avLst/>
                    <a:gdLst>
                      <a:gd name="txL" fmla="*/ 0 w 543"/>
                      <a:gd name="txT" fmla="*/ 0 h 1258"/>
                      <a:gd name="txR" fmla="*/ 543 w 543"/>
                      <a:gd name="txB" fmla="*/ 1258 h 12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3" h="1258">
                        <a:moveTo>
                          <a:pt x="1" y="8"/>
                        </a:moveTo>
                        <a:lnTo>
                          <a:pt x="0" y="9"/>
                        </a:lnTo>
                        <a:lnTo>
                          <a:pt x="28" y="30"/>
                        </a:lnTo>
                        <a:lnTo>
                          <a:pt x="57" y="56"/>
                        </a:lnTo>
                        <a:lnTo>
                          <a:pt x="83" y="82"/>
                        </a:lnTo>
                        <a:lnTo>
                          <a:pt x="111" y="111"/>
                        </a:lnTo>
                        <a:lnTo>
                          <a:pt x="159" y="150"/>
                        </a:lnTo>
                        <a:lnTo>
                          <a:pt x="193" y="185"/>
                        </a:lnTo>
                        <a:lnTo>
                          <a:pt x="226" y="222"/>
                        </a:lnTo>
                        <a:lnTo>
                          <a:pt x="256" y="262"/>
                        </a:lnTo>
                        <a:lnTo>
                          <a:pt x="286" y="305"/>
                        </a:lnTo>
                        <a:lnTo>
                          <a:pt x="301" y="339"/>
                        </a:lnTo>
                        <a:lnTo>
                          <a:pt x="339" y="449"/>
                        </a:lnTo>
                        <a:lnTo>
                          <a:pt x="329" y="443"/>
                        </a:lnTo>
                        <a:lnTo>
                          <a:pt x="322" y="437"/>
                        </a:lnTo>
                        <a:lnTo>
                          <a:pt x="316" y="429"/>
                        </a:lnTo>
                        <a:lnTo>
                          <a:pt x="311" y="418"/>
                        </a:lnTo>
                        <a:lnTo>
                          <a:pt x="328" y="468"/>
                        </a:lnTo>
                        <a:lnTo>
                          <a:pt x="342" y="522"/>
                        </a:lnTo>
                        <a:lnTo>
                          <a:pt x="352" y="576"/>
                        </a:lnTo>
                        <a:lnTo>
                          <a:pt x="359" y="634"/>
                        </a:lnTo>
                        <a:lnTo>
                          <a:pt x="370" y="760"/>
                        </a:lnTo>
                        <a:lnTo>
                          <a:pt x="371" y="755"/>
                        </a:lnTo>
                        <a:lnTo>
                          <a:pt x="375" y="773"/>
                        </a:lnTo>
                        <a:lnTo>
                          <a:pt x="378" y="792"/>
                        </a:lnTo>
                        <a:lnTo>
                          <a:pt x="378" y="811"/>
                        </a:lnTo>
                        <a:lnTo>
                          <a:pt x="377" y="831"/>
                        </a:lnTo>
                        <a:lnTo>
                          <a:pt x="361" y="879"/>
                        </a:lnTo>
                        <a:lnTo>
                          <a:pt x="361" y="883"/>
                        </a:lnTo>
                        <a:lnTo>
                          <a:pt x="363" y="886"/>
                        </a:lnTo>
                        <a:lnTo>
                          <a:pt x="354" y="919"/>
                        </a:lnTo>
                        <a:lnTo>
                          <a:pt x="353" y="919"/>
                        </a:lnTo>
                        <a:lnTo>
                          <a:pt x="349" y="922"/>
                        </a:lnTo>
                        <a:lnTo>
                          <a:pt x="339" y="940"/>
                        </a:lnTo>
                        <a:lnTo>
                          <a:pt x="315" y="976"/>
                        </a:lnTo>
                        <a:lnTo>
                          <a:pt x="291" y="1012"/>
                        </a:lnTo>
                        <a:lnTo>
                          <a:pt x="277" y="1028"/>
                        </a:lnTo>
                        <a:lnTo>
                          <a:pt x="265" y="1046"/>
                        </a:lnTo>
                        <a:lnTo>
                          <a:pt x="239" y="1082"/>
                        </a:lnTo>
                        <a:lnTo>
                          <a:pt x="196" y="1135"/>
                        </a:lnTo>
                        <a:lnTo>
                          <a:pt x="162" y="1175"/>
                        </a:lnTo>
                        <a:lnTo>
                          <a:pt x="155" y="1183"/>
                        </a:lnTo>
                        <a:lnTo>
                          <a:pt x="145" y="1190"/>
                        </a:lnTo>
                        <a:lnTo>
                          <a:pt x="119" y="1211"/>
                        </a:lnTo>
                        <a:lnTo>
                          <a:pt x="113" y="1217"/>
                        </a:lnTo>
                        <a:lnTo>
                          <a:pt x="84" y="1242"/>
                        </a:lnTo>
                        <a:lnTo>
                          <a:pt x="84" y="1246"/>
                        </a:lnTo>
                        <a:lnTo>
                          <a:pt x="84" y="1248"/>
                        </a:lnTo>
                        <a:lnTo>
                          <a:pt x="87" y="1252"/>
                        </a:lnTo>
                        <a:lnTo>
                          <a:pt x="89" y="1254"/>
                        </a:lnTo>
                        <a:lnTo>
                          <a:pt x="94" y="1258"/>
                        </a:lnTo>
                        <a:lnTo>
                          <a:pt x="105" y="1255"/>
                        </a:lnTo>
                        <a:lnTo>
                          <a:pt x="143" y="1230"/>
                        </a:lnTo>
                        <a:lnTo>
                          <a:pt x="143" y="1235"/>
                        </a:lnTo>
                        <a:lnTo>
                          <a:pt x="129" y="1240"/>
                        </a:lnTo>
                        <a:lnTo>
                          <a:pt x="127" y="1244"/>
                        </a:lnTo>
                        <a:lnTo>
                          <a:pt x="127" y="1254"/>
                        </a:lnTo>
                        <a:lnTo>
                          <a:pt x="131" y="1254"/>
                        </a:lnTo>
                        <a:lnTo>
                          <a:pt x="217" y="1230"/>
                        </a:lnTo>
                        <a:lnTo>
                          <a:pt x="217" y="1240"/>
                        </a:lnTo>
                        <a:lnTo>
                          <a:pt x="221" y="1246"/>
                        </a:lnTo>
                        <a:lnTo>
                          <a:pt x="227" y="1250"/>
                        </a:lnTo>
                        <a:lnTo>
                          <a:pt x="233" y="1252"/>
                        </a:lnTo>
                        <a:lnTo>
                          <a:pt x="243" y="1250"/>
                        </a:lnTo>
                        <a:lnTo>
                          <a:pt x="297" y="1212"/>
                        </a:lnTo>
                        <a:lnTo>
                          <a:pt x="295" y="1214"/>
                        </a:lnTo>
                        <a:lnTo>
                          <a:pt x="297" y="1218"/>
                        </a:lnTo>
                        <a:lnTo>
                          <a:pt x="301" y="1223"/>
                        </a:lnTo>
                        <a:lnTo>
                          <a:pt x="313" y="1220"/>
                        </a:lnTo>
                        <a:lnTo>
                          <a:pt x="361" y="1175"/>
                        </a:lnTo>
                        <a:lnTo>
                          <a:pt x="358" y="1177"/>
                        </a:lnTo>
                        <a:lnTo>
                          <a:pt x="454" y="1058"/>
                        </a:lnTo>
                        <a:lnTo>
                          <a:pt x="463" y="1039"/>
                        </a:lnTo>
                        <a:lnTo>
                          <a:pt x="468" y="1030"/>
                        </a:lnTo>
                        <a:lnTo>
                          <a:pt x="471" y="1025"/>
                        </a:lnTo>
                        <a:lnTo>
                          <a:pt x="472" y="1022"/>
                        </a:lnTo>
                        <a:lnTo>
                          <a:pt x="474" y="1021"/>
                        </a:lnTo>
                        <a:lnTo>
                          <a:pt x="484" y="1002"/>
                        </a:lnTo>
                        <a:lnTo>
                          <a:pt x="489" y="993"/>
                        </a:lnTo>
                        <a:lnTo>
                          <a:pt x="491" y="988"/>
                        </a:lnTo>
                        <a:lnTo>
                          <a:pt x="492" y="985"/>
                        </a:lnTo>
                        <a:lnTo>
                          <a:pt x="495" y="984"/>
                        </a:lnTo>
                        <a:lnTo>
                          <a:pt x="513" y="946"/>
                        </a:lnTo>
                        <a:lnTo>
                          <a:pt x="520" y="925"/>
                        </a:lnTo>
                        <a:lnTo>
                          <a:pt x="528" y="906"/>
                        </a:lnTo>
                        <a:lnTo>
                          <a:pt x="528" y="903"/>
                        </a:lnTo>
                        <a:lnTo>
                          <a:pt x="528" y="887"/>
                        </a:lnTo>
                        <a:lnTo>
                          <a:pt x="527" y="873"/>
                        </a:lnTo>
                        <a:lnTo>
                          <a:pt x="526" y="874"/>
                        </a:lnTo>
                        <a:lnTo>
                          <a:pt x="523" y="875"/>
                        </a:lnTo>
                        <a:lnTo>
                          <a:pt x="543" y="820"/>
                        </a:lnTo>
                        <a:lnTo>
                          <a:pt x="516" y="887"/>
                        </a:lnTo>
                        <a:lnTo>
                          <a:pt x="513" y="893"/>
                        </a:lnTo>
                        <a:lnTo>
                          <a:pt x="513" y="894"/>
                        </a:lnTo>
                        <a:lnTo>
                          <a:pt x="514" y="894"/>
                        </a:lnTo>
                        <a:lnTo>
                          <a:pt x="505" y="911"/>
                        </a:lnTo>
                        <a:lnTo>
                          <a:pt x="498" y="929"/>
                        </a:lnTo>
                        <a:lnTo>
                          <a:pt x="481" y="964"/>
                        </a:lnTo>
                        <a:lnTo>
                          <a:pt x="475" y="971"/>
                        </a:lnTo>
                        <a:lnTo>
                          <a:pt x="471" y="979"/>
                        </a:lnTo>
                        <a:lnTo>
                          <a:pt x="461" y="996"/>
                        </a:lnTo>
                        <a:lnTo>
                          <a:pt x="455" y="1003"/>
                        </a:lnTo>
                        <a:lnTo>
                          <a:pt x="450" y="1012"/>
                        </a:lnTo>
                        <a:lnTo>
                          <a:pt x="441" y="1028"/>
                        </a:lnTo>
                        <a:lnTo>
                          <a:pt x="417" y="1058"/>
                        </a:lnTo>
                        <a:lnTo>
                          <a:pt x="391" y="1087"/>
                        </a:lnTo>
                        <a:lnTo>
                          <a:pt x="364" y="1114"/>
                        </a:lnTo>
                        <a:lnTo>
                          <a:pt x="335" y="1140"/>
                        </a:lnTo>
                        <a:lnTo>
                          <a:pt x="334" y="1139"/>
                        </a:lnTo>
                        <a:lnTo>
                          <a:pt x="382" y="1082"/>
                        </a:lnTo>
                        <a:lnTo>
                          <a:pt x="339" y="1123"/>
                        </a:lnTo>
                        <a:lnTo>
                          <a:pt x="313" y="1150"/>
                        </a:lnTo>
                        <a:lnTo>
                          <a:pt x="287" y="1176"/>
                        </a:lnTo>
                        <a:lnTo>
                          <a:pt x="258" y="1200"/>
                        </a:lnTo>
                        <a:lnTo>
                          <a:pt x="228" y="1224"/>
                        </a:lnTo>
                        <a:lnTo>
                          <a:pt x="223" y="1224"/>
                        </a:lnTo>
                        <a:lnTo>
                          <a:pt x="220" y="1218"/>
                        </a:lnTo>
                        <a:lnTo>
                          <a:pt x="221" y="1213"/>
                        </a:lnTo>
                        <a:lnTo>
                          <a:pt x="222" y="1210"/>
                        </a:lnTo>
                        <a:lnTo>
                          <a:pt x="233" y="1200"/>
                        </a:lnTo>
                        <a:lnTo>
                          <a:pt x="228" y="1199"/>
                        </a:lnTo>
                        <a:lnTo>
                          <a:pt x="223" y="1195"/>
                        </a:lnTo>
                        <a:lnTo>
                          <a:pt x="231" y="1188"/>
                        </a:lnTo>
                        <a:lnTo>
                          <a:pt x="216" y="1194"/>
                        </a:lnTo>
                        <a:lnTo>
                          <a:pt x="210" y="1195"/>
                        </a:lnTo>
                        <a:lnTo>
                          <a:pt x="205" y="1195"/>
                        </a:lnTo>
                        <a:lnTo>
                          <a:pt x="202" y="1193"/>
                        </a:lnTo>
                        <a:lnTo>
                          <a:pt x="199" y="1189"/>
                        </a:lnTo>
                        <a:lnTo>
                          <a:pt x="295" y="1116"/>
                        </a:lnTo>
                        <a:lnTo>
                          <a:pt x="317" y="1087"/>
                        </a:lnTo>
                        <a:lnTo>
                          <a:pt x="339" y="1060"/>
                        </a:lnTo>
                        <a:lnTo>
                          <a:pt x="359" y="1031"/>
                        </a:lnTo>
                        <a:lnTo>
                          <a:pt x="369" y="1016"/>
                        </a:lnTo>
                        <a:lnTo>
                          <a:pt x="373" y="1009"/>
                        </a:lnTo>
                        <a:lnTo>
                          <a:pt x="376" y="1006"/>
                        </a:lnTo>
                        <a:lnTo>
                          <a:pt x="379" y="1003"/>
                        </a:lnTo>
                        <a:lnTo>
                          <a:pt x="377" y="1006"/>
                        </a:lnTo>
                        <a:lnTo>
                          <a:pt x="331" y="1050"/>
                        </a:lnTo>
                        <a:lnTo>
                          <a:pt x="340" y="1031"/>
                        </a:lnTo>
                        <a:lnTo>
                          <a:pt x="357" y="988"/>
                        </a:lnTo>
                        <a:lnTo>
                          <a:pt x="348" y="1000"/>
                        </a:lnTo>
                        <a:lnTo>
                          <a:pt x="341" y="1013"/>
                        </a:lnTo>
                        <a:lnTo>
                          <a:pt x="333" y="1025"/>
                        </a:lnTo>
                        <a:lnTo>
                          <a:pt x="325" y="1038"/>
                        </a:lnTo>
                        <a:lnTo>
                          <a:pt x="307" y="1062"/>
                        </a:lnTo>
                        <a:lnTo>
                          <a:pt x="289" y="1086"/>
                        </a:lnTo>
                        <a:lnTo>
                          <a:pt x="286" y="1093"/>
                        </a:lnTo>
                        <a:lnTo>
                          <a:pt x="259" y="1118"/>
                        </a:lnTo>
                        <a:lnTo>
                          <a:pt x="261" y="1116"/>
                        </a:lnTo>
                        <a:lnTo>
                          <a:pt x="220" y="1152"/>
                        </a:lnTo>
                        <a:lnTo>
                          <a:pt x="229" y="1129"/>
                        </a:lnTo>
                        <a:lnTo>
                          <a:pt x="243" y="1106"/>
                        </a:lnTo>
                        <a:lnTo>
                          <a:pt x="258" y="1082"/>
                        </a:lnTo>
                        <a:lnTo>
                          <a:pt x="276" y="1060"/>
                        </a:lnTo>
                        <a:lnTo>
                          <a:pt x="285" y="1045"/>
                        </a:lnTo>
                        <a:lnTo>
                          <a:pt x="294" y="1032"/>
                        </a:lnTo>
                        <a:lnTo>
                          <a:pt x="312" y="1006"/>
                        </a:lnTo>
                        <a:lnTo>
                          <a:pt x="329" y="978"/>
                        </a:lnTo>
                        <a:lnTo>
                          <a:pt x="345" y="952"/>
                        </a:lnTo>
                        <a:lnTo>
                          <a:pt x="349" y="941"/>
                        </a:lnTo>
                        <a:lnTo>
                          <a:pt x="346" y="949"/>
                        </a:lnTo>
                        <a:lnTo>
                          <a:pt x="370" y="901"/>
                        </a:lnTo>
                        <a:lnTo>
                          <a:pt x="393" y="853"/>
                        </a:lnTo>
                        <a:lnTo>
                          <a:pt x="399" y="805"/>
                        </a:lnTo>
                        <a:lnTo>
                          <a:pt x="400" y="781"/>
                        </a:lnTo>
                        <a:lnTo>
                          <a:pt x="402" y="759"/>
                        </a:lnTo>
                        <a:lnTo>
                          <a:pt x="403" y="711"/>
                        </a:lnTo>
                        <a:lnTo>
                          <a:pt x="403" y="687"/>
                        </a:lnTo>
                        <a:lnTo>
                          <a:pt x="403" y="675"/>
                        </a:lnTo>
                        <a:lnTo>
                          <a:pt x="403" y="669"/>
                        </a:lnTo>
                        <a:lnTo>
                          <a:pt x="405" y="664"/>
                        </a:lnTo>
                        <a:lnTo>
                          <a:pt x="397" y="544"/>
                        </a:lnTo>
                        <a:lnTo>
                          <a:pt x="388" y="424"/>
                        </a:lnTo>
                        <a:lnTo>
                          <a:pt x="383" y="402"/>
                        </a:lnTo>
                        <a:lnTo>
                          <a:pt x="377" y="382"/>
                        </a:lnTo>
                        <a:lnTo>
                          <a:pt x="369" y="361"/>
                        </a:lnTo>
                        <a:lnTo>
                          <a:pt x="360" y="343"/>
                        </a:lnTo>
                        <a:lnTo>
                          <a:pt x="357" y="331"/>
                        </a:lnTo>
                        <a:lnTo>
                          <a:pt x="324" y="285"/>
                        </a:lnTo>
                        <a:lnTo>
                          <a:pt x="291" y="240"/>
                        </a:lnTo>
                        <a:lnTo>
                          <a:pt x="255" y="198"/>
                        </a:lnTo>
                        <a:lnTo>
                          <a:pt x="217" y="160"/>
                        </a:lnTo>
                        <a:lnTo>
                          <a:pt x="178" y="123"/>
                        </a:lnTo>
                        <a:lnTo>
                          <a:pt x="136" y="88"/>
                        </a:lnTo>
                        <a:lnTo>
                          <a:pt x="91" y="56"/>
                        </a:lnTo>
                        <a:lnTo>
                          <a:pt x="47" y="26"/>
                        </a:lnTo>
                        <a:lnTo>
                          <a:pt x="2" y="0"/>
                        </a:lnTo>
                        <a:lnTo>
                          <a:pt x="2" y="5"/>
                        </a:lnTo>
                        <a:lnTo>
                          <a:pt x="1" y="8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73" name="Freeform 1530"/>
                  <p:cNvSpPr/>
                  <p:nvPr/>
                </p:nvSpPr>
                <p:spPr>
                  <a:xfrm>
                    <a:off x="161" y="34"/>
                    <a:ext cx="388" cy="380"/>
                  </a:xfrm>
                  <a:custGeom>
                    <a:avLst/>
                    <a:gdLst>
                      <a:gd name="txL" fmla="*/ 0 w 1163"/>
                      <a:gd name="txT" fmla="*/ 0 h 1141"/>
                      <a:gd name="txR" fmla="*/ 1163 w 1163"/>
                      <a:gd name="txB" fmla="*/ 1141 h 11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63" h="1141">
                        <a:moveTo>
                          <a:pt x="622" y="144"/>
                        </a:moveTo>
                        <a:lnTo>
                          <a:pt x="623" y="143"/>
                        </a:lnTo>
                        <a:lnTo>
                          <a:pt x="624" y="140"/>
                        </a:lnTo>
                        <a:lnTo>
                          <a:pt x="624" y="135"/>
                        </a:lnTo>
                        <a:lnTo>
                          <a:pt x="669" y="161"/>
                        </a:lnTo>
                        <a:lnTo>
                          <a:pt x="713" y="191"/>
                        </a:lnTo>
                        <a:lnTo>
                          <a:pt x="758" y="223"/>
                        </a:lnTo>
                        <a:lnTo>
                          <a:pt x="800" y="258"/>
                        </a:lnTo>
                        <a:lnTo>
                          <a:pt x="839" y="295"/>
                        </a:lnTo>
                        <a:lnTo>
                          <a:pt x="877" y="333"/>
                        </a:lnTo>
                        <a:lnTo>
                          <a:pt x="913" y="375"/>
                        </a:lnTo>
                        <a:lnTo>
                          <a:pt x="946" y="420"/>
                        </a:lnTo>
                        <a:lnTo>
                          <a:pt x="979" y="466"/>
                        </a:lnTo>
                        <a:lnTo>
                          <a:pt x="977" y="462"/>
                        </a:lnTo>
                        <a:lnTo>
                          <a:pt x="979" y="462"/>
                        </a:lnTo>
                        <a:lnTo>
                          <a:pt x="983" y="474"/>
                        </a:lnTo>
                        <a:lnTo>
                          <a:pt x="985" y="476"/>
                        </a:lnTo>
                        <a:lnTo>
                          <a:pt x="994" y="483"/>
                        </a:lnTo>
                        <a:lnTo>
                          <a:pt x="1007" y="514"/>
                        </a:lnTo>
                        <a:lnTo>
                          <a:pt x="1039" y="578"/>
                        </a:lnTo>
                        <a:lnTo>
                          <a:pt x="1065" y="644"/>
                        </a:lnTo>
                        <a:lnTo>
                          <a:pt x="1069" y="685"/>
                        </a:lnTo>
                        <a:lnTo>
                          <a:pt x="1071" y="727"/>
                        </a:lnTo>
                        <a:lnTo>
                          <a:pt x="1073" y="813"/>
                        </a:lnTo>
                        <a:lnTo>
                          <a:pt x="1073" y="838"/>
                        </a:lnTo>
                        <a:lnTo>
                          <a:pt x="1070" y="877"/>
                        </a:lnTo>
                        <a:lnTo>
                          <a:pt x="1065" y="916"/>
                        </a:lnTo>
                        <a:lnTo>
                          <a:pt x="1059" y="955"/>
                        </a:lnTo>
                        <a:lnTo>
                          <a:pt x="1054" y="974"/>
                        </a:lnTo>
                        <a:lnTo>
                          <a:pt x="1052" y="984"/>
                        </a:lnTo>
                        <a:lnTo>
                          <a:pt x="1051" y="988"/>
                        </a:lnTo>
                        <a:lnTo>
                          <a:pt x="1051" y="994"/>
                        </a:lnTo>
                        <a:lnTo>
                          <a:pt x="1040" y="1030"/>
                        </a:lnTo>
                        <a:lnTo>
                          <a:pt x="1028" y="1068"/>
                        </a:lnTo>
                        <a:lnTo>
                          <a:pt x="1015" y="1104"/>
                        </a:lnTo>
                        <a:lnTo>
                          <a:pt x="1010" y="1112"/>
                        </a:lnTo>
                        <a:lnTo>
                          <a:pt x="1006" y="1122"/>
                        </a:lnTo>
                        <a:lnTo>
                          <a:pt x="999" y="1141"/>
                        </a:lnTo>
                        <a:lnTo>
                          <a:pt x="1001" y="1138"/>
                        </a:lnTo>
                        <a:lnTo>
                          <a:pt x="1036" y="1083"/>
                        </a:lnTo>
                        <a:lnTo>
                          <a:pt x="1052" y="1054"/>
                        </a:lnTo>
                        <a:lnTo>
                          <a:pt x="1069" y="1027"/>
                        </a:lnTo>
                        <a:lnTo>
                          <a:pt x="1083" y="997"/>
                        </a:lnTo>
                        <a:lnTo>
                          <a:pt x="1097" y="968"/>
                        </a:lnTo>
                        <a:lnTo>
                          <a:pt x="1125" y="908"/>
                        </a:lnTo>
                        <a:lnTo>
                          <a:pt x="1126" y="908"/>
                        </a:lnTo>
                        <a:lnTo>
                          <a:pt x="1107" y="973"/>
                        </a:lnTo>
                        <a:lnTo>
                          <a:pt x="1107" y="979"/>
                        </a:lnTo>
                        <a:lnTo>
                          <a:pt x="1108" y="981"/>
                        </a:lnTo>
                        <a:lnTo>
                          <a:pt x="1103" y="996"/>
                        </a:lnTo>
                        <a:lnTo>
                          <a:pt x="1105" y="998"/>
                        </a:lnTo>
                        <a:lnTo>
                          <a:pt x="1123" y="948"/>
                        </a:lnTo>
                        <a:lnTo>
                          <a:pt x="1138" y="897"/>
                        </a:lnTo>
                        <a:lnTo>
                          <a:pt x="1144" y="871"/>
                        </a:lnTo>
                        <a:lnTo>
                          <a:pt x="1151" y="846"/>
                        </a:lnTo>
                        <a:lnTo>
                          <a:pt x="1163" y="795"/>
                        </a:lnTo>
                        <a:lnTo>
                          <a:pt x="1091" y="970"/>
                        </a:lnTo>
                        <a:lnTo>
                          <a:pt x="1097" y="932"/>
                        </a:lnTo>
                        <a:lnTo>
                          <a:pt x="1101" y="895"/>
                        </a:lnTo>
                        <a:lnTo>
                          <a:pt x="1102" y="858"/>
                        </a:lnTo>
                        <a:lnTo>
                          <a:pt x="1102" y="822"/>
                        </a:lnTo>
                        <a:lnTo>
                          <a:pt x="1099" y="784"/>
                        </a:lnTo>
                        <a:lnTo>
                          <a:pt x="1094" y="748"/>
                        </a:lnTo>
                        <a:lnTo>
                          <a:pt x="1085" y="712"/>
                        </a:lnTo>
                        <a:lnTo>
                          <a:pt x="1077" y="676"/>
                        </a:lnTo>
                        <a:lnTo>
                          <a:pt x="1082" y="679"/>
                        </a:lnTo>
                        <a:lnTo>
                          <a:pt x="1087" y="678"/>
                        </a:lnTo>
                        <a:lnTo>
                          <a:pt x="1089" y="676"/>
                        </a:lnTo>
                        <a:lnTo>
                          <a:pt x="1083" y="643"/>
                        </a:lnTo>
                        <a:lnTo>
                          <a:pt x="1076" y="610"/>
                        </a:lnTo>
                        <a:lnTo>
                          <a:pt x="1065" y="578"/>
                        </a:lnTo>
                        <a:lnTo>
                          <a:pt x="1053" y="547"/>
                        </a:lnTo>
                        <a:lnTo>
                          <a:pt x="1012" y="471"/>
                        </a:lnTo>
                        <a:lnTo>
                          <a:pt x="995" y="447"/>
                        </a:lnTo>
                        <a:lnTo>
                          <a:pt x="956" y="388"/>
                        </a:lnTo>
                        <a:lnTo>
                          <a:pt x="913" y="334"/>
                        </a:lnTo>
                        <a:lnTo>
                          <a:pt x="866" y="283"/>
                        </a:lnTo>
                        <a:lnTo>
                          <a:pt x="841" y="258"/>
                        </a:lnTo>
                        <a:lnTo>
                          <a:pt x="817" y="235"/>
                        </a:lnTo>
                        <a:lnTo>
                          <a:pt x="785" y="210"/>
                        </a:lnTo>
                        <a:lnTo>
                          <a:pt x="755" y="187"/>
                        </a:lnTo>
                        <a:lnTo>
                          <a:pt x="724" y="165"/>
                        </a:lnTo>
                        <a:lnTo>
                          <a:pt x="693" y="147"/>
                        </a:lnTo>
                        <a:lnTo>
                          <a:pt x="659" y="129"/>
                        </a:lnTo>
                        <a:lnTo>
                          <a:pt x="627" y="115"/>
                        </a:lnTo>
                        <a:lnTo>
                          <a:pt x="593" y="102"/>
                        </a:lnTo>
                        <a:lnTo>
                          <a:pt x="560" y="92"/>
                        </a:lnTo>
                        <a:lnTo>
                          <a:pt x="521" y="73"/>
                        </a:lnTo>
                        <a:lnTo>
                          <a:pt x="484" y="57"/>
                        </a:lnTo>
                        <a:lnTo>
                          <a:pt x="446" y="42"/>
                        </a:lnTo>
                        <a:lnTo>
                          <a:pt x="408" y="31"/>
                        </a:lnTo>
                        <a:lnTo>
                          <a:pt x="369" y="20"/>
                        </a:lnTo>
                        <a:lnTo>
                          <a:pt x="329" y="12"/>
                        </a:lnTo>
                        <a:lnTo>
                          <a:pt x="288" y="5"/>
                        </a:lnTo>
                        <a:lnTo>
                          <a:pt x="249" y="1"/>
                        </a:lnTo>
                        <a:lnTo>
                          <a:pt x="214" y="0"/>
                        </a:lnTo>
                        <a:lnTo>
                          <a:pt x="180" y="1"/>
                        </a:lnTo>
                        <a:lnTo>
                          <a:pt x="148" y="5"/>
                        </a:lnTo>
                        <a:lnTo>
                          <a:pt x="117" y="13"/>
                        </a:lnTo>
                        <a:lnTo>
                          <a:pt x="86" y="21"/>
                        </a:lnTo>
                        <a:lnTo>
                          <a:pt x="57" y="33"/>
                        </a:lnTo>
                        <a:lnTo>
                          <a:pt x="28" y="47"/>
                        </a:lnTo>
                        <a:lnTo>
                          <a:pt x="0" y="65"/>
                        </a:lnTo>
                        <a:lnTo>
                          <a:pt x="71" y="45"/>
                        </a:lnTo>
                        <a:lnTo>
                          <a:pt x="114" y="35"/>
                        </a:lnTo>
                        <a:lnTo>
                          <a:pt x="158" y="30"/>
                        </a:lnTo>
                        <a:lnTo>
                          <a:pt x="201" y="27"/>
                        </a:lnTo>
                        <a:lnTo>
                          <a:pt x="245" y="30"/>
                        </a:lnTo>
                        <a:lnTo>
                          <a:pt x="298" y="35"/>
                        </a:lnTo>
                        <a:lnTo>
                          <a:pt x="351" y="44"/>
                        </a:lnTo>
                        <a:lnTo>
                          <a:pt x="401" y="57"/>
                        </a:lnTo>
                        <a:lnTo>
                          <a:pt x="426" y="65"/>
                        </a:lnTo>
                        <a:lnTo>
                          <a:pt x="453" y="74"/>
                        </a:lnTo>
                        <a:lnTo>
                          <a:pt x="447" y="75"/>
                        </a:lnTo>
                        <a:lnTo>
                          <a:pt x="477" y="80"/>
                        </a:lnTo>
                        <a:lnTo>
                          <a:pt x="513" y="96"/>
                        </a:lnTo>
                        <a:lnTo>
                          <a:pt x="551" y="114"/>
                        </a:lnTo>
                        <a:lnTo>
                          <a:pt x="494" y="75"/>
                        </a:lnTo>
                        <a:lnTo>
                          <a:pt x="437" y="43"/>
                        </a:lnTo>
                        <a:lnTo>
                          <a:pt x="461" y="51"/>
                        </a:lnTo>
                        <a:lnTo>
                          <a:pt x="486" y="62"/>
                        </a:lnTo>
                        <a:lnTo>
                          <a:pt x="509" y="73"/>
                        </a:lnTo>
                        <a:lnTo>
                          <a:pt x="533" y="86"/>
                        </a:lnTo>
                        <a:lnTo>
                          <a:pt x="555" y="98"/>
                        </a:lnTo>
                        <a:lnTo>
                          <a:pt x="578" y="113"/>
                        </a:lnTo>
                        <a:lnTo>
                          <a:pt x="599" y="127"/>
                        </a:lnTo>
                        <a:lnTo>
                          <a:pt x="622" y="144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74" name="Freeform 1531"/>
                  <p:cNvSpPr>
                    <a:spLocks noEditPoints="1"/>
                  </p:cNvSpPr>
                  <p:nvPr/>
                </p:nvSpPr>
                <p:spPr>
                  <a:xfrm>
                    <a:off x="2" y="0"/>
                    <a:ext cx="572" cy="432"/>
                  </a:xfrm>
                  <a:custGeom>
                    <a:avLst/>
                    <a:gdLst>
                      <a:gd name="txL" fmla="*/ 0 w 1717"/>
                      <a:gd name="txT" fmla="*/ 0 h 1297"/>
                      <a:gd name="txR" fmla="*/ 1717 w 1717"/>
                      <a:gd name="txB" fmla="*/ 1297 h 129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17" h="1297">
                        <a:moveTo>
                          <a:pt x="1128" y="297"/>
                        </a:moveTo>
                        <a:lnTo>
                          <a:pt x="1077" y="254"/>
                        </a:lnTo>
                        <a:lnTo>
                          <a:pt x="1028" y="216"/>
                        </a:lnTo>
                        <a:lnTo>
                          <a:pt x="990" y="198"/>
                        </a:lnTo>
                        <a:lnTo>
                          <a:pt x="954" y="182"/>
                        </a:lnTo>
                        <a:lnTo>
                          <a:pt x="924" y="177"/>
                        </a:lnTo>
                        <a:lnTo>
                          <a:pt x="930" y="176"/>
                        </a:lnTo>
                        <a:lnTo>
                          <a:pt x="903" y="167"/>
                        </a:lnTo>
                        <a:lnTo>
                          <a:pt x="878" y="159"/>
                        </a:lnTo>
                        <a:lnTo>
                          <a:pt x="828" y="146"/>
                        </a:lnTo>
                        <a:lnTo>
                          <a:pt x="775" y="137"/>
                        </a:lnTo>
                        <a:lnTo>
                          <a:pt x="722" y="132"/>
                        </a:lnTo>
                        <a:lnTo>
                          <a:pt x="678" y="129"/>
                        </a:lnTo>
                        <a:lnTo>
                          <a:pt x="635" y="132"/>
                        </a:lnTo>
                        <a:lnTo>
                          <a:pt x="591" y="137"/>
                        </a:lnTo>
                        <a:lnTo>
                          <a:pt x="548" y="147"/>
                        </a:lnTo>
                        <a:lnTo>
                          <a:pt x="477" y="167"/>
                        </a:lnTo>
                        <a:lnTo>
                          <a:pt x="505" y="149"/>
                        </a:lnTo>
                        <a:lnTo>
                          <a:pt x="534" y="135"/>
                        </a:lnTo>
                        <a:lnTo>
                          <a:pt x="563" y="123"/>
                        </a:lnTo>
                        <a:lnTo>
                          <a:pt x="594" y="115"/>
                        </a:lnTo>
                        <a:lnTo>
                          <a:pt x="625" y="107"/>
                        </a:lnTo>
                        <a:lnTo>
                          <a:pt x="657" y="103"/>
                        </a:lnTo>
                        <a:lnTo>
                          <a:pt x="691" y="102"/>
                        </a:lnTo>
                        <a:lnTo>
                          <a:pt x="726" y="103"/>
                        </a:lnTo>
                        <a:lnTo>
                          <a:pt x="765" y="107"/>
                        </a:lnTo>
                        <a:lnTo>
                          <a:pt x="806" y="114"/>
                        </a:lnTo>
                        <a:lnTo>
                          <a:pt x="846" y="122"/>
                        </a:lnTo>
                        <a:lnTo>
                          <a:pt x="885" y="133"/>
                        </a:lnTo>
                        <a:lnTo>
                          <a:pt x="923" y="144"/>
                        </a:lnTo>
                        <a:lnTo>
                          <a:pt x="961" y="159"/>
                        </a:lnTo>
                        <a:lnTo>
                          <a:pt x="998" y="175"/>
                        </a:lnTo>
                        <a:lnTo>
                          <a:pt x="1037" y="194"/>
                        </a:lnTo>
                        <a:lnTo>
                          <a:pt x="1070" y="204"/>
                        </a:lnTo>
                        <a:lnTo>
                          <a:pt x="1104" y="217"/>
                        </a:lnTo>
                        <a:lnTo>
                          <a:pt x="1136" y="231"/>
                        </a:lnTo>
                        <a:lnTo>
                          <a:pt x="1170" y="249"/>
                        </a:lnTo>
                        <a:lnTo>
                          <a:pt x="1201" y="267"/>
                        </a:lnTo>
                        <a:lnTo>
                          <a:pt x="1232" y="289"/>
                        </a:lnTo>
                        <a:lnTo>
                          <a:pt x="1262" y="312"/>
                        </a:lnTo>
                        <a:lnTo>
                          <a:pt x="1294" y="337"/>
                        </a:lnTo>
                        <a:lnTo>
                          <a:pt x="1318" y="360"/>
                        </a:lnTo>
                        <a:lnTo>
                          <a:pt x="1343" y="385"/>
                        </a:lnTo>
                        <a:lnTo>
                          <a:pt x="1390" y="436"/>
                        </a:lnTo>
                        <a:lnTo>
                          <a:pt x="1433" y="490"/>
                        </a:lnTo>
                        <a:lnTo>
                          <a:pt x="1472" y="549"/>
                        </a:lnTo>
                        <a:lnTo>
                          <a:pt x="1471" y="546"/>
                        </a:lnTo>
                        <a:lnTo>
                          <a:pt x="1444" y="498"/>
                        </a:lnTo>
                        <a:lnTo>
                          <a:pt x="1416" y="453"/>
                        </a:lnTo>
                        <a:lnTo>
                          <a:pt x="1384" y="410"/>
                        </a:lnTo>
                        <a:lnTo>
                          <a:pt x="1351" y="371"/>
                        </a:lnTo>
                        <a:lnTo>
                          <a:pt x="1330" y="348"/>
                        </a:lnTo>
                        <a:lnTo>
                          <a:pt x="1308" y="327"/>
                        </a:lnTo>
                        <a:lnTo>
                          <a:pt x="1285" y="307"/>
                        </a:lnTo>
                        <a:lnTo>
                          <a:pt x="1264" y="289"/>
                        </a:lnTo>
                        <a:lnTo>
                          <a:pt x="1238" y="270"/>
                        </a:lnTo>
                        <a:lnTo>
                          <a:pt x="1214" y="253"/>
                        </a:lnTo>
                        <a:lnTo>
                          <a:pt x="1189" y="236"/>
                        </a:lnTo>
                        <a:lnTo>
                          <a:pt x="1164" y="222"/>
                        </a:lnTo>
                        <a:lnTo>
                          <a:pt x="1113" y="197"/>
                        </a:lnTo>
                        <a:lnTo>
                          <a:pt x="1065" y="174"/>
                        </a:lnTo>
                        <a:lnTo>
                          <a:pt x="1015" y="153"/>
                        </a:lnTo>
                        <a:lnTo>
                          <a:pt x="966" y="135"/>
                        </a:lnTo>
                        <a:lnTo>
                          <a:pt x="914" y="120"/>
                        </a:lnTo>
                        <a:lnTo>
                          <a:pt x="864" y="108"/>
                        </a:lnTo>
                        <a:lnTo>
                          <a:pt x="811" y="97"/>
                        </a:lnTo>
                        <a:lnTo>
                          <a:pt x="761" y="91"/>
                        </a:lnTo>
                        <a:lnTo>
                          <a:pt x="673" y="90"/>
                        </a:lnTo>
                        <a:lnTo>
                          <a:pt x="576" y="102"/>
                        </a:lnTo>
                        <a:lnTo>
                          <a:pt x="537" y="110"/>
                        </a:lnTo>
                        <a:lnTo>
                          <a:pt x="501" y="122"/>
                        </a:lnTo>
                        <a:lnTo>
                          <a:pt x="467" y="135"/>
                        </a:lnTo>
                        <a:lnTo>
                          <a:pt x="433" y="153"/>
                        </a:lnTo>
                        <a:lnTo>
                          <a:pt x="461" y="133"/>
                        </a:lnTo>
                        <a:lnTo>
                          <a:pt x="491" y="115"/>
                        </a:lnTo>
                        <a:lnTo>
                          <a:pt x="521" y="99"/>
                        </a:lnTo>
                        <a:lnTo>
                          <a:pt x="553" y="89"/>
                        </a:lnTo>
                        <a:lnTo>
                          <a:pt x="585" y="78"/>
                        </a:lnTo>
                        <a:lnTo>
                          <a:pt x="619" y="72"/>
                        </a:lnTo>
                        <a:lnTo>
                          <a:pt x="654" y="66"/>
                        </a:lnTo>
                        <a:lnTo>
                          <a:pt x="691" y="65"/>
                        </a:lnTo>
                        <a:lnTo>
                          <a:pt x="737" y="63"/>
                        </a:lnTo>
                        <a:lnTo>
                          <a:pt x="783" y="67"/>
                        </a:lnTo>
                        <a:lnTo>
                          <a:pt x="829" y="71"/>
                        </a:lnTo>
                        <a:lnTo>
                          <a:pt x="875" y="79"/>
                        </a:lnTo>
                        <a:lnTo>
                          <a:pt x="918" y="89"/>
                        </a:lnTo>
                        <a:lnTo>
                          <a:pt x="962" y="102"/>
                        </a:lnTo>
                        <a:lnTo>
                          <a:pt x="1005" y="117"/>
                        </a:lnTo>
                        <a:lnTo>
                          <a:pt x="1050" y="135"/>
                        </a:lnTo>
                        <a:lnTo>
                          <a:pt x="1050" y="137"/>
                        </a:lnTo>
                        <a:lnTo>
                          <a:pt x="956" y="114"/>
                        </a:lnTo>
                        <a:lnTo>
                          <a:pt x="1001" y="127"/>
                        </a:lnTo>
                        <a:lnTo>
                          <a:pt x="1046" y="145"/>
                        </a:lnTo>
                        <a:lnTo>
                          <a:pt x="1135" y="185"/>
                        </a:lnTo>
                        <a:lnTo>
                          <a:pt x="1170" y="201"/>
                        </a:lnTo>
                        <a:lnTo>
                          <a:pt x="1205" y="222"/>
                        </a:lnTo>
                        <a:lnTo>
                          <a:pt x="1237" y="243"/>
                        </a:lnTo>
                        <a:lnTo>
                          <a:pt x="1271" y="267"/>
                        </a:lnTo>
                        <a:lnTo>
                          <a:pt x="1301" y="291"/>
                        </a:lnTo>
                        <a:lnTo>
                          <a:pt x="1331" y="318"/>
                        </a:lnTo>
                        <a:lnTo>
                          <a:pt x="1360" y="345"/>
                        </a:lnTo>
                        <a:lnTo>
                          <a:pt x="1388" y="375"/>
                        </a:lnTo>
                        <a:lnTo>
                          <a:pt x="1432" y="429"/>
                        </a:lnTo>
                        <a:lnTo>
                          <a:pt x="1458" y="469"/>
                        </a:lnTo>
                        <a:lnTo>
                          <a:pt x="1482" y="512"/>
                        </a:lnTo>
                        <a:lnTo>
                          <a:pt x="1501" y="555"/>
                        </a:lnTo>
                        <a:lnTo>
                          <a:pt x="1518" y="601"/>
                        </a:lnTo>
                        <a:lnTo>
                          <a:pt x="1502" y="589"/>
                        </a:lnTo>
                        <a:lnTo>
                          <a:pt x="1489" y="573"/>
                        </a:lnTo>
                        <a:lnTo>
                          <a:pt x="1530" y="649"/>
                        </a:lnTo>
                        <a:lnTo>
                          <a:pt x="1542" y="680"/>
                        </a:lnTo>
                        <a:lnTo>
                          <a:pt x="1553" y="712"/>
                        </a:lnTo>
                        <a:lnTo>
                          <a:pt x="1560" y="745"/>
                        </a:lnTo>
                        <a:lnTo>
                          <a:pt x="1566" y="778"/>
                        </a:lnTo>
                        <a:lnTo>
                          <a:pt x="1564" y="780"/>
                        </a:lnTo>
                        <a:lnTo>
                          <a:pt x="1559" y="781"/>
                        </a:lnTo>
                        <a:lnTo>
                          <a:pt x="1554" y="778"/>
                        </a:lnTo>
                        <a:lnTo>
                          <a:pt x="1562" y="814"/>
                        </a:lnTo>
                        <a:lnTo>
                          <a:pt x="1571" y="850"/>
                        </a:lnTo>
                        <a:lnTo>
                          <a:pt x="1576" y="886"/>
                        </a:lnTo>
                        <a:lnTo>
                          <a:pt x="1579" y="924"/>
                        </a:lnTo>
                        <a:lnTo>
                          <a:pt x="1579" y="960"/>
                        </a:lnTo>
                        <a:lnTo>
                          <a:pt x="1578" y="997"/>
                        </a:lnTo>
                        <a:lnTo>
                          <a:pt x="1574" y="1034"/>
                        </a:lnTo>
                        <a:lnTo>
                          <a:pt x="1568" y="1072"/>
                        </a:lnTo>
                        <a:lnTo>
                          <a:pt x="1640" y="897"/>
                        </a:lnTo>
                        <a:lnTo>
                          <a:pt x="1628" y="948"/>
                        </a:lnTo>
                        <a:lnTo>
                          <a:pt x="1621" y="973"/>
                        </a:lnTo>
                        <a:lnTo>
                          <a:pt x="1615" y="999"/>
                        </a:lnTo>
                        <a:lnTo>
                          <a:pt x="1600" y="1050"/>
                        </a:lnTo>
                        <a:lnTo>
                          <a:pt x="1582" y="1100"/>
                        </a:lnTo>
                        <a:lnTo>
                          <a:pt x="1585" y="1107"/>
                        </a:lnTo>
                        <a:lnTo>
                          <a:pt x="1578" y="1131"/>
                        </a:lnTo>
                        <a:lnTo>
                          <a:pt x="1574" y="1143"/>
                        </a:lnTo>
                        <a:lnTo>
                          <a:pt x="1572" y="1156"/>
                        </a:lnTo>
                        <a:lnTo>
                          <a:pt x="1567" y="1167"/>
                        </a:lnTo>
                        <a:lnTo>
                          <a:pt x="1564" y="1179"/>
                        </a:lnTo>
                        <a:lnTo>
                          <a:pt x="1556" y="1202"/>
                        </a:lnTo>
                        <a:lnTo>
                          <a:pt x="1576" y="1165"/>
                        </a:lnTo>
                        <a:lnTo>
                          <a:pt x="1592" y="1131"/>
                        </a:lnTo>
                        <a:lnTo>
                          <a:pt x="1604" y="1099"/>
                        </a:lnTo>
                        <a:lnTo>
                          <a:pt x="1614" y="1069"/>
                        </a:lnTo>
                        <a:lnTo>
                          <a:pt x="1656" y="908"/>
                        </a:lnTo>
                        <a:lnTo>
                          <a:pt x="1657" y="930"/>
                        </a:lnTo>
                        <a:lnTo>
                          <a:pt x="1657" y="954"/>
                        </a:lnTo>
                        <a:lnTo>
                          <a:pt x="1655" y="1002"/>
                        </a:lnTo>
                        <a:lnTo>
                          <a:pt x="1666" y="936"/>
                        </a:lnTo>
                        <a:lnTo>
                          <a:pt x="1670" y="897"/>
                        </a:lnTo>
                        <a:lnTo>
                          <a:pt x="1678" y="861"/>
                        </a:lnTo>
                        <a:lnTo>
                          <a:pt x="1685" y="825"/>
                        </a:lnTo>
                        <a:lnTo>
                          <a:pt x="1696" y="793"/>
                        </a:lnTo>
                        <a:lnTo>
                          <a:pt x="1699" y="795"/>
                        </a:lnTo>
                        <a:lnTo>
                          <a:pt x="1703" y="800"/>
                        </a:lnTo>
                        <a:lnTo>
                          <a:pt x="1705" y="805"/>
                        </a:lnTo>
                        <a:lnTo>
                          <a:pt x="1706" y="812"/>
                        </a:lnTo>
                        <a:lnTo>
                          <a:pt x="1706" y="814"/>
                        </a:lnTo>
                        <a:lnTo>
                          <a:pt x="1703" y="855"/>
                        </a:lnTo>
                        <a:lnTo>
                          <a:pt x="1698" y="896"/>
                        </a:lnTo>
                        <a:lnTo>
                          <a:pt x="1694" y="915"/>
                        </a:lnTo>
                        <a:lnTo>
                          <a:pt x="1692" y="936"/>
                        </a:lnTo>
                        <a:lnTo>
                          <a:pt x="1686" y="976"/>
                        </a:lnTo>
                        <a:lnTo>
                          <a:pt x="1667" y="1056"/>
                        </a:lnTo>
                        <a:lnTo>
                          <a:pt x="1643" y="1135"/>
                        </a:lnTo>
                        <a:lnTo>
                          <a:pt x="1661" y="1098"/>
                        </a:lnTo>
                        <a:lnTo>
                          <a:pt x="1662" y="1096"/>
                        </a:lnTo>
                        <a:lnTo>
                          <a:pt x="1660" y="1101"/>
                        </a:lnTo>
                        <a:lnTo>
                          <a:pt x="1658" y="1104"/>
                        </a:lnTo>
                        <a:lnTo>
                          <a:pt x="1658" y="1107"/>
                        </a:lnTo>
                        <a:lnTo>
                          <a:pt x="1656" y="1119"/>
                        </a:lnTo>
                        <a:lnTo>
                          <a:pt x="1649" y="1140"/>
                        </a:lnTo>
                        <a:lnTo>
                          <a:pt x="1639" y="1158"/>
                        </a:lnTo>
                        <a:lnTo>
                          <a:pt x="1628" y="1174"/>
                        </a:lnTo>
                        <a:lnTo>
                          <a:pt x="1601" y="1234"/>
                        </a:lnTo>
                        <a:lnTo>
                          <a:pt x="1613" y="1227"/>
                        </a:lnTo>
                        <a:lnTo>
                          <a:pt x="1620" y="1214"/>
                        </a:lnTo>
                        <a:lnTo>
                          <a:pt x="1622" y="1213"/>
                        </a:lnTo>
                        <a:lnTo>
                          <a:pt x="1619" y="1228"/>
                        </a:lnTo>
                        <a:lnTo>
                          <a:pt x="1618" y="1231"/>
                        </a:lnTo>
                        <a:lnTo>
                          <a:pt x="1577" y="1297"/>
                        </a:lnTo>
                        <a:lnTo>
                          <a:pt x="1602" y="1258"/>
                        </a:lnTo>
                        <a:lnTo>
                          <a:pt x="1614" y="1238"/>
                        </a:lnTo>
                        <a:lnTo>
                          <a:pt x="1627" y="1219"/>
                        </a:lnTo>
                        <a:lnTo>
                          <a:pt x="1637" y="1197"/>
                        </a:lnTo>
                        <a:lnTo>
                          <a:pt x="1642" y="1186"/>
                        </a:lnTo>
                        <a:lnTo>
                          <a:pt x="1648" y="1177"/>
                        </a:lnTo>
                        <a:lnTo>
                          <a:pt x="1657" y="1154"/>
                        </a:lnTo>
                        <a:lnTo>
                          <a:pt x="1667" y="1132"/>
                        </a:lnTo>
                        <a:lnTo>
                          <a:pt x="1709" y="1005"/>
                        </a:lnTo>
                        <a:lnTo>
                          <a:pt x="1712" y="972"/>
                        </a:lnTo>
                        <a:lnTo>
                          <a:pt x="1715" y="940"/>
                        </a:lnTo>
                        <a:lnTo>
                          <a:pt x="1717" y="876"/>
                        </a:lnTo>
                        <a:lnTo>
                          <a:pt x="1712" y="811"/>
                        </a:lnTo>
                        <a:lnTo>
                          <a:pt x="1709" y="777"/>
                        </a:lnTo>
                        <a:lnTo>
                          <a:pt x="1704" y="746"/>
                        </a:lnTo>
                        <a:lnTo>
                          <a:pt x="1691" y="688"/>
                        </a:lnTo>
                        <a:lnTo>
                          <a:pt x="1675" y="633"/>
                        </a:lnTo>
                        <a:lnTo>
                          <a:pt x="1656" y="579"/>
                        </a:lnTo>
                        <a:lnTo>
                          <a:pt x="1634" y="528"/>
                        </a:lnTo>
                        <a:lnTo>
                          <a:pt x="1608" y="476"/>
                        </a:lnTo>
                        <a:lnTo>
                          <a:pt x="1580" y="428"/>
                        </a:lnTo>
                        <a:lnTo>
                          <a:pt x="1548" y="381"/>
                        </a:lnTo>
                        <a:lnTo>
                          <a:pt x="1514" y="337"/>
                        </a:lnTo>
                        <a:lnTo>
                          <a:pt x="1476" y="293"/>
                        </a:lnTo>
                        <a:lnTo>
                          <a:pt x="1456" y="271"/>
                        </a:lnTo>
                        <a:lnTo>
                          <a:pt x="1436" y="252"/>
                        </a:lnTo>
                        <a:lnTo>
                          <a:pt x="1394" y="215"/>
                        </a:lnTo>
                        <a:lnTo>
                          <a:pt x="1351" y="180"/>
                        </a:lnTo>
                        <a:lnTo>
                          <a:pt x="1304" y="147"/>
                        </a:lnTo>
                        <a:lnTo>
                          <a:pt x="1280" y="132"/>
                        </a:lnTo>
                        <a:lnTo>
                          <a:pt x="1258" y="119"/>
                        </a:lnTo>
                        <a:lnTo>
                          <a:pt x="1232" y="104"/>
                        </a:lnTo>
                        <a:lnTo>
                          <a:pt x="1208" y="92"/>
                        </a:lnTo>
                        <a:lnTo>
                          <a:pt x="1158" y="69"/>
                        </a:lnTo>
                        <a:lnTo>
                          <a:pt x="1105" y="48"/>
                        </a:lnTo>
                        <a:lnTo>
                          <a:pt x="1052" y="31"/>
                        </a:lnTo>
                        <a:lnTo>
                          <a:pt x="998" y="18"/>
                        </a:lnTo>
                        <a:lnTo>
                          <a:pt x="945" y="9"/>
                        </a:lnTo>
                        <a:lnTo>
                          <a:pt x="890" y="2"/>
                        </a:lnTo>
                        <a:lnTo>
                          <a:pt x="863" y="0"/>
                        </a:lnTo>
                        <a:lnTo>
                          <a:pt x="836" y="0"/>
                        </a:lnTo>
                        <a:lnTo>
                          <a:pt x="780" y="1"/>
                        </a:lnTo>
                        <a:lnTo>
                          <a:pt x="725" y="6"/>
                        </a:lnTo>
                        <a:lnTo>
                          <a:pt x="555" y="29"/>
                        </a:lnTo>
                        <a:lnTo>
                          <a:pt x="531" y="32"/>
                        </a:lnTo>
                        <a:lnTo>
                          <a:pt x="510" y="39"/>
                        </a:lnTo>
                        <a:lnTo>
                          <a:pt x="489" y="47"/>
                        </a:lnTo>
                        <a:lnTo>
                          <a:pt x="471" y="57"/>
                        </a:lnTo>
                        <a:lnTo>
                          <a:pt x="464" y="57"/>
                        </a:lnTo>
                        <a:lnTo>
                          <a:pt x="438" y="74"/>
                        </a:lnTo>
                        <a:lnTo>
                          <a:pt x="413" y="90"/>
                        </a:lnTo>
                        <a:lnTo>
                          <a:pt x="391" y="110"/>
                        </a:lnTo>
                        <a:lnTo>
                          <a:pt x="380" y="120"/>
                        </a:lnTo>
                        <a:lnTo>
                          <a:pt x="372" y="132"/>
                        </a:lnTo>
                        <a:lnTo>
                          <a:pt x="356" y="157"/>
                        </a:lnTo>
                        <a:lnTo>
                          <a:pt x="354" y="158"/>
                        </a:lnTo>
                        <a:lnTo>
                          <a:pt x="332" y="159"/>
                        </a:lnTo>
                        <a:lnTo>
                          <a:pt x="315" y="162"/>
                        </a:lnTo>
                        <a:lnTo>
                          <a:pt x="301" y="165"/>
                        </a:lnTo>
                        <a:lnTo>
                          <a:pt x="293" y="170"/>
                        </a:lnTo>
                        <a:lnTo>
                          <a:pt x="270" y="185"/>
                        </a:lnTo>
                        <a:lnTo>
                          <a:pt x="248" y="195"/>
                        </a:lnTo>
                        <a:lnTo>
                          <a:pt x="229" y="209"/>
                        </a:lnTo>
                        <a:lnTo>
                          <a:pt x="211" y="223"/>
                        </a:lnTo>
                        <a:lnTo>
                          <a:pt x="195" y="240"/>
                        </a:lnTo>
                        <a:lnTo>
                          <a:pt x="180" y="255"/>
                        </a:lnTo>
                        <a:lnTo>
                          <a:pt x="167" y="275"/>
                        </a:lnTo>
                        <a:lnTo>
                          <a:pt x="153" y="294"/>
                        </a:lnTo>
                        <a:lnTo>
                          <a:pt x="143" y="315"/>
                        </a:lnTo>
                        <a:lnTo>
                          <a:pt x="120" y="359"/>
                        </a:lnTo>
                        <a:lnTo>
                          <a:pt x="99" y="404"/>
                        </a:lnTo>
                        <a:lnTo>
                          <a:pt x="81" y="450"/>
                        </a:lnTo>
                        <a:lnTo>
                          <a:pt x="68" y="496"/>
                        </a:lnTo>
                        <a:lnTo>
                          <a:pt x="55" y="543"/>
                        </a:lnTo>
                        <a:lnTo>
                          <a:pt x="47" y="592"/>
                        </a:lnTo>
                        <a:lnTo>
                          <a:pt x="39" y="642"/>
                        </a:lnTo>
                        <a:lnTo>
                          <a:pt x="36" y="693"/>
                        </a:lnTo>
                        <a:lnTo>
                          <a:pt x="35" y="724"/>
                        </a:lnTo>
                        <a:lnTo>
                          <a:pt x="38" y="754"/>
                        </a:lnTo>
                        <a:lnTo>
                          <a:pt x="42" y="664"/>
                        </a:lnTo>
                        <a:lnTo>
                          <a:pt x="45" y="658"/>
                        </a:lnTo>
                        <a:lnTo>
                          <a:pt x="51" y="655"/>
                        </a:lnTo>
                        <a:lnTo>
                          <a:pt x="53" y="655"/>
                        </a:lnTo>
                        <a:lnTo>
                          <a:pt x="53" y="656"/>
                        </a:lnTo>
                        <a:lnTo>
                          <a:pt x="57" y="626"/>
                        </a:lnTo>
                        <a:lnTo>
                          <a:pt x="59" y="624"/>
                        </a:lnTo>
                        <a:lnTo>
                          <a:pt x="60" y="705"/>
                        </a:lnTo>
                        <a:lnTo>
                          <a:pt x="66" y="789"/>
                        </a:lnTo>
                        <a:lnTo>
                          <a:pt x="74" y="873"/>
                        </a:lnTo>
                        <a:lnTo>
                          <a:pt x="87" y="957"/>
                        </a:lnTo>
                        <a:lnTo>
                          <a:pt x="84" y="962"/>
                        </a:lnTo>
                        <a:lnTo>
                          <a:pt x="79" y="974"/>
                        </a:lnTo>
                        <a:lnTo>
                          <a:pt x="63" y="993"/>
                        </a:lnTo>
                        <a:lnTo>
                          <a:pt x="62" y="994"/>
                        </a:lnTo>
                        <a:lnTo>
                          <a:pt x="63" y="990"/>
                        </a:lnTo>
                        <a:lnTo>
                          <a:pt x="66" y="920"/>
                        </a:lnTo>
                        <a:lnTo>
                          <a:pt x="66" y="885"/>
                        </a:lnTo>
                        <a:lnTo>
                          <a:pt x="65" y="852"/>
                        </a:lnTo>
                        <a:lnTo>
                          <a:pt x="61" y="817"/>
                        </a:lnTo>
                        <a:lnTo>
                          <a:pt x="56" y="783"/>
                        </a:lnTo>
                        <a:lnTo>
                          <a:pt x="44" y="716"/>
                        </a:lnTo>
                        <a:lnTo>
                          <a:pt x="45" y="715"/>
                        </a:lnTo>
                        <a:lnTo>
                          <a:pt x="47" y="715"/>
                        </a:lnTo>
                        <a:lnTo>
                          <a:pt x="49" y="716"/>
                        </a:lnTo>
                        <a:lnTo>
                          <a:pt x="50" y="716"/>
                        </a:lnTo>
                        <a:lnTo>
                          <a:pt x="49" y="714"/>
                        </a:lnTo>
                        <a:lnTo>
                          <a:pt x="48" y="711"/>
                        </a:lnTo>
                        <a:lnTo>
                          <a:pt x="47" y="710"/>
                        </a:lnTo>
                        <a:lnTo>
                          <a:pt x="43" y="710"/>
                        </a:lnTo>
                        <a:lnTo>
                          <a:pt x="43" y="714"/>
                        </a:lnTo>
                        <a:lnTo>
                          <a:pt x="47" y="728"/>
                        </a:lnTo>
                        <a:lnTo>
                          <a:pt x="44" y="798"/>
                        </a:lnTo>
                        <a:lnTo>
                          <a:pt x="49" y="870"/>
                        </a:lnTo>
                        <a:lnTo>
                          <a:pt x="53" y="884"/>
                        </a:lnTo>
                        <a:lnTo>
                          <a:pt x="54" y="891"/>
                        </a:lnTo>
                        <a:lnTo>
                          <a:pt x="56" y="900"/>
                        </a:lnTo>
                        <a:lnTo>
                          <a:pt x="59" y="914"/>
                        </a:lnTo>
                        <a:lnTo>
                          <a:pt x="61" y="930"/>
                        </a:lnTo>
                        <a:lnTo>
                          <a:pt x="61" y="958"/>
                        </a:lnTo>
                        <a:lnTo>
                          <a:pt x="59" y="973"/>
                        </a:lnTo>
                        <a:lnTo>
                          <a:pt x="57" y="980"/>
                        </a:lnTo>
                        <a:lnTo>
                          <a:pt x="57" y="988"/>
                        </a:lnTo>
                        <a:lnTo>
                          <a:pt x="49" y="1015"/>
                        </a:lnTo>
                        <a:lnTo>
                          <a:pt x="47" y="1017"/>
                        </a:lnTo>
                        <a:lnTo>
                          <a:pt x="45" y="1018"/>
                        </a:lnTo>
                        <a:lnTo>
                          <a:pt x="45" y="1021"/>
                        </a:lnTo>
                        <a:lnTo>
                          <a:pt x="43" y="1028"/>
                        </a:lnTo>
                        <a:lnTo>
                          <a:pt x="37" y="1042"/>
                        </a:lnTo>
                        <a:lnTo>
                          <a:pt x="21" y="1069"/>
                        </a:lnTo>
                        <a:lnTo>
                          <a:pt x="12" y="1082"/>
                        </a:lnTo>
                        <a:lnTo>
                          <a:pt x="2" y="1096"/>
                        </a:lnTo>
                        <a:lnTo>
                          <a:pt x="1" y="1096"/>
                        </a:lnTo>
                        <a:lnTo>
                          <a:pt x="0" y="1099"/>
                        </a:lnTo>
                        <a:lnTo>
                          <a:pt x="6" y="1096"/>
                        </a:lnTo>
                        <a:lnTo>
                          <a:pt x="60" y="1060"/>
                        </a:lnTo>
                        <a:lnTo>
                          <a:pt x="67" y="1021"/>
                        </a:lnTo>
                        <a:lnTo>
                          <a:pt x="69" y="1021"/>
                        </a:lnTo>
                        <a:lnTo>
                          <a:pt x="73" y="1050"/>
                        </a:lnTo>
                        <a:lnTo>
                          <a:pt x="73" y="1063"/>
                        </a:lnTo>
                        <a:lnTo>
                          <a:pt x="73" y="1077"/>
                        </a:lnTo>
                        <a:lnTo>
                          <a:pt x="71" y="1089"/>
                        </a:lnTo>
                        <a:lnTo>
                          <a:pt x="69" y="1092"/>
                        </a:lnTo>
                        <a:lnTo>
                          <a:pt x="69" y="1095"/>
                        </a:lnTo>
                        <a:lnTo>
                          <a:pt x="69" y="1102"/>
                        </a:lnTo>
                        <a:lnTo>
                          <a:pt x="66" y="1114"/>
                        </a:lnTo>
                        <a:lnTo>
                          <a:pt x="63" y="1128"/>
                        </a:lnTo>
                        <a:lnTo>
                          <a:pt x="55" y="1170"/>
                        </a:lnTo>
                        <a:lnTo>
                          <a:pt x="63" y="1134"/>
                        </a:lnTo>
                        <a:lnTo>
                          <a:pt x="72" y="1100"/>
                        </a:lnTo>
                        <a:lnTo>
                          <a:pt x="77" y="1064"/>
                        </a:lnTo>
                        <a:lnTo>
                          <a:pt x="77" y="1054"/>
                        </a:lnTo>
                        <a:lnTo>
                          <a:pt x="77" y="1050"/>
                        </a:lnTo>
                        <a:lnTo>
                          <a:pt x="77" y="1047"/>
                        </a:lnTo>
                        <a:lnTo>
                          <a:pt x="77" y="1046"/>
                        </a:lnTo>
                        <a:lnTo>
                          <a:pt x="78" y="1046"/>
                        </a:lnTo>
                        <a:lnTo>
                          <a:pt x="80" y="1029"/>
                        </a:lnTo>
                        <a:lnTo>
                          <a:pt x="83" y="1028"/>
                        </a:lnTo>
                        <a:lnTo>
                          <a:pt x="89" y="1054"/>
                        </a:lnTo>
                        <a:lnTo>
                          <a:pt x="92" y="1083"/>
                        </a:lnTo>
                        <a:lnTo>
                          <a:pt x="92" y="1113"/>
                        </a:lnTo>
                        <a:lnTo>
                          <a:pt x="89" y="1144"/>
                        </a:lnTo>
                        <a:lnTo>
                          <a:pt x="84" y="1159"/>
                        </a:lnTo>
                        <a:lnTo>
                          <a:pt x="81" y="1166"/>
                        </a:lnTo>
                        <a:lnTo>
                          <a:pt x="80" y="1166"/>
                        </a:lnTo>
                        <a:lnTo>
                          <a:pt x="80" y="1167"/>
                        </a:lnTo>
                        <a:lnTo>
                          <a:pt x="80" y="1170"/>
                        </a:lnTo>
                        <a:lnTo>
                          <a:pt x="80" y="1174"/>
                        </a:lnTo>
                        <a:lnTo>
                          <a:pt x="78" y="1177"/>
                        </a:lnTo>
                        <a:lnTo>
                          <a:pt x="77" y="1177"/>
                        </a:lnTo>
                        <a:lnTo>
                          <a:pt x="77" y="1178"/>
                        </a:lnTo>
                        <a:lnTo>
                          <a:pt x="77" y="1180"/>
                        </a:lnTo>
                        <a:lnTo>
                          <a:pt x="74" y="1188"/>
                        </a:lnTo>
                        <a:lnTo>
                          <a:pt x="68" y="1202"/>
                        </a:lnTo>
                        <a:lnTo>
                          <a:pt x="60" y="1214"/>
                        </a:lnTo>
                        <a:lnTo>
                          <a:pt x="55" y="1220"/>
                        </a:lnTo>
                        <a:lnTo>
                          <a:pt x="51" y="1227"/>
                        </a:lnTo>
                        <a:lnTo>
                          <a:pt x="42" y="1239"/>
                        </a:lnTo>
                        <a:lnTo>
                          <a:pt x="32" y="1252"/>
                        </a:lnTo>
                        <a:lnTo>
                          <a:pt x="49" y="1245"/>
                        </a:lnTo>
                        <a:lnTo>
                          <a:pt x="68" y="1236"/>
                        </a:lnTo>
                        <a:lnTo>
                          <a:pt x="87" y="1221"/>
                        </a:lnTo>
                        <a:lnTo>
                          <a:pt x="109" y="1206"/>
                        </a:lnTo>
                        <a:lnTo>
                          <a:pt x="108" y="1178"/>
                        </a:lnTo>
                        <a:lnTo>
                          <a:pt x="109" y="1153"/>
                        </a:lnTo>
                        <a:lnTo>
                          <a:pt x="110" y="1129"/>
                        </a:lnTo>
                        <a:lnTo>
                          <a:pt x="114" y="1108"/>
                        </a:lnTo>
                        <a:lnTo>
                          <a:pt x="116" y="1088"/>
                        </a:lnTo>
                        <a:lnTo>
                          <a:pt x="121" y="1072"/>
                        </a:lnTo>
                        <a:lnTo>
                          <a:pt x="132" y="1045"/>
                        </a:lnTo>
                        <a:lnTo>
                          <a:pt x="135" y="1024"/>
                        </a:lnTo>
                        <a:lnTo>
                          <a:pt x="144" y="1014"/>
                        </a:lnTo>
                        <a:lnTo>
                          <a:pt x="149" y="988"/>
                        </a:lnTo>
                        <a:lnTo>
                          <a:pt x="156" y="970"/>
                        </a:lnTo>
                        <a:lnTo>
                          <a:pt x="189" y="880"/>
                        </a:lnTo>
                        <a:lnTo>
                          <a:pt x="197" y="853"/>
                        </a:lnTo>
                        <a:lnTo>
                          <a:pt x="197" y="848"/>
                        </a:lnTo>
                        <a:lnTo>
                          <a:pt x="197" y="846"/>
                        </a:lnTo>
                        <a:lnTo>
                          <a:pt x="197" y="844"/>
                        </a:lnTo>
                        <a:lnTo>
                          <a:pt x="198" y="844"/>
                        </a:lnTo>
                        <a:lnTo>
                          <a:pt x="200" y="837"/>
                        </a:lnTo>
                        <a:lnTo>
                          <a:pt x="205" y="823"/>
                        </a:lnTo>
                        <a:lnTo>
                          <a:pt x="212" y="792"/>
                        </a:lnTo>
                        <a:lnTo>
                          <a:pt x="219" y="759"/>
                        </a:lnTo>
                        <a:lnTo>
                          <a:pt x="239" y="636"/>
                        </a:lnTo>
                        <a:lnTo>
                          <a:pt x="239" y="639"/>
                        </a:lnTo>
                        <a:lnTo>
                          <a:pt x="235" y="645"/>
                        </a:lnTo>
                        <a:lnTo>
                          <a:pt x="242" y="607"/>
                        </a:lnTo>
                        <a:lnTo>
                          <a:pt x="233" y="652"/>
                        </a:lnTo>
                        <a:lnTo>
                          <a:pt x="203" y="744"/>
                        </a:lnTo>
                        <a:lnTo>
                          <a:pt x="205" y="741"/>
                        </a:lnTo>
                        <a:lnTo>
                          <a:pt x="192" y="780"/>
                        </a:lnTo>
                        <a:lnTo>
                          <a:pt x="189" y="792"/>
                        </a:lnTo>
                        <a:lnTo>
                          <a:pt x="128" y="1028"/>
                        </a:lnTo>
                        <a:lnTo>
                          <a:pt x="108" y="1069"/>
                        </a:lnTo>
                        <a:lnTo>
                          <a:pt x="107" y="1050"/>
                        </a:lnTo>
                        <a:lnTo>
                          <a:pt x="107" y="1032"/>
                        </a:lnTo>
                        <a:lnTo>
                          <a:pt x="103" y="996"/>
                        </a:lnTo>
                        <a:lnTo>
                          <a:pt x="105" y="988"/>
                        </a:lnTo>
                        <a:lnTo>
                          <a:pt x="105" y="984"/>
                        </a:lnTo>
                        <a:lnTo>
                          <a:pt x="105" y="981"/>
                        </a:lnTo>
                        <a:lnTo>
                          <a:pt x="105" y="980"/>
                        </a:lnTo>
                        <a:lnTo>
                          <a:pt x="107" y="980"/>
                        </a:lnTo>
                        <a:lnTo>
                          <a:pt x="109" y="973"/>
                        </a:lnTo>
                        <a:lnTo>
                          <a:pt x="113" y="958"/>
                        </a:lnTo>
                        <a:lnTo>
                          <a:pt x="115" y="943"/>
                        </a:lnTo>
                        <a:lnTo>
                          <a:pt x="115" y="938"/>
                        </a:lnTo>
                        <a:lnTo>
                          <a:pt x="115" y="936"/>
                        </a:lnTo>
                        <a:lnTo>
                          <a:pt x="115" y="934"/>
                        </a:lnTo>
                        <a:lnTo>
                          <a:pt x="116" y="934"/>
                        </a:lnTo>
                        <a:lnTo>
                          <a:pt x="119" y="927"/>
                        </a:lnTo>
                        <a:lnTo>
                          <a:pt x="119" y="925"/>
                        </a:lnTo>
                        <a:lnTo>
                          <a:pt x="117" y="924"/>
                        </a:lnTo>
                        <a:lnTo>
                          <a:pt x="125" y="891"/>
                        </a:lnTo>
                        <a:lnTo>
                          <a:pt x="134" y="860"/>
                        </a:lnTo>
                        <a:lnTo>
                          <a:pt x="139" y="790"/>
                        </a:lnTo>
                        <a:lnTo>
                          <a:pt x="149" y="723"/>
                        </a:lnTo>
                        <a:lnTo>
                          <a:pt x="163" y="656"/>
                        </a:lnTo>
                        <a:lnTo>
                          <a:pt x="183" y="592"/>
                        </a:lnTo>
                        <a:lnTo>
                          <a:pt x="194" y="568"/>
                        </a:lnTo>
                        <a:lnTo>
                          <a:pt x="207" y="552"/>
                        </a:lnTo>
                        <a:lnTo>
                          <a:pt x="192" y="610"/>
                        </a:lnTo>
                        <a:lnTo>
                          <a:pt x="180" y="672"/>
                        </a:lnTo>
                        <a:lnTo>
                          <a:pt x="161" y="795"/>
                        </a:lnTo>
                        <a:lnTo>
                          <a:pt x="169" y="777"/>
                        </a:lnTo>
                        <a:lnTo>
                          <a:pt x="177" y="753"/>
                        </a:lnTo>
                        <a:lnTo>
                          <a:pt x="179" y="746"/>
                        </a:lnTo>
                        <a:lnTo>
                          <a:pt x="181" y="740"/>
                        </a:lnTo>
                        <a:lnTo>
                          <a:pt x="185" y="728"/>
                        </a:lnTo>
                        <a:lnTo>
                          <a:pt x="198" y="676"/>
                        </a:lnTo>
                        <a:lnTo>
                          <a:pt x="215" y="626"/>
                        </a:lnTo>
                        <a:lnTo>
                          <a:pt x="216" y="621"/>
                        </a:lnTo>
                        <a:lnTo>
                          <a:pt x="240" y="583"/>
                        </a:lnTo>
                        <a:lnTo>
                          <a:pt x="241" y="573"/>
                        </a:lnTo>
                        <a:lnTo>
                          <a:pt x="246" y="566"/>
                        </a:lnTo>
                        <a:lnTo>
                          <a:pt x="249" y="565"/>
                        </a:lnTo>
                        <a:lnTo>
                          <a:pt x="252" y="578"/>
                        </a:lnTo>
                        <a:lnTo>
                          <a:pt x="252" y="555"/>
                        </a:lnTo>
                        <a:lnTo>
                          <a:pt x="254" y="552"/>
                        </a:lnTo>
                        <a:lnTo>
                          <a:pt x="271" y="594"/>
                        </a:lnTo>
                        <a:lnTo>
                          <a:pt x="266" y="565"/>
                        </a:lnTo>
                        <a:lnTo>
                          <a:pt x="265" y="550"/>
                        </a:lnTo>
                        <a:lnTo>
                          <a:pt x="266" y="537"/>
                        </a:lnTo>
                        <a:lnTo>
                          <a:pt x="269" y="508"/>
                        </a:lnTo>
                        <a:lnTo>
                          <a:pt x="275" y="480"/>
                        </a:lnTo>
                        <a:lnTo>
                          <a:pt x="275" y="478"/>
                        </a:lnTo>
                        <a:lnTo>
                          <a:pt x="276" y="478"/>
                        </a:lnTo>
                        <a:lnTo>
                          <a:pt x="276" y="474"/>
                        </a:lnTo>
                        <a:lnTo>
                          <a:pt x="283" y="459"/>
                        </a:lnTo>
                        <a:lnTo>
                          <a:pt x="284" y="484"/>
                        </a:lnTo>
                        <a:lnTo>
                          <a:pt x="288" y="489"/>
                        </a:lnTo>
                        <a:lnTo>
                          <a:pt x="289" y="518"/>
                        </a:lnTo>
                        <a:lnTo>
                          <a:pt x="293" y="547"/>
                        </a:lnTo>
                        <a:lnTo>
                          <a:pt x="293" y="543"/>
                        </a:lnTo>
                        <a:lnTo>
                          <a:pt x="305" y="586"/>
                        </a:lnTo>
                        <a:lnTo>
                          <a:pt x="320" y="630"/>
                        </a:lnTo>
                        <a:lnTo>
                          <a:pt x="332" y="654"/>
                        </a:lnTo>
                        <a:lnTo>
                          <a:pt x="348" y="679"/>
                        </a:lnTo>
                        <a:lnTo>
                          <a:pt x="379" y="714"/>
                        </a:lnTo>
                        <a:lnTo>
                          <a:pt x="413" y="748"/>
                        </a:lnTo>
                        <a:lnTo>
                          <a:pt x="409" y="756"/>
                        </a:lnTo>
                        <a:lnTo>
                          <a:pt x="405" y="758"/>
                        </a:lnTo>
                        <a:lnTo>
                          <a:pt x="401" y="758"/>
                        </a:lnTo>
                        <a:lnTo>
                          <a:pt x="435" y="784"/>
                        </a:lnTo>
                        <a:lnTo>
                          <a:pt x="431" y="774"/>
                        </a:lnTo>
                        <a:lnTo>
                          <a:pt x="428" y="770"/>
                        </a:lnTo>
                        <a:lnTo>
                          <a:pt x="410" y="745"/>
                        </a:lnTo>
                        <a:lnTo>
                          <a:pt x="397" y="720"/>
                        </a:lnTo>
                        <a:lnTo>
                          <a:pt x="384" y="693"/>
                        </a:lnTo>
                        <a:lnTo>
                          <a:pt x="375" y="668"/>
                        </a:lnTo>
                        <a:lnTo>
                          <a:pt x="367" y="640"/>
                        </a:lnTo>
                        <a:lnTo>
                          <a:pt x="362" y="613"/>
                        </a:lnTo>
                        <a:lnTo>
                          <a:pt x="359" y="584"/>
                        </a:lnTo>
                        <a:lnTo>
                          <a:pt x="357" y="556"/>
                        </a:lnTo>
                        <a:lnTo>
                          <a:pt x="357" y="538"/>
                        </a:lnTo>
                        <a:lnTo>
                          <a:pt x="357" y="536"/>
                        </a:lnTo>
                        <a:lnTo>
                          <a:pt x="357" y="535"/>
                        </a:lnTo>
                        <a:lnTo>
                          <a:pt x="359" y="535"/>
                        </a:lnTo>
                        <a:lnTo>
                          <a:pt x="361" y="532"/>
                        </a:lnTo>
                        <a:lnTo>
                          <a:pt x="361" y="530"/>
                        </a:lnTo>
                        <a:lnTo>
                          <a:pt x="361" y="529"/>
                        </a:lnTo>
                        <a:lnTo>
                          <a:pt x="362" y="529"/>
                        </a:lnTo>
                        <a:lnTo>
                          <a:pt x="363" y="526"/>
                        </a:lnTo>
                        <a:lnTo>
                          <a:pt x="365" y="526"/>
                        </a:lnTo>
                        <a:lnTo>
                          <a:pt x="371" y="558"/>
                        </a:lnTo>
                        <a:lnTo>
                          <a:pt x="372" y="548"/>
                        </a:lnTo>
                        <a:lnTo>
                          <a:pt x="375" y="540"/>
                        </a:lnTo>
                        <a:lnTo>
                          <a:pt x="379" y="536"/>
                        </a:lnTo>
                        <a:lnTo>
                          <a:pt x="395" y="566"/>
                        </a:lnTo>
                        <a:lnTo>
                          <a:pt x="413" y="595"/>
                        </a:lnTo>
                        <a:lnTo>
                          <a:pt x="432" y="621"/>
                        </a:lnTo>
                        <a:lnTo>
                          <a:pt x="453" y="648"/>
                        </a:lnTo>
                        <a:lnTo>
                          <a:pt x="453" y="642"/>
                        </a:lnTo>
                        <a:lnTo>
                          <a:pt x="533" y="715"/>
                        </a:lnTo>
                        <a:lnTo>
                          <a:pt x="513" y="688"/>
                        </a:lnTo>
                        <a:lnTo>
                          <a:pt x="497" y="670"/>
                        </a:lnTo>
                        <a:lnTo>
                          <a:pt x="482" y="654"/>
                        </a:lnTo>
                        <a:lnTo>
                          <a:pt x="455" y="618"/>
                        </a:lnTo>
                        <a:lnTo>
                          <a:pt x="429" y="579"/>
                        </a:lnTo>
                        <a:lnTo>
                          <a:pt x="408" y="541"/>
                        </a:lnTo>
                        <a:lnTo>
                          <a:pt x="387" y="500"/>
                        </a:lnTo>
                        <a:lnTo>
                          <a:pt x="372" y="458"/>
                        </a:lnTo>
                        <a:lnTo>
                          <a:pt x="359" y="414"/>
                        </a:lnTo>
                        <a:lnTo>
                          <a:pt x="348" y="369"/>
                        </a:lnTo>
                        <a:lnTo>
                          <a:pt x="349" y="353"/>
                        </a:lnTo>
                        <a:lnTo>
                          <a:pt x="345" y="336"/>
                        </a:lnTo>
                        <a:lnTo>
                          <a:pt x="347" y="321"/>
                        </a:lnTo>
                        <a:lnTo>
                          <a:pt x="348" y="307"/>
                        </a:lnTo>
                        <a:lnTo>
                          <a:pt x="354" y="294"/>
                        </a:lnTo>
                        <a:lnTo>
                          <a:pt x="348" y="258"/>
                        </a:lnTo>
                        <a:lnTo>
                          <a:pt x="348" y="222"/>
                        </a:lnTo>
                        <a:lnTo>
                          <a:pt x="348" y="207"/>
                        </a:lnTo>
                        <a:lnTo>
                          <a:pt x="351" y="195"/>
                        </a:lnTo>
                        <a:lnTo>
                          <a:pt x="355" y="183"/>
                        </a:lnTo>
                        <a:lnTo>
                          <a:pt x="362" y="175"/>
                        </a:lnTo>
                        <a:lnTo>
                          <a:pt x="356" y="185"/>
                        </a:lnTo>
                        <a:lnTo>
                          <a:pt x="354" y="197"/>
                        </a:lnTo>
                        <a:lnTo>
                          <a:pt x="351" y="222"/>
                        </a:lnTo>
                        <a:lnTo>
                          <a:pt x="354" y="249"/>
                        </a:lnTo>
                        <a:lnTo>
                          <a:pt x="362" y="279"/>
                        </a:lnTo>
                        <a:lnTo>
                          <a:pt x="362" y="278"/>
                        </a:lnTo>
                        <a:lnTo>
                          <a:pt x="363" y="277"/>
                        </a:lnTo>
                        <a:lnTo>
                          <a:pt x="365" y="289"/>
                        </a:lnTo>
                        <a:lnTo>
                          <a:pt x="380" y="326"/>
                        </a:lnTo>
                        <a:lnTo>
                          <a:pt x="391" y="345"/>
                        </a:lnTo>
                        <a:lnTo>
                          <a:pt x="404" y="367"/>
                        </a:lnTo>
                        <a:lnTo>
                          <a:pt x="434" y="411"/>
                        </a:lnTo>
                        <a:lnTo>
                          <a:pt x="471" y="460"/>
                        </a:lnTo>
                        <a:lnTo>
                          <a:pt x="510" y="506"/>
                        </a:lnTo>
                        <a:lnTo>
                          <a:pt x="549" y="548"/>
                        </a:lnTo>
                        <a:lnTo>
                          <a:pt x="588" y="586"/>
                        </a:lnTo>
                        <a:lnTo>
                          <a:pt x="629" y="621"/>
                        </a:lnTo>
                        <a:lnTo>
                          <a:pt x="667" y="650"/>
                        </a:lnTo>
                        <a:lnTo>
                          <a:pt x="708" y="675"/>
                        </a:lnTo>
                        <a:lnTo>
                          <a:pt x="747" y="697"/>
                        </a:lnTo>
                        <a:lnTo>
                          <a:pt x="788" y="715"/>
                        </a:lnTo>
                        <a:lnTo>
                          <a:pt x="794" y="717"/>
                        </a:lnTo>
                        <a:lnTo>
                          <a:pt x="800" y="722"/>
                        </a:lnTo>
                        <a:lnTo>
                          <a:pt x="804" y="727"/>
                        </a:lnTo>
                        <a:lnTo>
                          <a:pt x="807" y="734"/>
                        </a:lnTo>
                        <a:lnTo>
                          <a:pt x="798" y="733"/>
                        </a:lnTo>
                        <a:lnTo>
                          <a:pt x="789" y="733"/>
                        </a:lnTo>
                        <a:lnTo>
                          <a:pt x="771" y="730"/>
                        </a:lnTo>
                        <a:lnTo>
                          <a:pt x="751" y="726"/>
                        </a:lnTo>
                        <a:lnTo>
                          <a:pt x="732" y="720"/>
                        </a:lnTo>
                        <a:lnTo>
                          <a:pt x="690" y="702"/>
                        </a:lnTo>
                        <a:lnTo>
                          <a:pt x="651" y="684"/>
                        </a:lnTo>
                        <a:lnTo>
                          <a:pt x="614" y="663"/>
                        </a:lnTo>
                        <a:lnTo>
                          <a:pt x="581" y="640"/>
                        </a:lnTo>
                        <a:lnTo>
                          <a:pt x="547" y="615"/>
                        </a:lnTo>
                        <a:lnTo>
                          <a:pt x="517" y="588"/>
                        </a:lnTo>
                        <a:lnTo>
                          <a:pt x="488" y="558"/>
                        </a:lnTo>
                        <a:lnTo>
                          <a:pt x="463" y="528"/>
                        </a:lnTo>
                        <a:lnTo>
                          <a:pt x="464" y="529"/>
                        </a:lnTo>
                        <a:lnTo>
                          <a:pt x="465" y="531"/>
                        </a:lnTo>
                        <a:lnTo>
                          <a:pt x="495" y="568"/>
                        </a:lnTo>
                        <a:lnTo>
                          <a:pt x="528" y="603"/>
                        </a:lnTo>
                        <a:lnTo>
                          <a:pt x="563" y="634"/>
                        </a:lnTo>
                        <a:lnTo>
                          <a:pt x="601" y="662"/>
                        </a:lnTo>
                        <a:lnTo>
                          <a:pt x="641" y="685"/>
                        </a:lnTo>
                        <a:lnTo>
                          <a:pt x="683" y="705"/>
                        </a:lnTo>
                        <a:lnTo>
                          <a:pt x="727" y="722"/>
                        </a:lnTo>
                        <a:lnTo>
                          <a:pt x="776" y="735"/>
                        </a:lnTo>
                        <a:lnTo>
                          <a:pt x="836" y="748"/>
                        </a:lnTo>
                        <a:lnTo>
                          <a:pt x="899" y="760"/>
                        </a:lnTo>
                        <a:lnTo>
                          <a:pt x="960" y="770"/>
                        </a:lnTo>
                        <a:lnTo>
                          <a:pt x="1022" y="778"/>
                        </a:lnTo>
                        <a:lnTo>
                          <a:pt x="1033" y="778"/>
                        </a:lnTo>
                        <a:lnTo>
                          <a:pt x="1039" y="750"/>
                        </a:lnTo>
                        <a:lnTo>
                          <a:pt x="1051" y="724"/>
                        </a:lnTo>
                        <a:lnTo>
                          <a:pt x="987" y="708"/>
                        </a:lnTo>
                        <a:lnTo>
                          <a:pt x="925" y="688"/>
                        </a:lnTo>
                        <a:lnTo>
                          <a:pt x="863" y="664"/>
                        </a:lnTo>
                        <a:lnTo>
                          <a:pt x="803" y="636"/>
                        </a:lnTo>
                        <a:lnTo>
                          <a:pt x="756" y="608"/>
                        </a:lnTo>
                        <a:lnTo>
                          <a:pt x="711" y="579"/>
                        </a:lnTo>
                        <a:lnTo>
                          <a:pt x="669" y="546"/>
                        </a:lnTo>
                        <a:lnTo>
                          <a:pt x="632" y="511"/>
                        </a:lnTo>
                        <a:lnTo>
                          <a:pt x="621" y="499"/>
                        </a:lnTo>
                        <a:lnTo>
                          <a:pt x="614" y="488"/>
                        </a:lnTo>
                        <a:lnTo>
                          <a:pt x="611" y="476"/>
                        </a:lnTo>
                        <a:lnTo>
                          <a:pt x="609" y="466"/>
                        </a:lnTo>
                        <a:lnTo>
                          <a:pt x="643" y="499"/>
                        </a:lnTo>
                        <a:lnTo>
                          <a:pt x="680" y="531"/>
                        </a:lnTo>
                        <a:lnTo>
                          <a:pt x="719" y="560"/>
                        </a:lnTo>
                        <a:lnTo>
                          <a:pt x="761" y="588"/>
                        </a:lnTo>
                        <a:lnTo>
                          <a:pt x="801" y="610"/>
                        </a:lnTo>
                        <a:lnTo>
                          <a:pt x="846" y="633"/>
                        </a:lnTo>
                        <a:lnTo>
                          <a:pt x="891" y="654"/>
                        </a:lnTo>
                        <a:lnTo>
                          <a:pt x="941" y="672"/>
                        </a:lnTo>
                        <a:lnTo>
                          <a:pt x="1044" y="699"/>
                        </a:lnTo>
                        <a:lnTo>
                          <a:pt x="931" y="648"/>
                        </a:lnTo>
                        <a:lnTo>
                          <a:pt x="889" y="632"/>
                        </a:lnTo>
                        <a:lnTo>
                          <a:pt x="848" y="614"/>
                        </a:lnTo>
                        <a:lnTo>
                          <a:pt x="809" y="594"/>
                        </a:lnTo>
                        <a:lnTo>
                          <a:pt x="771" y="572"/>
                        </a:lnTo>
                        <a:lnTo>
                          <a:pt x="738" y="553"/>
                        </a:lnTo>
                        <a:lnTo>
                          <a:pt x="707" y="532"/>
                        </a:lnTo>
                        <a:lnTo>
                          <a:pt x="685" y="517"/>
                        </a:lnTo>
                        <a:lnTo>
                          <a:pt x="666" y="501"/>
                        </a:lnTo>
                        <a:lnTo>
                          <a:pt x="629" y="468"/>
                        </a:lnTo>
                        <a:lnTo>
                          <a:pt x="611" y="448"/>
                        </a:lnTo>
                        <a:lnTo>
                          <a:pt x="595" y="430"/>
                        </a:lnTo>
                        <a:lnTo>
                          <a:pt x="565" y="392"/>
                        </a:lnTo>
                        <a:lnTo>
                          <a:pt x="565" y="391"/>
                        </a:lnTo>
                        <a:lnTo>
                          <a:pt x="542" y="360"/>
                        </a:lnTo>
                        <a:lnTo>
                          <a:pt x="523" y="329"/>
                        </a:lnTo>
                        <a:lnTo>
                          <a:pt x="505" y="296"/>
                        </a:lnTo>
                        <a:lnTo>
                          <a:pt x="489" y="264"/>
                        </a:lnTo>
                        <a:lnTo>
                          <a:pt x="480" y="240"/>
                        </a:lnTo>
                        <a:lnTo>
                          <a:pt x="480" y="231"/>
                        </a:lnTo>
                        <a:lnTo>
                          <a:pt x="483" y="227"/>
                        </a:lnTo>
                        <a:lnTo>
                          <a:pt x="485" y="227"/>
                        </a:lnTo>
                        <a:lnTo>
                          <a:pt x="485" y="234"/>
                        </a:lnTo>
                        <a:lnTo>
                          <a:pt x="485" y="236"/>
                        </a:lnTo>
                        <a:lnTo>
                          <a:pt x="509" y="276"/>
                        </a:lnTo>
                        <a:lnTo>
                          <a:pt x="536" y="315"/>
                        </a:lnTo>
                        <a:lnTo>
                          <a:pt x="564" y="353"/>
                        </a:lnTo>
                        <a:lnTo>
                          <a:pt x="596" y="389"/>
                        </a:lnTo>
                        <a:lnTo>
                          <a:pt x="627" y="422"/>
                        </a:lnTo>
                        <a:lnTo>
                          <a:pt x="662" y="454"/>
                        </a:lnTo>
                        <a:lnTo>
                          <a:pt x="698" y="486"/>
                        </a:lnTo>
                        <a:lnTo>
                          <a:pt x="738" y="516"/>
                        </a:lnTo>
                        <a:lnTo>
                          <a:pt x="787" y="549"/>
                        </a:lnTo>
                        <a:lnTo>
                          <a:pt x="834" y="573"/>
                        </a:lnTo>
                        <a:lnTo>
                          <a:pt x="885" y="596"/>
                        </a:lnTo>
                        <a:lnTo>
                          <a:pt x="935" y="616"/>
                        </a:lnTo>
                        <a:lnTo>
                          <a:pt x="985" y="640"/>
                        </a:lnTo>
                        <a:lnTo>
                          <a:pt x="1038" y="658"/>
                        </a:lnTo>
                        <a:lnTo>
                          <a:pt x="1086" y="681"/>
                        </a:lnTo>
                        <a:lnTo>
                          <a:pt x="1093" y="675"/>
                        </a:lnTo>
                        <a:lnTo>
                          <a:pt x="1101" y="673"/>
                        </a:lnTo>
                        <a:lnTo>
                          <a:pt x="1119" y="669"/>
                        </a:lnTo>
                        <a:lnTo>
                          <a:pt x="1137" y="670"/>
                        </a:lnTo>
                        <a:lnTo>
                          <a:pt x="1153" y="673"/>
                        </a:lnTo>
                        <a:lnTo>
                          <a:pt x="1169" y="679"/>
                        </a:lnTo>
                        <a:lnTo>
                          <a:pt x="1182" y="685"/>
                        </a:lnTo>
                        <a:lnTo>
                          <a:pt x="1196" y="696"/>
                        </a:lnTo>
                        <a:lnTo>
                          <a:pt x="1208" y="708"/>
                        </a:lnTo>
                        <a:lnTo>
                          <a:pt x="1220" y="723"/>
                        </a:lnTo>
                        <a:lnTo>
                          <a:pt x="1222" y="724"/>
                        </a:lnTo>
                        <a:lnTo>
                          <a:pt x="1223" y="724"/>
                        </a:lnTo>
                        <a:lnTo>
                          <a:pt x="1256" y="728"/>
                        </a:lnTo>
                        <a:lnTo>
                          <a:pt x="1258" y="728"/>
                        </a:lnTo>
                        <a:lnTo>
                          <a:pt x="1264" y="728"/>
                        </a:lnTo>
                        <a:lnTo>
                          <a:pt x="1265" y="729"/>
                        </a:lnTo>
                        <a:lnTo>
                          <a:pt x="1300" y="732"/>
                        </a:lnTo>
                        <a:lnTo>
                          <a:pt x="1302" y="735"/>
                        </a:lnTo>
                        <a:lnTo>
                          <a:pt x="1301" y="739"/>
                        </a:lnTo>
                        <a:lnTo>
                          <a:pt x="1312" y="745"/>
                        </a:lnTo>
                        <a:lnTo>
                          <a:pt x="1322" y="753"/>
                        </a:lnTo>
                        <a:lnTo>
                          <a:pt x="1331" y="763"/>
                        </a:lnTo>
                        <a:lnTo>
                          <a:pt x="1338" y="775"/>
                        </a:lnTo>
                        <a:lnTo>
                          <a:pt x="1343" y="787"/>
                        </a:lnTo>
                        <a:lnTo>
                          <a:pt x="1348" y="802"/>
                        </a:lnTo>
                        <a:lnTo>
                          <a:pt x="1350" y="818"/>
                        </a:lnTo>
                        <a:lnTo>
                          <a:pt x="1351" y="837"/>
                        </a:lnTo>
                        <a:lnTo>
                          <a:pt x="1350" y="840"/>
                        </a:lnTo>
                        <a:lnTo>
                          <a:pt x="1350" y="843"/>
                        </a:lnTo>
                        <a:lnTo>
                          <a:pt x="1350" y="850"/>
                        </a:lnTo>
                        <a:lnTo>
                          <a:pt x="1348" y="865"/>
                        </a:lnTo>
                        <a:lnTo>
                          <a:pt x="1343" y="877"/>
                        </a:lnTo>
                        <a:lnTo>
                          <a:pt x="1338" y="890"/>
                        </a:lnTo>
                        <a:lnTo>
                          <a:pt x="1331" y="900"/>
                        </a:lnTo>
                        <a:lnTo>
                          <a:pt x="1326" y="904"/>
                        </a:lnTo>
                        <a:lnTo>
                          <a:pt x="1324" y="907"/>
                        </a:lnTo>
                        <a:lnTo>
                          <a:pt x="1322" y="907"/>
                        </a:lnTo>
                        <a:lnTo>
                          <a:pt x="1322" y="908"/>
                        </a:lnTo>
                        <a:lnTo>
                          <a:pt x="1322" y="910"/>
                        </a:lnTo>
                        <a:lnTo>
                          <a:pt x="1313" y="920"/>
                        </a:lnTo>
                        <a:lnTo>
                          <a:pt x="1302" y="930"/>
                        </a:lnTo>
                        <a:lnTo>
                          <a:pt x="1290" y="937"/>
                        </a:lnTo>
                        <a:lnTo>
                          <a:pt x="1300" y="968"/>
                        </a:lnTo>
                        <a:lnTo>
                          <a:pt x="1307" y="1000"/>
                        </a:lnTo>
                        <a:lnTo>
                          <a:pt x="1309" y="1033"/>
                        </a:lnTo>
                        <a:lnTo>
                          <a:pt x="1309" y="1066"/>
                        </a:lnTo>
                        <a:lnTo>
                          <a:pt x="1330" y="1022"/>
                        </a:lnTo>
                        <a:lnTo>
                          <a:pt x="1336" y="988"/>
                        </a:lnTo>
                        <a:lnTo>
                          <a:pt x="1339" y="957"/>
                        </a:lnTo>
                        <a:lnTo>
                          <a:pt x="1340" y="924"/>
                        </a:lnTo>
                        <a:lnTo>
                          <a:pt x="1340" y="907"/>
                        </a:lnTo>
                        <a:lnTo>
                          <a:pt x="1340" y="898"/>
                        </a:lnTo>
                        <a:lnTo>
                          <a:pt x="1342" y="891"/>
                        </a:lnTo>
                        <a:lnTo>
                          <a:pt x="1343" y="891"/>
                        </a:lnTo>
                        <a:lnTo>
                          <a:pt x="1349" y="920"/>
                        </a:lnTo>
                        <a:lnTo>
                          <a:pt x="1354" y="949"/>
                        </a:lnTo>
                        <a:lnTo>
                          <a:pt x="1355" y="945"/>
                        </a:lnTo>
                        <a:lnTo>
                          <a:pt x="1354" y="891"/>
                        </a:lnTo>
                        <a:lnTo>
                          <a:pt x="1356" y="891"/>
                        </a:lnTo>
                        <a:lnTo>
                          <a:pt x="1361" y="910"/>
                        </a:lnTo>
                        <a:lnTo>
                          <a:pt x="1366" y="867"/>
                        </a:lnTo>
                        <a:lnTo>
                          <a:pt x="1367" y="865"/>
                        </a:lnTo>
                        <a:lnTo>
                          <a:pt x="1375" y="949"/>
                        </a:lnTo>
                        <a:lnTo>
                          <a:pt x="1373" y="978"/>
                        </a:lnTo>
                        <a:lnTo>
                          <a:pt x="1369" y="1009"/>
                        </a:lnTo>
                        <a:lnTo>
                          <a:pt x="1362" y="1038"/>
                        </a:lnTo>
                        <a:lnTo>
                          <a:pt x="1357" y="1052"/>
                        </a:lnTo>
                        <a:lnTo>
                          <a:pt x="1355" y="1059"/>
                        </a:lnTo>
                        <a:lnTo>
                          <a:pt x="1354" y="1059"/>
                        </a:lnTo>
                        <a:lnTo>
                          <a:pt x="1354" y="1060"/>
                        </a:lnTo>
                        <a:lnTo>
                          <a:pt x="1354" y="1063"/>
                        </a:lnTo>
                        <a:lnTo>
                          <a:pt x="1354" y="1068"/>
                        </a:lnTo>
                        <a:lnTo>
                          <a:pt x="1345" y="1089"/>
                        </a:lnTo>
                        <a:lnTo>
                          <a:pt x="1334" y="1111"/>
                        </a:lnTo>
                        <a:lnTo>
                          <a:pt x="1321" y="1132"/>
                        </a:lnTo>
                        <a:lnTo>
                          <a:pt x="1314" y="1143"/>
                        </a:lnTo>
                        <a:lnTo>
                          <a:pt x="1308" y="1155"/>
                        </a:lnTo>
                        <a:lnTo>
                          <a:pt x="1310" y="1156"/>
                        </a:lnTo>
                        <a:lnTo>
                          <a:pt x="1312" y="1156"/>
                        </a:lnTo>
                        <a:lnTo>
                          <a:pt x="1321" y="1138"/>
                        </a:lnTo>
                        <a:lnTo>
                          <a:pt x="1332" y="1122"/>
                        </a:lnTo>
                        <a:lnTo>
                          <a:pt x="1342" y="1104"/>
                        </a:lnTo>
                        <a:lnTo>
                          <a:pt x="1351" y="1087"/>
                        </a:lnTo>
                        <a:lnTo>
                          <a:pt x="1366" y="1051"/>
                        </a:lnTo>
                        <a:lnTo>
                          <a:pt x="1379" y="1015"/>
                        </a:lnTo>
                        <a:lnTo>
                          <a:pt x="1387" y="976"/>
                        </a:lnTo>
                        <a:lnTo>
                          <a:pt x="1396" y="938"/>
                        </a:lnTo>
                        <a:lnTo>
                          <a:pt x="1396" y="927"/>
                        </a:lnTo>
                        <a:lnTo>
                          <a:pt x="1397" y="918"/>
                        </a:lnTo>
                        <a:lnTo>
                          <a:pt x="1399" y="898"/>
                        </a:lnTo>
                        <a:lnTo>
                          <a:pt x="1402" y="860"/>
                        </a:lnTo>
                        <a:lnTo>
                          <a:pt x="1404" y="859"/>
                        </a:lnTo>
                        <a:lnTo>
                          <a:pt x="1406" y="879"/>
                        </a:lnTo>
                        <a:lnTo>
                          <a:pt x="1409" y="901"/>
                        </a:lnTo>
                        <a:lnTo>
                          <a:pt x="1411" y="942"/>
                        </a:lnTo>
                        <a:lnTo>
                          <a:pt x="1410" y="961"/>
                        </a:lnTo>
                        <a:lnTo>
                          <a:pt x="1409" y="970"/>
                        </a:lnTo>
                        <a:lnTo>
                          <a:pt x="1409" y="981"/>
                        </a:lnTo>
                        <a:lnTo>
                          <a:pt x="1405" y="1000"/>
                        </a:lnTo>
                        <a:lnTo>
                          <a:pt x="1403" y="1010"/>
                        </a:lnTo>
                        <a:lnTo>
                          <a:pt x="1402" y="1015"/>
                        </a:lnTo>
                        <a:lnTo>
                          <a:pt x="1402" y="1021"/>
                        </a:lnTo>
                        <a:lnTo>
                          <a:pt x="1390" y="1057"/>
                        </a:lnTo>
                        <a:lnTo>
                          <a:pt x="1373" y="1093"/>
                        </a:lnTo>
                        <a:lnTo>
                          <a:pt x="1362" y="1110"/>
                        </a:lnTo>
                        <a:lnTo>
                          <a:pt x="1360" y="1111"/>
                        </a:lnTo>
                        <a:lnTo>
                          <a:pt x="1358" y="1113"/>
                        </a:lnTo>
                        <a:lnTo>
                          <a:pt x="1356" y="1118"/>
                        </a:lnTo>
                        <a:lnTo>
                          <a:pt x="1351" y="1128"/>
                        </a:lnTo>
                        <a:lnTo>
                          <a:pt x="1325" y="1161"/>
                        </a:lnTo>
                        <a:lnTo>
                          <a:pt x="1328" y="1167"/>
                        </a:lnTo>
                        <a:lnTo>
                          <a:pt x="1330" y="1176"/>
                        </a:lnTo>
                        <a:lnTo>
                          <a:pt x="1330" y="1178"/>
                        </a:lnTo>
                        <a:lnTo>
                          <a:pt x="1322" y="1243"/>
                        </a:lnTo>
                        <a:lnTo>
                          <a:pt x="1342" y="1186"/>
                        </a:lnTo>
                        <a:lnTo>
                          <a:pt x="1340" y="1180"/>
                        </a:lnTo>
                        <a:lnTo>
                          <a:pt x="1342" y="1176"/>
                        </a:lnTo>
                        <a:lnTo>
                          <a:pt x="1344" y="1174"/>
                        </a:lnTo>
                        <a:lnTo>
                          <a:pt x="1344" y="1182"/>
                        </a:lnTo>
                        <a:lnTo>
                          <a:pt x="1345" y="1185"/>
                        </a:lnTo>
                        <a:lnTo>
                          <a:pt x="1340" y="1198"/>
                        </a:lnTo>
                        <a:lnTo>
                          <a:pt x="1344" y="1208"/>
                        </a:lnTo>
                        <a:lnTo>
                          <a:pt x="1336" y="1244"/>
                        </a:lnTo>
                        <a:lnTo>
                          <a:pt x="1331" y="1262"/>
                        </a:lnTo>
                        <a:lnTo>
                          <a:pt x="1326" y="1281"/>
                        </a:lnTo>
                        <a:lnTo>
                          <a:pt x="1344" y="1237"/>
                        </a:lnTo>
                        <a:lnTo>
                          <a:pt x="1348" y="1253"/>
                        </a:lnTo>
                        <a:lnTo>
                          <a:pt x="1349" y="1257"/>
                        </a:lnTo>
                        <a:lnTo>
                          <a:pt x="1346" y="1264"/>
                        </a:lnTo>
                        <a:lnTo>
                          <a:pt x="1356" y="1245"/>
                        </a:lnTo>
                        <a:lnTo>
                          <a:pt x="1361" y="1236"/>
                        </a:lnTo>
                        <a:lnTo>
                          <a:pt x="1363" y="1231"/>
                        </a:lnTo>
                        <a:lnTo>
                          <a:pt x="1364" y="1228"/>
                        </a:lnTo>
                        <a:lnTo>
                          <a:pt x="1367" y="1227"/>
                        </a:lnTo>
                        <a:lnTo>
                          <a:pt x="1375" y="1208"/>
                        </a:lnTo>
                        <a:lnTo>
                          <a:pt x="1385" y="1190"/>
                        </a:lnTo>
                        <a:lnTo>
                          <a:pt x="1402" y="1152"/>
                        </a:lnTo>
                        <a:lnTo>
                          <a:pt x="1409" y="1131"/>
                        </a:lnTo>
                        <a:lnTo>
                          <a:pt x="1417" y="1112"/>
                        </a:lnTo>
                        <a:lnTo>
                          <a:pt x="1418" y="1112"/>
                        </a:lnTo>
                        <a:lnTo>
                          <a:pt x="1440" y="1024"/>
                        </a:lnTo>
                        <a:lnTo>
                          <a:pt x="1441" y="976"/>
                        </a:lnTo>
                        <a:lnTo>
                          <a:pt x="1440" y="928"/>
                        </a:lnTo>
                        <a:lnTo>
                          <a:pt x="1434" y="880"/>
                        </a:lnTo>
                        <a:lnTo>
                          <a:pt x="1427" y="832"/>
                        </a:lnTo>
                        <a:lnTo>
                          <a:pt x="1414" y="775"/>
                        </a:lnTo>
                        <a:lnTo>
                          <a:pt x="1399" y="720"/>
                        </a:lnTo>
                        <a:lnTo>
                          <a:pt x="1384" y="664"/>
                        </a:lnTo>
                        <a:lnTo>
                          <a:pt x="1367" y="610"/>
                        </a:lnTo>
                        <a:lnTo>
                          <a:pt x="1350" y="571"/>
                        </a:lnTo>
                        <a:lnTo>
                          <a:pt x="1339" y="552"/>
                        </a:lnTo>
                        <a:lnTo>
                          <a:pt x="1327" y="535"/>
                        </a:lnTo>
                        <a:lnTo>
                          <a:pt x="1319" y="507"/>
                        </a:lnTo>
                        <a:lnTo>
                          <a:pt x="1320" y="504"/>
                        </a:lnTo>
                        <a:lnTo>
                          <a:pt x="1324" y="505"/>
                        </a:lnTo>
                        <a:lnTo>
                          <a:pt x="1346" y="538"/>
                        </a:lnTo>
                        <a:lnTo>
                          <a:pt x="1369" y="573"/>
                        </a:lnTo>
                        <a:lnTo>
                          <a:pt x="1388" y="609"/>
                        </a:lnTo>
                        <a:lnTo>
                          <a:pt x="1406" y="648"/>
                        </a:lnTo>
                        <a:lnTo>
                          <a:pt x="1402" y="636"/>
                        </a:lnTo>
                        <a:lnTo>
                          <a:pt x="1391" y="603"/>
                        </a:lnTo>
                        <a:lnTo>
                          <a:pt x="1379" y="573"/>
                        </a:lnTo>
                        <a:lnTo>
                          <a:pt x="1364" y="543"/>
                        </a:lnTo>
                        <a:lnTo>
                          <a:pt x="1349" y="517"/>
                        </a:lnTo>
                        <a:lnTo>
                          <a:pt x="1331" y="489"/>
                        </a:lnTo>
                        <a:lnTo>
                          <a:pt x="1310" y="465"/>
                        </a:lnTo>
                        <a:lnTo>
                          <a:pt x="1289" y="441"/>
                        </a:lnTo>
                        <a:lnTo>
                          <a:pt x="1266" y="420"/>
                        </a:lnTo>
                        <a:lnTo>
                          <a:pt x="1296" y="471"/>
                        </a:lnTo>
                        <a:lnTo>
                          <a:pt x="1309" y="498"/>
                        </a:lnTo>
                        <a:lnTo>
                          <a:pt x="1324" y="526"/>
                        </a:lnTo>
                        <a:lnTo>
                          <a:pt x="1334" y="558"/>
                        </a:lnTo>
                        <a:lnTo>
                          <a:pt x="1344" y="590"/>
                        </a:lnTo>
                        <a:lnTo>
                          <a:pt x="1350" y="621"/>
                        </a:lnTo>
                        <a:lnTo>
                          <a:pt x="1356" y="655"/>
                        </a:lnTo>
                        <a:lnTo>
                          <a:pt x="1358" y="661"/>
                        </a:lnTo>
                        <a:lnTo>
                          <a:pt x="1358" y="667"/>
                        </a:lnTo>
                        <a:lnTo>
                          <a:pt x="1358" y="669"/>
                        </a:lnTo>
                        <a:lnTo>
                          <a:pt x="1364" y="676"/>
                        </a:lnTo>
                        <a:lnTo>
                          <a:pt x="1366" y="681"/>
                        </a:lnTo>
                        <a:lnTo>
                          <a:pt x="1366" y="684"/>
                        </a:lnTo>
                        <a:lnTo>
                          <a:pt x="1366" y="685"/>
                        </a:lnTo>
                        <a:lnTo>
                          <a:pt x="1367" y="687"/>
                        </a:lnTo>
                        <a:lnTo>
                          <a:pt x="1366" y="690"/>
                        </a:lnTo>
                        <a:lnTo>
                          <a:pt x="1362" y="693"/>
                        </a:lnTo>
                        <a:lnTo>
                          <a:pt x="1357" y="693"/>
                        </a:lnTo>
                        <a:lnTo>
                          <a:pt x="1357" y="703"/>
                        </a:lnTo>
                        <a:lnTo>
                          <a:pt x="1362" y="741"/>
                        </a:lnTo>
                        <a:lnTo>
                          <a:pt x="1362" y="745"/>
                        </a:lnTo>
                        <a:lnTo>
                          <a:pt x="1363" y="750"/>
                        </a:lnTo>
                        <a:lnTo>
                          <a:pt x="1363" y="759"/>
                        </a:lnTo>
                        <a:lnTo>
                          <a:pt x="1362" y="759"/>
                        </a:lnTo>
                        <a:lnTo>
                          <a:pt x="1362" y="760"/>
                        </a:lnTo>
                        <a:lnTo>
                          <a:pt x="1362" y="763"/>
                        </a:lnTo>
                        <a:lnTo>
                          <a:pt x="1362" y="768"/>
                        </a:lnTo>
                        <a:lnTo>
                          <a:pt x="1360" y="776"/>
                        </a:lnTo>
                        <a:lnTo>
                          <a:pt x="1336" y="666"/>
                        </a:lnTo>
                        <a:lnTo>
                          <a:pt x="1219" y="493"/>
                        </a:lnTo>
                        <a:lnTo>
                          <a:pt x="1186" y="448"/>
                        </a:lnTo>
                        <a:lnTo>
                          <a:pt x="1166" y="428"/>
                        </a:lnTo>
                        <a:lnTo>
                          <a:pt x="1148" y="410"/>
                        </a:lnTo>
                        <a:lnTo>
                          <a:pt x="1128" y="391"/>
                        </a:lnTo>
                        <a:lnTo>
                          <a:pt x="1107" y="374"/>
                        </a:lnTo>
                        <a:lnTo>
                          <a:pt x="1085" y="359"/>
                        </a:lnTo>
                        <a:lnTo>
                          <a:pt x="1063" y="345"/>
                        </a:lnTo>
                        <a:lnTo>
                          <a:pt x="993" y="305"/>
                        </a:lnTo>
                        <a:lnTo>
                          <a:pt x="924" y="267"/>
                        </a:lnTo>
                        <a:lnTo>
                          <a:pt x="852" y="234"/>
                        </a:lnTo>
                        <a:lnTo>
                          <a:pt x="816" y="218"/>
                        </a:lnTo>
                        <a:lnTo>
                          <a:pt x="781" y="205"/>
                        </a:lnTo>
                        <a:lnTo>
                          <a:pt x="795" y="201"/>
                        </a:lnTo>
                        <a:lnTo>
                          <a:pt x="841" y="212"/>
                        </a:lnTo>
                        <a:lnTo>
                          <a:pt x="888" y="228"/>
                        </a:lnTo>
                        <a:lnTo>
                          <a:pt x="932" y="246"/>
                        </a:lnTo>
                        <a:lnTo>
                          <a:pt x="977" y="266"/>
                        </a:lnTo>
                        <a:lnTo>
                          <a:pt x="1019" y="289"/>
                        </a:lnTo>
                        <a:lnTo>
                          <a:pt x="1061" y="314"/>
                        </a:lnTo>
                        <a:lnTo>
                          <a:pt x="1101" y="342"/>
                        </a:lnTo>
                        <a:lnTo>
                          <a:pt x="1142" y="372"/>
                        </a:lnTo>
                        <a:lnTo>
                          <a:pt x="1188" y="411"/>
                        </a:lnTo>
                        <a:lnTo>
                          <a:pt x="1210" y="433"/>
                        </a:lnTo>
                        <a:lnTo>
                          <a:pt x="1231" y="457"/>
                        </a:lnTo>
                        <a:lnTo>
                          <a:pt x="1250" y="480"/>
                        </a:lnTo>
                        <a:lnTo>
                          <a:pt x="1270" y="505"/>
                        </a:lnTo>
                        <a:lnTo>
                          <a:pt x="1304" y="559"/>
                        </a:lnTo>
                        <a:lnTo>
                          <a:pt x="1301" y="544"/>
                        </a:lnTo>
                        <a:lnTo>
                          <a:pt x="1282" y="498"/>
                        </a:lnTo>
                        <a:lnTo>
                          <a:pt x="1259" y="454"/>
                        </a:lnTo>
                        <a:lnTo>
                          <a:pt x="1232" y="413"/>
                        </a:lnTo>
                        <a:lnTo>
                          <a:pt x="1202" y="375"/>
                        </a:lnTo>
                        <a:lnTo>
                          <a:pt x="1186" y="357"/>
                        </a:lnTo>
                        <a:lnTo>
                          <a:pt x="1131" y="318"/>
                        </a:lnTo>
                        <a:lnTo>
                          <a:pt x="1111" y="305"/>
                        </a:lnTo>
                        <a:lnTo>
                          <a:pt x="1092" y="294"/>
                        </a:lnTo>
                        <a:lnTo>
                          <a:pt x="1071" y="283"/>
                        </a:lnTo>
                        <a:lnTo>
                          <a:pt x="1052" y="275"/>
                        </a:lnTo>
                        <a:lnTo>
                          <a:pt x="1031" y="266"/>
                        </a:lnTo>
                        <a:lnTo>
                          <a:pt x="1010" y="260"/>
                        </a:lnTo>
                        <a:lnTo>
                          <a:pt x="967" y="252"/>
                        </a:lnTo>
                        <a:lnTo>
                          <a:pt x="986" y="252"/>
                        </a:lnTo>
                        <a:lnTo>
                          <a:pt x="1022" y="258"/>
                        </a:lnTo>
                        <a:lnTo>
                          <a:pt x="1058" y="269"/>
                        </a:lnTo>
                        <a:lnTo>
                          <a:pt x="1093" y="282"/>
                        </a:lnTo>
                        <a:lnTo>
                          <a:pt x="1128" y="297"/>
                        </a:lnTo>
                        <a:close/>
                        <a:moveTo>
                          <a:pt x="1171" y="131"/>
                        </a:moveTo>
                        <a:lnTo>
                          <a:pt x="1142" y="110"/>
                        </a:lnTo>
                        <a:lnTo>
                          <a:pt x="1116" y="95"/>
                        </a:lnTo>
                        <a:lnTo>
                          <a:pt x="1089" y="81"/>
                        </a:lnTo>
                        <a:lnTo>
                          <a:pt x="1063" y="72"/>
                        </a:lnTo>
                        <a:lnTo>
                          <a:pt x="1088" y="78"/>
                        </a:lnTo>
                        <a:lnTo>
                          <a:pt x="1115" y="86"/>
                        </a:lnTo>
                        <a:lnTo>
                          <a:pt x="1139" y="96"/>
                        </a:lnTo>
                        <a:lnTo>
                          <a:pt x="1164" y="108"/>
                        </a:lnTo>
                        <a:lnTo>
                          <a:pt x="1187" y="120"/>
                        </a:lnTo>
                        <a:lnTo>
                          <a:pt x="1211" y="135"/>
                        </a:lnTo>
                        <a:lnTo>
                          <a:pt x="1232" y="151"/>
                        </a:lnTo>
                        <a:lnTo>
                          <a:pt x="1255" y="170"/>
                        </a:lnTo>
                        <a:lnTo>
                          <a:pt x="1291" y="201"/>
                        </a:lnTo>
                        <a:lnTo>
                          <a:pt x="1327" y="235"/>
                        </a:lnTo>
                        <a:lnTo>
                          <a:pt x="1361" y="269"/>
                        </a:lnTo>
                        <a:lnTo>
                          <a:pt x="1394" y="306"/>
                        </a:lnTo>
                        <a:lnTo>
                          <a:pt x="1426" y="343"/>
                        </a:lnTo>
                        <a:lnTo>
                          <a:pt x="1456" y="383"/>
                        </a:lnTo>
                        <a:lnTo>
                          <a:pt x="1484" y="422"/>
                        </a:lnTo>
                        <a:lnTo>
                          <a:pt x="1513" y="464"/>
                        </a:lnTo>
                        <a:lnTo>
                          <a:pt x="1531" y="494"/>
                        </a:lnTo>
                        <a:lnTo>
                          <a:pt x="1547" y="525"/>
                        </a:lnTo>
                        <a:lnTo>
                          <a:pt x="1560" y="556"/>
                        </a:lnTo>
                        <a:lnTo>
                          <a:pt x="1572" y="590"/>
                        </a:lnTo>
                        <a:lnTo>
                          <a:pt x="1580" y="622"/>
                        </a:lnTo>
                        <a:lnTo>
                          <a:pt x="1588" y="657"/>
                        </a:lnTo>
                        <a:lnTo>
                          <a:pt x="1591" y="692"/>
                        </a:lnTo>
                        <a:lnTo>
                          <a:pt x="1595" y="729"/>
                        </a:lnTo>
                        <a:lnTo>
                          <a:pt x="1596" y="739"/>
                        </a:lnTo>
                        <a:lnTo>
                          <a:pt x="1600" y="750"/>
                        </a:lnTo>
                        <a:lnTo>
                          <a:pt x="1597" y="758"/>
                        </a:lnTo>
                        <a:lnTo>
                          <a:pt x="1596" y="762"/>
                        </a:lnTo>
                        <a:lnTo>
                          <a:pt x="1582" y="763"/>
                        </a:lnTo>
                        <a:lnTo>
                          <a:pt x="1566" y="717"/>
                        </a:lnTo>
                        <a:lnTo>
                          <a:pt x="1553" y="672"/>
                        </a:lnTo>
                        <a:lnTo>
                          <a:pt x="1541" y="625"/>
                        </a:lnTo>
                        <a:lnTo>
                          <a:pt x="1531" y="578"/>
                        </a:lnTo>
                        <a:lnTo>
                          <a:pt x="1523" y="550"/>
                        </a:lnTo>
                        <a:lnTo>
                          <a:pt x="1514" y="524"/>
                        </a:lnTo>
                        <a:lnTo>
                          <a:pt x="1502" y="499"/>
                        </a:lnTo>
                        <a:lnTo>
                          <a:pt x="1489" y="476"/>
                        </a:lnTo>
                        <a:lnTo>
                          <a:pt x="1454" y="426"/>
                        </a:lnTo>
                        <a:lnTo>
                          <a:pt x="1418" y="379"/>
                        </a:lnTo>
                        <a:lnTo>
                          <a:pt x="1381" y="332"/>
                        </a:lnTo>
                        <a:lnTo>
                          <a:pt x="1343" y="289"/>
                        </a:lnTo>
                        <a:lnTo>
                          <a:pt x="1302" y="246"/>
                        </a:lnTo>
                        <a:lnTo>
                          <a:pt x="1260" y="206"/>
                        </a:lnTo>
                        <a:lnTo>
                          <a:pt x="1216" y="167"/>
                        </a:lnTo>
                        <a:lnTo>
                          <a:pt x="1171" y="131"/>
                        </a:lnTo>
                        <a:close/>
                        <a:moveTo>
                          <a:pt x="1159" y="606"/>
                        </a:moveTo>
                        <a:lnTo>
                          <a:pt x="1152" y="610"/>
                        </a:lnTo>
                        <a:lnTo>
                          <a:pt x="1124" y="584"/>
                        </a:lnTo>
                        <a:lnTo>
                          <a:pt x="1097" y="560"/>
                        </a:lnTo>
                        <a:lnTo>
                          <a:pt x="1068" y="536"/>
                        </a:lnTo>
                        <a:lnTo>
                          <a:pt x="1040" y="514"/>
                        </a:lnTo>
                        <a:lnTo>
                          <a:pt x="979" y="472"/>
                        </a:lnTo>
                        <a:lnTo>
                          <a:pt x="917" y="435"/>
                        </a:lnTo>
                        <a:lnTo>
                          <a:pt x="845" y="397"/>
                        </a:lnTo>
                        <a:lnTo>
                          <a:pt x="771" y="361"/>
                        </a:lnTo>
                        <a:lnTo>
                          <a:pt x="704" y="329"/>
                        </a:lnTo>
                        <a:lnTo>
                          <a:pt x="637" y="301"/>
                        </a:lnTo>
                        <a:lnTo>
                          <a:pt x="637" y="296"/>
                        </a:lnTo>
                        <a:lnTo>
                          <a:pt x="642" y="294"/>
                        </a:lnTo>
                        <a:lnTo>
                          <a:pt x="655" y="291"/>
                        </a:lnTo>
                        <a:lnTo>
                          <a:pt x="701" y="306"/>
                        </a:lnTo>
                        <a:lnTo>
                          <a:pt x="746" y="323"/>
                        </a:lnTo>
                        <a:lnTo>
                          <a:pt x="791" y="341"/>
                        </a:lnTo>
                        <a:lnTo>
                          <a:pt x="836" y="361"/>
                        </a:lnTo>
                        <a:lnTo>
                          <a:pt x="878" y="381"/>
                        </a:lnTo>
                        <a:lnTo>
                          <a:pt x="921" y="404"/>
                        </a:lnTo>
                        <a:lnTo>
                          <a:pt x="963" y="427"/>
                        </a:lnTo>
                        <a:lnTo>
                          <a:pt x="1007" y="453"/>
                        </a:lnTo>
                        <a:lnTo>
                          <a:pt x="1051" y="483"/>
                        </a:lnTo>
                        <a:lnTo>
                          <a:pt x="1071" y="500"/>
                        </a:lnTo>
                        <a:lnTo>
                          <a:pt x="1092" y="519"/>
                        </a:lnTo>
                        <a:lnTo>
                          <a:pt x="1110" y="537"/>
                        </a:lnTo>
                        <a:lnTo>
                          <a:pt x="1129" y="558"/>
                        </a:lnTo>
                        <a:lnTo>
                          <a:pt x="1146" y="578"/>
                        </a:lnTo>
                        <a:lnTo>
                          <a:pt x="1163" y="601"/>
                        </a:lnTo>
                        <a:lnTo>
                          <a:pt x="1159" y="606"/>
                        </a:lnTo>
                        <a:close/>
                        <a:moveTo>
                          <a:pt x="1265" y="601"/>
                        </a:moveTo>
                        <a:lnTo>
                          <a:pt x="1220" y="555"/>
                        </a:lnTo>
                        <a:lnTo>
                          <a:pt x="1174" y="513"/>
                        </a:lnTo>
                        <a:lnTo>
                          <a:pt x="1128" y="476"/>
                        </a:lnTo>
                        <a:lnTo>
                          <a:pt x="1082" y="442"/>
                        </a:lnTo>
                        <a:lnTo>
                          <a:pt x="1035" y="410"/>
                        </a:lnTo>
                        <a:lnTo>
                          <a:pt x="989" y="380"/>
                        </a:lnTo>
                        <a:lnTo>
                          <a:pt x="939" y="350"/>
                        </a:lnTo>
                        <a:lnTo>
                          <a:pt x="890" y="325"/>
                        </a:lnTo>
                        <a:lnTo>
                          <a:pt x="839" y="300"/>
                        </a:lnTo>
                        <a:lnTo>
                          <a:pt x="788" y="279"/>
                        </a:lnTo>
                        <a:lnTo>
                          <a:pt x="752" y="265"/>
                        </a:lnTo>
                        <a:lnTo>
                          <a:pt x="717" y="254"/>
                        </a:lnTo>
                        <a:lnTo>
                          <a:pt x="681" y="245"/>
                        </a:lnTo>
                        <a:lnTo>
                          <a:pt x="647" y="237"/>
                        </a:lnTo>
                        <a:lnTo>
                          <a:pt x="619" y="234"/>
                        </a:lnTo>
                        <a:lnTo>
                          <a:pt x="648" y="229"/>
                        </a:lnTo>
                        <a:lnTo>
                          <a:pt x="692" y="235"/>
                        </a:lnTo>
                        <a:lnTo>
                          <a:pt x="738" y="246"/>
                        </a:lnTo>
                        <a:lnTo>
                          <a:pt x="781" y="258"/>
                        </a:lnTo>
                        <a:lnTo>
                          <a:pt x="825" y="273"/>
                        </a:lnTo>
                        <a:lnTo>
                          <a:pt x="867" y="289"/>
                        </a:lnTo>
                        <a:lnTo>
                          <a:pt x="911" y="309"/>
                        </a:lnTo>
                        <a:lnTo>
                          <a:pt x="951" y="331"/>
                        </a:lnTo>
                        <a:lnTo>
                          <a:pt x="993" y="356"/>
                        </a:lnTo>
                        <a:lnTo>
                          <a:pt x="1031" y="380"/>
                        </a:lnTo>
                        <a:lnTo>
                          <a:pt x="1068" y="408"/>
                        </a:lnTo>
                        <a:lnTo>
                          <a:pt x="1104" y="435"/>
                        </a:lnTo>
                        <a:lnTo>
                          <a:pt x="1139" y="466"/>
                        </a:lnTo>
                        <a:lnTo>
                          <a:pt x="1171" y="496"/>
                        </a:lnTo>
                        <a:lnTo>
                          <a:pt x="1204" y="530"/>
                        </a:lnTo>
                        <a:lnTo>
                          <a:pt x="1235" y="564"/>
                        </a:lnTo>
                        <a:lnTo>
                          <a:pt x="1265" y="601"/>
                        </a:lnTo>
                        <a:close/>
                        <a:moveTo>
                          <a:pt x="1343" y="1224"/>
                        </a:moveTo>
                        <a:lnTo>
                          <a:pt x="1345" y="1219"/>
                        </a:lnTo>
                        <a:lnTo>
                          <a:pt x="1344" y="1221"/>
                        </a:lnTo>
                        <a:lnTo>
                          <a:pt x="1343" y="1224"/>
                        </a:lnTo>
                        <a:close/>
                        <a:moveTo>
                          <a:pt x="549" y="295"/>
                        </a:moveTo>
                        <a:lnTo>
                          <a:pt x="560" y="297"/>
                        </a:lnTo>
                        <a:lnTo>
                          <a:pt x="593" y="335"/>
                        </a:lnTo>
                        <a:lnTo>
                          <a:pt x="629" y="369"/>
                        </a:lnTo>
                        <a:lnTo>
                          <a:pt x="665" y="402"/>
                        </a:lnTo>
                        <a:lnTo>
                          <a:pt x="704" y="432"/>
                        </a:lnTo>
                        <a:lnTo>
                          <a:pt x="744" y="459"/>
                        </a:lnTo>
                        <a:lnTo>
                          <a:pt x="786" y="484"/>
                        </a:lnTo>
                        <a:lnTo>
                          <a:pt x="829" y="507"/>
                        </a:lnTo>
                        <a:lnTo>
                          <a:pt x="876" y="529"/>
                        </a:lnTo>
                        <a:lnTo>
                          <a:pt x="914" y="544"/>
                        </a:lnTo>
                        <a:lnTo>
                          <a:pt x="954" y="562"/>
                        </a:lnTo>
                        <a:lnTo>
                          <a:pt x="992" y="580"/>
                        </a:lnTo>
                        <a:lnTo>
                          <a:pt x="1031" y="601"/>
                        </a:lnTo>
                        <a:lnTo>
                          <a:pt x="1032" y="604"/>
                        </a:lnTo>
                        <a:lnTo>
                          <a:pt x="1029" y="609"/>
                        </a:lnTo>
                        <a:lnTo>
                          <a:pt x="1025" y="613"/>
                        </a:lnTo>
                        <a:lnTo>
                          <a:pt x="966" y="597"/>
                        </a:lnTo>
                        <a:lnTo>
                          <a:pt x="911" y="578"/>
                        </a:lnTo>
                        <a:lnTo>
                          <a:pt x="857" y="555"/>
                        </a:lnTo>
                        <a:lnTo>
                          <a:pt x="806" y="530"/>
                        </a:lnTo>
                        <a:lnTo>
                          <a:pt x="756" y="500"/>
                        </a:lnTo>
                        <a:lnTo>
                          <a:pt x="709" y="468"/>
                        </a:lnTo>
                        <a:lnTo>
                          <a:pt x="662" y="430"/>
                        </a:lnTo>
                        <a:lnTo>
                          <a:pt x="620" y="391"/>
                        </a:lnTo>
                        <a:lnTo>
                          <a:pt x="601" y="371"/>
                        </a:lnTo>
                        <a:lnTo>
                          <a:pt x="584" y="351"/>
                        </a:lnTo>
                        <a:lnTo>
                          <a:pt x="567" y="330"/>
                        </a:lnTo>
                        <a:lnTo>
                          <a:pt x="554" y="308"/>
                        </a:lnTo>
                        <a:lnTo>
                          <a:pt x="548" y="305"/>
                        </a:lnTo>
                        <a:lnTo>
                          <a:pt x="545" y="302"/>
                        </a:lnTo>
                        <a:lnTo>
                          <a:pt x="543" y="299"/>
                        </a:lnTo>
                        <a:lnTo>
                          <a:pt x="546" y="296"/>
                        </a:lnTo>
                        <a:lnTo>
                          <a:pt x="549" y="295"/>
                        </a:lnTo>
                        <a:close/>
                        <a:moveTo>
                          <a:pt x="318" y="248"/>
                        </a:moveTo>
                        <a:lnTo>
                          <a:pt x="319" y="249"/>
                        </a:lnTo>
                        <a:lnTo>
                          <a:pt x="290" y="260"/>
                        </a:lnTo>
                        <a:lnTo>
                          <a:pt x="265" y="275"/>
                        </a:lnTo>
                        <a:lnTo>
                          <a:pt x="284" y="278"/>
                        </a:lnTo>
                        <a:lnTo>
                          <a:pt x="261" y="289"/>
                        </a:lnTo>
                        <a:lnTo>
                          <a:pt x="241" y="303"/>
                        </a:lnTo>
                        <a:lnTo>
                          <a:pt x="222" y="319"/>
                        </a:lnTo>
                        <a:lnTo>
                          <a:pt x="206" y="337"/>
                        </a:lnTo>
                        <a:lnTo>
                          <a:pt x="189" y="355"/>
                        </a:lnTo>
                        <a:lnTo>
                          <a:pt x="176" y="377"/>
                        </a:lnTo>
                        <a:lnTo>
                          <a:pt x="164" y="399"/>
                        </a:lnTo>
                        <a:lnTo>
                          <a:pt x="155" y="426"/>
                        </a:lnTo>
                        <a:lnTo>
                          <a:pt x="138" y="474"/>
                        </a:lnTo>
                        <a:lnTo>
                          <a:pt x="126" y="523"/>
                        </a:lnTo>
                        <a:lnTo>
                          <a:pt x="119" y="547"/>
                        </a:lnTo>
                        <a:lnTo>
                          <a:pt x="114" y="558"/>
                        </a:lnTo>
                        <a:lnTo>
                          <a:pt x="110" y="570"/>
                        </a:lnTo>
                        <a:lnTo>
                          <a:pt x="101" y="591"/>
                        </a:lnTo>
                        <a:lnTo>
                          <a:pt x="90" y="613"/>
                        </a:lnTo>
                        <a:lnTo>
                          <a:pt x="84" y="609"/>
                        </a:lnTo>
                        <a:lnTo>
                          <a:pt x="81" y="606"/>
                        </a:lnTo>
                        <a:lnTo>
                          <a:pt x="80" y="603"/>
                        </a:lnTo>
                        <a:lnTo>
                          <a:pt x="86" y="566"/>
                        </a:lnTo>
                        <a:lnTo>
                          <a:pt x="96" y="531"/>
                        </a:lnTo>
                        <a:lnTo>
                          <a:pt x="91" y="525"/>
                        </a:lnTo>
                        <a:lnTo>
                          <a:pt x="98" y="489"/>
                        </a:lnTo>
                        <a:lnTo>
                          <a:pt x="109" y="456"/>
                        </a:lnTo>
                        <a:lnTo>
                          <a:pt x="121" y="423"/>
                        </a:lnTo>
                        <a:lnTo>
                          <a:pt x="137" y="393"/>
                        </a:lnTo>
                        <a:lnTo>
                          <a:pt x="171" y="335"/>
                        </a:lnTo>
                        <a:lnTo>
                          <a:pt x="192" y="307"/>
                        </a:lnTo>
                        <a:lnTo>
                          <a:pt x="216" y="282"/>
                        </a:lnTo>
                        <a:lnTo>
                          <a:pt x="230" y="267"/>
                        </a:lnTo>
                        <a:lnTo>
                          <a:pt x="247" y="257"/>
                        </a:lnTo>
                        <a:lnTo>
                          <a:pt x="264" y="248"/>
                        </a:lnTo>
                        <a:lnTo>
                          <a:pt x="284" y="242"/>
                        </a:lnTo>
                        <a:lnTo>
                          <a:pt x="318" y="248"/>
                        </a:lnTo>
                        <a:close/>
                        <a:moveTo>
                          <a:pt x="289" y="296"/>
                        </a:moveTo>
                        <a:lnTo>
                          <a:pt x="291" y="295"/>
                        </a:lnTo>
                        <a:lnTo>
                          <a:pt x="295" y="296"/>
                        </a:lnTo>
                        <a:lnTo>
                          <a:pt x="300" y="301"/>
                        </a:lnTo>
                        <a:lnTo>
                          <a:pt x="301" y="303"/>
                        </a:lnTo>
                        <a:lnTo>
                          <a:pt x="282" y="318"/>
                        </a:lnTo>
                        <a:lnTo>
                          <a:pt x="265" y="335"/>
                        </a:lnTo>
                        <a:lnTo>
                          <a:pt x="248" y="351"/>
                        </a:lnTo>
                        <a:lnTo>
                          <a:pt x="235" y="371"/>
                        </a:lnTo>
                        <a:lnTo>
                          <a:pt x="221" y="390"/>
                        </a:lnTo>
                        <a:lnTo>
                          <a:pt x="209" y="411"/>
                        </a:lnTo>
                        <a:lnTo>
                          <a:pt x="189" y="458"/>
                        </a:lnTo>
                        <a:lnTo>
                          <a:pt x="207" y="421"/>
                        </a:lnTo>
                        <a:lnTo>
                          <a:pt x="230" y="387"/>
                        </a:lnTo>
                        <a:lnTo>
                          <a:pt x="239" y="374"/>
                        </a:lnTo>
                        <a:lnTo>
                          <a:pt x="251" y="365"/>
                        </a:lnTo>
                        <a:lnTo>
                          <a:pt x="263" y="356"/>
                        </a:lnTo>
                        <a:lnTo>
                          <a:pt x="277" y="350"/>
                        </a:lnTo>
                        <a:lnTo>
                          <a:pt x="279" y="356"/>
                        </a:lnTo>
                        <a:lnTo>
                          <a:pt x="300" y="349"/>
                        </a:lnTo>
                        <a:lnTo>
                          <a:pt x="306" y="351"/>
                        </a:lnTo>
                        <a:lnTo>
                          <a:pt x="307" y="353"/>
                        </a:lnTo>
                        <a:lnTo>
                          <a:pt x="275" y="383"/>
                        </a:lnTo>
                        <a:lnTo>
                          <a:pt x="265" y="397"/>
                        </a:lnTo>
                        <a:lnTo>
                          <a:pt x="240" y="429"/>
                        </a:lnTo>
                        <a:lnTo>
                          <a:pt x="219" y="464"/>
                        </a:lnTo>
                        <a:lnTo>
                          <a:pt x="200" y="500"/>
                        </a:lnTo>
                        <a:lnTo>
                          <a:pt x="185" y="538"/>
                        </a:lnTo>
                        <a:lnTo>
                          <a:pt x="139" y="655"/>
                        </a:lnTo>
                        <a:lnTo>
                          <a:pt x="132" y="739"/>
                        </a:lnTo>
                        <a:lnTo>
                          <a:pt x="131" y="826"/>
                        </a:lnTo>
                        <a:lnTo>
                          <a:pt x="129" y="836"/>
                        </a:lnTo>
                        <a:lnTo>
                          <a:pt x="128" y="841"/>
                        </a:lnTo>
                        <a:lnTo>
                          <a:pt x="128" y="847"/>
                        </a:lnTo>
                        <a:lnTo>
                          <a:pt x="123" y="868"/>
                        </a:lnTo>
                        <a:lnTo>
                          <a:pt x="109" y="867"/>
                        </a:lnTo>
                        <a:lnTo>
                          <a:pt x="104" y="801"/>
                        </a:lnTo>
                        <a:lnTo>
                          <a:pt x="107" y="736"/>
                        </a:lnTo>
                        <a:lnTo>
                          <a:pt x="103" y="782"/>
                        </a:lnTo>
                        <a:lnTo>
                          <a:pt x="104" y="828"/>
                        </a:lnTo>
                        <a:lnTo>
                          <a:pt x="110" y="921"/>
                        </a:lnTo>
                        <a:lnTo>
                          <a:pt x="102" y="922"/>
                        </a:lnTo>
                        <a:lnTo>
                          <a:pt x="97" y="926"/>
                        </a:lnTo>
                        <a:lnTo>
                          <a:pt x="93" y="932"/>
                        </a:lnTo>
                        <a:lnTo>
                          <a:pt x="93" y="942"/>
                        </a:lnTo>
                        <a:lnTo>
                          <a:pt x="91" y="948"/>
                        </a:lnTo>
                        <a:lnTo>
                          <a:pt x="83" y="902"/>
                        </a:lnTo>
                        <a:lnTo>
                          <a:pt x="78" y="856"/>
                        </a:lnTo>
                        <a:lnTo>
                          <a:pt x="75" y="811"/>
                        </a:lnTo>
                        <a:lnTo>
                          <a:pt x="77" y="765"/>
                        </a:lnTo>
                        <a:lnTo>
                          <a:pt x="80" y="720"/>
                        </a:lnTo>
                        <a:lnTo>
                          <a:pt x="86" y="675"/>
                        </a:lnTo>
                        <a:lnTo>
                          <a:pt x="95" y="630"/>
                        </a:lnTo>
                        <a:lnTo>
                          <a:pt x="108" y="586"/>
                        </a:lnTo>
                        <a:lnTo>
                          <a:pt x="123" y="541"/>
                        </a:lnTo>
                        <a:lnTo>
                          <a:pt x="129" y="535"/>
                        </a:lnTo>
                        <a:lnTo>
                          <a:pt x="141" y="493"/>
                        </a:lnTo>
                        <a:lnTo>
                          <a:pt x="157" y="452"/>
                        </a:lnTo>
                        <a:lnTo>
                          <a:pt x="175" y="411"/>
                        </a:lnTo>
                        <a:lnTo>
                          <a:pt x="198" y="372"/>
                        </a:lnTo>
                        <a:lnTo>
                          <a:pt x="205" y="357"/>
                        </a:lnTo>
                        <a:lnTo>
                          <a:pt x="215" y="345"/>
                        </a:lnTo>
                        <a:lnTo>
                          <a:pt x="224" y="333"/>
                        </a:lnTo>
                        <a:lnTo>
                          <a:pt x="236" y="324"/>
                        </a:lnTo>
                        <a:lnTo>
                          <a:pt x="247" y="314"/>
                        </a:lnTo>
                        <a:lnTo>
                          <a:pt x="260" y="307"/>
                        </a:lnTo>
                        <a:lnTo>
                          <a:pt x="273" y="300"/>
                        </a:lnTo>
                        <a:lnTo>
                          <a:pt x="289" y="296"/>
                        </a:lnTo>
                        <a:close/>
                        <a:moveTo>
                          <a:pt x="462" y="359"/>
                        </a:moveTo>
                        <a:lnTo>
                          <a:pt x="456" y="351"/>
                        </a:lnTo>
                        <a:lnTo>
                          <a:pt x="456" y="345"/>
                        </a:lnTo>
                        <a:lnTo>
                          <a:pt x="456" y="343"/>
                        </a:lnTo>
                        <a:lnTo>
                          <a:pt x="459" y="344"/>
                        </a:lnTo>
                        <a:lnTo>
                          <a:pt x="485" y="386"/>
                        </a:lnTo>
                        <a:lnTo>
                          <a:pt x="512" y="426"/>
                        </a:lnTo>
                        <a:lnTo>
                          <a:pt x="542" y="463"/>
                        </a:lnTo>
                        <a:lnTo>
                          <a:pt x="575" y="500"/>
                        </a:lnTo>
                        <a:lnTo>
                          <a:pt x="607" y="534"/>
                        </a:lnTo>
                        <a:lnTo>
                          <a:pt x="644" y="566"/>
                        </a:lnTo>
                        <a:lnTo>
                          <a:pt x="683" y="596"/>
                        </a:lnTo>
                        <a:lnTo>
                          <a:pt x="725" y="626"/>
                        </a:lnTo>
                        <a:lnTo>
                          <a:pt x="818" y="686"/>
                        </a:lnTo>
                        <a:lnTo>
                          <a:pt x="913" y="742"/>
                        </a:lnTo>
                        <a:lnTo>
                          <a:pt x="911" y="750"/>
                        </a:lnTo>
                        <a:lnTo>
                          <a:pt x="906" y="754"/>
                        </a:lnTo>
                        <a:lnTo>
                          <a:pt x="847" y="733"/>
                        </a:lnTo>
                        <a:lnTo>
                          <a:pt x="793" y="708"/>
                        </a:lnTo>
                        <a:lnTo>
                          <a:pt x="741" y="679"/>
                        </a:lnTo>
                        <a:lnTo>
                          <a:pt x="692" y="648"/>
                        </a:lnTo>
                        <a:lnTo>
                          <a:pt x="645" y="612"/>
                        </a:lnTo>
                        <a:lnTo>
                          <a:pt x="601" y="572"/>
                        </a:lnTo>
                        <a:lnTo>
                          <a:pt x="559" y="529"/>
                        </a:lnTo>
                        <a:lnTo>
                          <a:pt x="519" y="482"/>
                        </a:lnTo>
                        <a:lnTo>
                          <a:pt x="507" y="466"/>
                        </a:lnTo>
                        <a:lnTo>
                          <a:pt x="498" y="452"/>
                        </a:lnTo>
                        <a:lnTo>
                          <a:pt x="482" y="422"/>
                        </a:lnTo>
                        <a:lnTo>
                          <a:pt x="469" y="391"/>
                        </a:lnTo>
                        <a:lnTo>
                          <a:pt x="464" y="374"/>
                        </a:lnTo>
                        <a:lnTo>
                          <a:pt x="462" y="359"/>
                        </a:lnTo>
                        <a:close/>
                        <a:moveTo>
                          <a:pt x="95" y="1014"/>
                        </a:moveTo>
                        <a:lnTo>
                          <a:pt x="99" y="1005"/>
                        </a:lnTo>
                        <a:lnTo>
                          <a:pt x="96" y="1018"/>
                        </a:lnTo>
                        <a:lnTo>
                          <a:pt x="96" y="1021"/>
                        </a:lnTo>
                        <a:lnTo>
                          <a:pt x="95" y="1015"/>
                        </a:lnTo>
                        <a:lnTo>
                          <a:pt x="95" y="1014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75" name="Freeform 1532"/>
                  <p:cNvSpPr/>
                  <p:nvPr/>
                </p:nvSpPr>
                <p:spPr>
                  <a:xfrm>
                    <a:off x="356" y="24"/>
                    <a:ext cx="179" cy="230"/>
                  </a:xfrm>
                  <a:custGeom>
                    <a:avLst/>
                    <a:gdLst>
                      <a:gd name="txL" fmla="*/ 0 w 537"/>
                      <a:gd name="txT" fmla="*/ 0 h 691"/>
                      <a:gd name="txR" fmla="*/ 537 w 537"/>
                      <a:gd name="txB" fmla="*/ 691 h 6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37" h="691">
                        <a:moveTo>
                          <a:pt x="0" y="0"/>
                        </a:moveTo>
                        <a:lnTo>
                          <a:pt x="26" y="9"/>
                        </a:lnTo>
                        <a:lnTo>
                          <a:pt x="53" y="23"/>
                        </a:lnTo>
                        <a:lnTo>
                          <a:pt x="79" y="38"/>
                        </a:lnTo>
                        <a:lnTo>
                          <a:pt x="108" y="59"/>
                        </a:lnTo>
                        <a:lnTo>
                          <a:pt x="153" y="95"/>
                        </a:lnTo>
                        <a:lnTo>
                          <a:pt x="197" y="134"/>
                        </a:lnTo>
                        <a:lnTo>
                          <a:pt x="239" y="174"/>
                        </a:lnTo>
                        <a:lnTo>
                          <a:pt x="280" y="217"/>
                        </a:lnTo>
                        <a:lnTo>
                          <a:pt x="318" y="260"/>
                        </a:lnTo>
                        <a:lnTo>
                          <a:pt x="355" y="307"/>
                        </a:lnTo>
                        <a:lnTo>
                          <a:pt x="391" y="354"/>
                        </a:lnTo>
                        <a:lnTo>
                          <a:pt x="426" y="404"/>
                        </a:lnTo>
                        <a:lnTo>
                          <a:pt x="439" y="427"/>
                        </a:lnTo>
                        <a:lnTo>
                          <a:pt x="451" y="452"/>
                        </a:lnTo>
                        <a:lnTo>
                          <a:pt x="460" y="478"/>
                        </a:lnTo>
                        <a:lnTo>
                          <a:pt x="468" y="506"/>
                        </a:lnTo>
                        <a:lnTo>
                          <a:pt x="478" y="553"/>
                        </a:lnTo>
                        <a:lnTo>
                          <a:pt x="490" y="600"/>
                        </a:lnTo>
                        <a:lnTo>
                          <a:pt x="503" y="645"/>
                        </a:lnTo>
                        <a:lnTo>
                          <a:pt x="519" y="691"/>
                        </a:lnTo>
                        <a:lnTo>
                          <a:pt x="533" y="690"/>
                        </a:lnTo>
                        <a:lnTo>
                          <a:pt x="534" y="686"/>
                        </a:lnTo>
                        <a:lnTo>
                          <a:pt x="537" y="678"/>
                        </a:lnTo>
                        <a:lnTo>
                          <a:pt x="533" y="667"/>
                        </a:lnTo>
                        <a:lnTo>
                          <a:pt x="532" y="657"/>
                        </a:lnTo>
                        <a:lnTo>
                          <a:pt x="528" y="620"/>
                        </a:lnTo>
                        <a:lnTo>
                          <a:pt x="525" y="585"/>
                        </a:lnTo>
                        <a:lnTo>
                          <a:pt x="517" y="550"/>
                        </a:lnTo>
                        <a:lnTo>
                          <a:pt x="509" y="518"/>
                        </a:lnTo>
                        <a:lnTo>
                          <a:pt x="497" y="484"/>
                        </a:lnTo>
                        <a:lnTo>
                          <a:pt x="484" y="453"/>
                        </a:lnTo>
                        <a:lnTo>
                          <a:pt x="468" y="422"/>
                        </a:lnTo>
                        <a:lnTo>
                          <a:pt x="450" y="392"/>
                        </a:lnTo>
                        <a:lnTo>
                          <a:pt x="421" y="350"/>
                        </a:lnTo>
                        <a:lnTo>
                          <a:pt x="393" y="311"/>
                        </a:lnTo>
                        <a:lnTo>
                          <a:pt x="363" y="271"/>
                        </a:lnTo>
                        <a:lnTo>
                          <a:pt x="331" y="234"/>
                        </a:lnTo>
                        <a:lnTo>
                          <a:pt x="298" y="197"/>
                        </a:lnTo>
                        <a:lnTo>
                          <a:pt x="264" y="163"/>
                        </a:lnTo>
                        <a:lnTo>
                          <a:pt x="228" y="129"/>
                        </a:lnTo>
                        <a:lnTo>
                          <a:pt x="192" y="98"/>
                        </a:lnTo>
                        <a:lnTo>
                          <a:pt x="169" y="79"/>
                        </a:lnTo>
                        <a:lnTo>
                          <a:pt x="148" y="63"/>
                        </a:lnTo>
                        <a:lnTo>
                          <a:pt x="124" y="48"/>
                        </a:lnTo>
                        <a:lnTo>
                          <a:pt x="101" y="36"/>
                        </a:lnTo>
                        <a:lnTo>
                          <a:pt x="76" y="24"/>
                        </a:lnTo>
                        <a:lnTo>
                          <a:pt x="52" y="14"/>
                        </a:lnTo>
                        <a:lnTo>
                          <a:pt x="25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76" name="Freeform 1533"/>
                  <p:cNvSpPr/>
                  <p:nvPr/>
                </p:nvSpPr>
                <p:spPr>
                  <a:xfrm>
                    <a:off x="214" y="97"/>
                    <a:ext cx="176" cy="106"/>
                  </a:xfrm>
                  <a:custGeom>
                    <a:avLst/>
                    <a:gdLst>
                      <a:gd name="txL" fmla="*/ 0 w 526"/>
                      <a:gd name="txT" fmla="*/ 0 h 319"/>
                      <a:gd name="txR" fmla="*/ 526 w 526"/>
                      <a:gd name="txB" fmla="*/ 319 h 3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26" h="319">
                        <a:moveTo>
                          <a:pt x="515" y="319"/>
                        </a:moveTo>
                        <a:lnTo>
                          <a:pt x="522" y="315"/>
                        </a:lnTo>
                        <a:lnTo>
                          <a:pt x="526" y="310"/>
                        </a:lnTo>
                        <a:lnTo>
                          <a:pt x="509" y="287"/>
                        </a:lnTo>
                        <a:lnTo>
                          <a:pt x="492" y="267"/>
                        </a:lnTo>
                        <a:lnTo>
                          <a:pt x="473" y="246"/>
                        </a:lnTo>
                        <a:lnTo>
                          <a:pt x="455" y="228"/>
                        </a:lnTo>
                        <a:lnTo>
                          <a:pt x="434" y="209"/>
                        </a:lnTo>
                        <a:lnTo>
                          <a:pt x="414" y="192"/>
                        </a:lnTo>
                        <a:lnTo>
                          <a:pt x="370" y="162"/>
                        </a:lnTo>
                        <a:lnTo>
                          <a:pt x="326" y="136"/>
                        </a:lnTo>
                        <a:lnTo>
                          <a:pt x="284" y="113"/>
                        </a:lnTo>
                        <a:lnTo>
                          <a:pt x="241" y="90"/>
                        </a:lnTo>
                        <a:lnTo>
                          <a:pt x="199" y="70"/>
                        </a:lnTo>
                        <a:lnTo>
                          <a:pt x="154" y="50"/>
                        </a:lnTo>
                        <a:lnTo>
                          <a:pt x="109" y="32"/>
                        </a:lnTo>
                        <a:lnTo>
                          <a:pt x="64" y="15"/>
                        </a:lnTo>
                        <a:lnTo>
                          <a:pt x="18" y="0"/>
                        </a:lnTo>
                        <a:lnTo>
                          <a:pt x="5" y="3"/>
                        </a:lnTo>
                        <a:lnTo>
                          <a:pt x="0" y="5"/>
                        </a:lnTo>
                        <a:lnTo>
                          <a:pt x="0" y="10"/>
                        </a:lnTo>
                        <a:lnTo>
                          <a:pt x="67" y="38"/>
                        </a:lnTo>
                        <a:lnTo>
                          <a:pt x="134" y="70"/>
                        </a:lnTo>
                        <a:lnTo>
                          <a:pt x="208" y="106"/>
                        </a:lnTo>
                        <a:lnTo>
                          <a:pt x="280" y="144"/>
                        </a:lnTo>
                        <a:lnTo>
                          <a:pt x="342" y="181"/>
                        </a:lnTo>
                        <a:lnTo>
                          <a:pt x="403" y="223"/>
                        </a:lnTo>
                        <a:lnTo>
                          <a:pt x="431" y="245"/>
                        </a:lnTo>
                        <a:lnTo>
                          <a:pt x="460" y="269"/>
                        </a:lnTo>
                        <a:lnTo>
                          <a:pt x="487" y="293"/>
                        </a:lnTo>
                        <a:lnTo>
                          <a:pt x="515" y="319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77" name="Freeform 1534"/>
                  <p:cNvSpPr/>
                  <p:nvPr/>
                </p:nvSpPr>
                <p:spPr>
                  <a:xfrm>
                    <a:off x="208" y="76"/>
                    <a:ext cx="216" cy="124"/>
                  </a:xfrm>
                  <a:custGeom>
                    <a:avLst/>
                    <a:gdLst>
                      <a:gd name="txL" fmla="*/ 0 w 646"/>
                      <a:gd name="txT" fmla="*/ 0 h 372"/>
                      <a:gd name="txR" fmla="*/ 646 w 646"/>
                      <a:gd name="txB" fmla="*/ 372 h 37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6" h="372">
                        <a:moveTo>
                          <a:pt x="555" y="284"/>
                        </a:moveTo>
                        <a:lnTo>
                          <a:pt x="601" y="326"/>
                        </a:lnTo>
                        <a:lnTo>
                          <a:pt x="646" y="372"/>
                        </a:lnTo>
                        <a:lnTo>
                          <a:pt x="616" y="335"/>
                        </a:lnTo>
                        <a:lnTo>
                          <a:pt x="585" y="301"/>
                        </a:lnTo>
                        <a:lnTo>
                          <a:pt x="552" y="267"/>
                        </a:lnTo>
                        <a:lnTo>
                          <a:pt x="520" y="237"/>
                        </a:lnTo>
                        <a:lnTo>
                          <a:pt x="485" y="206"/>
                        </a:lnTo>
                        <a:lnTo>
                          <a:pt x="449" y="179"/>
                        </a:lnTo>
                        <a:lnTo>
                          <a:pt x="412" y="151"/>
                        </a:lnTo>
                        <a:lnTo>
                          <a:pt x="374" y="127"/>
                        </a:lnTo>
                        <a:lnTo>
                          <a:pt x="332" y="102"/>
                        </a:lnTo>
                        <a:lnTo>
                          <a:pt x="292" y="80"/>
                        </a:lnTo>
                        <a:lnTo>
                          <a:pt x="248" y="60"/>
                        </a:lnTo>
                        <a:lnTo>
                          <a:pt x="206" y="44"/>
                        </a:lnTo>
                        <a:lnTo>
                          <a:pt x="162" y="29"/>
                        </a:lnTo>
                        <a:lnTo>
                          <a:pt x="119" y="17"/>
                        </a:lnTo>
                        <a:lnTo>
                          <a:pt x="73" y="6"/>
                        </a:lnTo>
                        <a:lnTo>
                          <a:pt x="29" y="0"/>
                        </a:lnTo>
                        <a:lnTo>
                          <a:pt x="0" y="5"/>
                        </a:lnTo>
                        <a:lnTo>
                          <a:pt x="28" y="8"/>
                        </a:lnTo>
                        <a:lnTo>
                          <a:pt x="62" y="16"/>
                        </a:lnTo>
                        <a:lnTo>
                          <a:pt x="98" y="25"/>
                        </a:lnTo>
                        <a:lnTo>
                          <a:pt x="133" y="36"/>
                        </a:lnTo>
                        <a:lnTo>
                          <a:pt x="169" y="50"/>
                        </a:lnTo>
                        <a:lnTo>
                          <a:pt x="220" y="71"/>
                        </a:lnTo>
                        <a:lnTo>
                          <a:pt x="271" y="96"/>
                        </a:lnTo>
                        <a:lnTo>
                          <a:pt x="320" y="121"/>
                        </a:lnTo>
                        <a:lnTo>
                          <a:pt x="370" y="151"/>
                        </a:lnTo>
                        <a:lnTo>
                          <a:pt x="416" y="181"/>
                        </a:lnTo>
                        <a:lnTo>
                          <a:pt x="463" y="213"/>
                        </a:lnTo>
                        <a:lnTo>
                          <a:pt x="509" y="247"/>
                        </a:lnTo>
                        <a:lnTo>
                          <a:pt x="555" y="284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78" name="Freeform 1535"/>
                  <p:cNvSpPr/>
                  <p:nvPr/>
                </p:nvSpPr>
                <p:spPr>
                  <a:xfrm>
                    <a:off x="450" y="406"/>
                    <a:ext cx="1" cy="2"/>
                  </a:xfrm>
                  <a:custGeom>
                    <a:avLst/>
                    <a:gdLst>
                      <a:gd name="txL" fmla="*/ 0 w 2"/>
                      <a:gd name="txT" fmla="*/ 0 h 5"/>
                      <a:gd name="txR" fmla="*/ 2 w 2"/>
                      <a:gd name="txB" fmla="*/ 5 h 5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5">
                        <a:moveTo>
                          <a:pt x="2" y="0"/>
                        </a:moveTo>
                        <a:lnTo>
                          <a:pt x="0" y="5"/>
                        </a:lnTo>
                        <a:lnTo>
                          <a:pt x="1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79" name="Freeform 1536"/>
                  <p:cNvSpPr/>
                  <p:nvPr/>
                </p:nvSpPr>
                <p:spPr>
                  <a:xfrm>
                    <a:off x="183" y="98"/>
                    <a:ext cx="163" cy="106"/>
                  </a:xfrm>
                  <a:custGeom>
                    <a:avLst/>
                    <a:gdLst>
                      <a:gd name="txL" fmla="*/ 0 w 489"/>
                      <a:gd name="txT" fmla="*/ 0 h 318"/>
                      <a:gd name="txR" fmla="*/ 489 w 489"/>
                      <a:gd name="txB" fmla="*/ 318 h 3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89" h="318">
                        <a:moveTo>
                          <a:pt x="17" y="2"/>
                        </a:moveTo>
                        <a:lnTo>
                          <a:pt x="6" y="0"/>
                        </a:lnTo>
                        <a:lnTo>
                          <a:pt x="3" y="1"/>
                        </a:lnTo>
                        <a:lnTo>
                          <a:pt x="0" y="4"/>
                        </a:lnTo>
                        <a:lnTo>
                          <a:pt x="2" y="7"/>
                        </a:lnTo>
                        <a:lnTo>
                          <a:pt x="5" y="10"/>
                        </a:lnTo>
                        <a:lnTo>
                          <a:pt x="11" y="13"/>
                        </a:lnTo>
                        <a:lnTo>
                          <a:pt x="24" y="35"/>
                        </a:lnTo>
                        <a:lnTo>
                          <a:pt x="41" y="56"/>
                        </a:lnTo>
                        <a:lnTo>
                          <a:pt x="58" y="76"/>
                        </a:lnTo>
                        <a:lnTo>
                          <a:pt x="77" y="96"/>
                        </a:lnTo>
                        <a:lnTo>
                          <a:pt x="119" y="135"/>
                        </a:lnTo>
                        <a:lnTo>
                          <a:pt x="166" y="173"/>
                        </a:lnTo>
                        <a:lnTo>
                          <a:pt x="213" y="205"/>
                        </a:lnTo>
                        <a:lnTo>
                          <a:pt x="263" y="235"/>
                        </a:lnTo>
                        <a:lnTo>
                          <a:pt x="314" y="260"/>
                        </a:lnTo>
                        <a:lnTo>
                          <a:pt x="368" y="283"/>
                        </a:lnTo>
                        <a:lnTo>
                          <a:pt x="423" y="302"/>
                        </a:lnTo>
                        <a:lnTo>
                          <a:pt x="482" y="318"/>
                        </a:lnTo>
                        <a:lnTo>
                          <a:pt x="486" y="314"/>
                        </a:lnTo>
                        <a:lnTo>
                          <a:pt x="489" y="309"/>
                        </a:lnTo>
                        <a:lnTo>
                          <a:pt x="488" y="306"/>
                        </a:lnTo>
                        <a:lnTo>
                          <a:pt x="449" y="285"/>
                        </a:lnTo>
                        <a:lnTo>
                          <a:pt x="411" y="267"/>
                        </a:lnTo>
                        <a:lnTo>
                          <a:pt x="371" y="249"/>
                        </a:lnTo>
                        <a:lnTo>
                          <a:pt x="333" y="234"/>
                        </a:lnTo>
                        <a:lnTo>
                          <a:pt x="286" y="212"/>
                        </a:lnTo>
                        <a:lnTo>
                          <a:pt x="243" y="189"/>
                        </a:lnTo>
                        <a:lnTo>
                          <a:pt x="201" y="164"/>
                        </a:lnTo>
                        <a:lnTo>
                          <a:pt x="161" y="137"/>
                        </a:lnTo>
                        <a:lnTo>
                          <a:pt x="122" y="107"/>
                        </a:lnTo>
                        <a:lnTo>
                          <a:pt x="86" y="74"/>
                        </a:lnTo>
                        <a:lnTo>
                          <a:pt x="50" y="40"/>
                        </a:lnTo>
                        <a:lnTo>
                          <a:pt x="17" y="2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80" name="Freeform 1537"/>
                  <p:cNvSpPr/>
                  <p:nvPr/>
                </p:nvSpPr>
                <p:spPr>
                  <a:xfrm>
                    <a:off x="32" y="80"/>
                    <a:ext cx="76" cy="97"/>
                  </a:xfrm>
                  <a:custGeom>
                    <a:avLst/>
                    <a:gdLst>
                      <a:gd name="txL" fmla="*/ 0 w 228"/>
                      <a:gd name="txT" fmla="*/ 0 h 289"/>
                      <a:gd name="txR" fmla="*/ 228 w 228"/>
                      <a:gd name="txB" fmla="*/ 289 h 28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8" h="289">
                        <a:moveTo>
                          <a:pt x="228" y="7"/>
                        </a:moveTo>
                        <a:lnTo>
                          <a:pt x="227" y="6"/>
                        </a:lnTo>
                        <a:lnTo>
                          <a:pt x="193" y="0"/>
                        </a:lnTo>
                        <a:lnTo>
                          <a:pt x="173" y="6"/>
                        </a:lnTo>
                        <a:lnTo>
                          <a:pt x="156" y="15"/>
                        </a:lnTo>
                        <a:lnTo>
                          <a:pt x="139" y="25"/>
                        </a:lnTo>
                        <a:lnTo>
                          <a:pt x="125" y="40"/>
                        </a:lnTo>
                        <a:lnTo>
                          <a:pt x="101" y="65"/>
                        </a:lnTo>
                        <a:lnTo>
                          <a:pt x="80" y="93"/>
                        </a:lnTo>
                        <a:lnTo>
                          <a:pt x="46" y="151"/>
                        </a:lnTo>
                        <a:lnTo>
                          <a:pt x="30" y="181"/>
                        </a:lnTo>
                        <a:lnTo>
                          <a:pt x="18" y="214"/>
                        </a:lnTo>
                        <a:lnTo>
                          <a:pt x="7" y="247"/>
                        </a:lnTo>
                        <a:lnTo>
                          <a:pt x="0" y="283"/>
                        </a:lnTo>
                        <a:lnTo>
                          <a:pt x="5" y="289"/>
                        </a:lnTo>
                        <a:lnTo>
                          <a:pt x="13" y="256"/>
                        </a:lnTo>
                        <a:lnTo>
                          <a:pt x="25" y="224"/>
                        </a:lnTo>
                        <a:lnTo>
                          <a:pt x="38" y="193"/>
                        </a:lnTo>
                        <a:lnTo>
                          <a:pt x="54" y="165"/>
                        </a:lnTo>
                        <a:lnTo>
                          <a:pt x="89" y="108"/>
                        </a:lnTo>
                        <a:lnTo>
                          <a:pt x="131" y="57"/>
                        </a:lnTo>
                        <a:lnTo>
                          <a:pt x="149" y="41"/>
                        </a:lnTo>
                        <a:lnTo>
                          <a:pt x="169" y="33"/>
                        </a:lnTo>
                        <a:lnTo>
                          <a:pt x="174" y="33"/>
                        </a:lnTo>
                        <a:lnTo>
                          <a:pt x="199" y="18"/>
                        </a:lnTo>
                        <a:lnTo>
                          <a:pt x="228" y="7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81" name="Freeform 1538"/>
                  <p:cNvSpPr/>
                  <p:nvPr/>
                </p:nvSpPr>
                <p:spPr>
                  <a:xfrm>
                    <a:off x="29" y="91"/>
                    <a:ext cx="68" cy="113"/>
                  </a:xfrm>
                  <a:custGeom>
                    <a:avLst/>
                    <a:gdLst>
                      <a:gd name="txL" fmla="*/ 0 w 204"/>
                      <a:gd name="txT" fmla="*/ 0 h 338"/>
                      <a:gd name="txR" fmla="*/ 204 w 204"/>
                      <a:gd name="txB" fmla="*/ 338 h 3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4" h="338">
                        <a:moveTo>
                          <a:pt x="185" y="0"/>
                        </a:moveTo>
                        <a:lnTo>
                          <a:pt x="180" y="0"/>
                        </a:lnTo>
                        <a:lnTo>
                          <a:pt x="160" y="8"/>
                        </a:lnTo>
                        <a:lnTo>
                          <a:pt x="142" y="24"/>
                        </a:lnTo>
                        <a:lnTo>
                          <a:pt x="100" y="75"/>
                        </a:lnTo>
                        <a:lnTo>
                          <a:pt x="65" y="132"/>
                        </a:lnTo>
                        <a:lnTo>
                          <a:pt x="49" y="160"/>
                        </a:lnTo>
                        <a:lnTo>
                          <a:pt x="36" y="191"/>
                        </a:lnTo>
                        <a:lnTo>
                          <a:pt x="24" y="223"/>
                        </a:lnTo>
                        <a:lnTo>
                          <a:pt x="16" y="256"/>
                        </a:lnTo>
                        <a:lnTo>
                          <a:pt x="6" y="291"/>
                        </a:lnTo>
                        <a:lnTo>
                          <a:pt x="0" y="328"/>
                        </a:lnTo>
                        <a:lnTo>
                          <a:pt x="1" y="331"/>
                        </a:lnTo>
                        <a:lnTo>
                          <a:pt x="4" y="334"/>
                        </a:lnTo>
                        <a:lnTo>
                          <a:pt x="10" y="338"/>
                        </a:lnTo>
                        <a:lnTo>
                          <a:pt x="21" y="316"/>
                        </a:lnTo>
                        <a:lnTo>
                          <a:pt x="30" y="295"/>
                        </a:lnTo>
                        <a:lnTo>
                          <a:pt x="34" y="283"/>
                        </a:lnTo>
                        <a:lnTo>
                          <a:pt x="39" y="272"/>
                        </a:lnTo>
                        <a:lnTo>
                          <a:pt x="46" y="248"/>
                        </a:lnTo>
                        <a:lnTo>
                          <a:pt x="58" y="199"/>
                        </a:lnTo>
                        <a:lnTo>
                          <a:pt x="75" y="151"/>
                        </a:lnTo>
                        <a:lnTo>
                          <a:pt x="84" y="124"/>
                        </a:lnTo>
                        <a:lnTo>
                          <a:pt x="96" y="102"/>
                        </a:lnTo>
                        <a:lnTo>
                          <a:pt x="109" y="80"/>
                        </a:lnTo>
                        <a:lnTo>
                          <a:pt x="126" y="62"/>
                        </a:lnTo>
                        <a:lnTo>
                          <a:pt x="142" y="44"/>
                        </a:lnTo>
                        <a:lnTo>
                          <a:pt x="161" y="28"/>
                        </a:lnTo>
                        <a:lnTo>
                          <a:pt x="181" y="14"/>
                        </a:lnTo>
                        <a:lnTo>
                          <a:pt x="204" y="3"/>
                        </a:lnTo>
                        <a:lnTo>
                          <a:pt x="185" y="0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82" name="Freeform 1539"/>
                  <p:cNvSpPr/>
                  <p:nvPr/>
                </p:nvSpPr>
                <p:spPr>
                  <a:xfrm>
                    <a:off x="37" y="98"/>
                    <a:ext cx="65" cy="191"/>
                  </a:xfrm>
                  <a:custGeom>
                    <a:avLst/>
                    <a:gdLst>
                      <a:gd name="txL" fmla="*/ 0 w 197"/>
                      <a:gd name="txT" fmla="*/ 0 h 573"/>
                      <a:gd name="txR" fmla="*/ 197 w 197"/>
                      <a:gd name="txB" fmla="*/ 573 h 5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7" h="573">
                        <a:moveTo>
                          <a:pt x="196" y="6"/>
                        </a:moveTo>
                        <a:lnTo>
                          <a:pt x="191" y="1"/>
                        </a:lnTo>
                        <a:lnTo>
                          <a:pt x="187" y="0"/>
                        </a:lnTo>
                        <a:lnTo>
                          <a:pt x="185" y="1"/>
                        </a:lnTo>
                        <a:lnTo>
                          <a:pt x="169" y="5"/>
                        </a:lnTo>
                        <a:lnTo>
                          <a:pt x="156" y="12"/>
                        </a:lnTo>
                        <a:lnTo>
                          <a:pt x="143" y="19"/>
                        </a:lnTo>
                        <a:lnTo>
                          <a:pt x="132" y="29"/>
                        </a:lnTo>
                        <a:lnTo>
                          <a:pt x="120" y="38"/>
                        </a:lnTo>
                        <a:lnTo>
                          <a:pt x="111" y="50"/>
                        </a:lnTo>
                        <a:lnTo>
                          <a:pt x="101" y="62"/>
                        </a:lnTo>
                        <a:lnTo>
                          <a:pt x="94" y="77"/>
                        </a:lnTo>
                        <a:lnTo>
                          <a:pt x="71" y="116"/>
                        </a:lnTo>
                        <a:lnTo>
                          <a:pt x="53" y="157"/>
                        </a:lnTo>
                        <a:lnTo>
                          <a:pt x="37" y="198"/>
                        </a:lnTo>
                        <a:lnTo>
                          <a:pt x="25" y="240"/>
                        </a:lnTo>
                        <a:lnTo>
                          <a:pt x="17" y="278"/>
                        </a:lnTo>
                        <a:lnTo>
                          <a:pt x="11" y="318"/>
                        </a:lnTo>
                        <a:lnTo>
                          <a:pt x="7" y="359"/>
                        </a:lnTo>
                        <a:lnTo>
                          <a:pt x="6" y="401"/>
                        </a:lnTo>
                        <a:lnTo>
                          <a:pt x="3" y="441"/>
                        </a:lnTo>
                        <a:lnTo>
                          <a:pt x="0" y="506"/>
                        </a:lnTo>
                        <a:lnTo>
                          <a:pt x="5" y="572"/>
                        </a:lnTo>
                        <a:lnTo>
                          <a:pt x="19" y="573"/>
                        </a:lnTo>
                        <a:lnTo>
                          <a:pt x="24" y="552"/>
                        </a:lnTo>
                        <a:lnTo>
                          <a:pt x="24" y="546"/>
                        </a:lnTo>
                        <a:lnTo>
                          <a:pt x="25" y="541"/>
                        </a:lnTo>
                        <a:lnTo>
                          <a:pt x="27" y="531"/>
                        </a:lnTo>
                        <a:lnTo>
                          <a:pt x="28" y="444"/>
                        </a:lnTo>
                        <a:lnTo>
                          <a:pt x="35" y="360"/>
                        </a:lnTo>
                        <a:lnTo>
                          <a:pt x="40" y="321"/>
                        </a:lnTo>
                        <a:lnTo>
                          <a:pt x="51" y="275"/>
                        </a:lnTo>
                        <a:lnTo>
                          <a:pt x="43" y="287"/>
                        </a:lnTo>
                        <a:lnTo>
                          <a:pt x="42" y="287"/>
                        </a:lnTo>
                        <a:lnTo>
                          <a:pt x="42" y="288"/>
                        </a:lnTo>
                        <a:lnTo>
                          <a:pt x="40" y="288"/>
                        </a:lnTo>
                        <a:lnTo>
                          <a:pt x="39" y="288"/>
                        </a:lnTo>
                        <a:lnTo>
                          <a:pt x="39" y="289"/>
                        </a:lnTo>
                        <a:lnTo>
                          <a:pt x="52" y="251"/>
                        </a:lnTo>
                        <a:lnTo>
                          <a:pt x="67" y="215"/>
                        </a:lnTo>
                        <a:lnTo>
                          <a:pt x="85" y="163"/>
                        </a:lnTo>
                        <a:lnTo>
                          <a:pt x="105" y="116"/>
                        </a:lnTo>
                        <a:lnTo>
                          <a:pt x="117" y="95"/>
                        </a:lnTo>
                        <a:lnTo>
                          <a:pt x="131" y="76"/>
                        </a:lnTo>
                        <a:lnTo>
                          <a:pt x="144" y="56"/>
                        </a:lnTo>
                        <a:lnTo>
                          <a:pt x="161" y="40"/>
                        </a:lnTo>
                        <a:lnTo>
                          <a:pt x="178" y="23"/>
                        </a:lnTo>
                        <a:lnTo>
                          <a:pt x="197" y="8"/>
                        </a:lnTo>
                        <a:lnTo>
                          <a:pt x="196" y="6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83" name="Freeform 1540"/>
                  <p:cNvSpPr/>
                  <p:nvPr/>
                </p:nvSpPr>
                <p:spPr>
                  <a:xfrm>
                    <a:off x="59" y="116"/>
                    <a:ext cx="36" cy="54"/>
                  </a:xfrm>
                  <a:custGeom>
                    <a:avLst/>
                    <a:gdLst>
                      <a:gd name="txL" fmla="*/ 0 w 108"/>
                      <a:gd name="txT" fmla="*/ 0 h 160"/>
                      <a:gd name="txR" fmla="*/ 108 w 108"/>
                      <a:gd name="txB" fmla="*/ 160 h 1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8" h="160">
                        <a:moveTo>
                          <a:pt x="18" y="108"/>
                        </a:moveTo>
                        <a:lnTo>
                          <a:pt x="0" y="160"/>
                        </a:lnTo>
                        <a:lnTo>
                          <a:pt x="18" y="122"/>
                        </a:lnTo>
                        <a:lnTo>
                          <a:pt x="40" y="88"/>
                        </a:lnTo>
                        <a:lnTo>
                          <a:pt x="65" y="54"/>
                        </a:lnTo>
                        <a:lnTo>
                          <a:pt x="94" y="23"/>
                        </a:lnTo>
                        <a:lnTo>
                          <a:pt x="107" y="6"/>
                        </a:lnTo>
                        <a:lnTo>
                          <a:pt x="108" y="6"/>
                        </a:lnTo>
                        <a:lnTo>
                          <a:pt x="106" y="0"/>
                        </a:lnTo>
                        <a:lnTo>
                          <a:pt x="92" y="6"/>
                        </a:lnTo>
                        <a:lnTo>
                          <a:pt x="80" y="15"/>
                        </a:lnTo>
                        <a:lnTo>
                          <a:pt x="68" y="24"/>
                        </a:lnTo>
                        <a:lnTo>
                          <a:pt x="59" y="37"/>
                        </a:lnTo>
                        <a:lnTo>
                          <a:pt x="36" y="71"/>
                        </a:lnTo>
                        <a:lnTo>
                          <a:pt x="18" y="108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84" name="Freeform 1541"/>
                  <p:cNvSpPr/>
                  <p:nvPr/>
                </p:nvSpPr>
                <p:spPr>
                  <a:xfrm>
                    <a:off x="50" y="116"/>
                    <a:ext cx="54" cy="78"/>
                  </a:xfrm>
                  <a:custGeom>
                    <a:avLst/>
                    <a:gdLst>
                      <a:gd name="txL" fmla="*/ 0 w 164"/>
                      <a:gd name="txT" fmla="*/ 0 h 235"/>
                      <a:gd name="txR" fmla="*/ 164 w 164"/>
                      <a:gd name="txB" fmla="*/ 235 h 2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4" h="235">
                        <a:moveTo>
                          <a:pt x="4" y="233"/>
                        </a:moveTo>
                        <a:lnTo>
                          <a:pt x="12" y="221"/>
                        </a:lnTo>
                        <a:lnTo>
                          <a:pt x="67" y="120"/>
                        </a:lnTo>
                        <a:lnTo>
                          <a:pt x="80" y="96"/>
                        </a:lnTo>
                        <a:lnTo>
                          <a:pt x="96" y="74"/>
                        </a:lnTo>
                        <a:lnTo>
                          <a:pt x="112" y="53"/>
                        </a:lnTo>
                        <a:lnTo>
                          <a:pt x="132" y="34"/>
                        </a:lnTo>
                        <a:lnTo>
                          <a:pt x="164" y="4"/>
                        </a:lnTo>
                        <a:lnTo>
                          <a:pt x="163" y="2"/>
                        </a:lnTo>
                        <a:lnTo>
                          <a:pt x="157" y="0"/>
                        </a:lnTo>
                        <a:lnTo>
                          <a:pt x="136" y="7"/>
                        </a:lnTo>
                        <a:lnTo>
                          <a:pt x="135" y="7"/>
                        </a:lnTo>
                        <a:lnTo>
                          <a:pt x="122" y="24"/>
                        </a:lnTo>
                        <a:lnTo>
                          <a:pt x="93" y="55"/>
                        </a:lnTo>
                        <a:lnTo>
                          <a:pt x="68" y="89"/>
                        </a:lnTo>
                        <a:lnTo>
                          <a:pt x="46" y="123"/>
                        </a:lnTo>
                        <a:lnTo>
                          <a:pt x="28" y="161"/>
                        </a:lnTo>
                        <a:lnTo>
                          <a:pt x="13" y="197"/>
                        </a:lnTo>
                        <a:lnTo>
                          <a:pt x="0" y="235"/>
                        </a:lnTo>
                        <a:lnTo>
                          <a:pt x="0" y="234"/>
                        </a:lnTo>
                        <a:lnTo>
                          <a:pt x="1" y="234"/>
                        </a:lnTo>
                        <a:lnTo>
                          <a:pt x="3" y="234"/>
                        </a:lnTo>
                        <a:lnTo>
                          <a:pt x="3" y="233"/>
                        </a:lnTo>
                        <a:lnTo>
                          <a:pt x="4" y="233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85" name="Freeform 1542"/>
                  <p:cNvSpPr/>
                  <p:nvPr/>
                </p:nvSpPr>
                <p:spPr>
                  <a:xfrm>
                    <a:off x="27" y="178"/>
                    <a:ext cx="18" cy="138"/>
                  </a:xfrm>
                  <a:custGeom>
                    <a:avLst/>
                    <a:gdLst>
                      <a:gd name="txL" fmla="*/ 0 w 54"/>
                      <a:gd name="txT" fmla="*/ 0 h 413"/>
                      <a:gd name="txR" fmla="*/ 54 w 54"/>
                      <a:gd name="txB" fmla="*/ 413 h 4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" h="413">
                        <a:moveTo>
                          <a:pt x="54" y="0"/>
                        </a:moveTo>
                        <a:lnTo>
                          <a:pt x="48" y="6"/>
                        </a:lnTo>
                        <a:lnTo>
                          <a:pt x="33" y="51"/>
                        </a:lnTo>
                        <a:lnTo>
                          <a:pt x="20" y="95"/>
                        </a:lnTo>
                        <a:lnTo>
                          <a:pt x="11" y="140"/>
                        </a:lnTo>
                        <a:lnTo>
                          <a:pt x="5" y="185"/>
                        </a:lnTo>
                        <a:lnTo>
                          <a:pt x="2" y="230"/>
                        </a:lnTo>
                        <a:lnTo>
                          <a:pt x="0" y="276"/>
                        </a:lnTo>
                        <a:lnTo>
                          <a:pt x="3" y="321"/>
                        </a:lnTo>
                        <a:lnTo>
                          <a:pt x="8" y="367"/>
                        </a:lnTo>
                        <a:lnTo>
                          <a:pt x="16" y="413"/>
                        </a:lnTo>
                        <a:lnTo>
                          <a:pt x="18" y="407"/>
                        </a:lnTo>
                        <a:lnTo>
                          <a:pt x="18" y="397"/>
                        </a:lnTo>
                        <a:lnTo>
                          <a:pt x="22" y="391"/>
                        </a:lnTo>
                        <a:lnTo>
                          <a:pt x="27" y="387"/>
                        </a:lnTo>
                        <a:lnTo>
                          <a:pt x="35" y="386"/>
                        </a:lnTo>
                        <a:lnTo>
                          <a:pt x="29" y="293"/>
                        </a:lnTo>
                        <a:lnTo>
                          <a:pt x="28" y="247"/>
                        </a:lnTo>
                        <a:lnTo>
                          <a:pt x="32" y="201"/>
                        </a:lnTo>
                        <a:lnTo>
                          <a:pt x="35" y="161"/>
                        </a:lnTo>
                        <a:lnTo>
                          <a:pt x="36" y="119"/>
                        </a:lnTo>
                        <a:lnTo>
                          <a:pt x="40" y="78"/>
                        </a:lnTo>
                        <a:lnTo>
                          <a:pt x="46" y="38"/>
                        </a:lnTo>
                        <a:lnTo>
                          <a:pt x="54" y="0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86" name="Freeform 1543"/>
                  <p:cNvSpPr/>
                  <p:nvPr/>
                </p:nvSpPr>
                <p:spPr>
                  <a:xfrm>
                    <a:off x="48" y="127"/>
                    <a:ext cx="46" cy="91"/>
                  </a:xfrm>
                  <a:custGeom>
                    <a:avLst/>
                    <a:gdLst>
                      <a:gd name="txL" fmla="*/ 0 w 136"/>
                      <a:gd name="txT" fmla="*/ 0 h 272"/>
                      <a:gd name="txR" fmla="*/ 136 w 136"/>
                      <a:gd name="txB" fmla="*/ 272 h 27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6" h="272">
                        <a:moveTo>
                          <a:pt x="5" y="233"/>
                        </a:moveTo>
                        <a:lnTo>
                          <a:pt x="0" y="272"/>
                        </a:lnTo>
                        <a:lnTo>
                          <a:pt x="46" y="155"/>
                        </a:lnTo>
                        <a:lnTo>
                          <a:pt x="61" y="117"/>
                        </a:lnTo>
                        <a:lnTo>
                          <a:pt x="80" y="81"/>
                        </a:lnTo>
                        <a:lnTo>
                          <a:pt x="101" y="46"/>
                        </a:lnTo>
                        <a:lnTo>
                          <a:pt x="126" y="14"/>
                        </a:lnTo>
                        <a:lnTo>
                          <a:pt x="136" y="0"/>
                        </a:lnTo>
                        <a:lnTo>
                          <a:pt x="116" y="19"/>
                        </a:lnTo>
                        <a:lnTo>
                          <a:pt x="100" y="40"/>
                        </a:lnTo>
                        <a:lnTo>
                          <a:pt x="84" y="62"/>
                        </a:lnTo>
                        <a:lnTo>
                          <a:pt x="71" y="86"/>
                        </a:lnTo>
                        <a:lnTo>
                          <a:pt x="16" y="187"/>
                        </a:lnTo>
                        <a:lnTo>
                          <a:pt x="5" y="233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87" name="Freeform 1544"/>
                  <p:cNvSpPr/>
                  <p:nvPr/>
                </p:nvSpPr>
                <p:spPr>
                  <a:xfrm>
                    <a:off x="154" y="114"/>
                    <a:ext cx="152" cy="137"/>
                  </a:xfrm>
                  <a:custGeom>
                    <a:avLst/>
                    <a:gdLst>
                      <a:gd name="txL" fmla="*/ 0 w 457"/>
                      <a:gd name="txT" fmla="*/ 0 h 411"/>
                      <a:gd name="txR" fmla="*/ 457 w 457"/>
                      <a:gd name="txB" fmla="*/ 411 h 4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7" h="411">
                        <a:moveTo>
                          <a:pt x="0" y="2"/>
                        </a:moveTo>
                        <a:lnTo>
                          <a:pt x="0" y="8"/>
                        </a:lnTo>
                        <a:lnTo>
                          <a:pt x="6" y="16"/>
                        </a:lnTo>
                        <a:lnTo>
                          <a:pt x="8" y="31"/>
                        </a:lnTo>
                        <a:lnTo>
                          <a:pt x="13" y="48"/>
                        </a:lnTo>
                        <a:lnTo>
                          <a:pt x="26" y="79"/>
                        </a:lnTo>
                        <a:lnTo>
                          <a:pt x="42" y="109"/>
                        </a:lnTo>
                        <a:lnTo>
                          <a:pt x="51" y="123"/>
                        </a:lnTo>
                        <a:lnTo>
                          <a:pt x="63" y="139"/>
                        </a:lnTo>
                        <a:lnTo>
                          <a:pt x="103" y="186"/>
                        </a:lnTo>
                        <a:lnTo>
                          <a:pt x="145" y="229"/>
                        </a:lnTo>
                        <a:lnTo>
                          <a:pt x="189" y="269"/>
                        </a:lnTo>
                        <a:lnTo>
                          <a:pt x="236" y="305"/>
                        </a:lnTo>
                        <a:lnTo>
                          <a:pt x="285" y="336"/>
                        </a:lnTo>
                        <a:lnTo>
                          <a:pt x="337" y="365"/>
                        </a:lnTo>
                        <a:lnTo>
                          <a:pt x="391" y="390"/>
                        </a:lnTo>
                        <a:lnTo>
                          <a:pt x="450" y="411"/>
                        </a:lnTo>
                        <a:lnTo>
                          <a:pt x="455" y="407"/>
                        </a:lnTo>
                        <a:lnTo>
                          <a:pt x="457" y="399"/>
                        </a:lnTo>
                        <a:lnTo>
                          <a:pt x="362" y="343"/>
                        </a:lnTo>
                        <a:lnTo>
                          <a:pt x="269" y="283"/>
                        </a:lnTo>
                        <a:lnTo>
                          <a:pt x="227" y="253"/>
                        </a:lnTo>
                        <a:lnTo>
                          <a:pt x="188" y="223"/>
                        </a:lnTo>
                        <a:lnTo>
                          <a:pt x="151" y="191"/>
                        </a:lnTo>
                        <a:lnTo>
                          <a:pt x="119" y="157"/>
                        </a:lnTo>
                        <a:lnTo>
                          <a:pt x="86" y="120"/>
                        </a:lnTo>
                        <a:lnTo>
                          <a:pt x="56" y="83"/>
                        </a:lnTo>
                        <a:lnTo>
                          <a:pt x="29" y="43"/>
                        </a:lnTo>
                        <a:lnTo>
                          <a:pt x="3" y="1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88" name="Freeform 1545"/>
                  <p:cNvSpPr/>
                  <p:nvPr/>
                </p:nvSpPr>
                <p:spPr>
                  <a:xfrm>
                    <a:off x="34" y="335"/>
                    <a:ext cx="1" cy="4"/>
                  </a:xfrm>
                  <a:custGeom>
                    <a:avLst/>
                    <a:gdLst>
                      <a:gd name="txL" fmla="*/ 0 w 4"/>
                      <a:gd name="txT" fmla="*/ 0 h 13"/>
                      <a:gd name="txR" fmla="*/ 4 w 4"/>
                      <a:gd name="txB" fmla="*/ 13 h 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13">
                        <a:moveTo>
                          <a:pt x="4" y="0"/>
                        </a:moveTo>
                        <a:lnTo>
                          <a:pt x="0" y="9"/>
                        </a:lnTo>
                        <a:lnTo>
                          <a:pt x="1" y="13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89" name="Freeform 1546"/>
                  <p:cNvSpPr/>
                  <p:nvPr/>
                </p:nvSpPr>
                <p:spPr>
                  <a:xfrm>
                    <a:off x="34" y="338"/>
                    <a:ext cx="1" cy="2"/>
                  </a:xfrm>
                  <a:custGeom>
                    <a:avLst/>
                    <a:gdLst>
                      <a:gd name="txL" fmla="*/ 0 w 1"/>
                      <a:gd name="txT" fmla="*/ 0 h 7"/>
                      <a:gd name="txR" fmla="*/ 1 w 1"/>
                      <a:gd name="txB" fmla="*/ 7 h 7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7">
                        <a:moveTo>
                          <a:pt x="1" y="4"/>
                        </a:move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1" y="7"/>
                        </a:lnTo>
                        <a:lnTo>
                          <a:pt x="1" y="4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90" name="Freeform 1547"/>
                  <p:cNvSpPr/>
                  <p:nvPr/>
                </p:nvSpPr>
                <p:spPr>
                  <a:xfrm>
                    <a:off x="307" y="48"/>
                    <a:ext cx="149" cy="210"/>
                  </a:xfrm>
                  <a:custGeom>
                    <a:avLst/>
                    <a:gdLst>
                      <a:gd name="txL" fmla="*/ 0 w 449"/>
                      <a:gd name="txT" fmla="*/ 0 h 631"/>
                      <a:gd name="txR" fmla="*/ 449 w 449"/>
                      <a:gd name="txB" fmla="*/ 631 h 6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9" h="631">
                        <a:moveTo>
                          <a:pt x="114" y="71"/>
                        </a:moveTo>
                        <a:lnTo>
                          <a:pt x="163" y="109"/>
                        </a:lnTo>
                        <a:lnTo>
                          <a:pt x="214" y="152"/>
                        </a:lnTo>
                        <a:lnTo>
                          <a:pt x="272" y="212"/>
                        </a:lnTo>
                        <a:lnTo>
                          <a:pt x="288" y="230"/>
                        </a:lnTo>
                        <a:lnTo>
                          <a:pt x="318" y="268"/>
                        </a:lnTo>
                        <a:lnTo>
                          <a:pt x="345" y="309"/>
                        </a:lnTo>
                        <a:lnTo>
                          <a:pt x="368" y="353"/>
                        </a:lnTo>
                        <a:lnTo>
                          <a:pt x="387" y="399"/>
                        </a:lnTo>
                        <a:lnTo>
                          <a:pt x="390" y="414"/>
                        </a:lnTo>
                        <a:lnTo>
                          <a:pt x="422" y="521"/>
                        </a:lnTo>
                        <a:lnTo>
                          <a:pt x="446" y="631"/>
                        </a:lnTo>
                        <a:lnTo>
                          <a:pt x="448" y="623"/>
                        </a:lnTo>
                        <a:lnTo>
                          <a:pt x="448" y="618"/>
                        </a:lnTo>
                        <a:lnTo>
                          <a:pt x="448" y="615"/>
                        </a:lnTo>
                        <a:lnTo>
                          <a:pt x="448" y="614"/>
                        </a:lnTo>
                        <a:lnTo>
                          <a:pt x="449" y="614"/>
                        </a:lnTo>
                        <a:lnTo>
                          <a:pt x="449" y="605"/>
                        </a:lnTo>
                        <a:lnTo>
                          <a:pt x="448" y="600"/>
                        </a:lnTo>
                        <a:lnTo>
                          <a:pt x="448" y="596"/>
                        </a:lnTo>
                        <a:lnTo>
                          <a:pt x="443" y="558"/>
                        </a:lnTo>
                        <a:lnTo>
                          <a:pt x="443" y="548"/>
                        </a:lnTo>
                        <a:lnTo>
                          <a:pt x="442" y="510"/>
                        </a:lnTo>
                        <a:lnTo>
                          <a:pt x="436" y="476"/>
                        </a:lnTo>
                        <a:lnTo>
                          <a:pt x="430" y="445"/>
                        </a:lnTo>
                        <a:lnTo>
                          <a:pt x="420" y="413"/>
                        </a:lnTo>
                        <a:lnTo>
                          <a:pt x="410" y="381"/>
                        </a:lnTo>
                        <a:lnTo>
                          <a:pt x="395" y="353"/>
                        </a:lnTo>
                        <a:lnTo>
                          <a:pt x="382" y="326"/>
                        </a:lnTo>
                        <a:lnTo>
                          <a:pt x="352" y="275"/>
                        </a:lnTo>
                        <a:lnTo>
                          <a:pt x="296" y="203"/>
                        </a:lnTo>
                        <a:lnTo>
                          <a:pt x="268" y="174"/>
                        </a:lnTo>
                        <a:lnTo>
                          <a:pt x="242" y="148"/>
                        </a:lnTo>
                        <a:lnTo>
                          <a:pt x="213" y="122"/>
                        </a:lnTo>
                        <a:lnTo>
                          <a:pt x="185" y="101"/>
                        </a:lnTo>
                        <a:lnTo>
                          <a:pt x="162" y="84"/>
                        </a:lnTo>
                        <a:lnTo>
                          <a:pt x="141" y="70"/>
                        </a:lnTo>
                        <a:lnTo>
                          <a:pt x="118" y="55"/>
                        </a:lnTo>
                        <a:lnTo>
                          <a:pt x="96" y="43"/>
                        </a:lnTo>
                        <a:lnTo>
                          <a:pt x="72" y="30"/>
                        </a:lnTo>
                        <a:lnTo>
                          <a:pt x="49" y="19"/>
                        </a:lnTo>
                        <a:lnTo>
                          <a:pt x="24" y="8"/>
                        </a:lnTo>
                        <a:lnTo>
                          <a:pt x="0" y="0"/>
                        </a:lnTo>
                        <a:lnTo>
                          <a:pt x="57" y="32"/>
                        </a:lnTo>
                        <a:lnTo>
                          <a:pt x="114" y="71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91" name="Freeform 1548"/>
                  <p:cNvSpPr/>
                  <p:nvPr/>
                </p:nvSpPr>
                <p:spPr>
                  <a:xfrm>
                    <a:off x="146" y="21"/>
                    <a:ext cx="206" cy="30"/>
                  </a:xfrm>
                  <a:custGeom>
                    <a:avLst/>
                    <a:gdLst>
                      <a:gd name="txL" fmla="*/ 0 w 617"/>
                      <a:gd name="txT" fmla="*/ 0 h 90"/>
                      <a:gd name="txR" fmla="*/ 617 w 617"/>
                      <a:gd name="txB" fmla="*/ 90 h 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17" h="90">
                        <a:moveTo>
                          <a:pt x="617" y="74"/>
                        </a:moveTo>
                        <a:lnTo>
                          <a:pt x="617" y="72"/>
                        </a:lnTo>
                        <a:lnTo>
                          <a:pt x="572" y="54"/>
                        </a:lnTo>
                        <a:lnTo>
                          <a:pt x="529" y="39"/>
                        </a:lnTo>
                        <a:lnTo>
                          <a:pt x="485" y="26"/>
                        </a:lnTo>
                        <a:lnTo>
                          <a:pt x="442" y="16"/>
                        </a:lnTo>
                        <a:lnTo>
                          <a:pt x="396" y="8"/>
                        </a:lnTo>
                        <a:lnTo>
                          <a:pt x="350" y="4"/>
                        </a:lnTo>
                        <a:lnTo>
                          <a:pt x="304" y="0"/>
                        </a:lnTo>
                        <a:lnTo>
                          <a:pt x="258" y="2"/>
                        </a:lnTo>
                        <a:lnTo>
                          <a:pt x="221" y="3"/>
                        </a:lnTo>
                        <a:lnTo>
                          <a:pt x="186" y="9"/>
                        </a:lnTo>
                        <a:lnTo>
                          <a:pt x="152" y="15"/>
                        </a:lnTo>
                        <a:lnTo>
                          <a:pt x="120" y="26"/>
                        </a:lnTo>
                        <a:lnTo>
                          <a:pt x="88" y="36"/>
                        </a:lnTo>
                        <a:lnTo>
                          <a:pt x="58" y="52"/>
                        </a:lnTo>
                        <a:lnTo>
                          <a:pt x="28" y="70"/>
                        </a:lnTo>
                        <a:lnTo>
                          <a:pt x="0" y="90"/>
                        </a:lnTo>
                        <a:lnTo>
                          <a:pt x="34" y="72"/>
                        </a:lnTo>
                        <a:lnTo>
                          <a:pt x="68" y="59"/>
                        </a:lnTo>
                        <a:lnTo>
                          <a:pt x="104" y="47"/>
                        </a:lnTo>
                        <a:lnTo>
                          <a:pt x="143" y="39"/>
                        </a:lnTo>
                        <a:lnTo>
                          <a:pt x="240" y="27"/>
                        </a:lnTo>
                        <a:lnTo>
                          <a:pt x="328" y="28"/>
                        </a:lnTo>
                        <a:lnTo>
                          <a:pt x="376" y="30"/>
                        </a:lnTo>
                        <a:lnTo>
                          <a:pt x="425" y="35"/>
                        </a:lnTo>
                        <a:lnTo>
                          <a:pt x="523" y="51"/>
                        </a:lnTo>
                        <a:lnTo>
                          <a:pt x="617" y="74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92" name="Freeform 1549"/>
                  <p:cNvSpPr/>
                  <p:nvPr/>
                </p:nvSpPr>
                <p:spPr>
                  <a:xfrm>
                    <a:off x="405" y="116"/>
                    <a:ext cx="76" cy="112"/>
                  </a:xfrm>
                  <a:custGeom>
                    <a:avLst/>
                    <a:gdLst>
                      <a:gd name="txL" fmla="*/ 0 w 228"/>
                      <a:gd name="txT" fmla="*/ 0 h 338"/>
                      <a:gd name="txR" fmla="*/ 228 w 228"/>
                      <a:gd name="txB" fmla="*/ 338 h 3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8" h="338">
                        <a:moveTo>
                          <a:pt x="0" y="0"/>
                        </a:moveTo>
                        <a:lnTo>
                          <a:pt x="56" y="72"/>
                        </a:lnTo>
                        <a:lnTo>
                          <a:pt x="79" y="93"/>
                        </a:lnTo>
                        <a:lnTo>
                          <a:pt x="100" y="117"/>
                        </a:lnTo>
                        <a:lnTo>
                          <a:pt x="121" y="141"/>
                        </a:lnTo>
                        <a:lnTo>
                          <a:pt x="139" y="169"/>
                        </a:lnTo>
                        <a:lnTo>
                          <a:pt x="154" y="195"/>
                        </a:lnTo>
                        <a:lnTo>
                          <a:pt x="169" y="225"/>
                        </a:lnTo>
                        <a:lnTo>
                          <a:pt x="181" y="255"/>
                        </a:lnTo>
                        <a:lnTo>
                          <a:pt x="192" y="288"/>
                        </a:lnTo>
                        <a:lnTo>
                          <a:pt x="196" y="300"/>
                        </a:lnTo>
                        <a:lnTo>
                          <a:pt x="200" y="307"/>
                        </a:lnTo>
                        <a:lnTo>
                          <a:pt x="205" y="318"/>
                        </a:lnTo>
                        <a:lnTo>
                          <a:pt x="211" y="326"/>
                        </a:lnTo>
                        <a:lnTo>
                          <a:pt x="218" y="332"/>
                        </a:lnTo>
                        <a:lnTo>
                          <a:pt x="228" y="338"/>
                        </a:lnTo>
                        <a:lnTo>
                          <a:pt x="190" y="228"/>
                        </a:lnTo>
                        <a:lnTo>
                          <a:pt x="175" y="194"/>
                        </a:lnTo>
                        <a:lnTo>
                          <a:pt x="145" y="151"/>
                        </a:lnTo>
                        <a:lnTo>
                          <a:pt x="115" y="111"/>
                        </a:lnTo>
                        <a:lnTo>
                          <a:pt x="82" y="74"/>
                        </a:lnTo>
                        <a:lnTo>
                          <a:pt x="48" y="3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93" name="Freeform 1550"/>
                  <p:cNvSpPr/>
                  <p:nvPr/>
                </p:nvSpPr>
                <p:spPr>
                  <a:xfrm>
                    <a:off x="262" y="67"/>
                    <a:ext cx="185" cy="155"/>
                  </a:xfrm>
                  <a:custGeom>
                    <a:avLst/>
                    <a:gdLst>
                      <a:gd name="txL" fmla="*/ 0 w 555"/>
                      <a:gd name="txT" fmla="*/ 0 h 465"/>
                      <a:gd name="txR" fmla="*/ 555 w 555"/>
                      <a:gd name="txB" fmla="*/ 465 h 4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55" h="465">
                        <a:moveTo>
                          <a:pt x="282" y="144"/>
                        </a:moveTo>
                        <a:lnTo>
                          <a:pt x="304" y="158"/>
                        </a:lnTo>
                        <a:lnTo>
                          <a:pt x="326" y="173"/>
                        </a:lnTo>
                        <a:lnTo>
                          <a:pt x="347" y="190"/>
                        </a:lnTo>
                        <a:lnTo>
                          <a:pt x="367" y="209"/>
                        </a:lnTo>
                        <a:lnTo>
                          <a:pt x="385" y="227"/>
                        </a:lnTo>
                        <a:lnTo>
                          <a:pt x="405" y="247"/>
                        </a:lnTo>
                        <a:lnTo>
                          <a:pt x="438" y="292"/>
                        </a:lnTo>
                        <a:lnTo>
                          <a:pt x="555" y="465"/>
                        </a:lnTo>
                        <a:lnTo>
                          <a:pt x="523" y="358"/>
                        </a:lnTo>
                        <a:lnTo>
                          <a:pt x="489" y="304"/>
                        </a:lnTo>
                        <a:lnTo>
                          <a:pt x="469" y="279"/>
                        </a:lnTo>
                        <a:lnTo>
                          <a:pt x="450" y="256"/>
                        </a:lnTo>
                        <a:lnTo>
                          <a:pt x="429" y="232"/>
                        </a:lnTo>
                        <a:lnTo>
                          <a:pt x="407" y="210"/>
                        </a:lnTo>
                        <a:lnTo>
                          <a:pt x="361" y="171"/>
                        </a:lnTo>
                        <a:lnTo>
                          <a:pt x="320" y="141"/>
                        </a:lnTo>
                        <a:lnTo>
                          <a:pt x="280" y="113"/>
                        </a:lnTo>
                        <a:lnTo>
                          <a:pt x="238" y="88"/>
                        </a:lnTo>
                        <a:lnTo>
                          <a:pt x="196" y="65"/>
                        </a:lnTo>
                        <a:lnTo>
                          <a:pt x="151" y="45"/>
                        </a:lnTo>
                        <a:lnTo>
                          <a:pt x="107" y="27"/>
                        </a:lnTo>
                        <a:lnTo>
                          <a:pt x="60" y="11"/>
                        </a:lnTo>
                        <a:lnTo>
                          <a:pt x="14" y="0"/>
                        </a:lnTo>
                        <a:lnTo>
                          <a:pt x="0" y="4"/>
                        </a:lnTo>
                        <a:lnTo>
                          <a:pt x="35" y="17"/>
                        </a:lnTo>
                        <a:lnTo>
                          <a:pt x="71" y="33"/>
                        </a:lnTo>
                        <a:lnTo>
                          <a:pt x="143" y="66"/>
                        </a:lnTo>
                        <a:lnTo>
                          <a:pt x="212" y="104"/>
                        </a:lnTo>
                        <a:lnTo>
                          <a:pt x="282" y="144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94" name="Freeform 1551"/>
                  <p:cNvSpPr/>
                  <p:nvPr/>
                </p:nvSpPr>
                <p:spPr>
                  <a:xfrm>
                    <a:off x="442" y="168"/>
                    <a:ext cx="50" cy="271"/>
                  </a:xfrm>
                  <a:custGeom>
                    <a:avLst/>
                    <a:gdLst>
                      <a:gd name="txL" fmla="*/ 0 w 150"/>
                      <a:gd name="txT" fmla="*/ 0 h 815"/>
                      <a:gd name="txR" fmla="*/ 150 w 150"/>
                      <a:gd name="txB" fmla="*/ 815 h 8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0" h="815">
                        <a:moveTo>
                          <a:pt x="5" y="1"/>
                        </a:moveTo>
                        <a:lnTo>
                          <a:pt x="1" y="0"/>
                        </a:lnTo>
                        <a:lnTo>
                          <a:pt x="0" y="3"/>
                        </a:lnTo>
                        <a:lnTo>
                          <a:pt x="8" y="31"/>
                        </a:lnTo>
                        <a:lnTo>
                          <a:pt x="20" y="48"/>
                        </a:lnTo>
                        <a:lnTo>
                          <a:pt x="31" y="67"/>
                        </a:lnTo>
                        <a:lnTo>
                          <a:pt x="48" y="106"/>
                        </a:lnTo>
                        <a:lnTo>
                          <a:pt x="65" y="160"/>
                        </a:lnTo>
                        <a:lnTo>
                          <a:pt x="80" y="216"/>
                        </a:lnTo>
                        <a:lnTo>
                          <a:pt x="95" y="271"/>
                        </a:lnTo>
                        <a:lnTo>
                          <a:pt x="108" y="328"/>
                        </a:lnTo>
                        <a:lnTo>
                          <a:pt x="115" y="376"/>
                        </a:lnTo>
                        <a:lnTo>
                          <a:pt x="121" y="424"/>
                        </a:lnTo>
                        <a:lnTo>
                          <a:pt x="122" y="472"/>
                        </a:lnTo>
                        <a:lnTo>
                          <a:pt x="121" y="520"/>
                        </a:lnTo>
                        <a:lnTo>
                          <a:pt x="116" y="554"/>
                        </a:lnTo>
                        <a:lnTo>
                          <a:pt x="110" y="588"/>
                        </a:lnTo>
                        <a:lnTo>
                          <a:pt x="103" y="621"/>
                        </a:lnTo>
                        <a:lnTo>
                          <a:pt x="95" y="657"/>
                        </a:lnTo>
                        <a:lnTo>
                          <a:pt x="83" y="687"/>
                        </a:lnTo>
                        <a:lnTo>
                          <a:pt x="69" y="721"/>
                        </a:lnTo>
                        <a:lnTo>
                          <a:pt x="55" y="754"/>
                        </a:lnTo>
                        <a:lnTo>
                          <a:pt x="37" y="785"/>
                        </a:lnTo>
                        <a:lnTo>
                          <a:pt x="27" y="800"/>
                        </a:lnTo>
                        <a:lnTo>
                          <a:pt x="23" y="807"/>
                        </a:lnTo>
                        <a:lnTo>
                          <a:pt x="20" y="811"/>
                        </a:lnTo>
                        <a:lnTo>
                          <a:pt x="19" y="815"/>
                        </a:lnTo>
                        <a:lnTo>
                          <a:pt x="45" y="779"/>
                        </a:lnTo>
                        <a:lnTo>
                          <a:pt x="57" y="761"/>
                        </a:lnTo>
                        <a:lnTo>
                          <a:pt x="71" y="745"/>
                        </a:lnTo>
                        <a:lnTo>
                          <a:pt x="95" y="709"/>
                        </a:lnTo>
                        <a:lnTo>
                          <a:pt x="119" y="673"/>
                        </a:lnTo>
                        <a:lnTo>
                          <a:pt x="126" y="650"/>
                        </a:lnTo>
                        <a:lnTo>
                          <a:pt x="133" y="628"/>
                        </a:lnTo>
                        <a:lnTo>
                          <a:pt x="138" y="606"/>
                        </a:lnTo>
                        <a:lnTo>
                          <a:pt x="143" y="584"/>
                        </a:lnTo>
                        <a:lnTo>
                          <a:pt x="147" y="538"/>
                        </a:lnTo>
                        <a:lnTo>
                          <a:pt x="150" y="493"/>
                        </a:lnTo>
                        <a:lnTo>
                          <a:pt x="139" y="367"/>
                        </a:lnTo>
                        <a:lnTo>
                          <a:pt x="132" y="309"/>
                        </a:lnTo>
                        <a:lnTo>
                          <a:pt x="122" y="255"/>
                        </a:lnTo>
                        <a:lnTo>
                          <a:pt x="108" y="201"/>
                        </a:lnTo>
                        <a:lnTo>
                          <a:pt x="91" y="151"/>
                        </a:lnTo>
                        <a:lnTo>
                          <a:pt x="87" y="144"/>
                        </a:lnTo>
                        <a:lnTo>
                          <a:pt x="69" y="105"/>
                        </a:lnTo>
                        <a:lnTo>
                          <a:pt x="50" y="69"/>
                        </a:lnTo>
                        <a:lnTo>
                          <a:pt x="27" y="34"/>
                        </a:lnTo>
                        <a:lnTo>
                          <a:pt x="5" y="1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95" name="Freeform 1552"/>
                  <p:cNvSpPr/>
                  <p:nvPr/>
                </p:nvSpPr>
                <p:spPr>
                  <a:xfrm>
                    <a:off x="256" y="30"/>
                    <a:ext cx="252" cy="170"/>
                  </a:xfrm>
                  <a:custGeom>
                    <a:avLst/>
                    <a:gdLst>
                      <a:gd name="txL" fmla="*/ 0 w 757"/>
                      <a:gd name="txT" fmla="*/ 0 h 510"/>
                      <a:gd name="txR" fmla="*/ 757 w 757"/>
                      <a:gd name="txB" fmla="*/ 510 h 5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57" h="510">
                        <a:moveTo>
                          <a:pt x="710" y="455"/>
                        </a:moveTo>
                        <a:lnTo>
                          <a:pt x="711" y="458"/>
                        </a:lnTo>
                        <a:lnTo>
                          <a:pt x="728" y="482"/>
                        </a:lnTo>
                        <a:lnTo>
                          <a:pt x="741" y="498"/>
                        </a:lnTo>
                        <a:lnTo>
                          <a:pt x="757" y="510"/>
                        </a:lnTo>
                        <a:lnTo>
                          <a:pt x="740" y="464"/>
                        </a:lnTo>
                        <a:lnTo>
                          <a:pt x="721" y="421"/>
                        </a:lnTo>
                        <a:lnTo>
                          <a:pt x="697" y="378"/>
                        </a:lnTo>
                        <a:lnTo>
                          <a:pt x="671" y="338"/>
                        </a:lnTo>
                        <a:lnTo>
                          <a:pt x="627" y="284"/>
                        </a:lnTo>
                        <a:lnTo>
                          <a:pt x="599" y="254"/>
                        </a:lnTo>
                        <a:lnTo>
                          <a:pt x="570" y="227"/>
                        </a:lnTo>
                        <a:lnTo>
                          <a:pt x="540" y="200"/>
                        </a:lnTo>
                        <a:lnTo>
                          <a:pt x="510" y="176"/>
                        </a:lnTo>
                        <a:lnTo>
                          <a:pt x="476" y="152"/>
                        </a:lnTo>
                        <a:lnTo>
                          <a:pt x="444" y="131"/>
                        </a:lnTo>
                        <a:lnTo>
                          <a:pt x="409" y="110"/>
                        </a:lnTo>
                        <a:lnTo>
                          <a:pt x="374" y="94"/>
                        </a:lnTo>
                        <a:lnTo>
                          <a:pt x="285" y="54"/>
                        </a:lnTo>
                        <a:lnTo>
                          <a:pt x="240" y="36"/>
                        </a:lnTo>
                        <a:lnTo>
                          <a:pt x="195" y="23"/>
                        </a:lnTo>
                        <a:lnTo>
                          <a:pt x="97" y="7"/>
                        </a:lnTo>
                        <a:lnTo>
                          <a:pt x="48" y="2"/>
                        </a:lnTo>
                        <a:lnTo>
                          <a:pt x="0" y="0"/>
                        </a:lnTo>
                        <a:lnTo>
                          <a:pt x="50" y="6"/>
                        </a:lnTo>
                        <a:lnTo>
                          <a:pt x="103" y="17"/>
                        </a:lnTo>
                        <a:lnTo>
                          <a:pt x="153" y="29"/>
                        </a:lnTo>
                        <a:lnTo>
                          <a:pt x="205" y="44"/>
                        </a:lnTo>
                        <a:lnTo>
                          <a:pt x="254" y="62"/>
                        </a:lnTo>
                        <a:lnTo>
                          <a:pt x="304" y="83"/>
                        </a:lnTo>
                        <a:lnTo>
                          <a:pt x="352" y="106"/>
                        </a:lnTo>
                        <a:lnTo>
                          <a:pt x="403" y="131"/>
                        </a:lnTo>
                        <a:lnTo>
                          <a:pt x="428" y="145"/>
                        </a:lnTo>
                        <a:lnTo>
                          <a:pt x="453" y="162"/>
                        </a:lnTo>
                        <a:lnTo>
                          <a:pt x="477" y="179"/>
                        </a:lnTo>
                        <a:lnTo>
                          <a:pt x="503" y="198"/>
                        </a:lnTo>
                        <a:lnTo>
                          <a:pt x="524" y="216"/>
                        </a:lnTo>
                        <a:lnTo>
                          <a:pt x="547" y="236"/>
                        </a:lnTo>
                        <a:lnTo>
                          <a:pt x="569" y="257"/>
                        </a:lnTo>
                        <a:lnTo>
                          <a:pt x="590" y="280"/>
                        </a:lnTo>
                        <a:lnTo>
                          <a:pt x="623" y="319"/>
                        </a:lnTo>
                        <a:lnTo>
                          <a:pt x="655" y="362"/>
                        </a:lnTo>
                        <a:lnTo>
                          <a:pt x="683" y="407"/>
                        </a:lnTo>
                        <a:lnTo>
                          <a:pt x="710" y="455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96" name="Freeform 1553"/>
                  <p:cNvSpPr/>
                  <p:nvPr/>
                </p:nvSpPr>
                <p:spPr>
                  <a:xfrm>
                    <a:off x="481" y="188"/>
                    <a:ext cx="28" cy="236"/>
                  </a:xfrm>
                  <a:custGeom>
                    <a:avLst/>
                    <a:gdLst>
                      <a:gd name="txL" fmla="*/ 0 w 84"/>
                      <a:gd name="txT" fmla="*/ 0 h 709"/>
                      <a:gd name="txR" fmla="*/ 84 w 84"/>
                      <a:gd name="txB" fmla="*/ 709 h 70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4" h="709">
                        <a:moveTo>
                          <a:pt x="20" y="0"/>
                        </a:moveTo>
                        <a:lnTo>
                          <a:pt x="18" y="0"/>
                        </a:lnTo>
                        <a:lnTo>
                          <a:pt x="20" y="4"/>
                        </a:lnTo>
                        <a:lnTo>
                          <a:pt x="23" y="16"/>
                        </a:lnTo>
                        <a:lnTo>
                          <a:pt x="32" y="34"/>
                        </a:lnTo>
                        <a:lnTo>
                          <a:pt x="40" y="55"/>
                        </a:lnTo>
                        <a:lnTo>
                          <a:pt x="46" y="75"/>
                        </a:lnTo>
                        <a:lnTo>
                          <a:pt x="51" y="97"/>
                        </a:lnTo>
                        <a:lnTo>
                          <a:pt x="60" y="217"/>
                        </a:lnTo>
                        <a:lnTo>
                          <a:pt x="68" y="337"/>
                        </a:lnTo>
                        <a:lnTo>
                          <a:pt x="66" y="342"/>
                        </a:lnTo>
                        <a:lnTo>
                          <a:pt x="66" y="348"/>
                        </a:lnTo>
                        <a:lnTo>
                          <a:pt x="66" y="360"/>
                        </a:lnTo>
                        <a:lnTo>
                          <a:pt x="66" y="384"/>
                        </a:lnTo>
                        <a:lnTo>
                          <a:pt x="65" y="432"/>
                        </a:lnTo>
                        <a:lnTo>
                          <a:pt x="63" y="454"/>
                        </a:lnTo>
                        <a:lnTo>
                          <a:pt x="62" y="478"/>
                        </a:lnTo>
                        <a:lnTo>
                          <a:pt x="56" y="526"/>
                        </a:lnTo>
                        <a:lnTo>
                          <a:pt x="72" y="476"/>
                        </a:lnTo>
                        <a:lnTo>
                          <a:pt x="75" y="481"/>
                        </a:lnTo>
                        <a:lnTo>
                          <a:pt x="74" y="483"/>
                        </a:lnTo>
                        <a:lnTo>
                          <a:pt x="72" y="483"/>
                        </a:lnTo>
                        <a:lnTo>
                          <a:pt x="72" y="484"/>
                        </a:lnTo>
                        <a:lnTo>
                          <a:pt x="72" y="487"/>
                        </a:lnTo>
                        <a:lnTo>
                          <a:pt x="70" y="490"/>
                        </a:lnTo>
                        <a:lnTo>
                          <a:pt x="64" y="542"/>
                        </a:lnTo>
                        <a:lnTo>
                          <a:pt x="64" y="546"/>
                        </a:lnTo>
                        <a:lnTo>
                          <a:pt x="54" y="576"/>
                        </a:lnTo>
                        <a:lnTo>
                          <a:pt x="48" y="590"/>
                        </a:lnTo>
                        <a:lnTo>
                          <a:pt x="44" y="606"/>
                        </a:lnTo>
                        <a:lnTo>
                          <a:pt x="32" y="633"/>
                        </a:lnTo>
                        <a:lnTo>
                          <a:pt x="20" y="661"/>
                        </a:lnTo>
                        <a:lnTo>
                          <a:pt x="3" y="704"/>
                        </a:lnTo>
                        <a:lnTo>
                          <a:pt x="0" y="709"/>
                        </a:lnTo>
                        <a:lnTo>
                          <a:pt x="6" y="706"/>
                        </a:lnTo>
                        <a:lnTo>
                          <a:pt x="18" y="682"/>
                        </a:lnTo>
                        <a:lnTo>
                          <a:pt x="30" y="660"/>
                        </a:lnTo>
                        <a:lnTo>
                          <a:pt x="50" y="612"/>
                        </a:lnTo>
                        <a:lnTo>
                          <a:pt x="57" y="586"/>
                        </a:lnTo>
                        <a:lnTo>
                          <a:pt x="63" y="562"/>
                        </a:lnTo>
                        <a:lnTo>
                          <a:pt x="68" y="536"/>
                        </a:lnTo>
                        <a:lnTo>
                          <a:pt x="72" y="511"/>
                        </a:lnTo>
                        <a:lnTo>
                          <a:pt x="80" y="420"/>
                        </a:lnTo>
                        <a:lnTo>
                          <a:pt x="84" y="297"/>
                        </a:lnTo>
                        <a:lnTo>
                          <a:pt x="84" y="264"/>
                        </a:lnTo>
                        <a:lnTo>
                          <a:pt x="83" y="232"/>
                        </a:lnTo>
                        <a:lnTo>
                          <a:pt x="81" y="201"/>
                        </a:lnTo>
                        <a:lnTo>
                          <a:pt x="77" y="171"/>
                        </a:lnTo>
                        <a:lnTo>
                          <a:pt x="65" y="110"/>
                        </a:lnTo>
                        <a:lnTo>
                          <a:pt x="48" y="52"/>
                        </a:lnTo>
                        <a:lnTo>
                          <a:pt x="35" y="21"/>
                        </a:lnTo>
                        <a:lnTo>
                          <a:pt x="26" y="14"/>
                        </a:lnTo>
                        <a:lnTo>
                          <a:pt x="24" y="12"/>
                        </a:lnTo>
                        <a:lnTo>
                          <a:pt x="20" y="0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97" name="Freeform 1554"/>
                  <p:cNvSpPr/>
                  <p:nvPr/>
                </p:nvSpPr>
                <p:spPr>
                  <a:xfrm>
                    <a:off x="324" y="84"/>
                    <a:ext cx="73" cy="35"/>
                  </a:xfrm>
                  <a:custGeom>
                    <a:avLst/>
                    <a:gdLst>
                      <a:gd name="txL" fmla="*/ 0 w 219"/>
                      <a:gd name="txT" fmla="*/ 0 h 105"/>
                      <a:gd name="txR" fmla="*/ 219 w 219"/>
                      <a:gd name="txB" fmla="*/ 105 h 10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9" h="105">
                        <a:moveTo>
                          <a:pt x="219" y="105"/>
                        </a:moveTo>
                        <a:lnTo>
                          <a:pt x="161" y="45"/>
                        </a:lnTo>
                        <a:lnTo>
                          <a:pt x="126" y="30"/>
                        </a:lnTo>
                        <a:lnTo>
                          <a:pt x="91" y="17"/>
                        </a:lnTo>
                        <a:lnTo>
                          <a:pt x="55" y="6"/>
                        </a:lnTo>
                        <a:lnTo>
                          <a:pt x="19" y="0"/>
                        </a:lnTo>
                        <a:lnTo>
                          <a:pt x="0" y="0"/>
                        </a:lnTo>
                        <a:lnTo>
                          <a:pt x="43" y="8"/>
                        </a:lnTo>
                        <a:lnTo>
                          <a:pt x="64" y="14"/>
                        </a:lnTo>
                        <a:lnTo>
                          <a:pt x="85" y="23"/>
                        </a:lnTo>
                        <a:lnTo>
                          <a:pt x="104" y="31"/>
                        </a:lnTo>
                        <a:lnTo>
                          <a:pt x="125" y="42"/>
                        </a:lnTo>
                        <a:lnTo>
                          <a:pt x="144" y="53"/>
                        </a:lnTo>
                        <a:lnTo>
                          <a:pt x="164" y="66"/>
                        </a:lnTo>
                        <a:lnTo>
                          <a:pt x="219" y="105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98" name="Freeform 1555"/>
                  <p:cNvSpPr/>
                  <p:nvPr/>
                </p:nvSpPr>
                <p:spPr>
                  <a:xfrm>
                    <a:off x="454" y="218"/>
                    <a:ext cx="4" cy="13"/>
                  </a:xfrm>
                  <a:custGeom>
                    <a:avLst/>
                    <a:gdLst>
                      <a:gd name="txL" fmla="*/ 0 w 11"/>
                      <a:gd name="txT" fmla="*/ 0 h 38"/>
                      <a:gd name="txR" fmla="*/ 11 w 11"/>
                      <a:gd name="txB" fmla="*/ 38 h 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38">
                        <a:moveTo>
                          <a:pt x="2" y="6"/>
                        </a:moveTo>
                        <a:lnTo>
                          <a:pt x="0" y="0"/>
                        </a:lnTo>
                        <a:lnTo>
                          <a:pt x="1" y="38"/>
                        </a:lnTo>
                        <a:lnTo>
                          <a:pt x="6" y="38"/>
                        </a:lnTo>
                        <a:lnTo>
                          <a:pt x="10" y="35"/>
                        </a:lnTo>
                        <a:lnTo>
                          <a:pt x="11" y="32"/>
                        </a:lnTo>
                        <a:lnTo>
                          <a:pt x="10" y="30"/>
                        </a:lnTo>
                        <a:lnTo>
                          <a:pt x="10" y="29"/>
                        </a:lnTo>
                        <a:lnTo>
                          <a:pt x="10" y="26"/>
                        </a:lnTo>
                        <a:lnTo>
                          <a:pt x="8" y="21"/>
                        </a:lnTo>
                        <a:lnTo>
                          <a:pt x="2" y="14"/>
                        </a:lnTo>
                        <a:lnTo>
                          <a:pt x="2" y="12"/>
                        </a:lnTo>
                        <a:lnTo>
                          <a:pt x="2" y="6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0999" name="Freeform 1556"/>
                  <p:cNvSpPr/>
                  <p:nvPr/>
                </p:nvSpPr>
                <p:spPr>
                  <a:xfrm>
                    <a:off x="359" y="244"/>
                    <a:ext cx="87" cy="63"/>
                  </a:xfrm>
                  <a:custGeom>
                    <a:avLst/>
                    <a:gdLst>
                      <a:gd name="txL" fmla="*/ 0 w 260"/>
                      <a:gd name="txT" fmla="*/ 0 h 190"/>
                      <a:gd name="txR" fmla="*/ 260 w 260"/>
                      <a:gd name="txB" fmla="*/ 190 h 1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0" h="190">
                        <a:moveTo>
                          <a:pt x="256" y="81"/>
                        </a:moveTo>
                        <a:lnTo>
                          <a:pt x="254" y="75"/>
                        </a:lnTo>
                        <a:lnTo>
                          <a:pt x="242" y="60"/>
                        </a:lnTo>
                        <a:lnTo>
                          <a:pt x="231" y="49"/>
                        </a:lnTo>
                        <a:lnTo>
                          <a:pt x="218" y="40"/>
                        </a:lnTo>
                        <a:lnTo>
                          <a:pt x="205" y="34"/>
                        </a:lnTo>
                        <a:lnTo>
                          <a:pt x="196" y="31"/>
                        </a:lnTo>
                        <a:lnTo>
                          <a:pt x="189" y="30"/>
                        </a:lnTo>
                        <a:lnTo>
                          <a:pt x="175" y="28"/>
                        </a:lnTo>
                        <a:lnTo>
                          <a:pt x="158" y="30"/>
                        </a:lnTo>
                        <a:lnTo>
                          <a:pt x="141" y="33"/>
                        </a:lnTo>
                        <a:lnTo>
                          <a:pt x="135" y="32"/>
                        </a:lnTo>
                        <a:lnTo>
                          <a:pt x="133" y="28"/>
                        </a:lnTo>
                        <a:lnTo>
                          <a:pt x="134" y="22"/>
                        </a:lnTo>
                        <a:lnTo>
                          <a:pt x="133" y="21"/>
                        </a:lnTo>
                        <a:lnTo>
                          <a:pt x="131" y="19"/>
                        </a:lnTo>
                        <a:lnTo>
                          <a:pt x="133" y="16"/>
                        </a:lnTo>
                        <a:lnTo>
                          <a:pt x="134" y="14"/>
                        </a:lnTo>
                        <a:lnTo>
                          <a:pt x="133" y="13"/>
                        </a:lnTo>
                        <a:lnTo>
                          <a:pt x="18" y="0"/>
                        </a:lnTo>
                        <a:lnTo>
                          <a:pt x="17" y="4"/>
                        </a:lnTo>
                        <a:lnTo>
                          <a:pt x="8" y="16"/>
                        </a:lnTo>
                        <a:lnTo>
                          <a:pt x="5" y="37"/>
                        </a:lnTo>
                        <a:lnTo>
                          <a:pt x="5" y="42"/>
                        </a:lnTo>
                        <a:lnTo>
                          <a:pt x="24" y="39"/>
                        </a:lnTo>
                        <a:lnTo>
                          <a:pt x="38" y="37"/>
                        </a:lnTo>
                        <a:lnTo>
                          <a:pt x="52" y="38"/>
                        </a:lnTo>
                        <a:lnTo>
                          <a:pt x="64" y="40"/>
                        </a:lnTo>
                        <a:lnTo>
                          <a:pt x="77" y="45"/>
                        </a:lnTo>
                        <a:lnTo>
                          <a:pt x="77" y="50"/>
                        </a:lnTo>
                        <a:lnTo>
                          <a:pt x="76" y="55"/>
                        </a:lnTo>
                        <a:lnTo>
                          <a:pt x="74" y="57"/>
                        </a:lnTo>
                        <a:lnTo>
                          <a:pt x="0" y="72"/>
                        </a:lnTo>
                        <a:lnTo>
                          <a:pt x="0" y="96"/>
                        </a:lnTo>
                        <a:lnTo>
                          <a:pt x="2" y="98"/>
                        </a:lnTo>
                        <a:lnTo>
                          <a:pt x="3" y="100"/>
                        </a:lnTo>
                        <a:lnTo>
                          <a:pt x="6" y="103"/>
                        </a:lnTo>
                        <a:lnTo>
                          <a:pt x="14" y="110"/>
                        </a:lnTo>
                        <a:lnTo>
                          <a:pt x="15" y="115"/>
                        </a:lnTo>
                        <a:lnTo>
                          <a:pt x="20" y="114"/>
                        </a:lnTo>
                        <a:lnTo>
                          <a:pt x="27" y="111"/>
                        </a:lnTo>
                        <a:lnTo>
                          <a:pt x="29" y="112"/>
                        </a:lnTo>
                        <a:lnTo>
                          <a:pt x="36" y="112"/>
                        </a:lnTo>
                        <a:lnTo>
                          <a:pt x="44" y="112"/>
                        </a:lnTo>
                        <a:lnTo>
                          <a:pt x="52" y="115"/>
                        </a:lnTo>
                        <a:lnTo>
                          <a:pt x="59" y="117"/>
                        </a:lnTo>
                        <a:lnTo>
                          <a:pt x="66" y="123"/>
                        </a:lnTo>
                        <a:lnTo>
                          <a:pt x="82" y="126"/>
                        </a:lnTo>
                        <a:lnTo>
                          <a:pt x="99" y="130"/>
                        </a:lnTo>
                        <a:lnTo>
                          <a:pt x="113" y="135"/>
                        </a:lnTo>
                        <a:lnTo>
                          <a:pt x="129" y="144"/>
                        </a:lnTo>
                        <a:lnTo>
                          <a:pt x="142" y="151"/>
                        </a:lnTo>
                        <a:lnTo>
                          <a:pt x="157" y="160"/>
                        </a:lnTo>
                        <a:lnTo>
                          <a:pt x="169" y="171"/>
                        </a:lnTo>
                        <a:lnTo>
                          <a:pt x="182" y="184"/>
                        </a:lnTo>
                        <a:lnTo>
                          <a:pt x="183" y="184"/>
                        </a:lnTo>
                        <a:lnTo>
                          <a:pt x="187" y="186"/>
                        </a:lnTo>
                        <a:lnTo>
                          <a:pt x="188" y="187"/>
                        </a:lnTo>
                        <a:lnTo>
                          <a:pt x="190" y="190"/>
                        </a:lnTo>
                        <a:lnTo>
                          <a:pt x="193" y="184"/>
                        </a:lnTo>
                        <a:lnTo>
                          <a:pt x="195" y="188"/>
                        </a:lnTo>
                        <a:lnTo>
                          <a:pt x="197" y="187"/>
                        </a:lnTo>
                        <a:lnTo>
                          <a:pt x="199" y="181"/>
                        </a:lnTo>
                        <a:lnTo>
                          <a:pt x="202" y="177"/>
                        </a:lnTo>
                        <a:lnTo>
                          <a:pt x="205" y="176"/>
                        </a:lnTo>
                        <a:lnTo>
                          <a:pt x="207" y="181"/>
                        </a:lnTo>
                        <a:lnTo>
                          <a:pt x="242" y="156"/>
                        </a:lnTo>
                        <a:lnTo>
                          <a:pt x="244" y="145"/>
                        </a:lnTo>
                        <a:lnTo>
                          <a:pt x="249" y="136"/>
                        </a:lnTo>
                        <a:lnTo>
                          <a:pt x="260" y="109"/>
                        </a:lnTo>
                        <a:lnTo>
                          <a:pt x="257" y="103"/>
                        </a:lnTo>
                        <a:lnTo>
                          <a:pt x="259" y="98"/>
                        </a:lnTo>
                        <a:lnTo>
                          <a:pt x="257" y="88"/>
                        </a:lnTo>
                        <a:lnTo>
                          <a:pt x="256" y="81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00" name="Freeform 1557"/>
                  <p:cNvSpPr>
                    <a:spLocks noEditPoints="1"/>
                  </p:cNvSpPr>
                  <p:nvPr/>
                </p:nvSpPr>
                <p:spPr>
                  <a:xfrm>
                    <a:off x="159" y="155"/>
                    <a:ext cx="293" cy="233"/>
                  </a:xfrm>
                  <a:custGeom>
                    <a:avLst/>
                    <a:gdLst>
                      <a:gd name="txL" fmla="*/ 0 w 880"/>
                      <a:gd name="txT" fmla="*/ 0 h 699"/>
                      <a:gd name="txR" fmla="*/ 880 w 880"/>
                      <a:gd name="txB" fmla="*/ 699 h 69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80" h="699">
                        <a:moveTo>
                          <a:pt x="854" y="341"/>
                        </a:moveTo>
                        <a:lnTo>
                          <a:pt x="856" y="347"/>
                        </a:lnTo>
                        <a:lnTo>
                          <a:pt x="857" y="354"/>
                        </a:lnTo>
                        <a:lnTo>
                          <a:pt x="859" y="364"/>
                        </a:lnTo>
                        <a:lnTo>
                          <a:pt x="857" y="369"/>
                        </a:lnTo>
                        <a:lnTo>
                          <a:pt x="860" y="375"/>
                        </a:lnTo>
                        <a:lnTo>
                          <a:pt x="849" y="402"/>
                        </a:lnTo>
                        <a:lnTo>
                          <a:pt x="844" y="411"/>
                        </a:lnTo>
                        <a:lnTo>
                          <a:pt x="842" y="422"/>
                        </a:lnTo>
                        <a:lnTo>
                          <a:pt x="807" y="447"/>
                        </a:lnTo>
                        <a:lnTo>
                          <a:pt x="805" y="442"/>
                        </a:lnTo>
                        <a:lnTo>
                          <a:pt x="802" y="443"/>
                        </a:lnTo>
                        <a:lnTo>
                          <a:pt x="799" y="447"/>
                        </a:lnTo>
                        <a:lnTo>
                          <a:pt x="797" y="453"/>
                        </a:lnTo>
                        <a:lnTo>
                          <a:pt x="795" y="454"/>
                        </a:lnTo>
                        <a:lnTo>
                          <a:pt x="790" y="456"/>
                        </a:lnTo>
                        <a:lnTo>
                          <a:pt x="782" y="461"/>
                        </a:lnTo>
                        <a:lnTo>
                          <a:pt x="779" y="453"/>
                        </a:lnTo>
                        <a:lnTo>
                          <a:pt x="778" y="452"/>
                        </a:lnTo>
                        <a:lnTo>
                          <a:pt x="775" y="454"/>
                        </a:lnTo>
                        <a:lnTo>
                          <a:pt x="770" y="466"/>
                        </a:lnTo>
                        <a:lnTo>
                          <a:pt x="773" y="482"/>
                        </a:lnTo>
                        <a:lnTo>
                          <a:pt x="773" y="484"/>
                        </a:lnTo>
                        <a:lnTo>
                          <a:pt x="773" y="510"/>
                        </a:lnTo>
                        <a:lnTo>
                          <a:pt x="772" y="537"/>
                        </a:lnTo>
                        <a:lnTo>
                          <a:pt x="770" y="549"/>
                        </a:lnTo>
                        <a:lnTo>
                          <a:pt x="769" y="551"/>
                        </a:lnTo>
                        <a:lnTo>
                          <a:pt x="769" y="555"/>
                        </a:lnTo>
                        <a:lnTo>
                          <a:pt x="769" y="562"/>
                        </a:lnTo>
                        <a:lnTo>
                          <a:pt x="765" y="588"/>
                        </a:lnTo>
                        <a:lnTo>
                          <a:pt x="759" y="612"/>
                        </a:lnTo>
                        <a:lnTo>
                          <a:pt x="752" y="638"/>
                        </a:lnTo>
                        <a:lnTo>
                          <a:pt x="742" y="662"/>
                        </a:lnTo>
                        <a:lnTo>
                          <a:pt x="736" y="674"/>
                        </a:lnTo>
                        <a:lnTo>
                          <a:pt x="731" y="687"/>
                        </a:lnTo>
                        <a:lnTo>
                          <a:pt x="731" y="690"/>
                        </a:lnTo>
                        <a:lnTo>
                          <a:pt x="734" y="694"/>
                        </a:lnTo>
                        <a:lnTo>
                          <a:pt x="737" y="696"/>
                        </a:lnTo>
                        <a:lnTo>
                          <a:pt x="743" y="699"/>
                        </a:lnTo>
                        <a:lnTo>
                          <a:pt x="746" y="695"/>
                        </a:lnTo>
                        <a:lnTo>
                          <a:pt x="759" y="671"/>
                        </a:lnTo>
                        <a:lnTo>
                          <a:pt x="772" y="647"/>
                        </a:lnTo>
                        <a:lnTo>
                          <a:pt x="773" y="640"/>
                        </a:lnTo>
                        <a:lnTo>
                          <a:pt x="776" y="634"/>
                        </a:lnTo>
                        <a:lnTo>
                          <a:pt x="781" y="622"/>
                        </a:lnTo>
                        <a:lnTo>
                          <a:pt x="789" y="598"/>
                        </a:lnTo>
                        <a:lnTo>
                          <a:pt x="793" y="567"/>
                        </a:lnTo>
                        <a:lnTo>
                          <a:pt x="794" y="536"/>
                        </a:lnTo>
                        <a:lnTo>
                          <a:pt x="790" y="504"/>
                        </a:lnTo>
                        <a:lnTo>
                          <a:pt x="785" y="473"/>
                        </a:lnTo>
                        <a:lnTo>
                          <a:pt x="802" y="474"/>
                        </a:lnTo>
                        <a:lnTo>
                          <a:pt x="802" y="488"/>
                        </a:lnTo>
                        <a:lnTo>
                          <a:pt x="803" y="494"/>
                        </a:lnTo>
                        <a:lnTo>
                          <a:pt x="811" y="532"/>
                        </a:lnTo>
                        <a:lnTo>
                          <a:pt x="814" y="572"/>
                        </a:lnTo>
                        <a:lnTo>
                          <a:pt x="814" y="611"/>
                        </a:lnTo>
                        <a:lnTo>
                          <a:pt x="809" y="653"/>
                        </a:lnTo>
                        <a:lnTo>
                          <a:pt x="838" y="600"/>
                        </a:lnTo>
                        <a:lnTo>
                          <a:pt x="838" y="567"/>
                        </a:lnTo>
                        <a:lnTo>
                          <a:pt x="836" y="534"/>
                        </a:lnTo>
                        <a:lnTo>
                          <a:pt x="829" y="502"/>
                        </a:lnTo>
                        <a:lnTo>
                          <a:pt x="819" y="471"/>
                        </a:lnTo>
                        <a:lnTo>
                          <a:pt x="831" y="464"/>
                        </a:lnTo>
                        <a:lnTo>
                          <a:pt x="842" y="454"/>
                        </a:lnTo>
                        <a:lnTo>
                          <a:pt x="851" y="444"/>
                        </a:lnTo>
                        <a:lnTo>
                          <a:pt x="851" y="442"/>
                        </a:lnTo>
                        <a:lnTo>
                          <a:pt x="851" y="441"/>
                        </a:lnTo>
                        <a:lnTo>
                          <a:pt x="853" y="441"/>
                        </a:lnTo>
                        <a:lnTo>
                          <a:pt x="855" y="438"/>
                        </a:lnTo>
                        <a:lnTo>
                          <a:pt x="860" y="434"/>
                        </a:lnTo>
                        <a:lnTo>
                          <a:pt x="867" y="424"/>
                        </a:lnTo>
                        <a:lnTo>
                          <a:pt x="872" y="411"/>
                        </a:lnTo>
                        <a:lnTo>
                          <a:pt x="877" y="399"/>
                        </a:lnTo>
                        <a:lnTo>
                          <a:pt x="879" y="384"/>
                        </a:lnTo>
                        <a:lnTo>
                          <a:pt x="879" y="377"/>
                        </a:lnTo>
                        <a:lnTo>
                          <a:pt x="879" y="374"/>
                        </a:lnTo>
                        <a:lnTo>
                          <a:pt x="880" y="371"/>
                        </a:lnTo>
                        <a:lnTo>
                          <a:pt x="879" y="352"/>
                        </a:lnTo>
                        <a:lnTo>
                          <a:pt x="877" y="336"/>
                        </a:lnTo>
                        <a:lnTo>
                          <a:pt x="872" y="321"/>
                        </a:lnTo>
                        <a:lnTo>
                          <a:pt x="867" y="309"/>
                        </a:lnTo>
                        <a:lnTo>
                          <a:pt x="860" y="297"/>
                        </a:lnTo>
                        <a:lnTo>
                          <a:pt x="851" y="287"/>
                        </a:lnTo>
                        <a:lnTo>
                          <a:pt x="841" y="279"/>
                        </a:lnTo>
                        <a:lnTo>
                          <a:pt x="830" y="273"/>
                        </a:lnTo>
                        <a:lnTo>
                          <a:pt x="831" y="269"/>
                        </a:lnTo>
                        <a:lnTo>
                          <a:pt x="829" y="266"/>
                        </a:lnTo>
                        <a:lnTo>
                          <a:pt x="794" y="263"/>
                        </a:lnTo>
                        <a:lnTo>
                          <a:pt x="793" y="262"/>
                        </a:lnTo>
                        <a:lnTo>
                          <a:pt x="787" y="262"/>
                        </a:lnTo>
                        <a:lnTo>
                          <a:pt x="785" y="262"/>
                        </a:lnTo>
                        <a:lnTo>
                          <a:pt x="752" y="258"/>
                        </a:lnTo>
                        <a:lnTo>
                          <a:pt x="751" y="258"/>
                        </a:lnTo>
                        <a:lnTo>
                          <a:pt x="749" y="257"/>
                        </a:lnTo>
                        <a:lnTo>
                          <a:pt x="737" y="242"/>
                        </a:lnTo>
                        <a:lnTo>
                          <a:pt x="725" y="230"/>
                        </a:lnTo>
                        <a:lnTo>
                          <a:pt x="711" y="219"/>
                        </a:lnTo>
                        <a:lnTo>
                          <a:pt x="698" y="213"/>
                        </a:lnTo>
                        <a:lnTo>
                          <a:pt x="682" y="207"/>
                        </a:lnTo>
                        <a:lnTo>
                          <a:pt x="666" y="204"/>
                        </a:lnTo>
                        <a:lnTo>
                          <a:pt x="648" y="203"/>
                        </a:lnTo>
                        <a:lnTo>
                          <a:pt x="630" y="207"/>
                        </a:lnTo>
                        <a:lnTo>
                          <a:pt x="622" y="209"/>
                        </a:lnTo>
                        <a:lnTo>
                          <a:pt x="615" y="215"/>
                        </a:lnTo>
                        <a:lnTo>
                          <a:pt x="611" y="218"/>
                        </a:lnTo>
                        <a:lnTo>
                          <a:pt x="606" y="224"/>
                        </a:lnTo>
                        <a:lnTo>
                          <a:pt x="593" y="215"/>
                        </a:lnTo>
                        <a:lnTo>
                          <a:pt x="525" y="201"/>
                        </a:lnTo>
                        <a:lnTo>
                          <a:pt x="460" y="182"/>
                        </a:lnTo>
                        <a:lnTo>
                          <a:pt x="573" y="233"/>
                        </a:lnTo>
                        <a:lnTo>
                          <a:pt x="470" y="206"/>
                        </a:lnTo>
                        <a:lnTo>
                          <a:pt x="420" y="188"/>
                        </a:lnTo>
                        <a:lnTo>
                          <a:pt x="375" y="167"/>
                        </a:lnTo>
                        <a:lnTo>
                          <a:pt x="330" y="144"/>
                        </a:lnTo>
                        <a:lnTo>
                          <a:pt x="290" y="122"/>
                        </a:lnTo>
                        <a:lnTo>
                          <a:pt x="248" y="94"/>
                        </a:lnTo>
                        <a:lnTo>
                          <a:pt x="209" y="65"/>
                        </a:lnTo>
                        <a:lnTo>
                          <a:pt x="172" y="33"/>
                        </a:lnTo>
                        <a:lnTo>
                          <a:pt x="138" y="0"/>
                        </a:lnTo>
                        <a:lnTo>
                          <a:pt x="140" y="10"/>
                        </a:lnTo>
                        <a:lnTo>
                          <a:pt x="143" y="22"/>
                        </a:lnTo>
                        <a:lnTo>
                          <a:pt x="150" y="33"/>
                        </a:lnTo>
                        <a:lnTo>
                          <a:pt x="161" y="45"/>
                        </a:lnTo>
                        <a:lnTo>
                          <a:pt x="198" y="80"/>
                        </a:lnTo>
                        <a:lnTo>
                          <a:pt x="240" y="113"/>
                        </a:lnTo>
                        <a:lnTo>
                          <a:pt x="285" y="142"/>
                        </a:lnTo>
                        <a:lnTo>
                          <a:pt x="332" y="170"/>
                        </a:lnTo>
                        <a:lnTo>
                          <a:pt x="392" y="198"/>
                        </a:lnTo>
                        <a:lnTo>
                          <a:pt x="454" y="222"/>
                        </a:lnTo>
                        <a:lnTo>
                          <a:pt x="516" y="242"/>
                        </a:lnTo>
                        <a:lnTo>
                          <a:pt x="580" y="258"/>
                        </a:lnTo>
                        <a:lnTo>
                          <a:pt x="568" y="284"/>
                        </a:lnTo>
                        <a:lnTo>
                          <a:pt x="562" y="312"/>
                        </a:lnTo>
                        <a:lnTo>
                          <a:pt x="551" y="312"/>
                        </a:lnTo>
                        <a:lnTo>
                          <a:pt x="590" y="316"/>
                        </a:lnTo>
                        <a:lnTo>
                          <a:pt x="592" y="318"/>
                        </a:lnTo>
                        <a:lnTo>
                          <a:pt x="590" y="324"/>
                        </a:lnTo>
                        <a:lnTo>
                          <a:pt x="588" y="327"/>
                        </a:lnTo>
                        <a:lnTo>
                          <a:pt x="530" y="326"/>
                        </a:lnTo>
                        <a:lnTo>
                          <a:pt x="472" y="322"/>
                        </a:lnTo>
                        <a:lnTo>
                          <a:pt x="414" y="315"/>
                        </a:lnTo>
                        <a:lnTo>
                          <a:pt x="359" y="304"/>
                        </a:lnTo>
                        <a:lnTo>
                          <a:pt x="304" y="288"/>
                        </a:lnTo>
                        <a:lnTo>
                          <a:pt x="250" y="270"/>
                        </a:lnTo>
                        <a:lnTo>
                          <a:pt x="196" y="249"/>
                        </a:lnTo>
                        <a:lnTo>
                          <a:pt x="144" y="225"/>
                        </a:lnTo>
                        <a:lnTo>
                          <a:pt x="105" y="201"/>
                        </a:lnTo>
                        <a:lnTo>
                          <a:pt x="86" y="186"/>
                        </a:lnTo>
                        <a:lnTo>
                          <a:pt x="69" y="172"/>
                        </a:lnTo>
                        <a:lnTo>
                          <a:pt x="62" y="165"/>
                        </a:lnTo>
                        <a:lnTo>
                          <a:pt x="3" y="119"/>
                        </a:lnTo>
                        <a:lnTo>
                          <a:pt x="0" y="124"/>
                        </a:lnTo>
                        <a:lnTo>
                          <a:pt x="47" y="183"/>
                        </a:lnTo>
                        <a:lnTo>
                          <a:pt x="74" y="204"/>
                        </a:lnTo>
                        <a:lnTo>
                          <a:pt x="104" y="225"/>
                        </a:lnTo>
                        <a:lnTo>
                          <a:pt x="135" y="244"/>
                        </a:lnTo>
                        <a:lnTo>
                          <a:pt x="168" y="263"/>
                        </a:lnTo>
                        <a:lnTo>
                          <a:pt x="215" y="284"/>
                        </a:lnTo>
                        <a:lnTo>
                          <a:pt x="263" y="303"/>
                        </a:lnTo>
                        <a:lnTo>
                          <a:pt x="311" y="317"/>
                        </a:lnTo>
                        <a:lnTo>
                          <a:pt x="360" y="329"/>
                        </a:lnTo>
                        <a:lnTo>
                          <a:pt x="408" y="336"/>
                        </a:lnTo>
                        <a:lnTo>
                          <a:pt x="459" y="341"/>
                        </a:lnTo>
                        <a:lnTo>
                          <a:pt x="508" y="342"/>
                        </a:lnTo>
                        <a:lnTo>
                          <a:pt x="558" y="341"/>
                        </a:lnTo>
                        <a:lnTo>
                          <a:pt x="558" y="345"/>
                        </a:lnTo>
                        <a:lnTo>
                          <a:pt x="560" y="364"/>
                        </a:lnTo>
                        <a:lnTo>
                          <a:pt x="561" y="372"/>
                        </a:lnTo>
                        <a:lnTo>
                          <a:pt x="564" y="381"/>
                        </a:lnTo>
                        <a:lnTo>
                          <a:pt x="509" y="380"/>
                        </a:lnTo>
                        <a:lnTo>
                          <a:pt x="507" y="384"/>
                        </a:lnTo>
                        <a:lnTo>
                          <a:pt x="562" y="384"/>
                        </a:lnTo>
                        <a:lnTo>
                          <a:pt x="620" y="380"/>
                        </a:lnTo>
                        <a:lnTo>
                          <a:pt x="615" y="381"/>
                        </a:lnTo>
                        <a:lnTo>
                          <a:pt x="614" y="376"/>
                        </a:lnTo>
                        <a:lnTo>
                          <a:pt x="606" y="369"/>
                        </a:lnTo>
                        <a:lnTo>
                          <a:pt x="603" y="366"/>
                        </a:lnTo>
                        <a:lnTo>
                          <a:pt x="602" y="364"/>
                        </a:lnTo>
                        <a:lnTo>
                          <a:pt x="600" y="362"/>
                        </a:lnTo>
                        <a:lnTo>
                          <a:pt x="600" y="338"/>
                        </a:lnTo>
                        <a:lnTo>
                          <a:pt x="674" y="323"/>
                        </a:lnTo>
                        <a:lnTo>
                          <a:pt x="676" y="321"/>
                        </a:lnTo>
                        <a:lnTo>
                          <a:pt x="677" y="316"/>
                        </a:lnTo>
                        <a:lnTo>
                          <a:pt x="677" y="311"/>
                        </a:lnTo>
                        <a:lnTo>
                          <a:pt x="664" y="306"/>
                        </a:lnTo>
                        <a:lnTo>
                          <a:pt x="652" y="304"/>
                        </a:lnTo>
                        <a:lnTo>
                          <a:pt x="638" y="303"/>
                        </a:lnTo>
                        <a:lnTo>
                          <a:pt x="624" y="305"/>
                        </a:lnTo>
                        <a:lnTo>
                          <a:pt x="605" y="308"/>
                        </a:lnTo>
                        <a:lnTo>
                          <a:pt x="605" y="303"/>
                        </a:lnTo>
                        <a:lnTo>
                          <a:pt x="608" y="282"/>
                        </a:lnTo>
                        <a:lnTo>
                          <a:pt x="617" y="270"/>
                        </a:lnTo>
                        <a:lnTo>
                          <a:pt x="618" y="266"/>
                        </a:lnTo>
                        <a:lnTo>
                          <a:pt x="733" y="279"/>
                        </a:lnTo>
                        <a:lnTo>
                          <a:pt x="734" y="280"/>
                        </a:lnTo>
                        <a:lnTo>
                          <a:pt x="733" y="282"/>
                        </a:lnTo>
                        <a:lnTo>
                          <a:pt x="731" y="285"/>
                        </a:lnTo>
                        <a:lnTo>
                          <a:pt x="733" y="287"/>
                        </a:lnTo>
                        <a:lnTo>
                          <a:pt x="734" y="288"/>
                        </a:lnTo>
                        <a:lnTo>
                          <a:pt x="733" y="294"/>
                        </a:lnTo>
                        <a:lnTo>
                          <a:pt x="735" y="298"/>
                        </a:lnTo>
                        <a:lnTo>
                          <a:pt x="741" y="299"/>
                        </a:lnTo>
                        <a:lnTo>
                          <a:pt x="758" y="296"/>
                        </a:lnTo>
                        <a:lnTo>
                          <a:pt x="775" y="294"/>
                        </a:lnTo>
                        <a:lnTo>
                          <a:pt x="789" y="296"/>
                        </a:lnTo>
                        <a:lnTo>
                          <a:pt x="796" y="297"/>
                        </a:lnTo>
                        <a:lnTo>
                          <a:pt x="805" y="300"/>
                        </a:lnTo>
                        <a:lnTo>
                          <a:pt x="818" y="306"/>
                        </a:lnTo>
                        <a:lnTo>
                          <a:pt x="831" y="315"/>
                        </a:lnTo>
                        <a:lnTo>
                          <a:pt x="842" y="326"/>
                        </a:lnTo>
                        <a:lnTo>
                          <a:pt x="854" y="341"/>
                        </a:lnTo>
                        <a:close/>
                        <a:moveTo>
                          <a:pt x="642" y="245"/>
                        </a:moveTo>
                        <a:lnTo>
                          <a:pt x="685" y="246"/>
                        </a:lnTo>
                        <a:lnTo>
                          <a:pt x="703" y="252"/>
                        </a:lnTo>
                        <a:lnTo>
                          <a:pt x="642" y="245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01" name="Freeform 1558"/>
                  <p:cNvSpPr/>
                  <p:nvPr/>
                </p:nvSpPr>
                <p:spPr>
                  <a:xfrm>
                    <a:off x="373" y="237"/>
                    <a:ext cx="20" cy="2"/>
                  </a:xfrm>
                  <a:custGeom>
                    <a:avLst/>
                    <a:gdLst>
                      <a:gd name="txL" fmla="*/ 0 w 61"/>
                      <a:gd name="txT" fmla="*/ 0 h 7"/>
                      <a:gd name="txR" fmla="*/ 61 w 61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1" h="7">
                        <a:moveTo>
                          <a:pt x="43" y="1"/>
                        </a:moveTo>
                        <a:lnTo>
                          <a:pt x="0" y="0"/>
                        </a:lnTo>
                        <a:lnTo>
                          <a:pt x="61" y="7"/>
                        </a:lnTo>
                        <a:lnTo>
                          <a:pt x="43" y="1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02" name="Freeform 1559"/>
                  <p:cNvSpPr/>
                  <p:nvPr/>
                </p:nvSpPr>
                <p:spPr>
                  <a:xfrm>
                    <a:off x="439" y="286"/>
                    <a:ext cx="33" cy="104"/>
                  </a:xfrm>
                  <a:custGeom>
                    <a:avLst/>
                    <a:gdLst>
                      <a:gd name="txL" fmla="*/ 0 w 101"/>
                      <a:gd name="txT" fmla="*/ 0 h 311"/>
                      <a:gd name="txR" fmla="*/ 101 w 101"/>
                      <a:gd name="txB" fmla="*/ 311 h 3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311">
                        <a:moveTo>
                          <a:pt x="94" y="0"/>
                        </a:moveTo>
                        <a:lnTo>
                          <a:pt x="92" y="1"/>
                        </a:lnTo>
                        <a:lnTo>
                          <a:pt x="89" y="39"/>
                        </a:lnTo>
                        <a:lnTo>
                          <a:pt x="87" y="59"/>
                        </a:lnTo>
                        <a:lnTo>
                          <a:pt x="86" y="68"/>
                        </a:lnTo>
                        <a:lnTo>
                          <a:pt x="86" y="79"/>
                        </a:lnTo>
                        <a:lnTo>
                          <a:pt x="77" y="117"/>
                        </a:lnTo>
                        <a:lnTo>
                          <a:pt x="69" y="156"/>
                        </a:lnTo>
                        <a:lnTo>
                          <a:pt x="56" y="192"/>
                        </a:lnTo>
                        <a:lnTo>
                          <a:pt x="41" y="228"/>
                        </a:lnTo>
                        <a:lnTo>
                          <a:pt x="32" y="245"/>
                        </a:lnTo>
                        <a:lnTo>
                          <a:pt x="22" y="263"/>
                        </a:lnTo>
                        <a:lnTo>
                          <a:pt x="11" y="279"/>
                        </a:lnTo>
                        <a:lnTo>
                          <a:pt x="2" y="297"/>
                        </a:lnTo>
                        <a:lnTo>
                          <a:pt x="0" y="299"/>
                        </a:lnTo>
                        <a:lnTo>
                          <a:pt x="9" y="311"/>
                        </a:lnTo>
                        <a:lnTo>
                          <a:pt x="9" y="309"/>
                        </a:lnTo>
                        <a:lnTo>
                          <a:pt x="10" y="301"/>
                        </a:lnTo>
                        <a:lnTo>
                          <a:pt x="11" y="300"/>
                        </a:lnTo>
                        <a:lnTo>
                          <a:pt x="15" y="302"/>
                        </a:lnTo>
                        <a:lnTo>
                          <a:pt x="41" y="269"/>
                        </a:lnTo>
                        <a:lnTo>
                          <a:pt x="46" y="259"/>
                        </a:lnTo>
                        <a:lnTo>
                          <a:pt x="48" y="254"/>
                        </a:lnTo>
                        <a:lnTo>
                          <a:pt x="50" y="252"/>
                        </a:lnTo>
                        <a:lnTo>
                          <a:pt x="52" y="251"/>
                        </a:lnTo>
                        <a:lnTo>
                          <a:pt x="63" y="234"/>
                        </a:lnTo>
                        <a:lnTo>
                          <a:pt x="80" y="198"/>
                        </a:lnTo>
                        <a:lnTo>
                          <a:pt x="92" y="162"/>
                        </a:lnTo>
                        <a:lnTo>
                          <a:pt x="92" y="156"/>
                        </a:lnTo>
                        <a:lnTo>
                          <a:pt x="93" y="151"/>
                        </a:lnTo>
                        <a:lnTo>
                          <a:pt x="95" y="141"/>
                        </a:lnTo>
                        <a:lnTo>
                          <a:pt x="99" y="122"/>
                        </a:lnTo>
                        <a:lnTo>
                          <a:pt x="99" y="111"/>
                        </a:lnTo>
                        <a:lnTo>
                          <a:pt x="100" y="102"/>
                        </a:lnTo>
                        <a:lnTo>
                          <a:pt x="101" y="83"/>
                        </a:lnTo>
                        <a:lnTo>
                          <a:pt x="99" y="42"/>
                        </a:lnTo>
                        <a:lnTo>
                          <a:pt x="96" y="20"/>
                        </a:lnTo>
                        <a:lnTo>
                          <a:pt x="94" y="0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03" name="Freeform 1560"/>
                  <p:cNvSpPr/>
                  <p:nvPr/>
                </p:nvSpPr>
                <p:spPr>
                  <a:xfrm>
                    <a:off x="453" y="297"/>
                    <a:ext cx="3" cy="18"/>
                  </a:xfrm>
                  <a:custGeom>
                    <a:avLst/>
                    <a:gdLst>
                      <a:gd name="txL" fmla="*/ 0 w 7"/>
                      <a:gd name="txT" fmla="*/ 0 h 54"/>
                      <a:gd name="txR" fmla="*/ 7 w 7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54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1" y="54"/>
                        </a:lnTo>
                        <a:lnTo>
                          <a:pt x="7" y="19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04" name="Freeform 1561"/>
                  <p:cNvSpPr/>
                  <p:nvPr/>
                </p:nvSpPr>
                <p:spPr>
                  <a:xfrm>
                    <a:off x="430" y="297"/>
                    <a:ext cx="24" cy="85"/>
                  </a:xfrm>
                  <a:custGeom>
                    <a:avLst/>
                    <a:gdLst>
                      <a:gd name="txL" fmla="*/ 0 w 72"/>
                      <a:gd name="txT" fmla="*/ 0 h 257"/>
                      <a:gd name="txR" fmla="*/ 72 w 72"/>
                      <a:gd name="txB" fmla="*/ 257 h 25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" h="257">
                        <a:moveTo>
                          <a:pt x="60" y="0"/>
                        </a:moveTo>
                        <a:lnTo>
                          <a:pt x="59" y="0"/>
                        </a:lnTo>
                        <a:lnTo>
                          <a:pt x="57" y="7"/>
                        </a:lnTo>
                        <a:lnTo>
                          <a:pt x="57" y="16"/>
                        </a:lnTo>
                        <a:lnTo>
                          <a:pt x="57" y="33"/>
                        </a:lnTo>
                        <a:lnTo>
                          <a:pt x="56" y="66"/>
                        </a:lnTo>
                        <a:lnTo>
                          <a:pt x="53" y="97"/>
                        </a:lnTo>
                        <a:lnTo>
                          <a:pt x="47" y="131"/>
                        </a:lnTo>
                        <a:lnTo>
                          <a:pt x="38" y="160"/>
                        </a:lnTo>
                        <a:lnTo>
                          <a:pt x="32" y="174"/>
                        </a:lnTo>
                        <a:lnTo>
                          <a:pt x="27" y="190"/>
                        </a:lnTo>
                        <a:lnTo>
                          <a:pt x="14" y="219"/>
                        </a:lnTo>
                        <a:lnTo>
                          <a:pt x="0" y="247"/>
                        </a:lnTo>
                        <a:lnTo>
                          <a:pt x="1" y="252"/>
                        </a:lnTo>
                        <a:lnTo>
                          <a:pt x="5" y="256"/>
                        </a:lnTo>
                        <a:lnTo>
                          <a:pt x="6" y="257"/>
                        </a:lnTo>
                        <a:lnTo>
                          <a:pt x="7" y="255"/>
                        </a:lnTo>
                        <a:lnTo>
                          <a:pt x="9" y="253"/>
                        </a:lnTo>
                        <a:lnTo>
                          <a:pt x="14" y="251"/>
                        </a:lnTo>
                        <a:lnTo>
                          <a:pt x="23" y="246"/>
                        </a:lnTo>
                        <a:lnTo>
                          <a:pt x="30" y="239"/>
                        </a:lnTo>
                        <a:lnTo>
                          <a:pt x="37" y="233"/>
                        </a:lnTo>
                        <a:lnTo>
                          <a:pt x="42" y="223"/>
                        </a:lnTo>
                        <a:lnTo>
                          <a:pt x="44" y="219"/>
                        </a:lnTo>
                        <a:lnTo>
                          <a:pt x="45" y="216"/>
                        </a:lnTo>
                        <a:lnTo>
                          <a:pt x="48" y="215"/>
                        </a:lnTo>
                        <a:lnTo>
                          <a:pt x="53" y="204"/>
                        </a:lnTo>
                        <a:lnTo>
                          <a:pt x="57" y="193"/>
                        </a:lnTo>
                        <a:lnTo>
                          <a:pt x="65" y="159"/>
                        </a:lnTo>
                        <a:lnTo>
                          <a:pt x="71" y="125"/>
                        </a:lnTo>
                        <a:lnTo>
                          <a:pt x="72" y="91"/>
                        </a:lnTo>
                        <a:lnTo>
                          <a:pt x="71" y="58"/>
                        </a:lnTo>
                        <a:lnTo>
                          <a:pt x="66" y="29"/>
                        </a:lnTo>
                        <a:lnTo>
                          <a:pt x="60" y="0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05" name="Freeform 1562"/>
                  <p:cNvSpPr/>
                  <p:nvPr/>
                </p:nvSpPr>
                <p:spPr>
                  <a:xfrm>
                    <a:off x="429" y="288"/>
                    <a:ext cx="31" cy="102"/>
                  </a:xfrm>
                  <a:custGeom>
                    <a:avLst/>
                    <a:gdLst>
                      <a:gd name="txL" fmla="*/ 0 w 93"/>
                      <a:gd name="txT" fmla="*/ 0 h 305"/>
                      <a:gd name="txR" fmla="*/ 93 w 93"/>
                      <a:gd name="txB" fmla="*/ 305 h 30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3" h="305">
                        <a:moveTo>
                          <a:pt x="85" y="0"/>
                        </a:moveTo>
                        <a:lnTo>
                          <a:pt x="84" y="2"/>
                        </a:lnTo>
                        <a:lnTo>
                          <a:pt x="79" y="45"/>
                        </a:lnTo>
                        <a:lnTo>
                          <a:pt x="73" y="80"/>
                        </a:lnTo>
                        <a:lnTo>
                          <a:pt x="72" y="84"/>
                        </a:lnTo>
                        <a:lnTo>
                          <a:pt x="73" y="117"/>
                        </a:lnTo>
                        <a:lnTo>
                          <a:pt x="72" y="151"/>
                        </a:lnTo>
                        <a:lnTo>
                          <a:pt x="66" y="185"/>
                        </a:lnTo>
                        <a:lnTo>
                          <a:pt x="58" y="219"/>
                        </a:lnTo>
                        <a:lnTo>
                          <a:pt x="54" y="230"/>
                        </a:lnTo>
                        <a:lnTo>
                          <a:pt x="49" y="241"/>
                        </a:lnTo>
                        <a:lnTo>
                          <a:pt x="46" y="242"/>
                        </a:lnTo>
                        <a:lnTo>
                          <a:pt x="45" y="245"/>
                        </a:lnTo>
                        <a:lnTo>
                          <a:pt x="43" y="249"/>
                        </a:lnTo>
                        <a:lnTo>
                          <a:pt x="38" y="259"/>
                        </a:lnTo>
                        <a:lnTo>
                          <a:pt x="31" y="265"/>
                        </a:lnTo>
                        <a:lnTo>
                          <a:pt x="24" y="272"/>
                        </a:lnTo>
                        <a:lnTo>
                          <a:pt x="15" y="277"/>
                        </a:lnTo>
                        <a:lnTo>
                          <a:pt x="10" y="279"/>
                        </a:lnTo>
                        <a:lnTo>
                          <a:pt x="8" y="281"/>
                        </a:lnTo>
                        <a:lnTo>
                          <a:pt x="7" y="283"/>
                        </a:lnTo>
                        <a:lnTo>
                          <a:pt x="0" y="295"/>
                        </a:lnTo>
                        <a:lnTo>
                          <a:pt x="4" y="302"/>
                        </a:lnTo>
                        <a:lnTo>
                          <a:pt x="8" y="305"/>
                        </a:lnTo>
                        <a:lnTo>
                          <a:pt x="16" y="305"/>
                        </a:lnTo>
                        <a:lnTo>
                          <a:pt x="18" y="302"/>
                        </a:lnTo>
                        <a:lnTo>
                          <a:pt x="21" y="296"/>
                        </a:lnTo>
                        <a:lnTo>
                          <a:pt x="26" y="289"/>
                        </a:lnTo>
                        <a:lnTo>
                          <a:pt x="39" y="267"/>
                        </a:lnTo>
                        <a:lnTo>
                          <a:pt x="51" y="246"/>
                        </a:lnTo>
                        <a:lnTo>
                          <a:pt x="62" y="224"/>
                        </a:lnTo>
                        <a:lnTo>
                          <a:pt x="72" y="203"/>
                        </a:lnTo>
                        <a:lnTo>
                          <a:pt x="72" y="198"/>
                        </a:lnTo>
                        <a:lnTo>
                          <a:pt x="72" y="195"/>
                        </a:lnTo>
                        <a:lnTo>
                          <a:pt x="72" y="194"/>
                        </a:lnTo>
                        <a:lnTo>
                          <a:pt x="73" y="194"/>
                        </a:lnTo>
                        <a:lnTo>
                          <a:pt x="75" y="187"/>
                        </a:lnTo>
                        <a:lnTo>
                          <a:pt x="80" y="173"/>
                        </a:lnTo>
                        <a:lnTo>
                          <a:pt x="87" y="144"/>
                        </a:lnTo>
                        <a:lnTo>
                          <a:pt x="91" y="113"/>
                        </a:lnTo>
                        <a:lnTo>
                          <a:pt x="93" y="84"/>
                        </a:lnTo>
                        <a:lnTo>
                          <a:pt x="85" y="0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06" name="Freeform 1563"/>
                  <p:cNvSpPr/>
                  <p:nvPr/>
                </p:nvSpPr>
                <p:spPr>
                  <a:xfrm>
                    <a:off x="497" y="205"/>
                    <a:ext cx="22" cy="151"/>
                  </a:xfrm>
                  <a:custGeom>
                    <a:avLst/>
                    <a:gdLst>
                      <a:gd name="txL" fmla="*/ 0 w 66"/>
                      <a:gd name="txT" fmla="*/ 0 h 452"/>
                      <a:gd name="txR" fmla="*/ 66 w 66"/>
                      <a:gd name="txB" fmla="*/ 452 h 4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452">
                        <a:moveTo>
                          <a:pt x="66" y="324"/>
                        </a:moveTo>
                        <a:lnTo>
                          <a:pt x="66" y="299"/>
                        </a:lnTo>
                        <a:lnTo>
                          <a:pt x="64" y="213"/>
                        </a:lnTo>
                        <a:lnTo>
                          <a:pt x="62" y="171"/>
                        </a:lnTo>
                        <a:lnTo>
                          <a:pt x="58" y="130"/>
                        </a:lnTo>
                        <a:lnTo>
                          <a:pt x="32" y="64"/>
                        </a:lnTo>
                        <a:lnTo>
                          <a:pt x="0" y="0"/>
                        </a:lnTo>
                        <a:lnTo>
                          <a:pt x="17" y="58"/>
                        </a:lnTo>
                        <a:lnTo>
                          <a:pt x="29" y="119"/>
                        </a:lnTo>
                        <a:lnTo>
                          <a:pt x="33" y="149"/>
                        </a:lnTo>
                        <a:lnTo>
                          <a:pt x="35" y="180"/>
                        </a:lnTo>
                        <a:lnTo>
                          <a:pt x="36" y="212"/>
                        </a:lnTo>
                        <a:lnTo>
                          <a:pt x="36" y="245"/>
                        </a:lnTo>
                        <a:lnTo>
                          <a:pt x="32" y="368"/>
                        </a:lnTo>
                        <a:lnTo>
                          <a:pt x="28" y="452"/>
                        </a:lnTo>
                        <a:lnTo>
                          <a:pt x="47" y="375"/>
                        </a:lnTo>
                        <a:lnTo>
                          <a:pt x="56" y="346"/>
                        </a:lnTo>
                        <a:lnTo>
                          <a:pt x="66" y="324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07" name="Freeform 1564"/>
                  <p:cNvSpPr/>
                  <p:nvPr/>
                </p:nvSpPr>
                <p:spPr>
                  <a:xfrm>
                    <a:off x="357" y="227"/>
                    <a:ext cx="6" cy="3"/>
                  </a:xfrm>
                  <a:custGeom>
                    <a:avLst/>
                    <a:gdLst>
                      <a:gd name="txL" fmla="*/ 0 w 18"/>
                      <a:gd name="txT" fmla="*/ 0 h 9"/>
                      <a:gd name="txR" fmla="*/ 18 w 18"/>
                      <a:gd name="txB" fmla="*/ 9 h 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" h="9">
                        <a:moveTo>
                          <a:pt x="13" y="9"/>
                        </a:moveTo>
                        <a:lnTo>
                          <a:pt x="18" y="3"/>
                        </a:lnTo>
                        <a:lnTo>
                          <a:pt x="0" y="0"/>
                        </a:lnTo>
                        <a:lnTo>
                          <a:pt x="13" y="9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08" name="Freeform 1565"/>
                  <p:cNvSpPr/>
                  <p:nvPr/>
                </p:nvSpPr>
                <p:spPr>
                  <a:xfrm>
                    <a:off x="162" y="75"/>
                    <a:ext cx="202" cy="153"/>
                  </a:xfrm>
                  <a:custGeom>
                    <a:avLst/>
                    <a:gdLst>
                      <a:gd name="txL" fmla="*/ 0 w 606"/>
                      <a:gd name="txT" fmla="*/ 0 h 457"/>
                      <a:gd name="txR" fmla="*/ 606 w 606"/>
                      <a:gd name="txB" fmla="*/ 457 h 45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6" h="457">
                        <a:moveTo>
                          <a:pt x="584" y="454"/>
                        </a:moveTo>
                        <a:lnTo>
                          <a:pt x="602" y="457"/>
                        </a:lnTo>
                        <a:lnTo>
                          <a:pt x="606" y="454"/>
                        </a:lnTo>
                        <a:lnTo>
                          <a:pt x="558" y="431"/>
                        </a:lnTo>
                        <a:lnTo>
                          <a:pt x="505" y="413"/>
                        </a:lnTo>
                        <a:lnTo>
                          <a:pt x="501" y="411"/>
                        </a:lnTo>
                        <a:lnTo>
                          <a:pt x="450" y="393"/>
                        </a:lnTo>
                        <a:lnTo>
                          <a:pt x="401" y="373"/>
                        </a:lnTo>
                        <a:lnTo>
                          <a:pt x="353" y="349"/>
                        </a:lnTo>
                        <a:lnTo>
                          <a:pt x="307" y="322"/>
                        </a:lnTo>
                        <a:lnTo>
                          <a:pt x="258" y="289"/>
                        </a:lnTo>
                        <a:lnTo>
                          <a:pt x="218" y="259"/>
                        </a:lnTo>
                        <a:lnTo>
                          <a:pt x="182" y="227"/>
                        </a:lnTo>
                        <a:lnTo>
                          <a:pt x="147" y="195"/>
                        </a:lnTo>
                        <a:lnTo>
                          <a:pt x="116" y="162"/>
                        </a:lnTo>
                        <a:lnTo>
                          <a:pt x="84" y="126"/>
                        </a:lnTo>
                        <a:lnTo>
                          <a:pt x="56" y="88"/>
                        </a:lnTo>
                        <a:lnTo>
                          <a:pt x="29" y="49"/>
                        </a:lnTo>
                        <a:lnTo>
                          <a:pt x="5" y="9"/>
                        </a:lnTo>
                        <a:lnTo>
                          <a:pt x="5" y="7"/>
                        </a:lnTo>
                        <a:lnTo>
                          <a:pt x="5" y="0"/>
                        </a:lnTo>
                        <a:lnTo>
                          <a:pt x="3" y="0"/>
                        </a:lnTo>
                        <a:lnTo>
                          <a:pt x="0" y="4"/>
                        </a:lnTo>
                        <a:lnTo>
                          <a:pt x="0" y="13"/>
                        </a:lnTo>
                        <a:lnTo>
                          <a:pt x="9" y="37"/>
                        </a:lnTo>
                        <a:lnTo>
                          <a:pt x="25" y="69"/>
                        </a:lnTo>
                        <a:lnTo>
                          <a:pt x="43" y="102"/>
                        </a:lnTo>
                        <a:lnTo>
                          <a:pt x="62" y="133"/>
                        </a:lnTo>
                        <a:lnTo>
                          <a:pt x="85" y="164"/>
                        </a:lnTo>
                        <a:lnTo>
                          <a:pt x="122" y="207"/>
                        </a:lnTo>
                        <a:lnTo>
                          <a:pt x="162" y="245"/>
                        </a:lnTo>
                        <a:lnTo>
                          <a:pt x="204" y="281"/>
                        </a:lnTo>
                        <a:lnTo>
                          <a:pt x="246" y="314"/>
                        </a:lnTo>
                        <a:lnTo>
                          <a:pt x="291" y="345"/>
                        </a:lnTo>
                        <a:lnTo>
                          <a:pt x="329" y="367"/>
                        </a:lnTo>
                        <a:lnTo>
                          <a:pt x="368" y="387"/>
                        </a:lnTo>
                        <a:lnTo>
                          <a:pt x="409" y="405"/>
                        </a:lnTo>
                        <a:lnTo>
                          <a:pt x="451" y="421"/>
                        </a:lnTo>
                        <a:lnTo>
                          <a:pt x="516" y="440"/>
                        </a:lnTo>
                        <a:lnTo>
                          <a:pt x="584" y="454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09" name="Freeform 1566"/>
                  <p:cNvSpPr/>
                  <p:nvPr/>
                </p:nvSpPr>
                <p:spPr>
                  <a:xfrm>
                    <a:off x="150" y="168"/>
                    <a:ext cx="206" cy="96"/>
                  </a:xfrm>
                  <a:custGeom>
                    <a:avLst/>
                    <a:gdLst>
                      <a:gd name="txL" fmla="*/ 0 w 618"/>
                      <a:gd name="txT" fmla="*/ 0 h 289"/>
                      <a:gd name="txR" fmla="*/ 618 w 618"/>
                      <a:gd name="txB" fmla="*/ 289 h 28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18" h="289">
                        <a:moveTo>
                          <a:pt x="618" y="280"/>
                        </a:moveTo>
                        <a:lnTo>
                          <a:pt x="616" y="278"/>
                        </a:lnTo>
                        <a:lnTo>
                          <a:pt x="577" y="274"/>
                        </a:lnTo>
                        <a:lnTo>
                          <a:pt x="515" y="266"/>
                        </a:lnTo>
                        <a:lnTo>
                          <a:pt x="454" y="256"/>
                        </a:lnTo>
                        <a:lnTo>
                          <a:pt x="391" y="244"/>
                        </a:lnTo>
                        <a:lnTo>
                          <a:pt x="331" y="231"/>
                        </a:lnTo>
                        <a:lnTo>
                          <a:pt x="282" y="218"/>
                        </a:lnTo>
                        <a:lnTo>
                          <a:pt x="238" y="201"/>
                        </a:lnTo>
                        <a:lnTo>
                          <a:pt x="196" y="181"/>
                        </a:lnTo>
                        <a:lnTo>
                          <a:pt x="156" y="158"/>
                        </a:lnTo>
                        <a:lnTo>
                          <a:pt x="118" y="130"/>
                        </a:lnTo>
                        <a:lnTo>
                          <a:pt x="83" y="99"/>
                        </a:lnTo>
                        <a:lnTo>
                          <a:pt x="50" y="64"/>
                        </a:lnTo>
                        <a:lnTo>
                          <a:pt x="20" y="27"/>
                        </a:lnTo>
                        <a:lnTo>
                          <a:pt x="19" y="25"/>
                        </a:lnTo>
                        <a:lnTo>
                          <a:pt x="18" y="24"/>
                        </a:lnTo>
                        <a:lnTo>
                          <a:pt x="7" y="3"/>
                        </a:lnTo>
                        <a:lnTo>
                          <a:pt x="6" y="1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7" y="16"/>
                        </a:lnTo>
                        <a:lnTo>
                          <a:pt x="12" y="33"/>
                        </a:lnTo>
                        <a:lnTo>
                          <a:pt x="28" y="57"/>
                        </a:lnTo>
                        <a:lnTo>
                          <a:pt x="46" y="81"/>
                        </a:lnTo>
                        <a:lnTo>
                          <a:pt x="65" y="104"/>
                        </a:lnTo>
                        <a:lnTo>
                          <a:pt x="88" y="127"/>
                        </a:lnTo>
                        <a:lnTo>
                          <a:pt x="95" y="134"/>
                        </a:lnTo>
                        <a:lnTo>
                          <a:pt x="112" y="148"/>
                        </a:lnTo>
                        <a:lnTo>
                          <a:pt x="131" y="163"/>
                        </a:lnTo>
                        <a:lnTo>
                          <a:pt x="170" y="187"/>
                        </a:lnTo>
                        <a:lnTo>
                          <a:pt x="222" y="211"/>
                        </a:lnTo>
                        <a:lnTo>
                          <a:pt x="276" y="232"/>
                        </a:lnTo>
                        <a:lnTo>
                          <a:pt x="330" y="250"/>
                        </a:lnTo>
                        <a:lnTo>
                          <a:pt x="385" y="266"/>
                        </a:lnTo>
                        <a:lnTo>
                          <a:pt x="440" y="277"/>
                        </a:lnTo>
                        <a:lnTo>
                          <a:pt x="498" y="284"/>
                        </a:lnTo>
                        <a:lnTo>
                          <a:pt x="556" y="288"/>
                        </a:lnTo>
                        <a:lnTo>
                          <a:pt x="614" y="289"/>
                        </a:lnTo>
                        <a:lnTo>
                          <a:pt x="616" y="286"/>
                        </a:lnTo>
                        <a:lnTo>
                          <a:pt x="618" y="280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10" name="Freeform 1567"/>
                  <p:cNvSpPr/>
                  <p:nvPr/>
                </p:nvSpPr>
                <p:spPr>
                  <a:xfrm>
                    <a:off x="126" y="178"/>
                    <a:ext cx="256" cy="120"/>
                  </a:xfrm>
                  <a:custGeom>
                    <a:avLst/>
                    <a:gdLst>
                      <a:gd name="txL" fmla="*/ 0 w 768"/>
                      <a:gd name="txT" fmla="*/ 0 h 360"/>
                      <a:gd name="txR" fmla="*/ 768 w 768"/>
                      <a:gd name="txB" fmla="*/ 360 h 3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68" h="360">
                        <a:moveTo>
                          <a:pt x="763" y="334"/>
                        </a:moveTo>
                        <a:lnTo>
                          <a:pt x="765" y="331"/>
                        </a:lnTo>
                        <a:lnTo>
                          <a:pt x="766" y="326"/>
                        </a:lnTo>
                        <a:lnTo>
                          <a:pt x="768" y="322"/>
                        </a:lnTo>
                        <a:lnTo>
                          <a:pt x="766" y="319"/>
                        </a:lnTo>
                        <a:lnTo>
                          <a:pt x="759" y="313"/>
                        </a:lnTo>
                        <a:lnTo>
                          <a:pt x="752" y="311"/>
                        </a:lnTo>
                        <a:lnTo>
                          <a:pt x="744" y="308"/>
                        </a:lnTo>
                        <a:lnTo>
                          <a:pt x="736" y="308"/>
                        </a:lnTo>
                        <a:lnTo>
                          <a:pt x="729" y="308"/>
                        </a:lnTo>
                        <a:lnTo>
                          <a:pt x="729" y="310"/>
                        </a:lnTo>
                        <a:lnTo>
                          <a:pt x="729" y="313"/>
                        </a:lnTo>
                        <a:lnTo>
                          <a:pt x="728" y="318"/>
                        </a:lnTo>
                        <a:lnTo>
                          <a:pt x="699" y="325"/>
                        </a:lnTo>
                        <a:lnTo>
                          <a:pt x="670" y="331"/>
                        </a:lnTo>
                        <a:lnTo>
                          <a:pt x="642" y="335"/>
                        </a:lnTo>
                        <a:lnTo>
                          <a:pt x="615" y="337"/>
                        </a:lnTo>
                        <a:lnTo>
                          <a:pt x="586" y="336"/>
                        </a:lnTo>
                        <a:lnTo>
                          <a:pt x="558" y="335"/>
                        </a:lnTo>
                        <a:lnTo>
                          <a:pt x="529" y="331"/>
                        </a:lnTo>
                        <a:lnTo>
                          <a:pt x="501" y="326"/>
                        </a:lnTo>
                        <a:lnTo>
                          <a:pt x="450" y="311"/>
                        </a:lnTo>
                        <a:lnTo>
                          <a:pt x="402" y="295"/>
                        </a:lnTo>
                        <a:lnTo>
                          <a:pt x="354" y="277"/>
                        </a:lnTo>
                        <a:lnTo>
                          <a:pt x="308" y="257"/>
                        </a:lnTo>
                        <a:lnTo>
                          <a:pt x="264" y="244"/>
                        </a:lnTo>
                        <a:lnTo>
                          <a:pt x="248" y="238"/>
                        </a:lnTo>
                        <a:lnTo>
                          <a:pt x="235" y="233"/>
                        </a:lnTo>
                        <a:lnTo>
                          <a:pt x="211" y="221"/>
                        </a:lnTo>
                        <a:lnTo>
                          <a:pt x="162" y="179"/>
                        </a:lnTo>
                        <a:lnTo>
                          <a:pt x="82" y="106"/>
                        </a:lnTo>
                        <a:lnTo>
                          <a:pt x="82" y="112"/>
                        </a:lnTo>
                        <a:lnTo>
                          <a:pt x="61" y="85"/>
                        </a:lnTo>
                        <a:lnTo>
                          <a:pt x="42" y="59"/>
                        </a:lnTo>
                        <a:lnTo>
                          <a:pt x="24" y="30"/>
                        </a:lnTo>
                        <a:lnTo>
                          <a:pt x="8" y="0"/>
                        </a:lnTo>
                        <a:lnTo>
                          <a:pt x="4" y="4"/>
                        </a:lnTo>
                        <a:lnTo>
                          <a:pt x="1" y="12"/>
                        </a:lnTo>
                        <a:lnTo>
                          <a:pt x="0" y="22"/>
                        </a:lnTo>
                        <a:lnTo>
                          <a:pt x="2" y="34"/>
                        </a:lnTo>
                        <a:lnTo>
                          <a:pt x="6" y="30"/>
                        </a:lnTo>
                        <a:lnTo>
                          <a:pt x="9" y="29"/>
                        </a:lnTo>
                        <a:lnTo>
                          <a:pt x="15" y="32"/>
                        </a:lnTo>
                        <a:lnTo>
                          <a:pt x="19" y="41"/>
                        </a:lnTo>
                        <a:lnTo>
                          <a:pt x="20" y="42"/>
                        </a:lnTo>
                        <a:lnTo>
                          <a:pt x="26" y="86"/>
                        </a:lnTo>
                        <a:lnTo>
                          <a:pt x="42" y="109"/>
                        </a:lnTo>
                        <a:lnTo>
                          <a:pt x="60" y="132"/>
                        </a:lnTo>
                        <a:lnTo>
                          <a:pt x="78" y="152"/>
                        </a:lnTo>
                        <a:lnTo>
                          <a:pt x="98" y="173"/>
                        </a:lnTo>
                        <a:lnTo>
                          <a:pt x="118" y="191"/>
                        </a:lnTo>
                        <a:lnTo>
                          <a:pt x="142" y="208"/>
                        </a:lnTo>
                        <a:lnTo>
                          <a:pt x="166" y="223"/>
                        </a:lnTo>
                        <a:lnTo>
                          <a:pt x="193" y="239"/>
                        </a:lnTo>
                        <a:lnTo>
                          <a:pt x="243" y="275"/>
                        </a:lnTo>
                        <a:lnTo>
                          <a:pt x="297" y="307"/>
                        </a:lnTo>
                        <a:lnTo>
                          <a:pt x="352" y="335"/>
                        </a:lnTo>
                        <a:lnTo>
                          <a:pt x="411" y="360"/>
                        </a:lnTo>
                        <a:lnTo>
                          <a:pt x="411" y="359"/>
                        </a:lnTo>
                        <a:lnTo>
                          <a:pt x="357" y="325"/>
                        </a:lnTo>
                        <a:lnTo>
                          <a:pt x="306" y="292"/>
                        </a:lnTo>
                        <a:lnTo>
                          <a:pt x="349" y="305"/>
                        </a:lnTo>
                        <a:lnTo>
                          <a:pt x="392" y="318"/>
                        </a:lnTo>
                        <a:lnTo>
                          <a:pt x="435" y="328"/>
                        </a:lnTo>
                        <a:lnTo>
                          <a:pt x="480" y="336"/>
                        </a:lnTo>
                        <a:lnTo>
                          <a:pt x="523" y="342"/>
                        </a:lnTo>
                        <a:lnTo>
                          <a:pt x="567" y="346"/>
                        </a:lnTo>
                        <a:lnTo>
                          <a:pt x="612" y="347"/>
                        </a:lnTo>
                        <a:lnTo>
                          <a:pt x="657" y="347"/>
                        </a:lnTo>
                        <a:lnTo>
                          <a:pt x="763" y="334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11" name="Freeform 1568"/>
                  <p:cNvSpPr/>
                  <p:nvPr/>
                </p:nvSpPr>
                <p:spPr>
                  <a:xfrm>
                    <a:off x="174" y="224"/>
                    <a:ext cx="195" cy="67"/>
                  </a:xfrm>
                  <a:custGeom>
                    <a:avLst/>
                    <a:gdLst>
                      <a:gd name="txL" fmla="*/ 0 w 583"/>
                      <a:gd name="txT" fmla="*/ 0 h 199"/>
                      <a:gd name="txR" fmla="*/ 583 w 583"/>
                      <a:gd name="txB" fmla="*/ 199 h 19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83" h="199">
                        <a:moveTo>
                          <a:pt x="583" y="170"/>
                        </a:moveTo>
                        <a:lnTo>
                          <a:pt x="581" y="169"/>
                        </a:lnTo>
                        <a:lnTo>
                          <a:pt x="574" y="172"/>
                        </a:lnTo>
                        <a:lnTo>
                          <a:pt x="516" y="176"/>
                        </a:lnTo>
                        <a:lnTo>
                          <a:pt x="461" y="176"/>
                        </a:lnTo>
                        <a:lnTo>
                          <a:pt x="394" y="167"/>
                        </a:lnTo>
                        <a:lnTo>
                          <a:pt x="299" y="144"/>
                        </a:lnTo>
                        <a:lnTo>
                          <a:pt x="252" y="128"/>
                        </a:lnTo>
                        <a:lnTo>
                          <a:pt x="206" y="113"/>
                        </a:lnTo>
                        <a:lnTo>
                          <a:pt x="161" y="92"/>
                        </a:lnTo>
                        <a:lnTo>
                          <a:pt x="118" y="72"/>
                        </a:lnTo>
                        <a:lnTo>
                          <a:pt x="36" y="24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8" y="13"/>
                        </a:lnTo>
                        <a:lnTo>
                          <a:pt x="20" y="26"/>
                        </a:lnTo>
                        <a:lnTo>
                          <a:pt x="32" y="38"/>
                        </a:lnTo>
                        <a:lnTo>
                          <a:pt x="48" y="50"/>
                        </a:lnTo>
                        <a:lnTo>
                          <a:pt x="103" y="86"/>
                        </a:lnTo>
                        <a:lnTo>
                          <a:pt x="162" y="119"/>
                        </a:lnTo>
                        <a:lnTo>
                          <a:pt x="208" y="139"/>
                        </a:lnTo>
                        <a:lnTo>
                          <a:pt x="256" y="157"/>
                        </a:lnTo>
                        <a:lnTo>
                          <a:pt x="304" y="173"/>
                        </a:lnTo>
                        <a:lnTo>
                          <a:pt x="355" y="188"/>
                        </a:lnTo>
                        <a:lnTo>
                          <a:pt x="383" y="193"/>
                        </a:lnTo>
                        <a:lnTo>
                          <a:pt x="412" y="197"/>
                        </a:lnTo>
                        <a:lnTo>
                          <a:pt x="440" y="198"/>
                        </a:lnTo>
                        <a:lnTo>
                          <a:pt x="469" y="199"/>
                        </a:lnTo>
                        <a:lnTo>
                          <a:pt x="496" y="197"/>
                        </a:lnTo>
                        <a:lnTo>
                          <a:pt x="524" y="193"/>
                        </a:lnTo>
                        <a:lnTo>
                          <a:pt x="553" y="187"/>
                        </a:lnTo>
                        <a:lnTo>
                          <a:pt x="582" y="180"/>
                        </a:lnTo>
                        <a:lnTo>
                          <a:pt x="583" y="175"/>
                        </a:lnTo>
                        <a:lnTo>
                          <a:pt x="583" y="172"/>
                        </a:lnTo>
                        <a:lnTo>
                          <a:pt x="583" y="170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12" name="Freeform 1569"/>
                  <p:cNvSpPr/>
                  <p:nvPr/>
                </p:nvSpPr>
                <p:spPr>
                  <a:xfrm>
                    <a:off x="422" y="305"/>
                    <a:ext cx="2" cy="2"/>
                  </a:xfrm>
                  <a:custGeom>
                    <a:avLst/>
                    <a:gdLst>
                      <a:gd name="txL" fmla="*/ 0 w 5"/>
                      <a:gd name="txT" fmla="*/ 0 h 6"/>
                      <a:gd name="txR" fmla="*/ 5 w 5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6">
                        <a:moveTo>
                          <a:pt x="0" y="6"/>
                        </a:moveTo>
                        <a:lnTo>
                          <a:pt x="5" y="4"/>
                        </a:lnTo>
                        <a:lnTo>
                          <a:pt x="3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13" name="Freeform 1570"/>
                  <p:cNvSpPr/>
                  <p:nvPr/>
                </p:nvSpPr>
                <p:spPr>
                  <a:xfrm>
                    <a:off x="419" y="305"/>
                    <a:ext cx="3" cy="4"/>
                  </a:xfrm>
                  <a:custGeom>
                    <a:avLst/>
                    <a:gdLst>
                      <a:gd name="txL" fmla="*/ 0 w 11"/>
                      <a:gd name="txT" fmla="*/ 0 h 11"/>
                      <a:gd name="txR" fmla="*/ 11 w 11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11">
                        <a:moveTo>
                          <a:pt x="3" y="0"/>
                        </a:moveTo>
                        <a:lnTo>
                          <a:pt x="0" y="3"/>
                        </a:lnTo>
                        <a:lnTo>
                          <a:pt x="3" y="11"/>
                        </a:lnTo>
                        <a:lnTo>
                          <a:pt x="11" y="6"/>
                        </a:lnTo>
                        <a:lnTo>
                          <a:pt x="9" y="3"/>
                        </a:lnTo>
                        <a:lnTo>
                          <a:pt x="8" y="2"/>
                        </a:lnTo>
                        <a:lnTo>
                          <a:pt x="4" y="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14" name="Freeform 1571"/>
                  <p:cNvSpPr/>
                  <p:nvPr/>
                </p:nvSpPr>
                <p:spPr>
                  <a:xfrm>
                    <a:off x="410" y="313"/>
                    <a:ext cx="20" cy="86"/>
                  </a:xfrm>
                  <a:custGeom>
                    <a:avLst/>
                    <a:gdLst>
                      <a:gd name="txL" fmla="*/ 0 w 61"/>
                      <a:gd name="txT" fmla="*/ 0 h 259"/>
                      <a:gd name="txR" fmla="*/ 61 w 61"/>
                      <a:gd name="txB" fmla="*/ 259 h 25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1" h="259">
                        <a:moveTo>
                          <a:pt x="49" y="1"/>
                        </a:moveTo>
                        <a:lnTo>
                          <a:pt x="32" y="0"/>
                        </a:lnTo>
                        <a:lnTo>
                          <a:pt x="37" y="31"/>
                        </a:lnTo>
                        <a:lnTo>
                          <a:pt x="41" y="63"/>
                        </a:lnTo>
                        <a:lnTo>
                          <a:pt x="40" y="94"/>
                        </a:lnTo>
                        <a:lnTo>
                          <a:pt x="36" y="125"/>
                        </a:lnTo>
                        <a:lnTo>
                          <a:pt x="30" y="156"/>
                        </a:lnTo>
                        <a:lnTo>
                          <a:pt x="28" y="163"/>
                        </a:lnTo>
                        <a:lnTo>
                          <a:pt x="26" y="163"/>
                        </a:lnTo>
                        <a:lnTo>
                          <a:pt x="26" y="165"/>
                        </a:lnTo>
                        <a:lnTo>
                          <a:pt x="26" y="167"/>
                        </a:lnTo>
                        <a:lnTo>
                          <a:pt x="26" y="172"/>
                        </a:lnTo>
                        <a:lnTo>
                          <a:pt x="23" y="189"/>
                        </a:lnTo>
                        <a:lnTo>
                          <a:pt x="17" y="203"/>
                        </a:lnTo>
                        <a:lnTo>
                          <a:pt x="12" y="219"/>
                        </a:lnTo>
                        <a:lnTo>
                          <a:pt x="0" y="250"/>
                        </a:lnTo>
                        <a:lnTo>
                          <a:pt x="0" y="252"/>
                        </a:lnTo>
                        <a:lnTo>
                          <a:pt x="1" y="256"/>
                        </a:lnTo>
                        <a:lnTo>
                          <a:pt x="5" y="259"/>
                        </a:lnTo>
                        <a:lnTo>
                          <a:pt x="12" y="255"/>
                        </a:lnTo>
                        <a:lnTo>
                          <a:pt x="19" y="251"/>
                        </a:lnTo>
                        <a:lnTo>
                          <a:pt x="22" y="247"/>
                        </a:lnTo>
                        <a:lnTo>
                          <a:pt x="25" y="245"/>
                        </a:lnTo>
                        <a:lnTo>
                          <a:pt x="32" y="240"/>
                        </a:lnTo>
                        <a:lnTo>
                          <a:pt x="46" y="217"/>
                        </a:lnTo>
                        <a:lnTo>
                          <a:pt x="44" y="219"/>
                        </a:lnTo>
                        <a:lnTo>
                          <a:pt x="42" y="219"/>
                        </a:lnTo>
                        <a:lnTo>
                          <a:pt x="40" y="214"/>
                        </a:lnTo>
                        <a:lnTo>
                          <a:pt x="44" y="209"/>
                        </a:lnTo>
                        <a:lnTo>
                          <a:pt x="47" y="207"/>
                        </a:lnTo>
                        <a:lnTo>
                          <a:pt x="46" y="202"/>
                        </a:lnTo>
                        <a:lnTo>
                          <a:pt x="46" y="197"/>
                        </a:lnTo>
                        <a:lnTo>
                          <a:pt x="56" y="180"/>
                        </a:lnTo>
                        <a:lnTo>
                          <a:pt x="61" y="138"/>
                        </a:lnTo>
                        <a:lnTo>
                          <a:pt x="61" y="99"/>
                        </a:lnTo>
                        <a:lnTo>
                          <a:pt x="58" y="59"/>
                        </a:lnTo>
                        <a:lnTo>
                          <a:pt x="50" y="21"/>
                        </a:lnTo>
                        <a:lnTo>
                          <a:pt x="48" y="17"/>
                        </a:lnTo>
                        <a:lnTo>
                          <a:pt x="49" y="15"/>
                        </a:lnTo>
                        <a:lnTo>
                          <a:pt x="49" y="1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15" name="Freeform 1572"/>
                  <p:cNvSpPr/>
                  <p:nvPr/>
                </p:nvSpPr>
                <p:spPr>
                  <a:xfrm>
                    <a:off x="426" y="318"/>
                    <a:ext cx="1" cy="2"/>
                  </a:xfrm>
                  <a:custGeom>
                    <a:avLst/>
                    <a:gdLst>
                      <a:gd name="txL" fmla="*/ 0 w 2"/>
                      <a:gd name="txT" fmla="*/ 0 h 6"/>
                      <a:gd name="txR" fmla="*/ 2 w 2"/>
                      <a:gd name="txB" fmla="*/ 6 h 6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6">
                        <a:moveTo>
                          <a:pt x="1" y="0"/>
                        </a:moveTo>
                        <a:lnTo>
                          <a:pt x="0" y="2"/>
                        </a:lnTo>
                        <a:lnTo>
                          <a:pt x="2" y="6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16" name="Freeform 1573"/>
                  <p:cNvSpPr/>
                  <p:nvPr/>
                </p:nvSpPr>
                <p:spPr>
                  <a:xfrm>
                    <a:off x="421" y="382"/>
                    <a:ext cx="11" cy="11"/>
                  </a:xfrm>
                  <a:custGeom>
                    <a:avLst/>
                    <a:gdLst>
                      <a:gd name="txL" fmla="*/ 0 w 33"/>
                      <a:gd name="txT" fmla="*/ 0 h 32"/>
                      <a:gd name="txR" fmla="*/ 33 w 33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" h="32">
                        <a:moveTo>
                          <a:pt x="30" y="0"/>
                        </a:moveTo>
                        <a:lnTo>
                          <a:pt x="20" y="3"/>
                        </a:lnTo>
                        <a:lnTo>
                          <a:pt x="14" y="9"/>
                        </a:lnTo>
                        <a:lnTo>
                          <a:pt x="0" y="32"/>
                        </a:lnTo>
                        <a:lnTo>
                          <a:pt x="12" y="30"/>
                        </a:lnTo>
                        <a:lnTo>
                          <a:pt x="17" y="27"/>
                        </a:lnTo>
                        <a:lnTo>
                          <a:pt x="30" y="20"/>
                        </a:lnTo>
                        <a:lnTo>
                          <a:pt x="26" y="13"/>
                        </a:lnTo>
                        <a:lnTo>
                          <a:pt x="33" y="1"/>
                        </a:lnTo>
                        <a:lnTo>
                          <a:pt x="32" y="0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17" name="Freeform 1574"/>
                  <p:cNvSpPr/>
                  <p:nvPr/>
                </p:nvSpPr>
                <p:spPr>
                  <a:xfrm>
                    <a:off x="423" y="340"/>
                    <a:ext cx="22" cy="46"/>
                  </a:xfrm>
                  <a:custGeom>
                    <a:avLst/>
                    <a:gdLst>
                      <a:gd name="txL" fmla="*/ 0 w 66"/>
                      <a:gd name="txT" fmla="*/ 0 h 136"/>
                      <a:gd name="txR" fmla="*/ 66 w 66"/>
                      <a:gd name="txB" fmla="*/ 136 h 1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6" h="136">
                        <a:moveTo>
                          <a:pt x="12" y="128"/>
                        </a:moveTo>
                        <a:lnTo>
                          <a:pt x="22" y="125"/>
                        </a:lnTo>
                        <a:lnTo>
                          <a:pt x="24" y="125"/>
                        </a:lnTo>
                        <a:lnTo>
                          <a:pt x="20" y="121"/>
                        </a:lnTo>
                        <a:lnTo>
                          <a:pt x="19" y="116"/>
                        </a:lnTo>
                        <a:lnTo>
                          <a:pt x="33" y="88"/>
                        </a:lnTo>
                        <a:lnTo>
                          <a:pt x="46" y="59"/>
                        </a:lnTo>
                        <a:lnTo>
                          <a:pt x="51" y="43"/>
                        </a:lnTo>
                        <a:lnTo>
                          <a:pt x="57" y="29"/>
                        </a:lnTo>
                        <a:lnTo>
                          <a:pt x="66" y="0"/>
                        </a:lnTo>
                        <a:lnTo>
                          <a:pt x="45" y="44"/>
                        </a:lnTo>
                        <a:lnTo>
                          <a:pt x="16" y="97"/>
                        </a:lnTo>
                        <a:lnTo>
                          <a:pt x="6" y="114"/>
                        </a:lnTo>
                        <a:lnTo>
                          <a:pt x="6" y="119"/>
                        </a:lnTo>
                        <a:lnTo>
                          <a:pt x="7" y="124"/>
                        </a:lnTo>
                        <a:lnTo>
                          <a:pt x="4" y="126"/>
                        </a:lnTo>
                        <a:lnTo>
                          <a:pt x="0" y="131"/>
                        </a:lnTo>
                        <a:lnTo>
                          <a:pt x="2" y="136"/>
                        </a:lnTo>
                        <a:lnTo>
                          <a:pt x="4" y="136"/>
                        </a:lnTo>
                        <a:lnTo>
                          <a:pt x="6" y="134"/>
                        </a:lnTo>
                        <a:lnTo>
                          <a:pt x="12" y="128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18" name="Freeform 1575"/>
                  <p:cNvSpPr/>
                  <p:nvPr/>
                </p:nvSpPr>
                <p:spPr>
                  <a:xfrm>
                    <a:off x="439" y="385"/>
                    <a:ext cx="1" cy="1"/>
                  </a:xfrm>
                  <a:custGeom>
                    <a:avLst/>
                    <a:gdLst>
                      <a:gd name="txL" fmla="*/ 0 w 2"/>
                      <a:gd name="txT" fmla="*/ 0 h 2"/>
                      <a:gd name="txR" fmla="*/ 2 w 2"/>
                      <a:gd name="txB" fmla="*/ 2 h 2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FD7AE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19" name="Freeform 1576"/>
                  <p:cNvSpPr/>
                  <p:nvPr/>
                </p:nvSpPr>
                <p:spPr>
                  <a:xfrm>
                    <a:off x="423" y="384"/>
                    <a:ext cx="19" cy="61"/>
                  </a:xfrm>
                  <a:custGeom>
                    <a:avLst/>
                    <a:gdLst>
                      <a:gd name="txL" fmla="*/ 0 w 57"/>
                      <a:gd name="txT" fmla="*/ 0 h 182"/>
                      <a:gd name="txR" fmla="*/ 57 w 57"/>
                      <a:gd name="txB" fmla="*/ 182 h 18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" h="182">
                        <a:moveTo>
                          <a:pt x="48" y="2"/>
                        </a:moveTo>
                        <a:lnTo>
                          <a:pt x="46" y="1"/>
                        </a:lnTo>
                        <a:lnTo>
                          <a:pt x="46" y="0"/>
                        </a:lnTo>
                        <a:lnTo>
                          <a:pt x="41" y="7"/>
                        </a:lnTo>
                        <a:lnTo>
                          <a:pt x="36" y="53"/>
                        </a:lnTo>
                        <a:lnTo>
                          <a:pt x="33" y="74"/>
                        </a:lnTo>
                        <a:lnTo>
                          <a:pt x="30" y="85"/>
                        </a:lnTo>
                        <a:lnTo>
                          <a:pt x="29" y="97"/>
                        </a:lnTo>
                        <a:lnTo>
                          <a:pt x="17" y="140"/>
                        </a:lnTo>
                        <a:lnTo>
                          <a:pt x="12" y="150"/>
                        </a:lnTo>
                        <a:lnTo>
                          <a:pt x="10" y="155"/>
                        </a:lnTo>
                        <a:lnTo>
                          <a:pt x="9" y="157"/>
                        </a:lnTo>
                        <a:lnTo>
                          <a:pt x="9" y="161"/>
                        </a:lnTo>
                        <a:lnTo>
                          <a:pt x="0" y="182"/>
                        </a:lnTo>
                        <a:lnTo>
                          <a:pt x="16" y="144"/>
                        </a:lnTo>
                        <a:lnTo>
                          <a:pt x="18" y="133"/>
                        </a:lnTo>
                        <a:lnTo>
                          <a:pt x="22" y="123"/>
                        </a:lnTo>
                        <a:lnTo>
                          <a:pt x="29" y="104"/>
                        </a:lnTo>
                        <a:lnTo>
                          <a:pt x="34" y="83"/>
                        </a:lnTo>
                        <a:lnTo>
                          <a:pt x="39" y="62"/>
                        </a:lnTo>
                        <a:lnTo>
                          <a:pt x="41" y="41"/>
                        </a:lnTo>
                        <a:lnTo>
                          <a:pt x="41" y="35"/>
                        </a:lnTo>
                        <a:lnTo>
                          <a:pt x="42" y="30"/>
                        </a:lnTo>
                        <a:lnTo>
                          <a:pt x="45" y="20"/>
                        </a:lnTo>
                        <a:lnTo>
                          <a:pt x="47" y="18"/>
                        </a:lnTo>
                        <a:lnTo>
                          <a:pt x="50" y="40"/>
                        </a:lnTo>
                        <a:lnTo>
                          <a:pt x="57" y="17"/>
                        </a:lnTo>
                        <a:lnTo>
                          <a:pt x="57" y="16"/>
                        </a:lnTo>
                        <a:lnTo>
                          <a:pt x="48" y="4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20" name="Freeform 1577"/>
                  <p:cNvSpPr/>
                  <p:nvPr/>
                </p:nvSpPr>
                <p:spPr>
                  <a:xfrm>
                    <a:off x="438" y="356"/>
                    <a:ext cx="15" cy="29"/>
                  </a:xfrm>
                  <a:custGeom>
                    <a:avLst/>
                    <a:gdLst>
                      <a:gd name="txL" fmla="*/ 0 w 46"/>
                      <a:gd name="txT" fmla="*/ 0 h 87"/>
                      <a:gd name="txR" fmla="*/ 46 w 46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6" h="87">
                        <a:moveTo>
                          <a:pt x="0" y="86"/>
                        </a:moveTo>
                        <a:lnTo>
                          <a:pt x="0" y="87"/>
                        </a:lnTo>
                        <a:lnTo>
                          <a:pt x="6" y="75"/>
                        </a:lnTo>
                        <a:lnTo>
                          <a:pt x="13" y="64"/>
                        </a:lnTo>
                        <a:lnTo>
                          <a:pt x="26" y="43"/>
                        </a:lnTo>
                        <a:lnTo>
                          <a:pt x="37" y="21"/>
                        </a:lnTo>
                        <a:lnTo>
                          <a:pt x="46" y="0"/>
                        </a:lnTo>
                        <a:lnTo>
                          <a:pt x="36" y="21"/>
                        </a:lnTo>
                        <a:lnTo>
                          <a:pt x="25" y="43"/>
                        </a:lnTo>
                        <a:lnTo>
                          <a:pt x="13" y="64"/>
                        </a:lnTo>
                        <a:lnTo>
                          <a:pt x="0" y="86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21" name="Freeform 1578"/>
                  <p:cNvSpPr/>
                  <p:nvPr/>
                </p:nvSpPr>
                <p:spPr>
                  <a:xfrm>
                    <a:off x="435" y="387"/>
                    <a:ext cx="1" cy="2"/>
                  </a:xfrm>
                  <a:custGeom>
                    <a:avLst/>
                    <a:gdLst>
                      <a:gd name="txL" fmla="*/ 0 w 3"/>
                      <a:gd name="txT" fmla="*/ 0 h 6"/>
                      <a:gd name="txR" fmla="*/ 3 w 3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6">
                        <a:moveTo>
                          <a:pt x="3" y="0"/>
                        </a:moveTo>
                        <a:lnTo>
                          <a:pt x="0" y="6"/>
                        </a:lnTo>
                        <a:lnTo>
                          <a:pt x="1" y="5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22" name="Freeform 1579"/>
                  <p:cNvSpPr/>
                  <p:nvPr/>
                </p:nvSpPr>
                <p:spPr>
                  <a:xfrm>
                    <a:off x="426" y="389"/>
                    <a:ext cx="6" cy="2"/>
                  </a:xfrm>
                  <a:custGeom>
                    <a:avLst/>
                    <a:gdLst>
                      <a:gd name="txL" fmla="*/ 0 w 17"/>
                      <a:gd name="txT" fmla="*/ 0 h 7"/>
                      <a:gd name="txR" fmla="*/ 17 w 17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" h="7">
                        <a:moveTo>
                          <a:pt x="17" y="3"/>
                        </a:moveTo>
                        <a:lnTo>
                          <a:pt x="13" y="0"/>
                        </a:lnTo>
                        <a:lnTo>
                          <a:pt x="0" y="7"/>
                        </a:lnTo>
                        <a:lnTo>
                          <a:pt x="17" y="3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23" name="Freeform 1580"/>
                  <p:cNvSpPr/>
                  <p:nvPr/>
                </p:nvSpPr>
                <p:spPr>
                  <a:xfrm>
                    <a:off x="407" y="390"/>
                    <a:ext cx="32" cy="79"/>
                  </a:xfrm>
                  <a:custGeom>
                    <a:avLst/>
                    <a:gdLst>
                      <a:gd name="txL" fmla="*/ 0 w 98"/>
                      <a:gd name="txT" fmla="*/ 0 h 236"/>
                      <a:gd name="txR" fmla="*/ 98 w 98"/>
                      <a:gd name="txB" fmla="*/ 236 h 2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8" h="236">
                        <a:moveTo>
                          <a:pt x="98" y="22"/>
                        </a:moveTo>
                        <a:lnTo>
                          <a:pt x="95" y="0"/>
                        </a:lnTo>
                        <a:lnTo>
                          <a:pt x="93" y="2"/>
                        </a:lnTo>
                        <a:lnTo>
                          <a:pt x="90" y="12"/>
                        </a:lnTo>
                        <a:lnTo>
                          <a:pt x="89" y="17"/>
                        </a:lnTo>
                        <a:lnTo>
                          <a:pt x="89" y="23"/>
                        </a:lnTo>
                        <a:lnTo>
                          <a:pt x="87" y="44"/>
                        </a:lnTo>
                        <a:lnTo>
                          <a:pt x="82" y="65"/>
                        </a:lnTo>
                        <a:lnTo>
                          <a:pt x="77" y="86"/>
                        </a:lnTo>
                        <a:lnTo>
                          <a:pt x="70" y="105"/>
                        </a:lnTo>
                        <a:lnTo>
                          <a:pt x="66" y="115"/>
                        </a:lnTo>
                        <a:lnTo>
                          <a:pt x="64" y="126"/>
                        </a:lnTo>
                        <a:lnTo>
                          <a:pt x="48" y="164"/>
                        </a:lnTo>
                        <a:lnTo>
                          <a:pt x="27" y="200"/>
                        </a:lnTo>
                        <a:lnTo>
                          <a:pt x="0" y="236"/>
                        </a:lnTo>
                        <a:lnTo>
                          <a:pt x="20" y="215"/>
                        </a:lnTo>
                        <a:lnTo>
                          <a:pt x="39" y="194"/>
                        </a:lnTo>
                        <a:lnTo>
                          <a:pt x="56" y="171"/>
                        </a:lnTo>
                        <a:lnTo>
                          <a:pt x="72" y="150"/>
                        </a:lnTo>
                        <a:lnTo>
                          <a:pt x="90" y="110"/>
                        </a:lnTo>
                        <a:lnTo>
                          <a:pt x="94" y="86"/>
                        </a:lnTo>
                        <a:lnTo>
                          <a:pt x="96" y="65"/>
                        </a:lnTo>
                        <a:lnTo>
                          <a:pt x="98" y="43"/>
                        </a:lnTo>
                        <a:lnTo>
                          <a:pt x="98" y="22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24" name="Freeform 1581"/>
                  <p:cNvSpPr/>
                  <p:nvPr/>
                </p:nvSpPr>
                <p:spPr>
                  <a:xfrm>
                    <a:off x="437" y="386"/>
                    <a:ext cx="8" cy="41"/>
                  </a:xfrm>
                  <a:custGeom>
                    <a:avLst/>
                    <a:gdLst>
                      <a:gd name="txL" fmla="*/ 0 w 26"/>
                      <a:gd name="txT" fmla="*/ 0 h 123"/>
                      <a:gd name="txR" fmla="*/ 26 w 26"/>
                      <a:gd name="txB" fmla="*/ 123 h 1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" h="123">
                        <a:moveTo>
                          <a:pt x="8" y="35"/>
                        </a:moveTo>
                        <a:lnTo>
                          <a:pt x="8" y="56"/>
                        </a:lnTo>
                        <a:lnTo>
                          <a:pt x="6" y="78"/>
                        </a:lnTo>
                        <a:lnTo>
                          <a:pt x="4" y="99"/>
                        </a:lnTo>
                        <a:lnTo>
                          <a:pt x="0" y="123"/>
                        </a:lnTo>
                        <a:lnTo>
                          <a:pt x="18" y="84"/>
                        </a:lnTo>
                        <a:lnTo>
                          <a:pt x="26" y="19"/>
                        </a:lnTo>
                        <a:lnTo>
                          <a:pt x="26" y="17"/>
                        </a:lnTo>
                        <a:lnTo>
                          <a:pt x="24" y="8"/>
                        </a:lnTo>
                        <a:lnTo>
                          <a:pt x="21" y="2"/>
                        </a:lnTo>
                        <a:lnTo>
                          <a:pt x="17" y="0"/>
                        </a:lnTo>
                        <a:lnTo>
                          <a:pt x="16" y="1"/>
                        </a:lnTo>
                        <a:lnTo>
                          <a:pt x="15" y="9"/>
                        </a:lnTo>
                        <a:lnTo>
                          <a:pt x="15" y="12"/>
                        </a:lnTo>
                        <a:lnTo>
                          <a:pt x="8" y="35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25" name="Freeform 1582"/>
                  <p:cNvSpPr/>
                  <p:nvPr/>
                </p:nvSpPr>
                <p:spPr>
                  <a:xfrm>
                    <a:off x="481" y="330"/>
                    <a:ext cx="13" cy="62"/>
                  </a:xfrm>
                  <a:custGeom>
                    <a:avLst/>
                    <a:gdLst>
                      <a:gd name="txL" fmla="*/ 0 w 39"/>
                      <a:gd name="txT" fmla="*/ 0 h 185"/>
                      <a:gd name="txR" fmla="*/ 39 w 39"/>
                      <a:gd name="txB" fmla="*/ 185 h 1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9" h="185">
                        <a:moveTo>
                          <a:pt x="32" y="0"/>
                        </a:moveTo>
                        <a:lnTo>
                          <a:pt x="31" y="5"/>
                        </a:lnTo>
                        <a:lnTo>
                          <a:pt x="28" y="50"/>
                        </a:lnTo>
                        <a:lnTo>
                          <a:pt x="24" y="96"/>
                        </a:lnTo>
                        <a:lnTo>
                          <a:pt x="19" y="118"/>
                        </a:lnTo>
                        <a:lnTo>
                          <a:pt x="14" y="140"/>
                        </a:lnTo>
                        <a:lnTo>
                          <a:pt x="7" y="162"/>
                        </a:lnTo>
                        <a:lnTo>
                          <a:pt x="0" y="185"/>
                        </a:lnTo>
                        <a:lnTo>
                          <a:pt x="10" y="167"/>
                        </a:lnTo>
                        <a:lnTo>
                          <a:pt x="14" y="164"/>
                        </a:lnTo>
                        <a:lnTo>
                          <a:pt x="15" y="164"/>
                        </a:lnTo>
                        <a:lnTo>
                          <a:pt x="24" y="131"/>
                        </a:lnTo>
                        <a:lnTo>
                          <a:pt x="22" y="128"/>
                        </a:lnTo>
                        <a:lnTo>
                          <a:pt x="22" y="124"/>
                        </a:lnTo>
                        <a:lnTo>
                          <a:pt x="38" y="76"/>
                        </a:lnTo>
                        <a:lnTo>
                          <a:pt x="39" y="56"/>
                        </a:lnTo>
                        <a:lnTo>
                          <a:pt x="39" y="37"/>
                        </a:lnTo>
                        <a:lnTo>
                          <a:pt x="36" y="18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26" name="Freeform 1583"/>
                  <p:cNvSpPr/>
                  <p:nvPr/>
                </p:nvSpPr>
                <p:spPr>
                  <a:xfrm>
                    <a:off x="442" y="346"/>
                    <a:ext cx="64" cy="117"/>
                  </a:xfrm>
                  <a:custGeom>
                    <a:avLst/>
                    <a:gdLst>
                      <a:gd name="txL" fmla="*/ 0 w 192"/>
                      <a:gd name="txT" fmla="*/ 0 h 349"/>
                      <a:gd name="txR" fmla="*/ 192 w 192"/>
                      <a:gd name="txB" fmla="*/ 349 h 3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2" h="349">
                        <a:moveTo>
                          <a:pt x="189" y="11"/>
                        </a:moveTo>
                        <a:lnTo>
                          <a:pt x="189" y="8"/>
                        </a:lnTo>
                        <a:lnTo>
                          <a:pt x="189" y="7"/>
                        </a:lnTo>
                        <a:lnTo>
                          <a:pt x="191" y="7"/>
                        </a:lnTo>
                        <a:lnTo>
                          <a:pt x="192" y="5"/>
                        </a:lnTo>
                        <a:lnTo>
                          <a:pt x="189" y="0"/>
                        </a:lnTo>
                        <a:lnTo>
                          <a:pt x="173" y="50"/>
                        </a:lnTo>
                        <a:lnTo>
                          <a:pt x="150" y="98"/>
                        </a:lnTo>
                        <a:lnTo>
                          <a:pt x="126" y="146"/>
                        </a:lnTo>
                        <a:lnTo>
                          <a:pt x="125" y="149"/>
                        </a:lnTo>
                        <a:lnTo>
                          <a:pt x="109" y="175"/>
                        </a:lnTo>
                        <a:lnTo>
                          <a:pt x="92" y="203"/>
                        </a:lnTo>
                        <a:lnTo>
                          <a:pt x="74" y="229"/>
                        </a:lnTo>
                        <a:lnTo>
                          <a:pt x="65" y="242"/>
                        </a:lnTo>
                        <a:lnTo>
                          <a:pt x="56" y="257"/>
                        </a:lnTo>
                        <a:lnTo>
                          <a:pt x="38" y="279"/>
                        </a:lnTo>
                        <a:lnTo>
                          <a:pt x="23" y="303"/>
                        </a:lnTo>
                        <a:lnTo>
                          <a:pt x="9" y="326"/>
                        </a:lnTo>
                        <a:lnTo>
                          <a:pt x="0" y="349"/>
                        </a:lnTo>
                        <a:lnTo>
                          <a:pt x="41" y="313"/>
                        </a:lnTo>
                        <a:lnTo>
                          <a:pt x="69" y="283"/>
                        </a:lnTo>
                        <a:lnTo>
                          <a:pt x="87" y="259"/>
                        </a:lnTo>
                        <a:lnTo>
                          <a:pt x="105" y="235"/>
                        </a:lnTo>
                        <a:lnTo>
                          <a:pt x="113" y="222"/>
                        </a:lnTo>
                        <a:lnTo>
                          <a:pt x="121" y="210"/>
                        </a:lnTo>
                        <a:lnTo>
                          <a:pt x="128" y="197"/>
                        </a:lnTo>
                        <a:lnTo>
                          <a:pt x="137" y="185"/>
                        </a:lnTo>
                        <a:lnTo>
                          <a:pt x="149" y="157"/>
                        </a:lnTo>
                        <a:lnTo>
                          <a:pt x="161" y="130"/>
                        </a:lnTo>
                        <a:lnTo>
                          <a:pt x="165" y="114"/>
                        </a:lnTo>
                        <a:lnTo>
                          <a:pt x="171" y="100"/>
                        </a:lnTo>
                        <a:lnTo>
                          <a:pt x="181" y="70"/>
                        </a:lnTo>
                        <a:lnTo>
                          <a:pt x="181" y="66"/>
                        </a:lnTo>
                        <a:lnTo>
                          <a:pt x="187" y="14"/>
                        </a:lnTo>
                        <a:lnTo>
                          <a:pt x="189" y="11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27" name="Freeform 1584"/>
                  <p:cNvSpPr/>
                  <p:nvPr/>
                </p:nvSpPr>
                <p:spPr>
                  <a:xfrm>
                    <a:off x="505" y="328"/>
                    <a:ext cx="2" cy="30"/>
                  </a:xfrm>
                  <a:custGeom>
                    <a:avLst/>
                    <a:gdLst>
                      <a:gd name="txL" fmla="*/ 0 w 8"/>
                      <a:gd name="txT" fmla="*/ 0 h 91"/>
                      <a:gd name="txR" fmla="*/ 8 w 8"/>
                      <a:gd name="txB" fmla="*/ 91 h 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" h="91">
                        <a:moveTo>
                          <a:pt x="0" y="91"/>
                        </a:moveTo>
                        <a:lnTo>
                          <a:pt x="4" y="84"/>
                        </a:lnTo>
                        <a:lnTo>
                          <a:pt x="8" y="0"/>
                        </a:lnTo>
                        <a:lnTo>
                          <a:pt x="0" y="91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28" name="Freeform 1585"/>
                  <p:cNvSpPr/>
                  <p:nvPr/>
                </p:nvSpPr>
                <p:spPr>
                  <a:xfrm>
                    <a:off x="479" y="313"/>
                    <a:ext cx="40" cy="116"/>
                  </a:xfrm>
                  <a:custGeom>
                    <a:avLst/>
                    <a:gdLst>
                      <a:gd name="txL" fmla="*/ 0 w 120"/>
                      <a:gd name="txT" fmla="*/ 0 h 347"/>
                      <a:gd name="txR" fmla="*/ 120 w 120"/>
                      <a:gd name="txB" fmla="*/ 347 h 3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0" h="347">
                        <a:moveTo>
                          <a:pt x="82" y="128"/>
                        </a:moveTo>
                        <a:lnTo>
                          <a:pt x="78" y="135"/>
                        </a:lnTo>
                        <a:lnTo>
                          <a:pt x="74" y="160"/>
                        </a:lnTo>
                        <a:lnTo>
                          <a:pt x="69" y="186"/>
                        </a:lnTo>
                        <a:lnTo>
                          <a:pt x="63" y="210"/>
                        </a:lnTo>
                        <a:lnTo>
                          <a:pt x="56" y="236"/>
                        </a:lnTo>
                        <a:lnTo>
                          <a:pt x="36" y="284"/>
                        </a:lnTo>
                        <a:lnTo>
                          <a:pt x="24" y="306"/>
                        </a:lnTo>
                        <a:lnTo>
                          <a:pt x="12" y="330"/>
                        </a:lnTo>
                        <a:lnTo>
                          <a:pt x="6" y="333"/>
                        </a:lnTo>
                        <a:lnTo>
                          <a:pt x="9" y="328"/>
                        </a:lnTo>
                        <a:lnTo>
                          <a:pt x="0" y="347"/>
                        </a:lnTo>
                        <a:lnTo>
                          <a:pt x="46" y="303"/>
                        </a:lnTo>
                        <a:lnTo>
                          <a:pt x="53" y="284"/>
                        </a:lnTo>
                        <a:lnTo>
                          <a:pt x="57" y="274"/>
                        </a:lnTo>
                        <a:lnTo>
                          <a:pt x="62" y="266"/>
                        </a:lnTo>
                        <a:lnTo>
                          <a:pt x="75" y="230"/>
                        </a:lnTo>
                        <a:lnTo>
                          <a:pt x="87" y="192"/>
                        </a:lnTo>
                        <a:lnTo>
                          <a:pt x="98" y="156"/>
                        </a:lnTo>
                        <a:lnTo>
                          <a:pt x="98" y="150"/>
                        </a:lnTo>
                        <a:lnTo>
                          <a:pt x="99" y="146"/>
                        </a:lnTo>
                        <a:lnTo>
                          <a:pt x="101" y="136"/>
                        </a:lnTo>
                        <a:lnTo>
                          <a:pt x="106" y="117"/>
                        </a:lnTo>
                        <a:lnTo>
                          <a:pt x="112" y="78"/>
                        </a:lnTo>
                        <a:lnTo>
                          <a:pt x="117" y="39"/>
                        </a:lnTo>
                        <a:lnTo>
                          <a:pt x="120" y="0"/>
                        </a:lnTo>
                        <a:lnTo>
                          <a:pt x="110" y="22"/>
                        </a:lnTo>
                        <a:lnTo>
                          <a:pt x="101" y="51"/>
                        </a:lnTo>
                        <a:lnTo>
                          <a:pt x="82" y="128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29" name="Freeform 1586"/>
                  <p:cNvSpPr/>
                  <p:nvPr/>
                </p:nvSpPr>
                <p:spPr>
                  <a:xfrm>
                    <a:off x="469" y="341"/>
                    <a:ext cx="13" cy="56"/>
                  </a:xfrm>
                  <a:custGeom>
                    <a:avLst/>
                    <a:gdLst>
                      <a:gd name="txL" fmla="*/ 0 w 38"/>
                      <a:gd name="txT" fmla="*/ 0 h 167"/>
                      <a:gd name="txR" fmla="*/ 38 w 38"/>
                      <a:gd name="txB" fmla="*/ 167 h 1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8" h="167">
                        <a:moveTo>
                          <a:pt x="38" y="0"/>
                        </a:moveTo>
                        <a:lnTo>
                          <a:pt x="16" y="88"/>
                        </a:lnTo>
                        <a:lnTo>
                          <a:pt x="12" y="107"/>
                        </a:lnTo>
                        <a:lnTo>
                          <a:pt x="9" y="117"/>
                        </a:lnTo>
                        <a:lnTo>
                          <a:pt x="8" y="122"/>
                        </a:lnTo>
                        <a:lnTo>
                          <a:pt x="8" y="128"/>
                        </a:lnTo>
                        <a:lnTo>
                          <a:pt x="3" y="147"/>
                        </a:lnTo>
                        <a:lnTo>
                          <a:pt x="1" y="156"/>
                        </a:lnTo>
                        <a:lnTo>
                          <a:pt x="0" y="161"/>
                        </a:lnTo>
                        <a:lnTo>
                          <a:pt x="0" y="167"/>
                        </a:lnTo>
                        <a:lnTo>
                          <a:pt x="12" y="137"/>
                        </a:lnTo>
                        <a:lnTo>
                          <a:pt x="20" y="101"/>
                        </a:lnTo>
                        <a:lnTo>
                          <a:pt x="27" y="68"/>
                        </a:lnTo>
                        <a:lnTo>
                          <a:pt x="33" y="34"/>
                        </a:lnTo>
                        <a:lnTo>
                          <a:pt x="38" y="0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30" name="Freeform 1587"/>
                  <p:cNvSpPr/>
                  <p:nvPr/>
                </p:nvSpPr>
                <p:spPr>
                  <a:xfrm>
                    <a:off x="434" y="370"/>
                    <a:ext cx="41" cy="87"/>
                  </a:xfrm>
                  <a:custGeom>
                    <a:avLst/>
                    <a:gdLst>
                      <a:gd name="txL" fmla="*/ 0 w 123"/>
                      <a:gd name="txT" fmla="*/ 0 h 260"/>
                      <a:gd name="txR" fmla="*/ 123 w 123"/>
                      <a:gd name="txB" fmla="*/ 260 h 2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3" h="260">
                        <a:moveTo>
                          <a:pt x="123" y="0"/>
                        </a:moveTo>
                        <a:lnTo>
                          <a:pt x="122" y="0"/>
                        </a:lnTo>
                        <a:lnTo>
                          <a:pt x="114" y="19"/>
                        </a:lnTo>
                        <a:lnTo>
                          <a:pt x="107" y="40"/>
                        </a:lnTo>
                        <a:lnTo>
                          <a:pt x="90" y="78"/>
                        </a:lnTo>
                        <a:lnTo>
                          <a:pt x="80" y="96"/>
                        </a:lnTo>
                        <a:lnTo>
                          <a:pt x="72" y="115"/>
                        </a:lnTo>
                        <a:lnTo>
                          <a:pt x="69" y="116"/>
                        </a:lnTo>
                        <a:lnTo>
                          <a:pt x="68" y="119"/>
                        </a:lnTo>
                        <a:lnTo>
                          <a:pt x="66" y="124"/>
                        </a:lnTo>
                        <a:lnTo>
                          <a:pt x="61" y="133"/>
                        </a:lnTo>
                        <a:lnTo>
                          <a:pt x="51" y="152"/>
                        </a:lnTo>
                        <a:lnTo>
                          <a:pt x="39" y="181"/>
                        </a:lnTo>
                        <a:lnTo>
                          <a:pt x="27" y="209"/>
                        </a:lnTo>
                        <a:lnTo>
                          <a:pt x="14" y="235"/>
                        </a:lnTo>
                        <a:lnTo>
                          <a:pt x="0" y="260"/>
                        </a:lnTo>
                        <a:lnTo>
                          <a:pt x="43" y="207"/>
                        </a:lnTo>
                        <a:lnTo>
                          <a:pt x="44" y="203"/>
                        </a:lnTo>
                        <a:lnTo>
                          <a:pt x="47" y="199"/>
                        </a:lnTo>
                        <a:lnTo>
                          <a:pt x="51" y="192"/>
                        </a:lnTo>
                        <a:lnTo>
                          <a:pt x="61" y="177"/>
                        </a:lnTo>
                        <a:lnTo>
                          <a:pt x="79" y="146"/>
                        </a:lnTo>
                        <a:lnTo>
                          <a:pt x="93" y="113"/>
                        </a:lnTo>
                        <a:lnTo>
                          <a:pt x="107" y="79"/>
                        </a:lnTo>
                        <a:lnTo>
                          <a:pt x="107" y="73"/>
                        </a:lnTo>
                        <a:lnTo>
                          <a:pt x="108" y="68"/>
                        </a:lnTo>
                        <a:lnTo>
                          <a:pt x="110" y="59"/>
                        </a:lnTo>
                        <a:lnTo>
                          <a:pt x="115" y="40"/>
                        </a:lnTo>
                        <a:lnTo>
                          <a:pt x="115" y="34"/>
                        </a:lnTo>
                        <a:lnTo>
                          <a:pt x="116" y="29"/>
                        </a:lnTo>
                        <a:lnTo>
                          <a:pt x="119" y="19"/>
                        </a:lnTo>
                        <a:lnTo>
                          <a:pt x="123" y="0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31" name="Freeform 1588"/>
                  <p:cNvSpPr/>
                  <p:nvPr/>
                </p:nvSpPr>
                <p:spPr>
                  <a:xfrm>
                    <a:off x="483" y="392"/>
                    <a:ext cx="2" cy="4"/>
                  </a:xfrm>
                  <a:custGeom>
                    <a:avLst/>
                    <a:gdLst>
                      <a:gd name="txL" fmla="*/ 0 w 4"/>
                      <a:gd name="txT" fmla="*/ 0 h 11"/>
                      <a:gd name="txR" fmla="*/ 4 w 4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11">
                        <a:moveTo>
                          <a:pt x="0" y="11"/>
                        </a:moveTo>
                        <a:lnTo>
                          <a:pt x="1" y="8"/>
                        </a:lnTo>
                        <a:lnTo>
                          <a:pt x="4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32" name="Freeform 1589"/>
                  <p:cNvSpPr/>
                  <p:nvPr/>
                </p:nvSpPr>
                <p:spPr>
                  <a:xfrm>
                    <a:off x="442" y="389"/>
                    <a:ext cx="1" cy="1"/>
                  </a:xfrm>
                  <a:custGeom>
                    <a:avLst/>
                    <a:gdLst>
                      <a:gd name="txL" fmla="*/ 0 w 1"/>
                      <a:gd name="txT" fmla="*/ 0 h 3"/>
                      <a:gd name="txR" fmla="*/ 1 w 1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3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33" name="Freeform 1590"/>
                  <p:cNvSpPr/>
                  <p:nvPr/>
                </p:nvSpPr>
                <p:spPr>
                  <a:xfrm>
                    <a:off x="412" y="391"/>
                    <a:ext cx="38" cy="81"/>
                  </a:xfrm>
                  <a:custGeom>
                    <a:avLst/>
                    <a:gdLst>
                      <a:gd name="txL" fmla="*/ 0 w 114"/>
                      <a:gd name="txT" fmla="*/ 0 h 243"/>
                      <a:gd name="txR" fmla="*/ 114 w 114"/>
                      <a:gd name="txB" fmla="*/ 243 h 2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4" h="243">
                        <a:moveTo>
                          <a:pt x="114" y="11"/>
                        </a:moveTo>
                        <a:lnTo>
                          <a:pt x="113" y="8"/>
                        </a:lnTo>
                        <a:lnTo>
                          <a:pt x="113" y="0"/>
                        </a:lnTo>
                        <a:lnTo>
                          <a:pt x="111" y="2"/>
                        </a:lnTo>
                        <a:lnTo>
                          <a:pt x="109" y="6"/>
                        </a:lnTo>
                        <a:lnTo>
                          <a:pt x="111" y="12"/>
                        </a:lnTo>
                        <a:lnTo>
                          <a:pt x="91" y="69"/>
                        </a:lnTo>
                        <a:lnTo>
                          <a:pt x="73" y="108"/>
                        </a:lnTo>
                        <a:lnTo>
                          <a:pt x="55" y="148"/>
                        </a:lnTo>
                        <a:lnTo>
                          <a:pt x="13" y="220"/>
                        </a:lnTo>
                        <a:lnTo>
                          <a:pt x="7" y="229"/>
                        </a:lnTo>
                        <a:lnTo>
                          <a:pt x="1" y="238"/>
                        </a:lnTo>
                        <a:lnTo>
                          <a:pt x="0" y="243"/>
                        </a:lnTo>
                        <a:lnTo>
                          <a:pt x="13" y="226"/>
                        </a:lnTo>
                        <a:lnTo>
                          <a:pt x="28" y="210"/>
                        </a:lnTo>
                        <a:lnTo>
                          <a:pt x="40" y="193"/>
                        </a:lnTo>
                        <a:lnTo>
                          <a:pt x="42" y="189"/>
                        </a:lnTo>
                        <a:lnTo>
                          <a:pt x="43" y="186"/>
                        </a:lnTo>
                        <a:lnTo>
                          <a:pt x="46" y="185"/>
                        </a:lnTo>
                        <a:lnTo>
                          <a:pt x="53" y="178"/>
                        </a:lnTo>
                        <a:lnTo>
                          <a:pt x="58" y="168"/>
                        </a:lnTo>
                        <a:lnTo>
                          <a:pt x="60" y="163"/>
                        </a:lnTo>
                        <a:lnTo>
                          <a:pt x="61" y="161"/>
                        </a:lnTo>
                        <a:lnTo>
                          <a:pt x="64" y="160"/>
                        </a:lnTo>
                        <a:lnTo>
                          <a:pt x="75" y="143"/>
                        </a:lnTo>
                        <a:lnTo>
                          <a:pt x="95" y="107"/>
                        </a:lnTo>
                        <a:lnTo>
                          <a:pt x="100" y="88"/>
                        </a:lnTo>
                        <a:lnTo>
                          <a:pt x="105" y="70"/>
                        </a:lnTo>
                        <a:lnTo>
                          <a:pt x="113" y="34"/>
                        </a:lnTo>
                        <a:lnTo>
                          <a:pt x="109" y="24"/>
                        </a:lnTo>
                        <a:lnTo>
                          <a:pt x="114" y="11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34" name="Freeform 1591"/>
                  <p:cNvSpPr/>
                  <p:nvPr/>
                </p:nvSpPr>
                <p:spPr>
                  <a:xfrm>
                    <a:off x="400" y="412"/>
                    <a:ext cx="52" cy="74"/>
                  </a:xfrm>
                  <a:custGeom>
                    <a:avLst/>
                    <a:gdLst>
                      <a:gd name="txL" fmla="*/ 0 w 154"/>
                      <a:gd name="txT" fmla="*/ 0 h 223"/>
                      <a:gd name="txR" fmla="*/ 154 w 154"/>
                      <a:gd name="txB" fmla="*/ 223 h 2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4" h="223">
                        <a:moveTo>
                          <a:pt x="151" y="27"/>
                        </a:moveTo>
                        <a:lnTo>
                          <a:pt x="154" y="20"/>
                        </a:lnTo>
                        <a:lnTo>
                          <a:pt x="153" y="16"/>
                        </a:lnTo>
                        <a:lnTo>
                          <a:pt x="149" y="0"/>
                        </a:lnTo>
                        <a:lnTo>
                          <a:pt x="131" y="44"/>
                        </a:lnTo>
                        <a:lnTo>
                          <a:pt x="111" y="80"/>
                        </a:lnTo>
                        <a:lnTo>
                          <a:pt x="100" y="97"/>
                        </a:lnTo>
                        <a:lnTo>
                          <a:pt x="97" y="98"/>
                        </a:lnTo>
                        <a:lnTo>
                          <a:pt x="96" y="100"/>
                        </a:lnTo>
                        <a:lnTo>
                          <a:pt x="94" y="105"/>
                        </a:lnTo>
                        <a:lnTo>
                          <a:pt x="89" y="115"/>
                        </a:lnTo>
                        <a:lnTo>
                          <a:pt x="82" y="122"/>
                        </a:lnTo>
                        <a:lnTo>
                          <a:pt x="79" y="123"/>
                        </a:lnTo>
                        <a:lnTo>
                          <a:pt x="78" y="126"/>
                        </a:lnTo>
                        <a:lnTo>
                          <a:pt x="76" y="130"/>
                        </a:lnTo>
                        <a:lnTo>
                          <a:pt x="64" y="147"/>
                        </a:lnTo>
                        <a:lnTo>
                          <a:pt x="49" y="163"/>
                        </a:lnTo>
                        <a:lnTo>
                          <a:pt x="36" y="180"/>
                        </a:lnTo>
                        <a:lnTo>
                          <a:pt x="5" y="208"/>
                        </a:lnTo>
                        <a:lnTo>
                          <a:pt x="0" y="213"/>
                        </a:lnTo>
                        <a:lnTo>
                          <a:pt x="3" y="220"/>
                        </a:lnTo>
                        <a:lnTo>
                          <a:pt x="5" y="223"/>
                        </a:lnTo>
                        <a:lnTo>
                          <a:pt x="15" y="217"/>
                        </a:lnTo>
                        <a:lnTo>
                          <a:pt x="23" y="211"/>
                        </a:lnTo>
                        <a:lnTo>
                          <a:pt x="49" y="190"/>
                        </a:lnTo>
                        <a:lnTo>
                          <a:pt x="66" y="175"/>
                        </a:lnTo>
                        <a:lnTo>
                          <a:pt x="100" y="135"/>
                        </a:lnTo>
                        <a:lnTo>
                          <a:pt x="114" y="110"/>
                        </a:lnTo>
                        <a:lnTo>
                          <a:pt x="127" y="84"/>
                        </a:lnTo>
                        <a:lnTo>
                          <a:pt x="139" y="56"/>
                        </a:lnTo>
                        <a:lnTo>
                          <a:pt x="151" y="27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35" name="Freeform 1592"/>
                  <p:cNvSpPr/>
                  <p:nvPr/>
                </p:nvSpPr>
                <p:spPr>
                  <a:xfrm>
                    <a:off x="481" y="366"/>
                    <a:ext cx="49" cy="87"/>
                  </a:xfrm>
                  <a:custGeom>
                    <a:avLst/>
                    <a:gdLst>
                      <a:gd name="txL" fmla="*/ 0 w 147"/>
                      <a:gd name="txT" fmla="*/ 0 h 262"/>
                      <a:gd name="txR" fmla="*/ 147 w 147"/>
                      <a:gd name="txB" fmla="*/ 262 h 2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7" h="262">
                        <a:moveTo>
                          <a:pt x="121" y="62"/>
                        </a:moveTo>
                        <a:lnTo>
                          <a:pt x="122" y="62"/>
                        </a:lnTo>
                        <a:lnTo>
                          <a:pt x="109" y="88"/>
                        </a:lnTo>
                        <a:lnTo>
                          <a:pt x="97" y="116"/>
                        </a:lnTo>
                        <a:lnTo>
                          <a:pt x="82" y="142"/>
                        </a:lnTo>
                        <a:lnTo>
                          <a:pt x="68" y="169"/>
                        </a:lnTo>
                        <a:lnTo>
                          <a:pt x="51" y="193"/>
                        </a:lnTo>
                        <a:lnTo>
                          <a:pt x="36" y="217"/>
                        </a:lnTo>
                        <a:lnTo>
                          <a:pt x="26" y="227"/>
                        </a:lnTo>
                        <a:lnTo>
                          <a:pt x="18" y="239"/>
                        </a:lnTo>
                        <a:lnTo>
                          <a:pt x="8" y="250"/>
                        </a:lnTo>
                        <a:lnTo>
                          <a:pt x="0" y="262"/>
                        </a:lnTo>
                        <a:lnTo>
                          <a:pt x="43" y="221"/>
                        </a:lnTo>
                        <a:lnTo>
                          <a:pt x="76" y="179"/>
                        </a:lnTo>
                        <a:lnTo>
                          <a:pt x="97" y="150"/>
                        </a:lnTo>
                        <a:lnTo>
                          <a:pt x="118" y="104"/>
                        </a:lnTo>
                        <a:lnTo>
                          <a:pt x="126" y="81"/>
                        </a:lnTo>
                        <a:lnTo>
                          <a:pt x="129" y="69"/>
                        </a:lnTo>
                        <a:lnTo>
                          <a:pt x="134" y="58"/>
                        </a:lnTo>
                        <a:lnTo>
                          <a:pt x="136" y="45"/>
                        </a:lnTo>
                        <a:lnTo>
                          <a:pt x="140" y="33"/>
                        </a:lnTo>
                        <a:lnTo>
                          <a:pt x="147" y="9"/>
                        </a:lnTo>
                        <a:lnTo>
                          <a:pt x="144" y="2"/>
                        </a:lnTo>
                        <a:lnTo>
                          <a:pt x="142" y="0"/>
                        </a:lnTo>
                        <a:lnTo>
                          <a:pt x="122" y="39"/>
                        </a:lnTo>
                        <a:lnTo>
                          <a:pt x="98" y="87"/>
                        </a:lnTo>
                        <a:lnTo>
                          <a:pt x="91" y="98"/>
                        </a:lnTo>
                        <a:lnTo>
                          <a:pt x="85" y="110"/>
                        </a:lnTo>
                        <a:lnTo>
                          <a:pt x="72" y="134"/>
                        </a:lnTo>
                        <a:lnTo>
                          <a:pt x="56" y="155"/>
                        </a:lnTo>
                        <a:lnTo>
                          <a:pt x="42" y="178"/>
                        </a:lnTo>
                        <a:lnTo>
                          <a:pt x="26" y="200"/>
                        </a:lnTo>
                        <a:lnTo>
                          <a:pt x="21" y="205"/>
                        </a:lnTo>
                        <a:lnTo>
                          <a:pt x="19" y="207"/>
                        </a:lnTo>
                        <a:lnTo>
                          <a:pt x="18" y="208"/>
                        </a:lnTo>
                        <a:lnTo>
                          <a:pt x="18" y="211"/>
                        </a:lnTo>
                        <a:lnTo>
                          <a:pt x="10" y="223"/>
                        </a:lnTo>
                        <a:lnTo>
                          <a:pt x="40" y="184"/>
                        </a:lnTo>
                        <a:lnTo>
                          <a:pt x="69" y="145"/>
                        </a:lnTo>
                        <a:lnTo>
                          <a:pt x="96" y="104"/>
                        </a:lnTo>
                        <a:lnTo>
                          <a:pt x="108" y="82"/>
                        </a:lnTo>
                        <a:lnTo>
                          <a:pt x="110" y="76"/>
                        </a:lnTo>
                        <a:lnTo>
                          <a:pt x="114" y="72"/>
                        </a:lnTo>
                        <a:lnTo>
                          <a:pt x="121" y="62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36" name="Freeform 1593"/>
                  <p:cNvSpPr/>
                  <p:nvPr/>
                </p:nvSpPr>
                <p:spPr>
                  <a:xfrm>
                    <a:off x="442" y="386"/>
                    <a:ext cx="80" cy="101"/>
                  </a:xfrm>
                  <a:custGeom>
                    <a:avLst/>
                    <a:gdLst>
                      <a:gd name="txL" fmla="*/ 0 w 241"/>
                      <a:gd name="txT" fmla="*/ 0 h 301"/>
                      <a:gd name="txR" fmla="*/ 241 w 241"/>
                      <a:gd name="txB" fmla="*/ 301 h 30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1" h="301">
                        <a:moveTo>
                          <a:pt x="241" y="0"/>
                        </a:moveTo>
                        <a:lnTo>
                          <a:pt x="240" y="0"/>
                        </a:lnTo>
                        <a:lnTo>
                          <a:pt x="233" y="10"/>
                        </a:lnTo>
                        <a:lnTo>
                          <a:pt x="229" y="14"/>
                        </a:lnTo>
                        <a:lnTo>
                          <a:pt x="227" y="20"/>
                        </a:lnTo>
                        <a:lnTo>
                          <a:pt x="215" y="42"/>
                        </a:lnTo>
                        <a:lnTo>
                          <a:pt x="188" y="83"/>
                        </a:lnTo>
                        <a:lnTo>
                          <a:pt x="159" y="122"/>
                        </a:lnTo>
                        <a:lnTo>
                          <a:pt x="129" y="161"/>
                        </a:lnTo>
                        <a:lnTo>
                          <a:pt x="115" y="175"/>
                        </a:lnTo>
                        <a:lnTo>
                          <a:pt x="108" y="182"/>
                        </a:lnTo>
                        <a:lnTo>
                          <a:pt x="105" y="183"/>
                        </a:lnTo>
                        <a:lnTo>
                          <a:pt x="104" y="186"/>
                        </a:lnTo>
                        <a:lnTo>
                          <a:pt x="102" y="191"/>
                        </a:lnTo>
                        <a:lnTo>
                          <a:pt x="73" y="221"/>
                        </a:lnTo>
                        <a:lnTo>
                          <a:pt x="68" y="223"/>
                        </a:lnTo>
                        <a:lnTo>
                          <a:pt x="66" y="224"/>
                        </a:lnTo>
                        <a:lnTo>
                          <a:pt x="65" y="227"/>
                        </a:lnTo>
                        <a:lnTo>
                          <a:pt x="57" y="234"/>
                        </a:lnTo>
                        <a:lnTo>
                          <a:pt x="43" y="248"/>
                        </a:lnTo>
                        <a:lnTo>
                          <a:pt x="13" y="277"/>
                        </a:lnTo>
                        <a:lnTo>
                          <a:pt x="2" y="287"/>
                        </a:lnTo>
                        <a:lnTo>
                          <a:pt x="1" y="290"/>
                        </a:lnTo>
                        <a:lnTo>
                          <a:pt x="0" y="295"/>
                        </a:lnTo>
                        <a:lnTo>
                          <a:pt x="3" y="301"/>
                        </a:lnTo>
                        <a:lnTo>
                          <a:pt x="8" y="301"/>
                        </a:lnTo>
                        <a:lnTo>
                          <a:pt x="38" y="277"/>
                        </a:lnTo>
                        <a:lnTo>
                          <a:pt x="67" y="253"/>
                        </a:lnTo>
                        <a:lnTo>
                          <a:pt x="93" y="227"/>
                        </a:lnTo>
                        <a:lnTo>
                          <a:pt x="119" y="200"/>
                        </a:lnTo>
                        <a:lnTo>
                          <a:pt x="127" y="188"/>
                        </a:lnTo>
                        <a:lnTo>
                          <a:pt x="137" y="177"/>
                        </a:lnTo>
                        <a:lnTo>
                          <a:pt x="145" y="165"/>
                        </a:lnTo>
                        <a:lnTo>
                          <a:pt x="155" y="155"/>
                        </a:lnTo>
                        <a:lnTo>
                          <a:pt x="170" y="131"/>
                        </a:lnTo>
                        <a:lnTo>
                          <a:pt x="187" y="107"/>
                        </a:lnTo>
                        <a:lnTo>
                          <a:pt x="201" y="80"/>
                        </a:lnTo>
                        <a:lnTo>
                          <a:pt x="216" y="54"/>
                        </a:lnTo>
                        <a:lnTo>
                          <a:pt x="228" y="26"/>
                        </a:lnTo>
                        <a:lnTo>
                          <a:pt x="241" y="0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37" name="Freeform 1594"/>
                  <p:cNvSpPr/>
                  <p:nvPr/>
                </p:nvSpPr>
                <p:spPr>
                  <a:xfrm>
                    <a:off x="507" y="416"/>
                    <a:ext cx="7" cy="9"/>
                  </a:xfrm>
                  <a:custGeom>
                    <a:avLst/>
                    <a:gdLst>
                      <a:gd name="txL" fmla="*/ 0 w 21"/>
                      <a:gd name="txT" fmla="*/ 0 h 29"/>
                      <a:gd name="txR" fmla="*/ 21 w 21"/>
                      <a:gd name="txB" fmla="*/ 29 h 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" h="29">
                        <a:moveTo>
                          <a:pt x="21" y="0"/>
                        </a:moveTo>
                        <a:lnTo>
                          <a:pt x="0" y="29"/>
                        </a:lnTo>
                        <a:lnTo>
                          <a:pt x="18" y="8"/>
                        </a:lnTo>
                        <a:lnTo>
                          <a:pt x="21" y="0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38" name="Freeform 1595"/>
                  <p:cNvSpPr/>
                  <p:nvPr/>
                </p:nvSpPr>
                <p:spPr>
                  <a:xfrm>
                    <a:off x="480" y="302"/>
                    <a:ext cx="74" cy="157"/>
                  </a:xfrm>
                  <a:custGeom>
                    <a:avLst/>
                    <a:gdLst>
                      <a:gd name="txL" fmla="*/ 0 w 224"/>
                      <a:gd name="txT" fmla="*/ 0 h 469"/>
                      <a:gd name="txR" fmla="*/ 224 w 224"/>
                      <a:gd name="txB" fmla="*/ 469 h 46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4" h="469">
                        <a:moveTo>
                          <a:pt x="123" y="294"/>
                        </a:moveTo>
                        <a:lnTo>
                          <a:pt x="102" y="340"/>
                        </a:lnTo>
                        <a:lnTo>
                          <a:pt x="99" y="348"/>
                        </a:lnTo>
                        <a:lnTo>
                          <a:pt x="81" y="369"/>
                        </a:lnTo>
                        <a:lnTo>
                          <a:pt x="48" y="411"/>
                        </a:lnTo>
                        <a:lnTo>
                          <a:pt x="0" y="468"/>
                        </a:lnTo>
                        <a:lnTo>
                          <a:pt x="1" y="469"/>
                        </a:lnTo>
                        <a:lnTo>
                          <a:pt x="30" y="443"/>
                        </a:lnTo>
                        <a:lnTo>
                          <a:pt x="57" y="416"/>
                        </a:lnTo>
                        <a:lnTo>
                          <a:pt x="83" y="387"/>
                        </a:lnTo>
                        <a:lnTo>
                          <a:pt x="107" y="357"/>
                        </a:lnTo>
                        <a:lnTo>
                          <a:pt x="116" y="341"/>
                        </a:lnTo>
                        <a:lnTo>
                          <a:pt x="121" y="332"/>
                        </a:lnTo>
                        <a:lnTo>
                          <a:pt x="127" y="325"/>
                        </a:lnTo>
                        <a:lnTo>
                          <a:pt x="137" y="308"/>
                        </a:lnTo>
                        <a:lnTo>
                          <a:pt x="141" y="300"/>
                        </a:lnTo>
                        <a:lnTo>
                          <a:pt x="147" y="293"/>
                        </a:lnTo>
                        <a:lnTo>
                          <a:pt x="164" y="258"/>
                        </a:lnTo>
                        <a:lnTo>
                          <a:pt x="171" y="240"/>
                        </a:lnTo>
                        <a:lnTo>
                          <a:pt x="180" y="223"/>
                        </a:lnTo>
                        <a:lnTo>
                          <a:pt x="179" y="223"/>
                        </a:lnTo>
                        <a:lnTo>
                          <a:pt x="179" y="222"/>
                        </a:lnTo>
                        <a:lnTo>
                          <a:pt x="182" y="216"/>
                        </a:lnTo>
                        <a:lnTo>
                          <a:pt x="209" y="149"/>
                        </a:lnTo>
                        <a:lnTo>
                          <a:pt x="222" y="94"/>
                        </a:lnTo>
                        <a:lnTo>
                          <a:pt x="224" y="46"/>
                        </a:lnTo>
                        <a:lnTo>
                          <a:pt x="224" y="22"/>
                        </a:lnTo>
                        <a:lnTo>
                          <a:pt x="223" y="0"/>
                        </a:lnTo>
                        <a:lnTo>
                          <a:pt x="181" y="161"/>
                        </a:lnTo>
                        <a:lnTo>
                          <a:pt x="171" y="191"/>
                        </a:lnTo>
                        <a:lnTo>
                          <a:pt x="159" y="223"/>
                        </a:lnTo>
                        <a:lnTo>
                          <a:pt x="143" y="257"/>
                        </a:lnTo>
                        <a:lnTo>
                          <a:pt x="123" y="294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39" name="Freeform 1596"/>
                  <p:cNvSpPr/>
                  <p:nvPr/>
                </p:nvSpPr>
                <p:spPr>
                  <a:xfrm>
                    <a:off x="520" y="264"/>
                    <a:ext cx="51" cy="167"/>
                  </a:xfrm>
                  <a:custGeom>
                    <a:avLst/>
                    <a:gdLst>
                      <a:gd name="txL" fmla="*/ 0 w 153"/>
                      <a:gd name="txT" fmla="*/ 0 h 502"/>
                      <a:gd name="txR" fmla="*/ 153 w 153"/>
                      <a:gd name="txB" fmla="*/ 502 h 50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3" h="502">
                        <a:moveTo>
                          <a:pt x="143" y="0"/>
                        </a:moveTo>
                        <a:lnTo>
                          <a:pt x="132" y="32"/>
                        </a:lnTo>
                        <a:lnTo>
                          <a:pt x="125" y="68"/>
                        </a:lnTo>
                        <a:lnTo>
                          <a:pt x="117" y="104"/>
                        </a:lnTo>
                        <a:lnTo>
                          <a:pt x="113" y="143"/>
                        </a:lnTo>
                        <a:lnTo>
                          <a:pt x="102" y="209"/>
                        </a:lnTo>
                        <a:lnTo>
                          <a:pt x="89" y="264"/>
                        </a:lnTo>
                        <a:lnTo>
                          <a:pt x="69" y="319"/>
                        </a:lnTo>
                        <a:lnTo>
                          <a:pt x="72" y="318"/>
                        </a:lnTo>
                        <a:lnTo>
                          <a:pt x="73" y="317"/>
                        </a:lnTo>
                        <a:lnTo>
                          <a:pt x="74" y="331"/>
                        </a:lnTo>
                        <a:lnTo>
                          <a:pt x="74" y="347"/>
                        </a:lnTo>
                        <a:lnTo>
                          <a:pt x="74" y="350"/>
                        </a:lnTo>
                        <a:lnTo>
                          <a:pt x="66" y="369"/>
                        </a:lnTo>
                        <a:lnTo>
                          <a:pt x="59" y="390"/>
                        </a:lnTo>
                        <a:lnTo>
                          <a:pt x="41" y="428"/>
                        </a:lnTo>
                        <a:lnTo>
                          <a:pt x="38" y="429"/>
                        </a:lnTo>
                        <a:lnTo>
                          <a:pt x="37" y="432"/>
                        </a:lnTo>
                        <a:lnTo>
                          <a:pt x="35" y="437"/>
                        </a:lnTo>
                        <a:lnTo>
                          <a:pt x="30" y="446"/>
                        </a:lnTo>
                        <a:lnTo>
                          <a:pt x="20" y="465"/>
                        </a:lnTo>
                        <a:lnTo>
                          <a:pt x="18" y="466"/>
                        </a:lnTo>
                        <a:lnTo>
                          <a:pt x="17" y="469"/>
                        </a:lnTo>
                        <a:lnTo>
                          <a:pt x="14" y="474"/>
                        </a:lnTo>
                        <a:lnTo>
                          <a:pt x="9" y="483"/>
                        </a:lnTo>
                        <a:lnTo>
                          <a:pt x="0" y="502"/>
                        </a:lnTo>
                        <a:lnTo>
                          <a:pt x="44" y="443"/>
                        </a:lnTo>
                        <a:lnTo>
                          <a:pt x="48" y="441"/>
                        </a:lnTo>
                        <a:lnTo>
                          <a:pt x="75" y="381"/>
                        </a:lnTo>
                        <a:lnTo>
                          <a:pt x="86" y="365"/>
                        </a:lnTo>
                        <a:lnTo>
                          <a:pt x="96" y="347"/>
                        </a:lnTo>
                        <a:lnTo>
                          <a:pt x="103" y="326"/>
                        </a:lnTo>
                        <a:lnTo>
                          <a:pt x="105" y="314"/>
                        </a:lnTo>
                        <a:lnTo>
                          <a:pt x="105" y="311"/>
                        </a:lnTo>
                        <a:lnTo>
                          <a:pt x="107" y="308"/>
                        </a:lnTo>
                        <a:lnTo>
                          <a:pt x="109" y="303"/>
                        </a:lnTo>
                        <a:lnTo>
                          <a:pt x="108" y="305"/>
                        </a:lnTo>
                        <a:lnTo>
                          <a:pt x="90" y="342"/>
                        </a:lnTo>
                        <a:lnTo>
                          <a:pt x="114" y="263"/>
                        </a:lnTo>
                        <a:lnTo>
                          <a:pt x="133" y="183"/>
                        </a:lnTo>
                        <a:lnTo>
                          <a:pt x="139" y="143"/>
                        </a:lnTo>
                        <a:lnTo>
                          <a:pt x="141" y="122"/>
                        </a:lnTo>
                        <a:lnTo>
                          <a:pt x="145" y="103"/>
                        </a:lnTo>
                        <a:lnTo>
                          <a:pt x="150" y="62"/>
                        </a:lnTo>
                        <a:lnTo>
                          <a:pt x="153" y="21"/>
                        </a:lnTo>
                        <a:lnTo>
                          <a:pt x="153" y="19"/>
                        </a:lnTo>
                        <a:lnTo>
                          <a:pt x="152" y="12"/>
                        </a:lnTo>
                        <a:lnTo>
                          <a:pt x="150" y="7"/>
                        </a:lnTo>
                        <a:lnTo>
                          <a:pt x="146" y="2"/>
                        </a:lnTo>
                        <a:lnTo>
                          <a:pt x="143" y="0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40" name="Freeform 1597"/>
                  <p:cNvSpPr/>
                  <p:nvPr/>
                </p:nvSpPr>
                <p:spPr>
                  <a:xfrm>
                    <a:off x="443" y="336"/>
                    <a:ext cx="93" cy="143"/>
                  </a:xfrm>
                  <a:custGeom>
                    <a:avLst/>
                    <a:gdLst>
                      <a:gd name="txL" fmla="*/ 0 w 281"/>
                      <a:gd name="txT" fmla="*/ 0 h 427"/>
                      <a:gd name="txR" fmla="*/ 281 w 281"/>
                      <a:gd name="txB" fmla="*/ 427 h 42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1" h="427">
                        <a:moveTo>
                          <a:pt x="281" y="0"/>
                        </a:moveTo>
                        <a:lnTo>
                          <a:pt x="280" y="0"/>
                        </a:lnTo>
                        <a:lnTo>
                          <a:pt x="252" y="60"/>
                        </a:lnTo>
                        <a:lnTo>
                          <a:pt x="238" y="89"/>
                        </a:lnTo>
                        <a:lnTo>
                          <a:pt x="224" y="119"/>
                        </a:lnTo>
                        <a:lnTo>
                          <a:pt x="207" y="146"/>
                        </a:lnTo>
                        <a:lnTo>
                          <a:pt x="191" y="175"/>
                        </a:lnTo>
                        <a:lnTo>
                          <a:pt x="156" y="230"/>
                        </a:lnTo>
                        <a:lnTo>
                          <a:pt x="153" y="233"/>
                        </a:lnTo>
                        <a:lnTo>
                          <a:pt x="150" y="236"/>
                        </a:lnTo>
                        <a:lnTo>
                          <a:pt x="146" y="243"/>
                        </a:lnTo>
                        <a:lnTo>
                          <a:pt x="136" y="258"/>
                        </a:lnTo>
                        <a:lnTo>
                          <a:pt x="116" y="287"/>
                        </a:lnTo>
                        <a:lnTo>
                          <a:pt x="94" y="314"/>
                        </a:lnTo>
                        <a:lnTo>
                          <a:pt x="72" y="343"/>
                        </a:lnTo>
                        <a:lnTo>
                          <a:pt x="8" y="415"/>
                        </a:lnTo>
                        <a:lnTo>
                          <a:pt x="0" y="422"/>
                        </a:lnTo>
                        <a:lnTo>
                          <a:pt x="5" y="426"/>
                        </a:lnTo>
                        <a:lnTo>
                          <a:pt x="10" y="427"/>
                        </a:lnTo>
                        <a:lnTo>
                          <a:pt x="40" y="398"/>
                        </a:lnTo>
                        <a:lnTo>
                          <a:pt x="54" y="384"/>
                        </a:lnTo>
                        <a:lnTo>
                          <a:pt x="62" y="377"/>
                        </a:lnTo>
                        <a:lnTo>
                          <a:pt x="63" y="374"/>
                        </a:lnTo>
                        <a:lnTo>
                          <a:pt x="65" y="373"/>
                        </a:lnTo>
                        <a:lnTo>
                          <a:pt x="70" y="371"/>
                        </a:lnTo>
                        <a:lnTo>
                          <a:pt x="99" y="341"/>
                        </a:lnTo>
                        <a:lnTo>
                          <a:pt x="101" y="336"/>
                        </a:lnTo>
                        <a:lnTo>
                          <a:pt x="102" y="333"/>
                        </a:lnTo>
                        <a:lnTo>
                          <a:pt x="105" y="332"/>
                        </a:lnTo>
                        <a:lnTo>
                          <a:pt x="112" y="325"/>
                        </a:lnTo>
                        <a:lnTo>
                          <a:pt x="126" y="311"/>
                        </a:lnTo>
                        <a:lnTo>
                          <a:pt x="134" y="299"/>
                        </a:lnTo>
                        <a:lnTo>
                          <a:pt x="134" y="296"/>
                        </a:lnTo>
                        <a:lnTo>
                          <a:pt x="135" y="295"/>
                        </a:lnTo>
                        <a:lnTo>
                          <a:pt x="137" y="293"/>
                        </a:lnTo>
                        <a:lnTo>
                          <a:pt x="142" y="288"/>
                        </a:lnTo>
                        <a:lnTo>
                          <a:pt x="158" y="266"/>
                        </a:lnTo>
                        <a:lnTo>
                          <a:pt x="172" y="243"/>
                        </a:lnTo>
                        <a:lnTo>
                          <a:pt x="188" y="222"/>
                        </a:lnTo>
                        <a:lnTo>
                          <a:pt x="201" y="198"/>
                        </a:lnTo>
                        <a:lnTo>
                          <a:pt x="207" y="186"/>
                        </a:lnTo>
                        <a:lnTo>
                          <a:pt x="214" y="175"/>
                        </a:lnTo>
                        <a:lnTo>
                          <a:pt x="238" y="127"/>
                        </a:lnTo>
                        <a:lnTo>
                          <a:pt x="262" y="65"/>
                        </a:lnTo>
                        <a:lnTo>
                          <a:pt x="281" y="0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41" name="Freeform 1598"/>
                  <p:cNvSpPr/>
                  <p:nvPr/>
                </p:nvSpPr>
                <p:spPr>
                  <a:xfrm>
                    <a:off x="522" y="358"/>
                    <a:ext cx="8" cy="21"/>
                  </a:xfrm>
                  <a:custGeom>
                    <a:avLst/>
                    <a:gdLst>
                      <a:gd name="txL" fmla="*/ 0 w 25"/>
                      <a:gd name="txT" fmla="*/ 0 h 62"/>
                      <a:gd name="txR" fmla="*/ 25 w 25"/>
                      <a:gd name="txB" fmla="*/ 62 h 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62">
                        <a:moveTo>
                          <a:pt x="24" y="6"/>
                        </a:moveTo>
                        <a:lnTo>
                          <a:pt x="24" y="0"/>
                        </a:lnTo>
                        <a:lnTo>
                          <a:pt x="0" y="62"/>
                        </a:lnTo>
                        <a:lnTo>
                          <a:pt x="20" y="23"/>
                        </a:lnTo>
                        <a:lnTo>
                          <a:pt x="25" y="8"/>
                        </a:lnTo>
                        <a:lnTo>
                          <a:pt x="24" y="6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42" name="Freeform 1599"/>
                  <p:cNvSpPr/>
                  <p:nvPr/>
                </p:nvSpPr>
                <p:spPr>
                  <a:xfrm>
                    <a:off x="488" y="404"/>
                    <a:ext cx="55" cy="67"/>
                  </a:xfrm>
                  <a:custGeom>
                    <a:avLst/>
                    <a:gdLst>
                      <a:gd name="txL" fmla="*/ 0 w 165"/>
                      <a:gd name="txT" fmla="*/ 0 h 201"/>
                      <a:gd name="txR" fmla="*/ 165 w 165"/>
                      <a:gd name="txB" fmla="*/ 201 h 20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5" h="201">
                        <a:moveTo>
                          <a:pt x="144" y="21"/>
                        </a:moveTo>
                        <a:lnTo>
                          <a:pt x="140" y="23"/>
                        </a:lnTo>
                        <a:lnTo>
                          <a:pt x="96" y="82"/>
                        </a:lnTo>
                        <a:lnTo>
                          <a:pt x="0" y="201"/>
                        </a:lnTo>
                        <a:lnTo>
                          <a:pt x="3" y="199"/>
                        </a:lnTo>
                        <a:lnTo>
                          <a:pt x="11" y="192"/>
                        </a:lnTo>
                        <a:lnTo>
                          <a:pt x="12" y="189"/>
                        </a:lnTo>
                        <a:lnTo>
                          <a:pt x="14" y="188"/>
                        </a:lnTo>
                        <a:lnTo>
                          <a:pt x="19" y="186"/>
                        </a:lnTo>
                        <a:lnTo>
                          <a:pt x="36" y="174"/>
                        </a:lnTo>
                        <a:lnTo>
                          <a:pt x="50" y="159"/>
                        </a:lnTo>
                        <a:lnTo>
                          <a:pt x="57" y="152"/>
                        </a:lnTo>
                        <a:lnTo>
                          <a:pt x="59" y="150"/>
                        </a:lnTo>
                        <a:lnTo>
                          <a:pt x="61" y="148"/>
                        </a:lnTo>
                        <a:lnTo>
                          <a:pt x="66" y="146"/>
                        </a:lnTo>
                        <a:lnTo>
                          <a:pt x="68" y="141"/>
                        </a:lnTo>
                        <a:lnTo>
                          <a:pt x="69" y="139"/>
                        </a:lnTo>
                        <a:lnTo>
                          <a:pt x="72" y="138"/>
                        </a:lnTo>
                        <a:lnTo>
                          <a:pt x="79" y="130"/>
                        </a:lnTo>
                        <a:lnTo>
                          <a:pt x="93" y="116"/>
                        </a:lnTo>
                        <a:lnTo>
                          <a:pt x="120" y="84"/>
                        </a:lnTo>
                        <a:lnTo>
                          <a:pt x="161" y="18"/>
                        </a:lnTo>
                        <a:lnTo>
                          <a:pt x="162" y="15"/>
                        </a:lnTo>
                        <a:lnTo>
                          <a:pt x="165" y="0"/>
                        </a:lnTo>
                        <a:lnTo>
                          <a:pt x="163" y="1"/>
                        </a:lnTo>
                        <a:lnTo>
                          <a:pt x="156" y="14"/>
                        </a:lnTo>
                        <a:lnTo>
                          <a:pt x="144" y="21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43" name="Freeform 1600"/>
                  <p:cNvSpPr/>
                  <p:nvPr/>
                </p:nvSpPr>
                <p:spPr>
                  <a:xfrm>
                    <a:off x="117" y="92"/>
                    <a:ext cx="111" cy="172"/>
                  </a:xfrm>
                  <a:custGeom>
                    <a:avLst/>
                    <a:gdLst>
                      <a:gd name="txL" fmla="*/ 0 w 334"/>
                      <a:gd name="txT" fmla="*/ 0 h 516"/>
                      <a:gd name="txR" fmla="*/ 334 w 334"/>
                      <a:gd name="txB" fmla="*/ 516 h 5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4" h="516">
                        <a:moveTo>
                          <a:pt x="178" y="378"/>
                        </a:moveTo>
                        <a:lnTo>
                          <a:pt x="173" y="372"/>
                        </a:lnTo>
                        <a:lnTo>
                          <a:pt x="126" y="313"/>
                        </a:lnTo>
                        <a:lnTo>
                          <a:pt x="96" y="264"/>
                        </a:lnTo>
                        <a:lnTo>
                          <a:pt x="83" y="239"/>
                        </a:lnTo>
                        <a:lnTo>
                          <a:pt x="72" y="215"/>
                        </a:lnTo>
                        <a:lnTo>
                          <a:pt x="51" y="164"/>
                        </a:lnTo>
                        <a:lnTo>
                          <a:pt x="42" y="138"/>
                        </a:lnTo>
                        <a:lnTo>
                          <a:pt x="36" y="113"/>
                        </a:lnTo>
                        <a:lnTo>
                          <a:pt x="26" y="65"/>
                        </a:lnTo>
                        <a:lnTo>
                          <a:pt x="20" y="18"/>
                        </a:lnTo>
                        <a:lnTo>
                          <a:pt x="20" y="16"/>
                        </a:lnTo>
                        <a:lnTo>
                          <a:pt x="20" y="12"/>
                        </a:lnTo>
                        <a:lnTo>
                          <a:pt x="18" y="0"/>
                        </a:lnTo>
                        <a:lnTo>
                          <a:pt x="17" y="1"/>
                        </a:lnTo>
                        <a:lnTo>
                          <a:pt x="17" y="2"/>
                        </a:lnTo>
                        <a:lnTo>
                          <a:pt x="9" y="17"/>
                        </a:lnTo>
                        <a:lnTo>
                          <a:pt x="3" y="30"/>
                        </a:lnTo>
                        <a:lnTo>
                          <a:pt x="2" y="44"/>
                        </a:lnTo>
                        <a:lnTo>
                          <a:pt x="0" y="59"/>
                        </a:lnTo>
                        <a:lnTo>
                          <a:pt x="4" y="76"/>
                        </a:lnTo>
                        <a:lnTo>
                          <a:pt x="3" y="92"/>
                        </a:lnTo>
                        <a:lnTo>
                          <a:pt x="14" y="137"/>
                        </a:lnTo>
                        <a:lnTo>
                          <a:pt x="27" y="181"/>
                        </a:lnTo>
                        <a:lnTo>
                          <a:pt x="42" y="223"/>
                        </a:lnTo>
                        <a:lnTo>
                          <a:pt x="63" y="264"/>
                        </a:lnTo>
                        <a:lnTo>
                          <a:pt x="84" y="302"/>
                        </a:lnTo>
                        <a:lnTo>
                          <a:pt x="110" y="341"/>
                        </a:lnTo>
                        <a:lnTo>
                          <a:pt x="137" y="377"/>
                        </a:lnTo>
                        <a:lnTo>
                          <a:pt x="152" y="393"/>
                        </a:lnTo>
                        <a:lnTo>
                          <a:pt x="168" y="411"/>
                        </a:lnTo>
                        <a:lnTo>
                          <a:pt x="188" y="438"/>
                        </a:lnTo>
                        <a:lnTo>
                          <a:pt x="237" y="480"/>
                        </a:lnTo>
                        <a:lnTo>
                          <a:pt x="261" y="492"/>
                        </a:lnTo>
                        <a:lnTo>
                          <a:pt x="274" y="497"/>
                        </a:lnTo>
                        <a:lnTo>
                          <a:pt x="290" y="503"/>
                        </a:lnTo>
                        <a:lnTo>
                          <a:pt x="334" y="516"/>
                        </a:lnTo>
                        <a:lnTo>
                          <a:pt x="275" y="483"/>
                        </a:lnTo>
                        <a:lnTo>
                          <a:pt x="220" y="447"/>
                        </a:lnTo>
                        <a:lnTo>
                          <a:pt x="204" y="435"/>
                        </a:lnTo>
                        <a:lnTo>
                          <a:pt x="192" y="423"/>
                        </a:lnTo>
                        <a:lnTo>
                          <a:pt x="180" y="410"/>
                        </a:lnTo>
                        <a:lnTo>
                          <a:pt x="172" y="397"/>
                        </a:lnTo>
                        <a:lnTo>
                          <a:pt x="174" y="397"/>
                        </a:lnTo>
                        <a:lnTo>
                          <a:pt x="208" y="421"/>
                        </a:lnTo>
                        <a:lnTo>
                          <a:pt x="194" y="398"/>
                        </a:lnTo>
                        <a:lnTo>
                          <a:pt x="178" y="378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44" name="Freeform 1601"/>
                  <p:cNvSpPr/>
                  <p:nvPr/>
                </p:nvSpPr>
                <p:spPr>
                  <a:xfrm>
                    <a:off x="175" y="216"/>
                    <a:ext cx="172" cy="66"/>
                  </a:xfrm>
                  <a:custGeom>
                    <a:avLst/>
                    <a:gdLst>
                      <a:gd name="txL" fmla="*/ 0 w 517"/>
                      <a:gd name="txT" fmla="*/ 0 h 198"/>
                      <a:gd name="txR" fmla="*/ 517 w 517"/>
                      <a:gd name="txB" fmla="*/ 198 h 1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17" h="198">
                        <a:moveTo>
                          <a:pt x="0" y="0"/>
                        </a:moveTo>
                        <a:lnTo>
                          <a:pt x="5" y="6"/>
                        </a:lnTo>
                        <a:lnTo>
                          <a:pt x="21" y="26"/>
                        </a:lnTo>
                        <a:lnTo>
                          <a:pt x="35" y="49"/>
                        </a:lnTo>
                        <a:lnTo>
                          <a:pt x="117" y="97"/>
                        </a:lnTo>
                        <a:lnTo>
                          <a:pt x="198" y="123"/>
                        </a:lnTo>
                        <a:lnTo>
                          <a:pt x="282" y="147"/>
                        </a:lnTo>
                        <a:lnTo>
                          <a:pt x="366" y="167"/>
                        </a:lnTo>
                        <a:lnTo>
                          <a:pt x="453" y="181"/>
                        </a:lnTo>
                        <a:lnTo>
                          <a:pt x="455" y="181"/>
                        </a:lnTo>
                        <a:lnTo>
                          <a:pt x="459" y="183"/>
                        </a:lnTo>
                        <a:lnTo>
                          <a:pt x="460" y="186"/>
                        </a:lnTo>
                        <a:lnTo>
                          <a:pt x="462" y="191"/>
                        </a:lnTo>
                        <a:lnTo>
                          <a:pt x="462" y="197"/>
                        </a:lnTo>
                        <a:lnTo>
                          <a:pt x="517" y="198"/>
                        </a:lnTo>
                        <a:lnTo>
                          <a:pt x="514" y="189"/>
                        </a:lnTo>
                        <a:lnTo>
                          <a:pt x="513" y="181"/>
                        </a:lnTo>
                        <a:lnTo>
                          <a:pt x="511" y="162"/>
                        </a:lnTo>
                        <a:lnTo>
                          <a:pt x="511" y="158"/>
                        </a:lnTo>
                        <a:lnTo>
                          <a:pt x="461" y="159"/>
                        </a:lnTo>
                        <a:lnTo>
                          <a:pt x="412" y="158"/>
                        </a:lnTo>
                        <a:lnTo>
                          <a:pt x="361" y="153"/>
                        </a:lnTo>
                        <a:lnTo>
                          <a:pt x="313" y="146"/>
                        </a:lnTo>
                        <a:lnTo>
                          <a:pt x="264" y="134"/>
                        </a:lnTo>
                        <a:lnTo>
                          <a:pt x="216" y="120"/>
                        </a:lnTo>
                        <a:lnTo>
                          <a:pt x="168" y="101"/>
                        </a:lnTo>
                        <a:lnTo>
                          <a:pt x="121" y="80"/>
                        </a:lnTo>
                        <a:lnTo>
                          <a:pt x="88" y="61"/>
                        </a:lnTo>
                        <a:lnTo>
                          <a:pt x="57" y="42"/>
                        </a:lnTo>
                        <a:lnTo>
                          <a:pt x="27" y="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45" name="Freeform 1602"/>
                  <p:cNvSpPr/>
                  <p:nvPr/>
                </p:nvSpPr>
                <p:spPr>
                  <a:xfrm>
                    <a:off x="190" y="130"/>
                    <a:ext cx="69" cy="60"/>
                  </a:xfrm>
                  <a:custGeom>
                    <a:avLst/>
                    <a:gdLst>
                      <a:gd name="txL" fmla="*/ 0 w 206"/>
                      <a:gd name="txT" fmla="*/ 0 h 181"/>
                      <a:gd name="txR" fmla="*/ 206 w 206"/>
                      <a:gd name="txB" fmla="*/ 181 h 18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6" h="181">
                        <a:moveTo>
                          <a:pt x="37" y="43"/>
                        </a:move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30" y="39"/>
                        </a:lnTo>
                        <a:lnTo>
                          <a:pt x="46" y="57"/>
                        </a:lnTo>
                        <a:lnTo>
                          <a:pt x="64" y="77"/>
                        </a:lnTo>
                        <a:lnTo>
                          <a:pt x="101" y="110"/>
                        </a:lnTo>
                        <a:lnTo>
                          <a:pt x="120" y="126"/>
                        </a:lnTo>
                        <a:lnTo>
                          <a:pt x="142" y="141"/>
                        </a:lnTo>
                        <a:lnTo>
                          <a:pt x="173" y="162"/>
                        </a:lnTo>
                        <a:lnTo>
                          <a:pt x="206" y="181"/>
                        </a:lnTo>
                        <a:lnTo>
                          <a:pt x="161" y="150"/>
                        </a:lnTo>
                        <a:lnTo>
                          <a:pt x="119" y="117"/>
                        </a:lnTo>
                        <a:lnTo>
                          <a:pt x="77" y="81"/>
                        </a:lnTo>
                        <a:lnTo>
                          <a:pt x="37" y="43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46" name="Freeform 1603"/>
                  <p:cNvSpPr/>
                  <p:nvPr/>
                </p:nvSpPr>
                <p:spPr>
                  <a:xfrm>
                    <a:off x="264" y="183"/>
                    <a:ext cx="66" cy="30"/>
                  </a:xfrm>
                  <a:custGeom>
                    <a:avLst/>
                    <a:gdLst>
                      <a:gd name="txL" fmla="*/ 0 w 198"/>
                      <a:gd name="txT" fmla="*/ 0 h 91"/>
                      <a:gd name="txR" fmla="*/ 198 w 198"/>
                      <a:gd name="txB" fmla="*/ 91 h 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8" h="91">
                        <a:moveTo>
                          <a:pt x="98" y="47"/>
                        </a:moveTo>
                        <a:lnTo>
                          <a:pt x="47" y="24"/>
                        </a:lnTo>
                        <a:lnTo>
                          <a:pt x="0" y="0"/>
                        </a:lnTo>
                        <a:lnTo>
                          <a:pt x="46" y="27"/>
                        </a:lnTo>
                        <a:lnTo>
                          <a:pt x="94" y="51"/>
                        </a:lnTo>
                        <a:lnTo>
                          <a:pt x="143" y="71"/>
                        </a:lnTo>
                        <a:lnTo>
                          <a:pt x="194" y="89"/>
                        </a:lnTo>
                        <a:lnTo>
                          <a:pt x="198" y="91"/>
                        </a:lnTo>
                        <a:lnTo>
                          <a:pt x="148" y="67"/>
                        </a:lnTo>
                        <a:lnTo>
                          <a:pt x="98" y="47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47" name="Freeform 1604"/>
                  <p:cNvSpPr/>
                  <p:nvPr/>
                </p:nvSpPr>
                <p:spPr>
                  <a:xfrm>
                    <a:off x="118" y="58"/>
                    <a:ext cx="5" cy="40"/>
                  </a:xfrm>
                  <a:custGeom>
                    <a:avLst/>
                    <a:gdLst>
                      <a:gd name="txL" fmla="*/ 0 w 14"/>
                      <a:gd name="txT" fmla="*/ 0 h 119"/>
                      <a:gd name="txR" fmla="*/ 14 w 14"/>
                      <a:gd name="txB" fmla="*/ 119 h 1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19">
                        <a:moveTo>
                          <a:pt x="6" y="119"/>
                        </a:moveTo>
                        <a:lnTo>
                          <a:pt x="14" y="104"/>
                        </a:lnTo>
                        <a:lnTo>
                          <a:pt x="6" y="74"/>
                        </a:lnTo>
                        <a:lnTo>
                          <a:pt x="3" y="47"/>
                        </a:lnTo>
                        <a:lnTo>
                          <a:pt x="6" y="22"/>
                        </a:lnTo>
                        <a:lnTo>
                          <a:pt x="8" y="10"/>
                        </a:lnTo>
                        <a:lnTo>
                          <a:pt x="14" y="0"/>
                        </a:lnTo>
                        <a:lnTo>
                          <a:pt x="7" y="8"/>
                        </a:lnTo>
                        <a:lnTo>
                          <a:pt x="3" y="20"/>
                        </a:lnTo>
                        <a:lnTo>
                          <a:pt x="0" y="32"/>
                        </a:lnTo>
                        <a:lnTo>
                          <a:pt x="0" y="47"/>
                        </a:lnTo>
                        <a:lnTo>
                          <a:pt x="0" y="83"/>
                        </a:lnTo>
                        <a:lnTo>
                          <a:pt x="6" y="119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48" name="Freeform 1605"/>
                  <p:cNvSpPr/>
                  <p:nvPr/>
                </p:nvSpPr>
                <p:spPr>
                  <a:xfrm>
                    <a:off x="124" y="96"/>
                    <a:ext cx="147" cy="148"/>
                  </a:xfrm>
                  <a:custGeom>
                    <a:avLst/>
                    <a:gdLst>
                      <a:gd name="txL" fmla="*/ 0 w 442"/>
                      <a:gd name="txT" fmla="*/ 0 h 445"/>
                      <a:gd name="txR" fmla="*/ 442 w 442"/>
                      <a:gd name="txB" fmla="*/ 445 h 4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2" h="445">
                        <a:moveTo>
                          <a:pt x="0" y="4"/>
                        </a:moveTo>
                        <a:lnTo>
                          <a:pt x="0" y="6"/>
                        </a:lnTo>
                        <a:lnTo>
                          <a:pt x="6" y="53"/>
                        </a:lnTo>
                        <a:lnTo>
                          <a:pt x="16" y="101"/>
                        </a:lnTo>
                        <a:lnTo>
                          <a:pt x="30" y="129"/>
                        </a:lnTo>
                        <a:lnTo>
                          <a:pt x="45" y="159"/>
                        </a:lnTo>
                        <a:lnTo>
                          <a:pt x="80" y="215"/>
                        </a:lnTo>
                        <a:lnTo>
                          <a:pt x="82" y="215"/>
                        </a:lnTo>
                        <a:lnTo>
                          <a:pt x="86" y="216"/>
                        </a:lnTo>
                        <a:lnTo>
                          <a:pt x="87" y="218"/>
                        </a:lnTo>
                        <a:lnTo>
                          <a:pt x="98" y="239"/>
                        </a:lnTo>
                        <a:lnTo>
                          <a:pt x="123" y="269"/>
                        </a:lnTo>
                        <a:lnTo>
                          <a:pt x="152" y="299"/>
                        </a:lnTo>
                        <a:lnTo>
                          <a:pt x="182" y="326"/>
                        </a:lnTo>
                        <a:lnTo>
                          <a:pt x="216" y="351"/>
                        </a:lnTo>
                        <a:lnTo>
                          <a:pt x="249" y="374"/>
                        </a:lnTo>
                        <a:lnTo>
                          <a:pt x="286" y="395"/>
                        </a:lnTo>
                        <a:lnTo>
                          <a:pt x="325" y="413"/>
                        </a:lnTo>
                        <a:lnTo>
                          <a:pt x="367" y="431"/>
                        </a:lnTo>
                        <a:lnTo>
                          <a:pt x="386" y="437"/>
                        </a:lnTo>
                        <a:lnTo>
                          <a:pt x="406" y="441"/>
                        </a:lnTo>
                        <a:lnTo>
                          <a:pt x="424" y="444"/>
                        </a:lnTo>
                        <a:lnTo>
                          <a:pt x="433" y="444"/>
                        </a:lnTo>
                        <a:lnTo>
                          <a:pt x="442" y="445"/>
                        </a:lnTo>
                        <a:lnTo>
                          <a:pt x="439" y="438"/>
                        </a:lnTo>
                        <a:lnTo>
                          <a:pt x="435" y="433"/>
                        </a:lnTo>
                        <a:lnTo>
                          <a:pt x="429" y="428"/>
                        </a:lnTo>
                        <a:lnTo>
                          <a:pt x="423" y="426"/>
                        </a:lnTo>
                        <a:lnTo>
                          <a:pt x="382" y="408"/>
                        </a:lnTo>
                        <a:lnTo>
                          <a:pt x="343" y="386"/>
                        </a:lnTo>
                        <a:lnTo>
                          <a:pt x="302" y="361"/>
                        </a:lnTo>
                        <a:lnTo>
                          <a:pt x="264" y="332"/>
                        </a:lnTo>
                        <a:lnTo>
                          <a:pt x="223" y="297"/>
                        </a:lnTo>
                        <a:lnTo>
                          <a:pt x="184" y="259"/>
                        </a:lnTo>
                        <a:lnTo>
                          <a:pt x="145" y="217"/>
                        </a:lnTo>
                        <a:lnTo>
                          <a:pt x="106" y="171"/>
                        </a:lnTo>
                        <a:lnTo>
                          <a:pt x="69" y="122"/>
                        </a:lnTo>
                        <a:lnTo>
                          <a:pt x="39" y="78"/>
                        </a:lnTo>
                        <a:lnTo>
                          <a:pt x="26" y="56"/>
                        </a:lnTo>
                        <a:lnTo>
                          <a:pt x="15" y="37"/>
                        </a:lnTo>
                        <a:lnTo>
                          <a:pt x="0" y="0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49" name="Freeform 1606"/>
                  <p:cNvSpPr/>
                  <p:nvPr/>
                </p:nvSpPr>
                <p:spPr>
                  <a:xfrm>
                    <a:off x="20" y="208"/>
                    <a:ext cx="11" cy="112"/>
                  </a:xfrm>
                  <a:custGeom>
                    <a:avLst/>
                    <a:gdLst>
                      <a:gd name="txL" fmla="*/ 0 w 34"/>
                      <a:gd name="txT" fmla="*/ 0 h 338"/>
                      <a:gd name="txR" fmla="*/ 34 w 34"/>
                      <a:gd name="txB" fmla="*/ 338 h 3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" h="338">
                        <a:moveTo>
                          <a:pt x="6" y="0"/>
                        </a:moveTo>
                        <a:lnTo>
                          <a:pt x="4" y="2"/>
                        </a:lnTo>
                        <a:lnTo>
                          <a:pt x="0" y="32"/>
                        </a:lnTo>
                        <a:lnTo>
                          <a:pt x="3" y="109"/>
                        </a:lnTo>
                        <a:lnTo>
                          <a:pt x="9" y="186"/>
                        </a:lnTo>
                        <a:lnTo>
                          <a:pt x="18" y="261"/>
                        </a:lnTo>
                        <a:lnTo>
                          <a:pt x="31" y="338"/>
                        </a:lnTo>
                        <a:lnTo>
                          <a:pt x="34" y="333"/>
                        </a:lnTo>
                        <a:lnTo>
                          <a:pt x="21" y="249"/>
                        </a:lnTo>
                        <a:lnTo>
                          <a:pt x="13" y="165"/>
                        </a:lnTo>
                        <a:lnTo>
                          <a:pt x="7" y="81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50" name="Freeform 1607"/>
                  <p:cNvSpPr/>
                  <p:nvPr/>
                </p:nvSpPr>
                <p:spPr>
                  <a:xfrm>
                    <a:off x="14" y="218"/>
                    <a:ext cx="16" cy="113"/>
                  </a:xfrm>
                  <a:custGeom>
                    <a:avLst/>
                    <a:gdLst>
                      <a:gd name="txL" fmla="*/ 0 w 47"/>
                      <a:gd name="txT" fmla="*/ 0 h 338"/>
                      <a:gd name="txR" fmla="*/ 47 w 47"/>
                      <a:gd name="txB" fmla="*/ 338 h 3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7" h="338">
                        <a:moveTo>
                          <a:pt x="16" y="1"/>
                        </a:moveTo>
                        <a:lnTo>
                          <a:pt x="16" y="0"/>
                        </a:lnTo>
                        <a:lnTo>
                          <a:pt x="14" y="0"/>
                        </a:lnTo>
                        <a:lnTo>
                          <a:pt x="8" y="3"/>
                        </a:lnTo>
                        <a:lnTo>
                          <a:pt x="5" y="9"/>
                        </a:lnTo>
                        <a:lnTo>
                          <a:pt x="1" y="99"/>
                        </a:lnTo>
                        <a:lnTo>
                          <a:pt x="0" y="301"/>
                        </a:lnTo>
                        <a:lnTo>
                          <a:pt x="8" y="269"/>
                        </a:lnTo>
                        <a:lnTo>
                          <a:pt x="10" y="237"/>
                        </a:lnTo>
                        <a:lnTo>
                          <a:pt x="7" y="209"/>
                        </a:lnTo>
                        <a:lnTo>
                          <a:pt x="10" y="207"/>
                        </a:lnTo>
                        <a:lnTo>
                          <a:pt x="12" y="215"/>
                        </a:lnTo>
                        <a:lnTo>
                          <a:pt x="7" y="143"/>
                        </a:lnTo>
                        <a:lnTo>
                          <a:pt x="10" y="73"/>
                        </a:lnTo>
                        <a:lnTo>
                          <a:pt x="6" y="59"/>
                        </a:lnTo>
                        <a:lnTo>
                          <a:pt x="6" y="55"/>
                        </a:lnTo>
                        <a:lnTo>
                          <a:pt x="10" y="55"/>
                        </a:lnTo>
                        <a:lnTo>
                          <a:pt x="11" y="56"/>
                        </a:lnTo>
                        <a:lnTo>
                          <a:pt x="12" y="59"/>
                        </a:lnTo>
                        <a:lnTo>
                          <a:pt x="13" y="61"/>
                        </a:lnTo>
                        <a:lnTo>
                          <a:pt x="12" y="61"/>
                        </a:lnTo>
                        <a:lnTo>
                          <a:pt x="10" y="60"/>
                        </a:lnTo>
                        <a:lnTo>
                          <a:pt x="8" y="60"/>
                        </a:lnTo>
                        <a:lnTo>
                          <a:pt x="7" y="61"/>
                        </a:lnTo>
                        <a:lnTo>
                          <a:pt x="19" y="128"/>
                        </a:lnTo>
                        <a:lnTo>
                          <a:pt x="24" y="162"/>
                        </a:lnTo>
                        <a:lnTo>
                          <a:pt x="28" y="197"/>
                        </a:lnTo>
                        <a:lnTo>
                          <a:pt x="29" y="230"/>
                        </a:lnTo>
                        <a:lnTo>
                          <a:pt x="29" y="265"/>
                        </a:lnTo>
                        <a:lnTo>
                          <a:pt x="26" y="335"/>
                        </a:lnTo>
                        <a:lnTo>
                          <a:pt x="26" y="338"/>
                        </a:lnTo>
                        <a:lnTo>
                          <a:pt x="42" y="319"/>
                        </a:lnTo>
                        <a:lnTo>
                          <a:pt x="47" y="307"/>
                        </a:lnTo>
                        <a:lnTo>
                          <a:pt x="34" y="230"/>
                        </a:lnTo>
                        <a:lnTo>
                          <a:pt x="25" y="155"/>
                        </a:lnTo>
                        <a:lnTo>
                          <a:pt x="19" y="78"/>
                        </a:lnTo>
                        <a:lnTo>
                          <a:pt x="16" y="1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51" name="Freeform 1608"/>
                  <p:cNvSpPr/>
                  <p:nvPr/>
                </p:nvSpPr>
                <p:spPr>
                  <a:xfrm>
                    <a:off x="36" y="184"/>
                    <a:ext cx="48" cy="172"/>
                  </a:xfrm>
                  <a:custGeom>
                    <a:avLst/>
                    <a:gdLst>
                      <a:gd name="txL" fmla="*/ 0 w 142"/>
                      <a:gd name="txT" fmla="*/ 0 h 517"/>
                      <a:gd name="txR" fmla="*/ 142 w 142"/>
                      <a:gd name="txB" fmla="*/ 517 h 5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2" h="517">
                        <a:moveTo>
                          <a:pt x="104" y="0"/>
                        </a:moveTo>
                        <a:lnTo>
                          <a:pt x="91" y="16"/>
                        </a:lnTo>
                        <a:lnTo>
                          <a:pt x="80" y="40"/>
                        </a:lnTo>
                        <a:lnTo>
                          <a:pt x="60" y="104"/>
                        </a:lnTo>
                        <a:lnTo>
                          <a:pt x="46" y="171"/>
                        </a:lnTo>
                        <a:lnTo>
                          <a:pt x="36" y="238"/>
                        </a:lnTo>
                        <a:lnTo>
                          <a:pt x="31" y="308"/>
                        </a:lnTo>
                        <a:lnTo>
                          <a:pt x="22" y="339"/>
                        </a:lnTo>
                        <a:lnTo>
                          <a:pt x="14" y="372"/>
                        </a:lnTo>
                        <a:lnTo>
                          <a:pt x="16" y="373"/>
                        </a:lnTo>
                        <a:lnTo>
                          <a:pt x="16" y="375"/>
                        </a:lnTo>
                        <a:lnTo>
                          <a:pt x="13" y="382"/>
                        </a:lnTo>
                        <a:lnTo>
                          <a:pt x="12" y="382"/>
                        </a:lnTo>
                        <a:lnTo>
                          <a:pt x="12" y="384"/>
                        </a:lnTo>
                        <a:lnTo>
                          <a:pt x="12" y="386"/>
                        </a:lnTo>
                        <a:lnTo>
                          <a:pt x="12" y="391"/>
                        </a:lnTo>
                        <a:lnTo>
                          <a:pt x="10" y="406"/>
                        </a:lnTo>
                        <a:lnTo>
                          <a:pt x="6" y="421"/>
                        </a:lnTo>
                        <a:lnTo>
                          <a:pt x="4" y="428"/>
                        </a:lnTo>
                        <a:lnTo>
                          <a:pt x="2" y="428"/>
                        </a:lnTo>
                        <a:lnTo>
                          <a:pt x="2" y="429"/>
                        </a:lnTo>
                        <a:lnTo>
                          <a:pt x="2" y="432"/>
                        </a:lnTo>
                        <a:lnTo>
                          <a:pt x="2" y="436"/>
                        </a:lnTo>
                        <a:lnTo>
                          <a:pt x="0" y="444"/>
                        </a:lnTo>
                        <a:lnTo>
                          <a:pt x="4" y="480"/>
                        </a:lnTo>
                        <a:lnTo>
                          <a:pt x="4" y="498"/>
                        </a:lnTo>
                        <a:lnTo>
                          <a:pt x="5" y="517"/>
                        </a:lnTo>
                        <a:lnTo>
                          <a:pt x="25" y="476"/>
                        </a:lnTo>
                        <a:lnTo>
                          <a:pt x="86" y="240"/>
                        </a:lnTo>
                        <a:lnTo>
                          <a:pt x="89" y="228"/>
                        </a:lnTo>
                        <a:lnTo>
                          <a:pt x="102" y="189"/>
                        </a:lnTo>
                        <a:lnTo>
                          <a:pt x="100" y="192"/>
                        </a:lnTo>
                        <a:lnTo>
                          <a:pt x="130" y="100"/>
                        </a:lnTo>
                        <a:lnTo>
                          <a:pt x="139" y="55"/>
                        </a:lnTo>
                        <a:lnTo>
                          <a:pt x="132" y="93"/>
                        </a:lnTo>
                        <a:lnTo>
                          <a:pt x="136" y="87"/>
                        </a:lnTo>
                        <a:lnTo>
                          <a:pt x="136" y="84"/>
                        </a:lnTo>
                        <a:lnTo>
                          <a:pt x="142" y="66"/>
                        </a:lnTo>
                        <a:lnTo>
                          <a:pt x="139" y="42"/>
                        </a:lnTo>
                        <a:lnTo>
                          <a:pt x="137" y="31"/>
                        </a:lnTo>
                        <a:lnTo>
                          <a:pt x="113" y="69"/>
                        </a:lnTo>
                        <a:lnTo>
                          <a:pt x="112" y="74"/>
                        </a:lnTo>
                        <a:lnTo>
                          <a:pt x="95" y="124"/>
                        </a:lnTo>
                        <a:lnTo>
                          <a:pt x="82" y="176"/>
                        </a:lnTo>
                        <a:lnTo>
                          <a:pt x="78" y="188"/>
                        </a:lnTo>
                        <a:lnTo>
                          <a:pt x="76" y="194"/>
                        </a:lnTo>
                        <a:lnTo>
                          <a:pt x="74" y="201"/>
                        </a:lnTo>
                        <a:lnTo>
                          <a:pt x="66" y="225"/>
                        </a:lnTo>
                        <a:lnTo>
                          <a:pt x="58" y="243"/>
                        </a:lnTo>
                        <a:lnTo>
                          <a:pt x="77" y="120"/>
                        </a:lnTo>
                        <a:lnTo>
                          <a:pt x="89" y="58"/>
                        </a:lnTo>
                        <a:lnTo>
                          <a:pt x="104" y="0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52" name="Freeform 1609"/>
                  <p:cNvSpPr/>
                  <p:nvPr/>
                </p:nvSpPr>
                <p:spPr>
                  <a:xfrm>
                    <a:off x="129" y="130"/>
                    <a:ext cx="51" cy="80"/>
                  </a:xfrm>
                  <a:custGeom>
                    <a:avLst/>
                    <a:gdLst>
                      <a:gd name="txL" fmla="*/ 0 w 152"/>
                      <a:gd name="txT" fmla="*/ 0 h 241"/>
                      <a:gd name="txR" fmla="*/ 152 w 152"/>
                      <a:gd name="txB" fmla="*/ 241 h 2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2" h="241">
                        <a:moveTo>
                          <a:pt x="64" y="115"/>
                        </a:moveTo>
                        <a:lnTo>
                          <a:pt x="64" y="114"/>
                        </a:lnTo>
                        <a:lnTo>
                          <a:pt x="29" y="58"/>
                        </a:lnTo>
                        <a:lnTo>
                          <a:pt x="14" y="28"/>
                        </a:lnTo>
                        <a:lnTo>
                          <a:pt x="0" y="0"/>
                        </a:lnTo>
                        <a:lnTo>
                          <a:pt x="6" y="25"/>
                        </a:lnTo>
                        <a:lnTo>
                          <a:pt x="15" y="51"/>
                        </a:lnTo>
                        <a:lnTo>
                          <a:pt x="36" y="102"/>
                        </a:lnTo>
                        <a:lnTo>
                          <a:pt x="47" y="126"/>
                        </a:lnTo>
                        <a:lnTo>
                          <a:pt x="60" y="151"/>
                        </a:lnTo>
                        <a:lnTo>
                          <a:pt x="90" y="200"/>
                        </a:lnTo>
                        <a:lnTo>
                          <a:pt x="93" y="195"/>
                        </a:lnTo>
                        <a:lnTo>
                          <a:pt x="152" y="241"/>
                        </a:lnTo>
                        <a:lnTo>
                          <a:pt x="129" y="218"/>
                        </a:lnTo>
                        <a:lnTo>
                          <a:pt x="110" y="195"/>
                        </a:lnTo>
                        <a:lnTo>
                          <a:pt x="92" y="171"/>
                        </a:lnTo>
                        <a:lnTo>
                          <a:pt x="76" y="147"/>
                        </a:lnTo>
                        <a:lnTo>
                          <a:pt x="71" y="130"/>
                        </a:lnTo>
                        <a:lnTo>
                          <a:pt x="64" y="115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53" name="Freeform 1610"/>
                  <p:cNvSpPr/>
                  <p:nvPr/>
                </p:nvSpPr>
                <p:spPr>
                  <a:xfrm>
                    <a:off x="93" y="153"/>
                    <a:ext cx="38" cy="93"/>
                  </a:xfrm>
                  <a:custGeom>
                    <a:avLst/>
                    <a:gdLst>
                      <a:gd name="txL" fmla="*/ 0 w 115"/>
                      <a:gd name="txT" fmla="*/ 0 h 280"/>
                      <a:gd name="txR" fmla="*/ 115 w 115"/>
                      <a:gd name="txB" fmla="*/ 280 h 2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5" h="280">
                        <a:moveTo>
                          <a:pt x="4" y="15"/>
                        </a:moveTo>
                        <a:lnTo>
                          <a:pt x="4" y="19"/>
                        </a:lnTo>
                        <a:lnTo>
                          <a:pt x="0" y="58"/>
                        </a:lnTo>
                        <a:lnTo>
                          <a:pt x="0" y="76"/>
                        </a:lnTo>
                        <a:lnTo>
                          <a:pt x="3" y="95"/>
                        </a:lnTo>
                        <a:lnTo>
                          <a:pt x="4" y="112"/>
                        </a:lnTo>
                        <a:lnTo>
                          <a:pt x="7" y="130"/>
                        </a:lnTo>
                        <a:lnTo>
                          <a:pt x="19" y="163"/>
                        </a:lnTo>
                        <a:lnTo>
                          <a:pt x="34" y="195"/>
                        </a:lnTo>
                        <a:lnTo>
                          <a:pt x="54" y="225"/>
                        </a:lnTo>
                        <a:lnTo>
                          <a:pt x="65" y="238"/>
                        </a:lnTo>
                        <a:lnTo>
                          <a:pt x="78" y="252"/>
                        </a:lnTo>
                        <a:lnTo>
                          <a:pt x="91" y="265"/>
                        </a:lnTo>
                        <a:lnTo>
                          <a:pt x="107" y="280"/>
                        </a:lnTo>
                        <a:lnTo>
                          <a:pt x="115" y="274"/>
                        </a:lnTo>
                        <a:lnTo>
                          <a:pt x="115" y="271"/>
                        </a:lnTo>
                        <a:lnTo>
                          <a:pt x="94" y="245"/>
                        </a:lnTo>
                        <a:lnTo>
                          <a:pt x="76" y="220"/>
                        </a:lnTo>
                        <a:lnTo>
                          <a:pt x="60" y="195"/>
                        </a:lnTo>
                        <a:lnTo>
                          <a:pt x="48" y="171"/>
                        </a:lnTo>
                        <a:lnTo>
                          <a:pt x="39" y="150"/>
                        </a:lnTo>
                        <a:lnTo>
                          <a:pt x="31" y="131"/>
                        </a:lnTo>
                        <a:lnTo>
                          <a:pt x="21" y="89"/>
                        </a:lnTo>
                        <a:lnTo>
                          <a:pt x="21" y="88"/>
                        </a:lnTo>
                        <a:lnTo>
                          <a:pt x="15" y="57"/>
                        </a:lnTo>
                        <a:lnTo>
                          <a:pt x="12" y="25"/>
                        </a:lnTo>
                        <a:lnTo>
                          <a:pt x="11" y="0"/>
                        </a:lnTo>
                        <a:lnTo>
                          <a:pt x="4" y="15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54" name="Freeform 1611"/>
                  <p:cNvSpPr/>
                  <p:nvPr/>
                </p:nvSpPr>
                <p:spPr>
                  <a:xfrm>
                    <a:off x="90" y="159"/>
                    <a:ext cx="50" cy="93"/>
                  </a:xfrm>
                  <a:custGeom>
                    <a:avLst/>
                    <a:gdLst>
                      <a:gd name="txL" fmla="*/ 0 w 148"/>
                      <a:gd name="txT" fmla="*/ 0 h 280"/>
                      <a:gd name="txR" fmla="*/ 148 w 148"/>
                      <a:gd name="txB" fmla="*/ 280 h 2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8" h="280">
                        <a:moveTo>
                          <a:pt x="11" y="0"/>
                        </a:moveTo>
                        <a:lnTo>
                          <a:pt x="10" y="0"/>
                        </a:lnTo>
                        <a:lnTo>
                          <a:pt x="10" y="2"/>
                        </a:lnTo>
                        <a:lnTo>
                          <a:pt x="4" y="30"/>
                        </a:lnTo>
                        <a:lnTo>
                          <a:pt x="1" y="59"/>
                        </a:lnTo>
                        <a:lnTo>
                          <a:pt x="0" y="72"/>
                        </a:lnTo>
                        <a:lnTo>
                          <a:pt x="1" y="87"/>
                        </a:lnTo>
                        <a:lnTo>
                          <a:pt x="6" y="116"/>
                        </a:lnTo>
                        <a:lnTo>
                          <a:pt x="16" y="148"/>
                        </a:lnTo>
                        <a:lnTo>
                          <a:pt x="22" y="162"/>
                        </a:lnTo>
                        <a:lnTo>
                          <a:pt x="32" y="185"/>
                        </a:lnTo>
                        <a:lnTo>
                          <a:pt x="46" y="209"/>
                        </a:lnTo>
                        <a:lnTo>
                          <a:pt x="61" y="231"/>
                        </a:lnTo>
                        <a:lnTo>
                          <a:pt x="79" y="254"/>
                        </a:lnTo>
                        <a:lnTo>
                          <a:pt x="84" y="255"/>
                        </a:lnTo>
                        <a:lnTo>
                          <a:pt x="89" y="254"/>
                        </a:lnTo>
                        <a:lnTo>
                          <a:pt x="98" y="261"/>
                        </a:lnTo>
                        <a:lnTo>
                          <a:pt x="110" y="268"/>
                        </a:lnTo>
                        <a:lnTo>
                          <a:pt x="136" y="280"/>
                        </a:lnTo>
                        <a:lnTo>
                          <a:pt x="140" y="280"/>
                        </a:lnTo>
                        <a:lnTo>
                          <a:pt x="144" y="278"/>
                        </a:lnTo>
                        <a:lnTo>
                          <a:pt x="148" y="270"/>
                        </a:lnTo>
                        <a:lnTo>
                          <a:pt x="114" y="236"/>
                        </a:lnTo>
                        <a:lnTo>
                          <a:pt x="83" y="201"/>
                        </a:lnTo>
                        <a:lnTo>
                          <a:pt x="101" y="226"/>
                        </a:lnTo>
                        <a:lnTo>
                          <a:pt x="122" y="252"/>
                        </a:lnTo>
                        <a:lnTo>
                          <a:pt x="122" y="255"/>
                        </a:lnTo>
                        <a:lnTo>
                          <a:pt x="114" y="261"/>
                        </a:lnTo>
                        <a:lnTo>
                          <a:pt x="98" y="246"/>
                        </a:lnTo>
                        <a:lnTo>
                          <a:pt x="85" y="233"/>
                        </a:lnTo>
                        <a:lnTo>
                          <a:pt x="72" y="219"/>
                        </a:lnTo>
                        <a:lnTo>
                          <a:pt x="61" y="206"/>
                        </a:lnTo>
                        <a:lnTo>
                          <a:pt x="41" y="176"/>
                        </a:lnTo>
                        <a:lnTo>
                          <a:pt x="26" y="144"/>
                        </a:lnTo>
                        <a:lnTo>
                          <a:pt x="14" y="111"/>
                        </a:lnTo>
                        <a:lnTo>
                          <a:pt x="11" y="93"/>
                        </a:lnTo>
                        <a:lnTo>
                          <a:pt x="10" y="76"/>
                        </a:lnTo>
                        <a:lnTo>
                          <a:pt x="7" y="57"/>
                        </a:lnTo>
                        <a:lnTo>
                          <a:pt x="7" y="39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55" name="Freeform 1612"/>
                  <p:cNvSpPr/>
                  <p:nvPr/>
                </p:nvSpPr>
                <p:spPr>
                  <a:xfrm>
                    <a:off x="97" y="161"/>
                    <a:ext cx="3" cy="21"/>
                  </a:xfrm>
                  <a:custGeom>
                    <a:avLst/>
                    <a:gdLst>
                      <a:gd name="txL" fmla="*/ 0 w 9"/>
                      <a:gd name="txT" fmla="*/ 0 h 63"/>
                      <a:gd name="txR" fmla="*/ 9 w 9"/>
                      <a:gd name="txB" fmla="*/ 63 h 6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63">
                        <a:moveTo>
                          <a:pt x="4" y="5"/>
                        </a:moveTo>
                        <a:lnTo>
                          <a:pt x="0" y="0"/>
                        </a:lnTo>
                        <a:lnTo>
                          <a:pt x="3" y="32"/>
                        </a:lnTo>
                        <a:lnTo>
                          <a:pt x="9" y="63"/>
                        </a:lnTo>
                        <a:lnTo>
                          <a:pt x="5" y="34"/>
                        </a:lnTo>
                        <a:lnTo>
                          <a:pt x="4" y="5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56" name="Freeform 1613"/>
                  <p:cNvSpPr/>
                  <p:nvPr/>
                </p:nvSpPr>
                <p:spPr>
                  <a:xfrm>
                    <a:off x="121" y="175"/>
                    <a:ext cx="37" cy="92"/>
                  </a:xfrm>
                  <a:custGeom>
                    <a:avLst/>
                    <a:gdLst>
                      <a:gd name="txL" fmla="*/ 0 w 111"/>
                      <a:gd name="txT" fmla="*/ 0 h 276"/>
                      <a:gd name="txR" fmla="*/ 111 w 111"/>
                      <a:gd name="txB" fmla="*/ 276 h 2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1" h="276">
                        <a:moveTo>
                          <a:pt x="16" y="44"/>
                        </a:moveTo>
                        <a:lnTo>
                          <a:pt x="14" y="32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5" y="3"/>
                        </a:lnTo>
                        <a:lnTo>
                          <a:pt x="4" y="3"/>
                        </a:lnTo>
                        <a:lnTo>
                          <a:pt x="4" y="4"/>
                        </a:lnTo>
                        <a:lnTo>
                          <a:pt x="4" y="6"/>
                        </a:lnTo>
                        <a:lnTo>
                          <a:pt x="2" y="9"/>
                        </a:lnTo>
                        <a:lnTo>
                          <a:pt x="0" y="9"/>
                        </a:lnTo>
                        <a:lnTo>
                          <a:pt x="0" y="10"/>
                        </a:lnTo>
                        <a:lnTo>
                          <a:pt x="0" y="12"/>
                        </a:lnTo>
                        <a:lnTo>
                          <a:pt x="0" y="30"/>
                        </a:lnTo>
                        <a:lnTo>
                          <a:pt x="2" y="58"/>
                        </a:lnTo>
                        <a:lnTo>
                          <a:pt x="5" y="87"/>
                        </a:lnTo>
                        <a:lnTo>
                          <a:pt x="10" y="114"/>
                        </a:lnTo>
                        <a:lnTo>
                          <a:pt x="18" y="142"/>
                        </a:lnTo>
                        <a:lnTo>
                          <a:pt x="27" y="167"/>
                        </a:lnTo>
                        <a:lnTo>
                          <a:pt x="40" y="194"/>
                        </a:lnTo>
                        <a:lnTo>
                          <a:pt x="53" y="219"/>
                        </a:lnTo>
                        <a:lnTo>
                          <a:pt x="71" y="244"/>
                        </a:lnTo>
                        <a:lnTo>
                          <a:pt x="74" y="248"/>
                        </a:lnTo>
                        <a:lnTo>
                          <a:pt x="96" y="276"/>
                        </a:lnTo>
                        <a:lnTo>
                          <a:pt x="104" y="276"/>
                        </a:lnTo>
                        <a:lnTo>
                          <a:pt x="111" y="272"/>
                        </a:lnTo>
                        <a:lnTo>
                          <a:pt x="111" y="269"/>
                        </a:lnTo>
                        <a:lnTo>
                          <a:pt x="93" y="242"/>
                        </a:lnTo>
                        <a:lnTo>
                          <a:pt x="78" y="215"/>
                        </a:lnTo>
                        <a:lnTo>
                          <a:pt x="52" y="160"/>
                        </a:lnTo>
                        <a:lnTo>
                          <a:pt x="30" y="102"/>
                        </a:lnTo>
                        <a:lnTo>
                          <a:pt x="22" y="72"/>
                        </a:lnTo>
                        <a:lnTo>
                          <a:pt x="16" y="44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57" name="Freeform 1614"/>
                  <p:cNvSpPr/>
                  <p:nvPr/>
                </p:nvSpPr>
                <p:spPr>
                  <a:xfrm>
                    <a:off x="100" y="181"/>
                    <a:ext cx="9" cy="29"/>
                  </a:xfrm>
                  <a:custGeom>
                    <a:avLst/>
                    <a:gdLst>
                      <a:gd name="txL" fmla="*/ 0 w 27"/>
                      <a:gd name="txT" fmla="*/ 0 h 87"/>
                      <a:gd name="txR" fmla="*/ 27 w 27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87">
                        <a:moveTo>
                          <a:pt x="0" y="4"/>
                        </a:moveTo>
                        <a:lnTo>
                          <a:pt x="0" y="5"/>
                        </a:lnTo>
                        <a:lnTo>
                          <a:pt x="10" y="47"/>
                        </a:lnTo>
                        <a:lnTo>
                          <a:pt x="18" y="66"/>
                        </a:lnTo>
                        <a:lnTo>
                          <a:pt x="27" y="87"/>
                        </a:lnTo>
                        <a:lnTo>
                          <a:pt x="12" y="43"/>
                        </a:lnTo>
                        <a:lnTo>
                          <a:pt x="0" y="0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58" name="Freeform 1615"/>
                  <p:cNvSpPr/>
                  <p:nvPr/>
                </p:nvSpPr>
                <p:spPr>
                  <a:xfrm>
                    <a:off x="86" y="184"/>
                    <a:ext cx="62" cy="82"/>
                  </a:xfrm>
                  <a:custGeom>
                    <a:avLst/>
                    <a:gdLst>
                      <a:gd name="txL" fmla="*/ 0 w 185"/>
                      <a:gd name="txT" fmla="*/ 0 h 246"/>
                      <a:gd name="txR" fmla="*/ 185 w 185"/>
                      <a:gd name="txB" fmla="*/ 246 h 2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5" h="246">
                        <a:moveTo>
                          <a:pt x="19" y="42"/>
                        </a:moveTo>
                        <a:lnTo>
                          <a:pt x="2" y="0"/>
                        </a:lnTo>
                        <a:lnTo>
                          <a:pt x="0" y="3"/>
                        </a:lnTo>
                        <a:lnTo>
                          <a:pt x="0" y="26"/>
                        </a:lnTo>
                        <a:lnTo>
                          <a:pt x="13" y="68"/>
                        </a:lnTo>
                        <a:lnTo>
                          <a:pt x="31" y="109"/>
                        </a:lnTo>
                        <a:lnTo>
                          <a:pt x="41" y="128"/>
                        </a:lnTo>
                        <a:lnTo>
                          <a:pt x="53" y="148"/>
                        </a:lnTo>
                        <a:lnTo>
                          <a:pt x="80" y="187"/>
                        </a:lnTo>
                        <a:lnTo>
                          <a:pt x="101" y="204"/>
                        </a:lnTo>
                        <a:lnTo>
                          <a:pt x="125" y="219"/>
                        </a:lnTo>
                        <a:lnTo>
                          <a:pt x="150" y="232"/>
                        </a:lnTo>
                        <a:lnTo>
                          <a:pt x="177" y="246"/>
                        </a:lnTo>
                        <a:lnTo>
                          <a:pt x="181" y="243"/>
                        </a:lnTo>
                        <a:lnTo>
                          <a:pt x="185" y="235"/>
                        </a:lnTo>
                        <a:lnTo>
                          <a:pt x="185" y="234"/>
                        </a:lnTo>
                        <a:lnTo>
                          <a:pt x="183" y="232"/>
                        </a:lnTo>
                        <a:lnTo>
                          <a:pt x="149" y="206"/>
                        </a:lnTo>
                        <a:lnTo>
                          <a:pt x="123" y="194"/>
                        </a:lnTo>
                        <a:lnTo>
                          <a:pt x="111" y="187"/>
                        </a:lnTo>
                        <a:lnTo>
                          <a:pt x="102" y="180"/>
                        </a:lnTo>
                        <a:lnTo>
                          <a:pt x="97" y="181"/>
                        </a:lnTo>
                        <a:lnTo>
                          <a:pt x="92" y="180"/>
                        </a:lnTo>
                        <a:lnTo>
                          <a:pt x="74" y="157"/>
                        </a:lnTo>
                        <a:lnTo>
                          <a:pt x="59" y="135"/>
                        </a:lnTo>
                        <a:lnTo>
                          <a:pt x="45" y="111"/>
                        </a:lnTo>
                        <a:lnTo>
                          <a:pt x="35" y="88"/>
                        </a:lnTo>
                        <a:lnTo>
                          <a:pt x="30" y="84"/>
                        </a:lnTo>
                        <a:lnTo>
                          <a:pt x="30" y="82"/>
                        </a:lnTo>
                        <a:lnTo>
                          <a:pt x="29" y="74"/>
                        </a:lnTo>
                        <a:lnTo>
                          <a:pt x="19" y="42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59" name="Freeform 1616"/>
                  <p:cNvSpPr/>
                  <p:nvPr/>
                </p:nvSpPr>
                <p:spPr>
                  <a:xfrm>
                    <a:off x="82" y="188"/>
                    <a:ext cx="41" cy="74"/>
                  </a:xfrm>
                  <a:custGeom>
                    <a:avLst/>
                    <a:gdLst>
                      <a:gd name="txL" fmla="*/ 0 w 123"/>
                      <a:gd name="txT" fmla="*/ 0 h 223"/>
                      <a:gd name="txR" fmla="*/ 123 w 123"/>
                      <a:gd name="txB" fmla="*/ 223 h 2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3" h="223">
                        <a:moveTo>
                          <a:pt x="12" y="13"/>
                        </a:moveTo>
                        <a:lnTo>
                          <a:pt x="9" y="0"/>
                        </a:lnTo>
                        <a:lnTo>
                          <a:pt x="6" y="1"/>
                        </a:lnTo>
                        <a:lnTo>
                          <a:pt x="1" y="8"/>
                        </a:lnTo>
                        <a:lnTo>
                          <a:pt x="0" y="18"/>
                        </a:lnTo>
                        <a:lnTo>
                          <a:pt x="2" y="29"/>
                        </a:lnTo>
                        <a:lnTo>
                          <a:pt x="5" y="53"/>
                        </a:lnTo>
                        <a:lnTo>
                          <a:pt x="8" y="78"/>
                        </a:lnTo>
                        <a:lnTo>
                          <a:pt x="14" y="103"/>
                        </a:lnTo>
                        <a:lnTo>
                          <a:pt x="23" y="126"/>
                        </a:lnTo>
                        <a:lnTo>
                          <a:pt x="36" y="149"/>
                        </a:lnTo>
                        <a:lnTo>
                          <a:pt x="49" y="169"/>
                        </a:lnTo>
                        <a:lnTo>
                          <a:pt x="67" y="188"/>
                        </a:lnTo>
                        <a:lnTo>
                          <a:pt x="87" y="206"/>
                        </a:lnTo>
                        <a:lnTo>
                          <a:pt x="110" y="223"/>
                        </a:lnTo>
                        <a:lnTo>
                          <a:pt x="110" y="222"/>
                        </a:lnTo>
                        <a:lnTo>
                          <a:pt x="111" y="222"/>
                        </a:lnTo>
                        <a:lnTo>
                          <a:pt x="114" y="222"/>
                        </a:lnTo>
                        <a:lnTo>
                          <a:pt x="119" y="221"/>
                        </a:lnTo>
                        <a:lnTo>
                          <a:pt x="121" y="217"/>
                        </a:lnTo>
                        <a:lnTo>
                          <a:pt x="123" y="213"/>
                        </a:lnTo>
                        <a:lnTo>
                          <a:pt x="123" y="212"/>
                        </a:lnTo>
                        <a:lnTo>
                          <a:pt x="110" y="197"/>
                        </a:lnTo>
                        <a:lnTo>
                          <a:pt x="92" y="174"/>
                        </a:lnTo>
                        <a:lnTo>
                          <a:pt x="65" y="135"/>
                        </a:lnTo>
                        <a:lnTo>
                          <a:pt x="53" y="115"/>
                        </a:lnTo>
                        <a:lnTo>
                          <a:pt x="43" y="96"/>
                        </a:lnTo>
                        <a:lnTo>
                          <a:pt x="25" y="55"/>
                        </a:lnTo>
                        <a:lnTo>
                          <a:pt x="12" y="13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60" name="Freeform 1617"/>
                  <p:cNvSpPr/>
                  <p:nvPr/>
                </p:nvSpPr>
                <p:spPr>
                  <a:xfrm>
                    <a:off x="96" y="208"/>
                    <a:ext cx="2" cy="5"/>
                  </a:xfrm>
                  <a:custGeom>
                    <a:avLst/>
                    <a:gdLst>
                      <a:gd name="txL" fmla="*/ 0 w 6"/>
                      <a:gd name="txT" fmla="*/ 0 h 14"/>
                      <a:gd name="txR" fmla="*/ 6 w 6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4">
                        <a:moveTo>
                          <a:pt x="0" y="0"/>
                        </a:moveTo>
                        <a:lnTo>
                          <a:pt x="1" y="8"/>
                        </a:lnTo>
                        <a:lnTo>
                          <a:pt x="1" y="10"/>
                        </a:lnTo>
                        <a:lnTo>
                          <a:pt x="6" y="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61" name="Freeform 1618"/>
                  <p:cNvSpPr/>
                  <p:nvPr/>
                </p:nvSpPr>
                <p:spPr>
                  <a:xfrm>
                    <a:off x="126" y="188"/>
                    <a:ext cx="38" cy="87"/>
                  </a:xfrm>
                  <a:custGeom>
                    <a:avLst/>
                    <a:gdLst>
                      <a:gd name="txL" fmla="*/ 0 w 114"/>
                      <a:gd name="txT" fmla="*/ 0 h 261"/>
                      <a:gd name="txR" fmla="*/ 114 w 114"/>
                      <a:gd name="txB" fmla="*/ 261 h 2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4" h="261">
                        <a:moveTo>
                          <a:pt x="7" y="0"/>
                        </a:moveTo>
                        <a:lnTo>
                          <a:pt x="4" y="1"/>
                        </a:lnTo>
                        <a:lnTo>
                          <a:pt x="0" y="5"/>
                        </a:lnTo>
                        <a:lnTo>
                          <a:pt x="6" y="33"/>
                        </a:lnTo>
                        <a:lnTo>
                          <a:pt x="14" y="63"/>
                        </a:lnTo>
                        <a:lnTo>
                          <a:pt x="36" y="121"/>
                        </a:lnTo>
                        <a:lnTo>
                          <a:pt x="62" y="176"/>
                        </a:lnTo>
                        <a:lnTo>
                          <a:pt x="77" y="203"/>
                        </a:lnTo>
                        <a:lnTo>
                          <a:pt x="95" y="230"/>
                        </a:lnTo>
                        <a:lnTo>
                          <a:pt x="95" y="233"/>
                        </a:lnTo>
                        <a:lnTo>
                          <a:pt x="88" y="237"/>
                        </a:lnTo>
                        <a:lnTo>
                          <a:pt x="80" y="237"/>
                        </a:lnTo>
                        <a:lnTo>
                          <a:pt x="58" y="209"/>
                        </a:lnTo>
                        <a:lnTo>
                          <a:pt x="78" y="235"/>
                        </a:lnTo>
                        <a:lnTo>
                          <a:pt x="101" y="261"/>
                        </a:lnTo>
                        <a:lnTo>
                          <a:pt x="108" y="261"/>
                        </a:lnTo>
                        <a:lnTo>
                          <a:pt x="110" y="259"/>
                        </a:lnTo>
                        <a:lnTo>
                          <a:pt x="114" y="257"/>
                        </a:lnTo>
                        <a:lnTo>
                          <a:pt x="114" y="253"/>
                        </a:lnTo>
                        <a:lnTo>
                          <a:pt x="96" y="229"/>
                        </a:lnTo>
                        <a:lnTo>
                          <a:pt x="82" y="206"/>
                        </a:lnTo>
                        <a:lnTo>
                          <a:pt x="67" y="182"/>
                        </a:lnTo>
                        <a:lnTo>
                          <a:pt x="56" y="159"/>
                        </a:lnTo>
                        <a:lnTo>
                          <a:pt x="36" y="109"/>
                        </a:lnTo>
                        <a:lnTo>
                          <a:pt x="29" y="83"/>
                        </a:lnTo>
                        <a:lnTo>
                          <a:pt x="24" y="57"/>
                        </a:lnTo>
                        <a:lnTo>
                          <a:pt x="18" y="13"/>
                        </a:lnTo>
                        <a:lnTo>
                          <a:pt x="17" y="12"/>
                        </a:lnTo>
                        <a:lnTo>
                          <a:pt x="13" y="3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62" name="Freeform 1619"/>
                  <p:cNvSpPr/>
                  <p:nvPr/>
                </p:nvSpPr>
                <p:spPr>
                  <a:xfrm>
                    <a:off x="113" y="246"/>
                    <a:ext cx="40" cy="26"/>
                  </a:xfrm>
                  <a:custGeom>
                    <a:avLst/>
                    <a:gdLst>
                      <a:gd name="txL" fmla="*/ 0 w 120"/>
                      <a:gd name="txT" fmla="*/ 0 h 78"/>
                      <a:gd name="txR" fmla="*/ 120 w 120"/>
                      <a:gd name="txB" fmla="*/ 78 h 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0" h="78">
                        <a:moveTo>
                          <a:pt x="101" y="56"/>
                        </a:moveTo>
                        <a:lnTo>
                          <a:pt x="97" y="59"/>
                        </a:lnTo>
                        <a:lnTo>
                          <a:pt x="70" y="45"/>
                        </a:lnTo>
                        <a:lnTo>
                          <a:pt x="45" y="32"/>
                        </a:lnTo>
                        <a:lnTo>
                          <a:pt x="21" y="17"/>
                        </a:lnTo>
                        <a:lnTo>
                          <a:pt x="0" y="0"/>
                        </a:lnTo>
                        <a:lnTo>
                          <a:pt x="18" y="23"/>
                        </a:lnTo>
                        <a:lnTo>
                          <a:pt x="40" y="37"/>
                        </a:lnTo>
                        <a:lnTo>
                          <a:pt x="65" y="51"/>
                        </a:lnTo>
                        <a:lnTo>
                          <a:pt x="90" y="65"/>
                        </a:lnTo>
                        <a:lnTo>
                          <a:pt x="120" y="78"/>
                        </a:lnTo>
                        <a:lnTo>
                          <a:pt x="105" y="48"/>
                        </a:lnTo>
                        <a:lnTo>
                          <a:pt x="101" y="56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63" name="Freeform 1620"/>
                  <p:cNvSpPr/>
                  <p:nvPr/>
                </p:nvSpPr>
                <p:spPr>
                  <a:xfrm>
                    <a:off x="0" y="287"/>
                    <a:ext cx="22" cy="78"/>
                  </a:xfrm>
                  <a:custGeom>
                    <a:avLst/>
                    <a:gdLst>
                      <a:gd name="txL" fmla="*/ 0 w 67"/>
                      <a:gd name="txT" fmla="*/ 0 h 234"/>
                      <a:gd name="txR" fmla="*/ 67 w 67"/>
                      <a:gd name="txB" fmla="*/ 234 h 2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7" h="234">
                        <a:moveTo>
                          <a:pt x="55" y="8"/>
                        </a:moveTo>
                        <a:lnTo>
                          <a:pt x="53" y="0"/>
                        </a:lnTo>
                        <a:lnTo>
                          <a:pt x="50" y="2"/>
                        </a:lnTo>
                        <a:lnTo>
                          <a:pt x="53" y="30"/>
                        </a:lnTo>
                        <a:lnTo>
                          <a:pt x="51" y="62"/>
                        </a:lnTo>
                        <a:lnTo>
                          <a:pt x="48" y="90"/>
                        </a:lnTo>
                        <a:lnTo>
                          <a:pt x="45" y="105"/>
                        </a:lnTo>
                        <a:lnTo>
                          <a:pt x="43" y="120"/>
                        </a:lnTo>
                        <a:lnTo>
                          <a:pt x="35" y="149"/>
                        </a:lnTo>
                        <a:lnTo>
                          <a:pt x="29" y="164"/>
                        </a:lnTo>
                        <a:lnTo>
                          <a:pt x="24" y="179"/>
                        </a:lnTo>
                        <a:lnTo>
                          <a:pt x="0" y="226"/>
                        </a:lnTo>
                        <a:lnTo>
                          <a:pt x="1" y="231"/>
                        </a:lnTo>
                        <a:lnTo>
                          <a:pt x="5" y="234"/>
                        </a:lnTo>
                        <a:lnTo>
                          <a:pt x="7" y="234"/>
                        </a:lnTo>
                        <a:lnTo>
                          <a:pt x="8" y="234"/>
                        </a:lnTo>
                        <a:lnTo>
                          <a:pt x="18" y="220"/>
                        </a:lnTo>
                        <a:lnTo>
                          <a:pt x="27" y="207"/>
                        </a:lnTo>
                        <a:lnTo>
                          <a:pt x="43" y="180"/>
                        </a:lnTo>
                        <a:lnTo>
                          <a:pt x="49" y="166"/>
                        </a:lnTo>
                        <a:lnTo>
                          <a:pt x="51" y="159"/>
                        </a:lnTo>
                        <a:lnTo>
                          <a:pt x="51" y="156"/>
                        </a:lnTo>
                        <a:lnTo>
                          <a:pt x="53" y="155"/>
                        </a:lnTo>
                        <a:lnTo>
                          <a:pt x="55" y="153"/>
                        </a:lnTo>
                        <a:lnTo>
                          <a:pt x="63" y="126"/>
                        </a:lnTo>
                        <a:lnTo>
                          <a:pt x="63" y="118"/>
                        </a:lnTo>
                        <a:lnTo>
                          <a:pt x="65" y="111"/>
                        </a:lnTo>
                        <a:lnTo>
                          <a:pt x="67" y="96"/>
                        </a:lnTo>
                        <a:lnTo>
                          <a:pt x="67" y="68"/>
                        </a:lnTo>
                        <a:lnTo>
                          <a:pt x="65" y="52"/>
                        </a:lnTo>
                        <a:lnTo>
                          <a:pt x="62" y="38"/>
                        </a:lnTo>
                        <a:lnTo>
                          <a:pt x="60" y="29"/>
                        </a:lnTo>
                        <a:lnTo>
                          <a:pt x="59" y="22"/>
                        </a:lnTo>
                        <a:lnTo>
                          <a:pt x="55" y="8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64" name="Freeform 1621"/>
                  <p:cNvSpPr/>
                  <p:nvPr/>
                </p:nvSpPr>
                <p:spPr>
                  <a:xfrm>
                    <a:off x="2" y="340"/>
                    <a:ext cx="24" cy="60"/>
                  </a:xfrm>
                  <a:custGeom>
                    <a:avLst/>
                    <a:gdLst>
                      <a:gd name="txL" fmla="*/ 0 w 73"/>
                      <a:gd name="txT" fmla="*/ 0 h 181"/>
                      <a:gd name="txR" fmla="*/ 73 w 73"/>
                      <a:gd name="txB" fmla="*/ 181 h 18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3" h="181">
                        <a:moveTo>
                          <a:pt x="69" y="0"/>
                        </a:moveTo>
                        <a:lnTo>
                          <a:pt x="67" y="0"/>
                        </a:lnTo>
                        <a:lnTo>
                          <a:pt x="60" y="39"/>
                        </a:lnTo>
                        <a:lnTo>
                          <a:pt x="56" y="47"/>
                        </a:lnTo>
                        <a:lnTo>
                          <a:pt x="54" y="55"/>
                        </a:lnTo>
                        <a:lnTo>
                          <a:pt x="49" y="72"/>
                        </a:lnTo>
                        <a:lnTo>
                          <a:pt x="36" y="105"/>
                        </a:lnTo>
                        <a:lnTo>
                          <a:pt x="19" y="137"/>
                        </a:lnTo>
                        <a:lnTo>
                          <a:pt x="1" y="168"/>
                        </a:lnTo>
                        <a:lnTo>
                          <a:pt x="0" y="170"/>
                        </a:lnTo>
                        <a:lnTo>
                          <a:pt x="0" y="176"/>
                        </a:lnTo>
                        <a:lnTo>
                          <a:pt x="2" y="181"/>
                        </a:lnTo>
                        <a:lnTo>
                          <a:pt x="8" y="181"/>
                        </a:lnTo>
                        <a:lnTo>
                          <a:pt x="17" y="171"/>
                        </a:lnTo>
                        <a:lnTo>
                          <a:pt x="20" y="167"/>
                        </a:lnTo>
                        <a:lnTo>
                          <a:pt x="25" y="163"/>
                        </a:lnTo>
                        <a:lnTo>
                          <a:pt x="32" y="153"/>
                        </a:lnTo>
                        <a:lnTo>
                          <a:pt x="36" y="149"/>
                        </a:lnTo>
                        <a:lnTo>
                          <a:pt x="41" y="145"/>
                        </a:lnTo>
                        <a:lnTo>
                          <a:pt x="53" y="126"/>
                        </a:lnTo>
                        <a:lnTo>
                          <a:pt x="63" y="107"/>
                        </a:lnTo>
                        <a:lnTo>
                          <a:pt x="66" y="93"/>
                        </a:lnTo>
                        <a:lnTo>
                          <a:pt x="69" y="81"/>
                        </a:lnTo>
                        <a:lnTo>
                          <a:pt x="69" y="74"/>
                        </a:lnTo>
                        <a:lnTo>
                          <a:pt x="69" y="71"/>
                        </a:lnTo>
                        <a:lnTo>
                          <a:pt x="71" y="68"/>
                        </a:lnTo>
                        <a:lnTo>
                          <a:pt x="73" y="56"/>
                        </a:lnTo>
                        <a:lnTo>
                          <a:pt x="73" y="42"/>
                        </a:lnTo>
                        <a:lnTo>
                          <a:pt x="73" y="29"/>
                        </a:lnTo>
                        <a:lnTo>
                          <a:pt x="69" y="0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65" name="Freeform 1622"/>
                  <p:cNvSpPr/>
                  <p:nvPr/>
                </p:nvSpPr>
                <p:spPr>
                  <a:xfrm>
                    <a:off x="8" y="308"/>
                    <a:ext cx="9" cy="39"/>
                  </a:xfrm>
                  <a:custGeom>
                    <a:avLst/>
                    <a:gdLst>
                      <a:gd name="txL" fmla="*/ 0 w 27"/>
                      <a:gd name="txT" fmla="*/ 0 h 117"/>
                      <a:gd name="txR" fmla="*/ 27 w 27"/>
                      <a:gd name="txB" fmla="*/ 117 h 1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" h="117">
                        <a:moveTo>
                          <a:pt x="27" y="0"/>
                        </a:moveTo>
                        <a:lnTo>
                          <a:pt x="19" y="32"/>
                        </a:lnTo>
                        <a:lnTo>
                          <a:pt x="0" y="117"/>
                        </a:lnTo>
                        <a:lnTo>
                          <a:pt x="5" y="102"/>
                        </a:lnTo>
                        <a:lnTo>
                          <a:pt x="11" y="87"/>
                        </a:lnTo>
                        <a:lnTo>
                          <a:pt x="19" y="58"/>
                        </a:lnTo>
                        <a:lnTo>
                          <a:pt x="21" y="43"/>
                        </a:lnTo>
                        <a:lnTo>
                          <a:pt x="24" y="28"/>
                        </a:lnTo>
                        <a:lnTo>
                          <a:pt x="27" y="0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66" name="Freeform 1623"/>
                  <p:cNvSpPr/>
                  <p:nvPr/>
                </p:nvSpPr>
                <p:spPr>
                  <a:xfrm>
                    <a:off x="8" y="342"/>
                    <a:ext cx="25" cy="76"/>
                  </a:xfrm>
                  <a:custGeom>
                    <a:avLst/>
                    <a:gdLst>
                      <a:gd name="txL" fmla="*/ 0 w 73"/>
                      <a:gd name="txT" fmla="*/ 0 h 228"/>
                      <a:gd name="txR" fmla="*/ 73 w 73"/>
                      <a:gd name="txB" fmla="*/ 228 h 2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3" h="228">
                        <a:moveTo>
                          <a:pt x="64" y="0"/>
                        </a:moveTo>
                        <a:lnTo>
                          <a:pt x="61" y="1"/>
                        </a:lnTo>
                        <a:lnTo>
                          <a:pt x="59" y="18"/>
                        </a:lnTo>
                        <a:lnTo>
                          <a:pt x="58" y="18"/>
                        </a:lnTo>
                        <a:lnTo>
                          <a:pt x="58" y="19"/>
                        </a:lnTo>
                        <a:lnTo>
                          <a:pt x="58" y="22"/>
                        </a:lnTo>
                        <a:lnTo>
                          <a:pt x="58" y="26"/>
                        </a:lnTo>
                        <a:lnTo>
                          <a:pt x="58" y="36"/>
                        </a:lnTo>
                        <a:lnTo>
                          <a:pt x="53" y="72"/>
                        </a:lnTo>
                        <a:lnTo>
                          <a:pt x="44" y="106"/>
                        </a:lnTo>
                        <a:lnTo>
                          <a:pt x="36" y="142"/>
                        </a:lnTo>
                        <a:lnTo>
                          <a:pt x="28" y="161"/>
                        </a:lnTo>
                        <a:lnTo>
                          <a:pt x="23" y="170"/>
                        </a:lnTo>
                        <a:lnTo>
                          <a:pt x="20" y="175"/>
                        </a:lnTo>
                        <a:lnTo>
                          <a:pt x="19" y="178"/>
                        </a:lnTo>
                        <a:lnTo>
                          <a:pt x="19" y="181"/>
                        </a:lnTo>
                        <a:lnTo>
                          <a:pt x="10" y="200"/>
                        </a:lnTo>
                        <a:lnTo>
                          <a:pt x="0" y="221"/>
                        </a:lnTo>
                        <a:lnTo>
                          <a:pt x="1" y="222"/>
                        </a:lnTo>
                        <a:lnTo>
                          <a:pt x="4" y="227"/>
                        </a:lnTo>
                        <a:lnTo>
                          <a:pt x="5" y="228"/>
                        </a:lnTo>
                        <a:lnTo>
                          <a:pt x="11" y="227"/>
                        </a:lnTo>
                        <a:lnTo>
                          <a:pt x="13" y="224"/>
                        </a:lnTo>
                        <a:lnTo>
                          <a:pt x="23" y="211"/>
                        </a:lnTo>
                        <a:lnTo>
                          <a:pt x="32" y="199"/>
                        </a:lnTo>
                        <a:lnTo>
                          <a:pt x="36" y="192"/>
                        </a:lnTo>
                        <a:lnTo>
                          <a:pt x="41" y="186"/>
                        </a:lnTo>
                        <a:lnTo>
                          <a:pt x="49" y="174"/>
                        </a:lnTo>
                        <a:lnTo>
                          <a:pt x="55" y="160"/>
                        </a:lnTo>
                        <a:lnTo>
                          <a:pt x="58" y="152"/>
                        </a:lnTo>
                        <a:lnTo>
                          <a:pt x="58" y="150"/>
                        </a:lnTo>
                        <a:lnTo>
                          <a:pt x="58" y="149"/>
                        </a:lnTo>
                        <a:lnTo>
                          <a:pt x="59" y="149"/>
                        </a:lnTo>
                        <a:lnTo>
                          <a:pt x="61" y="146"/>
                        </a:lnTo>
                        <a:lnTo>
                          <a:pt x="61" y="142"/>
                        </a:lnTo>
                        <a:lnTo>
                          <a:pt x="61" y="139"/>
                        </a:lnTo>
                        <a:lnTo>
                          <a:pt x="61" y="138"/>
                        </a:lnTo>
                        <a:lnTo>
                          <a:pt x="62" y="138"/>
                        </a:lnTo>
                        <a:lnTo>
                          <a:pt x="65" y="131"/>
                        </a:lnTo>
                        <a:lnTo>
                          <a:pt x="70" y="116"/>
                        </a:lnTo>
                        <a:lnTo>
                          <a:pt x="73" y="85"/>
                        </a:lnTo>
                        <a:lnTo>
                          <a:pt x="73" y="55"/>
                        </a:lnTo>
                        <a:lnTo>
                          <a:pt x="70" y="26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763E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67" name="Freeform 1624"/>
                  <p:cNvSpPr/>
                  <p:nvPr/>
                </p:nvSpPr>
                <p:spPr>
                  <a:xfrm>
                    <a:off x="6" y="416"/>
                    <a:ext cx="4" cy="2"/>
                  </a:xfrm>
                  <a:custGeom>
                    <a:avLst/>
                    <a:gdLst>
                      <a:gd name="txL" fmla="*/ 0 w 11"/>
                      <a:gd name="txT" fmla="*/ 0 h 7"/>
                      <a:gd name="txR" fmla="*/ 11 w 11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7">
                        <a:moveTo>
                          <a:pt x="0" y="7"/>
                        </a:moveTo>
                        <a:lnTo>
                          <a:pt x="11" y="6"/>
                        </a:lnTo>
                        <a:lnTo>
                          <a:pt x="8" y="1"/>
                        </a:lnTo>
                        <a:lnTo>
                          <a:pt x="7" y="0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68" name="Freeform 1625"/>
                  <p:cNvSpPr/>
                  <p:nvPr/>
                </p:nvSpPr>
                <p:spPr>
                  <a:xfrm>
                    <a:off x="228" y="276"/>
                    <a:ext cx="117" cy="19"/>
                  </a:xfrm>
                  <a:custGeom>
                    <a:avLst/>
                    <a:gdLst>
                      <a:gd name="txL" fmla="*/ 0 w 351"/>
                      <a:gd name="txT" fmla="*/ 0 h 58"/>
                      <a:gd name="txR" fmla="*/ 351 w 351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1" h="58">
                        <a:moveTo>
                          <a:pt x="134" y="39"/>
                        </a:moveTo>
                        <a:lnTo>
                          <a:pt x="177" y="48"/>
                        </a:lnTo>
                        <a:lnTo>
                          <a:pt x="134" y="42"/>
                        </a:lnTo>
                        <a:lnTo>
                          <a:pt x="160" y="48"/>
                        </a:lnTo>
                        <a:lnTo>
                          <a:pt x="189" y="52"/>
                        </a:lnTo>
                        <a:lnTo>
                          <a:pt x="216" y="56"/>
                        </a:lnTo>
                        <a:lnTo>
                          <a:pt x="244" y="58"/>
                        </a:lnTo>
                        <a:lnTo>
                          <a:pt x="271" y="58"/>
                        </a:lnTo>
                        <a:lnTo>
                          <a:pt x="298" y="58"/>
                        </a:lnTo>
                        <a:lnTo>
                          <a:pt x="325" y="57"/>
                        </a:lnTo>
                        <a:lnTo>
                          <a:pt x="351" y="55"/>
                        </a:lnTo>
                        <a:lnTo>
                          <a:pt x="306" y="55"/>
                        </a:lnTo>
                        <a:lnTo>
                          <a:pt x="261" y="54"/>
                        </a:lnTo>
                        <a:lnTo>
                          <a:pt x="217" y="50"/>
                        </a:lnTo>
                        <a:lnTo>
                          <a:pt x="174" y="44"/>
                        </a:lnTo>
                        <a:lnTo>
                          <a:pt x="129" y="36"/>
                        </a:lnTo>
                        <a:lnTo>
                          <a:pt x="86" y="26"/>
                        </a:lnTo>
                        <a:lnTo>
                          <a:pt x="43" y="13"/>
                        </a:lnTo>
                        <a:lnTo>
                          <a:pt x="0" y="0"/>
                        </a:lnTo>
                        <a:lnTo>
                          <a:pt x="30" y="10"/>
                        </a:lnTo>
                        <a:lnTo>
                          <a:pt x="63" y="21"/>
                        </a:lnTo>
                        <a:lnTo>
                          <a:pt x="97" y="31"/>
                        </a:lnTo>
                        <a:lnTo>
                          <a:pt x="134" y="39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69" name="Freeform 1626"/>
                  <p:cNvSpPr/>
                  <p:nvPr/>
                </p:nvSpPr>
                <p:spPr>
                  <a:xfrm>
                    <a:off x="214" y="248"/>
                    <a:ext cx="115" cy="35"/>
                  </a:xfrm>
                  <a:custGeom>
                    <a:avLst/>
                    <a:gdLst>
                      <a:gd name="txL" fmla="*/ 0 w 345"/>
                      <a:gd name="txT" fmla="*/ 0 h 104"/>
                      <a:gd name="txR" fmla="*/ 345 w 345"/>
                      <a:gd name="txB" fmla="*/ 104 h 10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5" h="104">
                        <a:moveTo>
                          <a:pt x="343" y="104"/>
                        </a:moveTo>
                        <a:lnTo>
                          <a:pt x="345" y="100"/>
                        </a:lnTo>
                        <a:lnTo>
                          <a:pt x="345" y="94"/>
                        </a:lnTo>
                        <a:lnTo>
                          <a:pt x="343" y="89"/>
                        </a:lnTo>
                        <a:lnTo>
                          <a:pt x="342" y="86"/>
                        </a:lnTo>
                        <a:lnTo>
                          <a:pt x="338" y="84"/>
                        </a:lnTo>
                        <a:lnTo>
                          <a:pt x="336" y="84"/>
                        </a:lnTo>
                        <a:lnTo>
                          <a:pt x="249" y="70"/>
                        </a:lnTo>
                        <a:lnTo>
                          <a:pt x="165" y="50"/>
                        </a:lnTo>
                        <a:lnTo>
                          <a:pt x="81" y="26"/>
                        </a:lnTo>
                        <a:lnTo>
                          <a:pt x="0" y="0"/>
                        </a:lnTo>
                        <a:lnTo>
                          <a:pt x="43" y="20"/>
                        </a:lnTo>
                        <a:lnTo>
                          <a:pt x="88" y="41"/>
                        </a:lnTo>
                        <a:lnTo>
                          <a:pt x="134" y="56"/>
                        </a:lnTo>
                        <a:lnTo>
                          <a:pt x="181" y="72"/>
                        </a:lnTo>
                        <a:lnTo>
                          <a:pt x="276" y="95"/>
                        </a:lnTo>
                        <a:lnTo>
                          <a:pt x="343" y="104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70" name="Freeform 1627"/>
                  <p:cNvSpPr/>
                  <p:nvPr/>
                </p:nvSpPr>
                <p:spPr>
                  <a:xfrm>
                    <a:off x="455" y="441"/>
                    <a:ext cx="10" cy="10"/>
                  </a:xfrm>
                  <a:custGeom>
                    <a:avLst/>
                    <a:gdLst>
                      <a:gd name="txL" fmla="*/ 0 w 30"/>
                      <a:gd name="txT" fmla="*/ 0 h 32"/>
                      <a:gd name="txR" fmla="*/ 30 w 30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32">
                        <a:moveTo>
                          <a:pt x="27" y="7"/>
                        </a:moveTo>
                        <a:lnTo>
                          <a:pt x="30" y="0"/>
                        </a:lnTo>
                        <a:lnTo>
                          <a:pt x="2" y="30"/>
                        </a:lnTo>
                        <a:lnTo>
                          <a:pt x="0" y="32"/>
                        </a:lnTo>
                        <a:lnTo>
                          <a:pt x="27" y="7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71" name="Freeform 1628"/>
                  <p:cNvSpPr/>
                  <p:nvPr/>
                </p:nvSpPr>
                <p:spPr>
                  <a:xfrm>
                    <a:off x="435" y="451"/>
                    <a:ext cx="32" cy="26"/>
                  </a:xfrm>
                  <a:custGeom>
                    <a:avLst/>
                    <a:gdLst>
                      <a:gd name="txL" fmla="*/ 0 w 96"/>
                      <a:gd name="txT" fmla="*/ 0 h 79"/>
                      <a:gd name="txR" fmla="*/ 96 w 96"/>
                      <a:gd name="txB" fmla="*/ 79 h 7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6" h="79">
                        <a:moveTo>
                          <a:pt x="32" y="72"/>
                        </a:moveTo>
                        <a:lnTo>
                          <a:pt x="96" y="0"/>
                        </a:lnTo>
                        <a:lnTo>
                          <a:pt x="0" y="73"/>
                        </a:lnTo>
                        <a:lnTo>
                          <a:pt x="3" y="77"/>
                        </a:lnTo>
                        <a:lnTo>
                          <a:pt x="6" y="79"/>
                        </a:lnTo>
                        <a:lnTo>
                          <a:pt x="11" y="79"/>
                        </a:lnTo>
                        <a:lnTo>
                          <a:pt x="17" y="78"/>
                        </a:lnTo>
                        <a:lnTo>
                          <a:pt x="32" y="72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72" name="Freeform 1629"/>
                  <p:cNvSpPr/>
                  <p:nvPr/>
                </p:nvSpPr>
                <p:spPr>
                  <a:xfrm>
                    <a:off x="415" y="464"/>
                    <a:ext cx="2" cy="3"/>
                  </a:xfrm>
                  <a:custGeom>
                    <a:avLst/>
                    <a:gdLst>
                      <a:gd name="txL" fmla="*/ 0 w 6"/>
                      <a:gd name="txT" fmla="*/ 0 h 9"/>
                      <a:gd name="txR" fmla="*/ 6 w 6"/>
                      <a:gd name="txB" fmla="*/ 9 h 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9">
                        <a:moveTo>
                          <a:pt x="0" y="9"/>
                        </a:moveTo>
                        <a:lnTo>
                          <a:pt x="6" y="0"/>
                        </a:lnTo>
                        <a:lnTo>
                          <a:pt x="0" y="6"/>
                        </a:ln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rgbClr val="6C36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73" name="Freeform 1630"/>
                  <p:cNvSpPr/>
                  <p:nvPr/>
                </p:nvSpPr>
                <p:spPr>
                  <a:xfrm>
                    <a:off x="387" y="440"/>
                    <a:ext cx="44" cy="51"/>
                  </a:xfrm>
                  <a:custGeom>
                    <a:avLst/>
                    <a:gdLst>
                      <a:gd name="txL" fmla="*/ 0 w 130"/>
                      <a:gd name="txT" fmla="*/ 0 h 153"/>
                      <a:gd name="txR" fmla="*/ 130 w 130"/>
                      <a:gd name="txB" fmla="*/ 153 h 1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0" h="153">
                        <a:moveTo>
                          <a:pt x="82" y="81"/>
                        </a:moveTo>
                        <a:lnTo>
                          <a:pt x="82" y="78"/>
                        </a:lnTo>
                        <a:lnTo>
                          <a:pt x="88" y="72"/>
                        </a:lnTo>
                        <a:lnTo>
                          <a:pt x="130" y="0"/>
                        </a:lnTo>
                        <a:lnTo>
                          <a:pt x="114" y="21"/>
                        </a:lnTo>
                        <a:lnTo>
                          <a:pt x="97" y="44"/>
                        </a:lnTo>
                        <a:lnTo>
                          <a:pt x="78" y="65"/>
                        </a:lnTo>
                        <a:lnTo>
                          <a:pt x="58" y="86"/>
                        </a:lnTo>
                        <a:lnTo>
                          <a:pt x="1" y="139"/>
                        </a:lnTo>
                        <a:lnTo>
                          <a:pt x="0" y="143"/>
                        </a:lnTo>
                        <a:lnTo>
                          <a:pt x="0" y="147"/>
                        </a:lnTo>
                        <a:lnTo>
                          <a:pt x="3" y="152"/>
                        </a:lnTo>
                        <a:lnTo>
                          <a:pt x="12" y="153"/>
                        </a:lnTo>
                        <a:lnTo>
                          <a:pt x="42" y="135"/>
                        </a:lnTo>
                        <a:lnTo>
                          <a:pt x="39" y="128"/>
                        </a:lnTo>
                        <a:lnTo>
                          <a:pt x="44" y="123"/>
                        </a:lnTo>
                        <a:lnTo>
                          <a:pt x="75" y="95"/>
                        </a:lnTo>
                        <a:lnTo>
                          <a:pt x="76" y="90"/>
                        </a:lnTo>
                        <a:lnTo>
                          <a:pt x="82" y="81"/>
                        </a:lnTo>
                        <a:close/>
                      </a:path>
                    </a:pathLst>
                  </a:custGeom>
                  <a:solidFill>
                    <a:srgbClr val="663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74" name="Freeform 1631"/>
                  <p:cNvSpPr/>
                  <p:nvPr/>
                </p:nvSpPr>
                <p:spPr>
                  <a:xfrm>
                    <a:off x="417" y="470"/>
                    <a:ext cx="5" cy="5"/>
                  </a:xfrm>
                  <a:custGeom>
                    <a:avLst/>
                    <a:gdLst>
                      <a:gd name="txL" fmla="*/ 0 w 17"/>
                      <a:gd name="txT" fmla="*/ 0 h 15"/>
                      <a:gd name="txR" fmla="*/ 17 w 17"/>
                      <a:gd name="txB" fmla="*/ 15 h 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" h="15">
                        <a:moveTo>
                          <a:pt x="0" y="15"/>
                        </a:moveTo>
                        <a:lnTo>
                          <a:pt x="10" y="8"/>
                        </a:lnTo>
                        <a:lnTo>
                          <a:pt x="17" y="0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582C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75" name="Freeform 1632"/>
                  <p:cNvSpPr/>
                  <p:nvPr/>
                </p:nvSpPr>
                <p:spPr>
                  <a:xfrm>
                    <a:off x="405" y="482"/>
                    <a:ext cx="3" cy="2"/>
                  </a:xfrm>
                  <a:custGeom>
                    <a:avLst/>
                    <a:gdLst>
                      <a:gd name="txL" fmla="*/ 0 w 8"/>
                      <a:gd name="txT" fmla="*/ 0 h 6"/>
                      <a:gd name="txR" fmla="*/ 8 w 8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" h="6">
                        <a:moveTo>
                          <a:pt x="0" y="6"/>
                        </a:moveTo>
                        <a:lnTo>
                          <a:pt x="2" y="6"/>
                        </a:lnTo>
                        <a:lnTo>
                          <a:pt x="8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61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76" name="Freeform 1633"/>
                  <p:cNvSpPr/>
                  <p:nvPr/>
                </p:nvSpPr>
                <p:spPr>
                  <a:xfrm>
                    <a:off x="352" y="229"/>
                    <a:ext cx="91" cy="89"/>
                  </a:xfrm>
                  <a:custGeom>
                    <a:avLst/>
                    <a:gdLst>
                      <a:gd name="txL" fmla="*/ 0 w 275"/>
                      <a:gd name="txT" fmla="*/ 0 h 267"/>
                      <a:gd name="txR" fmla="*/ 275 w 275"/>
                      <a:gd name="txB" fmla="*/ 267 h 2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5" h="267">
                        <a:moveTo>
                          <a:pt x="123" y="31"/>
                        </a:moveTo>
                        <a:lnTo>
                          <a:pt x="132" y="47"/>
                        </a:lnTo>
                        <a:lnTo>
                          <a:pt x="132" y="48"/>
                        </a:lnTo>
                        <a:lnTo>
                          <a:pt x="131" y="53"/>
                        </a:lnTo>
                        <a:lnTo>
                          <a:pt x="131" y="54"/>
                        </a:lnTo>
                        <a:lnTo>
                          <a:pt x="129" y="54"/>
                        </a:lnTo>
                        <a:lnTo>
                          <a:pt x="127" y="49"/>
                        </a:lnTo>
                        <a:lnTo>
                          <a:pt x="127" y="48"/>
                        </a:lnTo>
                        <a:lnTo>
                          <a:pt x="126" y="47"/>
                        </a:lnTo>
                        <a:lnTo>
                          <a:pt x="119" y="39"/>
                        </a:lnTo>
                        <a:lnTo>
                          <a:pt x="117" y="37"/>
                        </a:lnTo>
                        <a:lnTo>
                          <a:pt x="114" y="37"/>
                        </a:lnTo>
                        <a:lnTo>
                          <a:pt x="119" y="43"/>
                        </a:lnTo>
                        <a:lnTo>
                          <a:pt x="121" y="45"/>
                        </a:lnTo>
                        <a:lnTo>
                          <a:pt x="133" y="64"/>
                        </a:lnTo>
                        <a:lnTo>
                          <a:pt x="134" y="65"/>
                        </a:lnTo>
                        <a:lnTo>
                          <a:pt x="149" y="64"/>
                        </a:lnTo>
                        <a:lnTo>
                          <a:pt x="143" y="48"/>
                        </a:lnTo>
                        <a:lnTo>
                          <a:pt x="137" y="35"/>
                        </a:lnTo>
                        <a:lnTo>
                          <a:pt x="128" y="24"/>
                        </a:lnTo>
                        <a:lnTo>
                          <a:pt x="119" y="16"/>
                        </a:lnTo>
                        <a:lnTo>
                          <a:pt x="107" y="7"/>
                        </a:lnTo>
                        <a:lnTo>
                          <a:pt x="93" y="4"/>
                        </a:lnTo>
                        <a:lnTo>
                          <a:pt x="78" y="0"/>
                        </a:lnTo>
                        <a:lnTo>
                          <a:pt x="62" y="1"/>
                        </a:lnTo>
                        <a:lnTo>
                          <a:pt x="46" y="9"/>
                        </a:lnTo>
                        <a:lnTo>
                          <a:pt x="33" y="18"/>
                        </a:lnTo>
                        <a:lnTo>
                          <a:pt x="22" y="29"/>
                        </a:lnTo>
                        <a:lnTo>
                          <a:pt x="14" y="42"/>
                        </a:lnTo>
                        <a:lnTo>
                          <a:pt x="6" y="55"/>
                        </a:lnTo>
                        <a:lnTo>
                          <a:pt x="2" y="71"/>
                        </a:lnTo>
                        <a:lnTo>
                          <a:pt x="0" y="88"/>
                        </a:lnTo>
                        <a:lnTo>
                          <a:pt x="1" y="107"/>
                        </a:lnTo>
                        <a:lnTo>
                          <a:pt x="4" y="136"/>
                        </a:lnTo>
                        <a:lnTo>
                          <a:pt x="12" y="165"/>
                        </a:lnTo>
                        <a:lnTo>
                          <a:pt x="22" y="191"/>
                        </a:lnTo>
                        <a:lnTo>
                          <a:pt x="37" y="217"/>
                        </a:lnTo>
                        <a:lnTo>
                          <a:pt x="46" y="232"/>
                        </a:lnTo>
                        <a:lnTo>
                          <a:pt x="58" y="245"/>
                        </a:lnTo>
                        <a:lnTo>
                          <a:pt x="72" y="253"/>
                        </a:lnTo>
                        <a:lnTo>
                          <a:pt x="86" y="262"/>
                        </a:lnTo>
                        <a:lnTo>
                          <a:pt x="100" y="265"/>
                        </a:lnTo>
                        <a:lnTo>
                          <a:pt x="117" y="267"/>
                        </a:lnTo>
                        <a:lnTo>
                          <a:pt x="135" y="265"/>
                        </a:lnTo>
                        <a:lnTo>
                          <a:pt x="156" y="262"/>
                        </a:lnTo>
                        <a:lnTo>
                          <a:pt x="170" y="256"/>
                        </a:lnTo>
                        <a:lnTo>
                          <a:pt x="185" y="250"/>
                        </a:lnTo>
                        <a:lnTo>
                          <a:pt x="198" y="243"/>
                        </a:lnTo>
                        <a:lnTo>
                          <a:pt x="212" y="235"/>
                        </a:lnTo>
                        <a:lnTo>
                          <a:pt x="224" y="226"/>
                        </a:lnTo>
                        <a:lnTo>
                          <a:pt x="236" y="216"/>
                        </a:lnTo>
                        <a:lnTo>
                          <a:pt x="241" y="210"/>
                        </a:lnTo>
                        <a:lnTo>
                          <a:pt x="247" y="205"/>
                        </a:lnTo>
                        <a:lnTo>
                          <a:pt x="259" y="195"/>
                        </a:lnTo>
                        <a:lnTo>
                          <a:pt x="267" y="180"/>
                        </a:lnTo>
                        <a:lnTo>
                          <a:pt x="270" y="173"/>
                        </a:lnTo>
                        <a:lnTo>
                          <a:pt x="270" y="171"/>
                        </a:lnTo>
                        <a:lnTo>
                          <a:pt x="270" y="169"/>
                        </a:lnTo>
                        <a:lnTo>
                          <a:pt x="271" y="169"/>
                        </a:lnTo>
                        <a:lnTo>
                          <a:pt x="273" y="167"/>
                        </a:lnTo>
                        <a:lnTo>
                          <a:pt x="273" y="159"/>
                        </a:lnTo>
                        <a:lnTo>
                          <a:pt x="275" y="151"/>
                        </a:lnTo>
                        <a:lnTo>
                          <a:pt x="275" y="143"/>
                        </a:lnTo>
                        <a:lnTo>
                          <a:pt x="275" y="136"/>
                        </a:lnTo>
                        <a:lnTo>
                          <a:pt x="271" y="124"/>
                        </a:lnTo>
                        <a:lnTo>
                          <a:pt x="269" y="114"/>
                        </a:lnTo>
                        <a:lnTo>
                          <a:pt x="261" y="97"/>
                        </a:lnTo>
                        <a:lnTo>
                          <a:pt x="255" y="89"/>
                        </a:lnTo>
                        <a:lnTo>
                          <a:pt x="251" y="83"/>
                        </a:lnTo>
                        <a:lnTo>
                          <a:pt x="245" y="77"/>
                        </a:lnTo>
                        <a:lnTo>
                          <a:pt x="240" y="73"/>
                        </a:lnTo>
                        <a:lnTo>
                          <a:pt x="224" y="65"/>
                        </a:lnTo>
                        <a:lnTo>
                          <a:pt x="209" y="61"/>
                        </a:lnTo>
                        <a:lnTo>
                          <a:pt x="189" y="60"/>
                        </a:lnTo>
                        <a:lnTo>
                          <a:pt x="169" y="64"/>
                        </a:lnTo>
                        <a:lnTo>
                          <a:pt x="181" y="65"/>
                        </a:lnTo>
                        <a:lnTo>
                          <a:pt x="194" y="69"/>
                        </a:lnTo>
                        <a:lnTo>
                          <a:pt x="205" y="73"/>
                        </a:lnTo>
                        <a:lnTo>
                          <a:pt x="217" y="81"/>
                        </a:lnTo>
                        <a:lnTo>
                          <a:pt x="225" y="88"/>
                        </a:lnTo>
                        <a:lnTo>
                          <a:pt x="235" y="99"/>
                        </a:lnTo>
                        <a:lnTo>
                          <a:pt x="243" y="111"/>
                        </a:lnTo>
                        <a:lnTo>
                          <a:pt x="252" y="125"/>
                        </a:lnTo>
                        <a:lnTo>
                          <a:pt x="253" y="137"/>
                        </a:lnTo>
                        <a:lnTo>
                          <a:pt x="258" y="145"/>
                        </a:lnTo>
                        <a:lnTo>
                          <a:pt x="258" y="148"/>
                        </a:lnTo>
                        <a:lnTo>
                          <a:pt x="255" y="154"/>
                        </a:lnTo>
                        <a:lnTo>
                          <a:pt x="254" y="155"/>
                        </a:lnTo>
                        <a:lnTo>
                          <a:pt x="254" y="156"/>
                        </a:lnTo>
                        <a:lnTo>
                          <a:pt x="257" y="160"/>
                        </a:lnTo>
                        <a:lnTo>
                          <a:pt x="248" y="173"/>
                        </a:lnTo>
                        <a:lnTo>
                          <a:pt x="241" y="185"/>
                        </a:lnTo>
                        <a:lnTo>
                          <a:pt x="236" y="190"/>
                        </a:lnTo>
                        <a:lnTo>
                          <a:pt x="234" y="192"/>
                        </a:lnTo>
                        <a:lnTo>
                          <a:pt x="233" y="192"/>
                        </a:lnTo>
                        <a:lnTo>
                          <a:pt x="233" y="193"/>
                        </a:lnTo>
                        <a:lnTo>
                          <a:pt x="233" y="196"/>
                        </a:lnTo>
                        <a:lnTo>
                          <a:pt x="221" y="207"/>
                        </a:lnTo>
                        <a:lnTo>
                          <a:pt x="210" y="216"/>
                        </a:lnTo>
                        <a:lnTo>
                          <a:pt x="197" y="223"/>
                        </a:lnTo>
                        <a:lnTo>
                          <a:pt x="189" y="226"/>
                        </a:lnTo>
                        <a:lnTo>
                          <a:pt x="187" y="226"/>
                        </a:lnTo>
                        <a:lnTo>
                          <a:pt x="186" y="226"/>
                        </a:lnTo>
                        <a:lnTo>
                          <a:pt x="186" y="227"/>
                        </a:lnTo>
                        <a:lnTo>
                          <a:pt x="183" y="229"/>
                        </a:lnTo>
                        <a:lnTo>
                          <a:pt x="179" y="229"/>
                        </a:lnTo>
                        <a:lnTo>
                          <a:pt x="176" y="229"/>
                        </a:lnTo>
                        <a:lnTo>
                          <a:pt x="175" y="229"/>
                        </a:lnTo>
                        <a:lnTo>
                          <a:pt x="175" y="231"/>
                        </a:lnTo>
                        <a:lnTo>
                          <a:pt x="168" y="233"/>
                        </a:lnTo>
                        <a:lnTo>
                          <a:pt x="163" y="233"/>
                        </a:lnTo>
                        <a:lnTo>
                          <a:pt x="161" y="233"/>
                        </a:lnTo>
                        <a:lnTo>
                          <a:pt x="159" y="233"/>
                        </a:lnTo>
                        <a:lnTo>
                          <a:pt x="159" y="234"/>
                        </a:lnTo>
                        <a:lnTo>
                          <a:pt x="152" y="237"/>
                        </a:lnTo>
                        <a:lnTo>
                          <a:pt x="135" y="238"/>
                        </a:lnTo>
                        <a:lnTo>
                          <a:pt x="119" y="238"/>
                        </a:lnTo>
                        <a:lnTo>
                          <a:pt x="111" y="237"/>
                        </a:lnTo>
                        <a:lnTo>
                          <a:pt x="107" y="237"/>
                        </a:lnTo>
                        <a:lnTo>
                          <a:pt x="94" y="234"/>
                        </a:lnTo>
                        <a:lnTo>
                          <a:pt x="85" y="231"/>
                        </a:lnTo>
                        <a:lnTo>
                          <a:pt x="76" y="226"/>
                        </a:lnTo>
                        <a:lnTo>
                          <a:pt x="70" y="220"/>
                        </a:lnTo>
                        <a:lnTo>
                          <a:pt x="52" y="201"/>
                        </a:lnTo>
                        <a:lnTo>
                          <a:pt x="39" y="181"/>
                        </a:lnTo>
                        <a:lnTo>
                          <a:pt x="31" y="163"/>
                        </a:lnTo>
                        <a:lnTo>
                          <a:pt x="24" y="144"/>
                        </a:lnTo>
                        <a:lnTo>
                          <a:pt x="20" y="125"/>
                        </a:lnTo>
                        <a:lnTo>
                          <a:pt x="19" y="105"/>
                        </a:lnTo>
                        <a:lnTo>
                          <a:pt x="20" y="85"/>
                        </a:lnTo>
                        <a:lnTo>
                          <a:pt x="24" y="64"/>
                        </a:lnTo>
                        <a:lnTo>
                          <a:pt x="32" y="45"/>
                        </a:lnTo>
                        <a:lnTo>
                          <a:pt x="54" y="23"/>
                        </a:lnTo>
                        <a:lnTo>
                          <a:pt x="62" y="17"/>
                        </a:lnTo>
                        <a:lnTo>
                          <a:pt x="73" y="16"/>
                        </a:lnTo>
                        <a:lnTo>
                          <a:pt x="84" y="15"/>
                        </a:lnTo>
                        <a:lnTo>
                          <a:pt x="96" y="17"/>
                        </a:lnTo>
                        <a:lnTo>
                          <a:pt x="107" y="21"/>
                        </a:lnTo>
                        <a:lnTo>
                          <a:pt x="119" y="28"/>
                        </a:lnTo>
                        <a:lnTo>
                          <a:pt x="122" y="30"/>
                        </a:lnTo>
                        <a:lnTo>
                          <a:pt x="123" y="31"/>
                        </a:lnTo>
                        <a:close/>
                      </a:path>
                    </a:pathLst>
                  </a:custGeom>
                  <a:solidFill>
                    <a:srgbClr val="9A3CF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77" name="Freeform 1634"/>
                  <p:cNvSpPr/>
                  <p:nvPr/>
                </p:nvSpPr>
                <p:spPr>
                  <a:xfrm>
                    <a:off x="358" y="234"/>
                    <a:ext cx="80" cy="74"/>
                  </a:xfrm>
                  <a:custGeom>
                    <a:avLst/>
                    <a:gdLst>
                      <a:gd name="txL" fmla="*/ 0 w 239"/>
                      <a:gd name="txT" fmla="*/ 0 h 223"/>
                      <a:gd name="txR" fmla="*/ 239 w 239"/>
                      <a:gd name="txB" fmla="*/ 223 h 2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9" h="223">
                        <a:moveTo>
                          <a:pt x="113" y="32"/>
                        </a:moveTo>
                        <a:lnTo>
                          <a:pt x="104" y="16"/>
                        </a:lnTo>
                        <a:lnTo>
                          <a:pt x="103" y="15"/>
                        </a:lnTo>
                        <a:lnTo>
                          <a:pt x="100" y="13"/>
                        </a:lnTo>
                        <a:lnTo>
                          <a:pt x="88" y="6"/>
                        </a:lnTo>
                        <a:lnTo>
                          <a:pt x="77" y="2"/>
                        </a:lnTo>
                        <a:lnTo>
                          <a:pt x="65" y="0"/>
                        </a:lnTo>
                        <a:lnTo>
                          <a:pt x="54" y="1"/>
                        </a:lnTo>
                        <a:lnTo>
                          <a:pt x="43" y="2"/>
                        </a:lnTo>
                        <a:lnTo>
                          <a:pt x="35" y="8"/>
                        </a:lnTo>
                        <a:lnTo>
                          <a:pt x="13" y="30"/>
                        </a:lnTo>
                        <a:lnTo>
                          <a:pt x="5" y="49"/>
                        </a:lnTo>
                        <a:lnTo>
                          <a:pt x="1" y="70"/>
                        </a:lnTo>
                        <a:lnTo>
                          <a:pt x="0" y="90"/>
                        </a:lnTo>
                        <a:lnTo>
                          <a:pt x="1" y="110"/>
                        </a:lnTo>
                        <a:lnTo>
                          <a:pt x="5" y="129"/>
                        </a:lnTo>
                        <a:lnTo>
                          <a:pt x="12" y="148"/>
                        </a:lnTo>
                        <a:lnTo>
                          <a:pt x="20" y="166"/>
                        </a:lnTo>
                        <a:lnTo>
                          <a:pt x="33" y="186"/>
                        </a:lnTo>
                        <a:lnTo>
                          <a:pt x="51" y="205"/>
                        </a:lnTo>
                        <a:lnTo>
                          <a:pt x="69" y="214"/>
                        </a:lnTo>
                        <a:lnTo>
                          <a:pt x="92" y="222"/>
                        </a:lnTo>
                        <a:lnTo>
                          <a:pt x="100" y="223"/>
                        </a:lnTo>
                        <a:lnTo>
                          <a:pt x="116" y="223"/>
                        </a:lnTo>
                        <a:lnTo>
                          <a:pt x="133" y="222"/>
                        </a:lnTo>
                        <a:lnTo>
                          <a:pt x="140" y="219"/>
                        </a:lnTo>
                        <a:lnTo>
                          <a:pt x="140" y="218"/>
                        </a:lnTo>
                        <a:lnTo>
                          <a:pt x="142" y="218"/>
                        </a:lnTo>
                        <a:lnTo>
                          <a:pt x="144" y="218"/>
                        </a:lnTo>
                        <a:lnTo>
                          <a:pt x="149" y="218"/>
                        </a:lnTo>
                        <a:lnTo>
                          <a:pt x="156" y="216"/>
                        </a:lnTo>
                        <a:lnTo>
                          <a:pt x="156" y="214"/>
                        </a:lnTo>
                        <a:lnTo>
                          <a:pt x="157" y="214"/>
                        </a:lnTo>
                        <a:lnTo>
                          <a:pt x="160" y="214"/>
                        </a:lnTo>
                        <a:lnTo>
                          <a:pt x="164" y="214"/>
                        </a:lnTo>
                        <a:lnTo>
                          <a:pt x="167" y="212"/>
                        </a:lnTo>
                        <a:lnTo>
                          <a:pt x="167" y="211"/>
                        </a:lnTo>
                        <a:lnTo>
                          <a:pt x="168" y="211"/>
                        </a:lnTo>
                        <a:lnTo>
                          <a:pt x="170" y="211"/>
                        </a:lnTo>
                        <a:lnTo>
                          <a:pt x="178" y="208"/>
                        </a:lnTo>
                        <a:lnTo>
                          <a:pt x="191" y="201"/>
                        </a:lnTo>
                        <a:lnTo>
                          <a:pt x="202" y="192"/>
                        </a:lnTo>
                        <a:lnTo>
                          <a:pt x="214" y="181"/>
                        </a:lnTo>
                        <a:lnTo>
                          <a:pt x="214" y="178"/>
                        </a:lnTo>
                        <a:lnTo>
                          <a:pt x="214" y="177"/>
                        </a:lnTo>
                        <a:lnTo>
                          <a:pt x="215" y="177"/>
                        </a:lnTo>
                        <a:lnTo>
                          <a:pt x="217" y="175"/>
                        </a:lnTo>
                        <a:lnTo>
                          <a:pt x="222" y="170"/>
                        </a:lnTo>
                        <a:lnTo>
                          <a:pt x="229" y="158"/>
                        </a:lnTo>
                        <a:lnTo>
                          <a:pt x="238" y="145"/>
                        </a:lnTo>
                        <a:lnTo>
                          <a:pt x="235" y="141"/>
                        </a:lnTo>
                        <a:lnTo>
                          <a:pt x="235" y="140"/>
                        </a:lnTo>
                        <a:lnTo>
                          <a:pt x="236" y="139"/>
                        </a:lnTo>
                        <a:lnTo>
                          <a:pt x="239" y="133"/>
                        </a:lnTo>
                        <a:lnTo>
                          <a:pt x="239" y="130"/>
                        </a:lnTo>
                        <a:lnTo>
                          <a:pt x="234" y="122"/>
                        </a:lnTo>
                        <a:lnTo>
                          <a:pt x="233" y="110"/>
                        </a:lnTo>
                        <a:lnTo>
                          <a:pt x="224" y="96"/>
                        </a:lnTo>
                        <a:lnTo>
                          <a:pt x="216" y="84"/>
                        </a:lnTo>
                        <a:lnTo>
                          <a:pt x="206" y="73"/>
                        </a:lnTo>
                        <a:lnTo>
                          <a:pt x="198" y="66"/>
                        </a:lnTo>
                        <a:lnTo>
                          <a:pt x="186" y="58"/>
                        </a:lnTo>
                        <a:lnTo>
                          <a:pt x="175" y="54"/>
                        </a:lnTo>
                        <a:lnTo>
                          <a:pt x="162" y="50"/>
                        </a:lnTo>
                        <a:lnTo>
                          <a:pt x="150" y="49"/>
                        </a:lnTo>
                        <a:lnTo>
                          <a:pt x="130" y="49"/>
                        </a:lnTo>
                        <a:lnTo>
                          <a:pt x="115" y="50"/>
                        </a:lnTo>
                        <a:lnTo>
                          <a:pt x="107" y="51"/>
                        </a:lnTo>
                        <a:lnTo>
                          <a:pt x="106" y="51"/>
                        </a:lnTo>
                        <a:lnTo>
                          <a:pt x="104" y="56"/>
                        </a:lnTo>
                        <a:lnTo>
                          <a:pt x="104" y="57"/>
                        </a:lnTo>
                        <a:lnTo>
                          <a:pt x="112" y="63"/>
                        </a:lnTo>
                        <a:lnTo>
                          <a:pt x="113" y="63"/>
                        </a:lnTo>
                        <a:lnTo>
                          <a:pt x="133" y="62"/>
                        </a:lnTo>
                        <a:lnTo>
                          <a:pt x="151" y="63"/>
                        </a:lnTo>
                        <a:lnTo>
                          <a:pt x="168" y="67"/>
                        </a:lnTo>
                        <a:lnTo>
                          <a:pt x="184" y="75"/>
                        </a:lnTo>
                        <a:lnTo>
                          <a:pt x="196" y="84"/>
                        </a:lnTo>
                        <a:lnTo>
                          <a:pt x="206" y="97"/>
                        </a:lnTo>
                        <a:lnTo>
                          <a:pt x="215" y="112"/>
                        </a:lnTo>
                        <a:lnTo>
                          <a:pt x="223" y="130"/>
                        </a:lnTo>
                        <a:lnTo>
                          <a:pt x="223" y="134"/>
                        </a:lnTo>
                        <a:lnTo>
                          <a:pt x="223" y="139"/>
                        </a:lnTo>
                        <a:lnTo>
                          <a:pt x="223" y="140"/>
                        </a:lnTo>
                        <a:lnTo>
                          <a:pt x="222" y="142"/>
                        </a:lnTo>
                        <a:lnTo>
                          <a:pt x="222" y="147"/>
                        </a:lnTo>
                        <a:lnTo>
                          <a:pt x="222" y="148"/>
                        </a:lnTo>
                        <a:lnTo>
                          <a:pt x="218" y="156"/>
                        </a:lnTo>
                        <a:lnTo>
                          <a:pt x="218" y="157"/>
                        </a:lnTo>
                        <a:lnTo>
                          <a:pt x="217" y="159"/>
                        </a:lnTo>
                        <a:lnTo>
                          <a:pt x="216" y="162"/>
                        </a:lnTo>
                        <a:lnTo>
                          <a:pt x="204" y="172"/>
                        </a:lnTo>
                        <a:lnTo>
                          <a:pt x="192" y="183"/>
                        </a:lnTo>
                        <a:lnTo>
                          <a:pt x="178" y="193"/>
                        </a:lnTo>
                        <a:lnTo>
                          <a:pt x="163" y="201"/>
                        </a:lnTo>
                        <a:lnTo>
                          <a:pt x="142" y="207"/>
                        </a:lnTo>
                        <a:lnTo>
                          <a:pt x="122" y="211"/>
                        </a:lnTo>
                        <a:lnTo>
                          <a:pt x="103" y="211"/>
                        </a:lnTo>
                        <a:lnTo>
                          <a:pt x="86" y="208"/>
                        </a:lnTo>
                        <a:lnTo>
                          <a:pt x="69" y="200"/>
                        </a:lnTo>
                        <a:lnTo>
                          <a:pt x="56" y="189"/>
                        </a:lnTo>
                        <a:lnTo>
                          <a:pt x="43" y="175"/>
                        </a:lnTo>
                        <a:lnTo>
                          <a:pt x="32" y="157"/>
                        </a:lnTo>
                        <a:lnTo>
                          <a:pt x="24" y="140"/>
                        </a:lnTo>
                        <a:lnTo>
                          <a:pt x="18" y="126"/>
                        </a:lnTo>
                        <a:lnTo>
                          <a:pt x="12" y="102"/>
                        </a:lnTo>
                        <a:lnTo>
                          <a:pt x="13" y="80"/>
                        </a:lnTo>
                        <a:lnTo>
                          <a:pt x="15" y="62"/>
                        </a:lnTo>
                        <a:lnTo>
                          <a:pt x="21" y="45"/>
                        </a:lnTo>
                        <a:lnTo>
                          <a:pt x="31" y="28"/>
                        </a:lnTo>
                        <a:lnTo>
                          <a:pt x="44" y="14"/>
                        </a:lnTo>
                        <a:lnTo>
                          <a:pt x="73" y="12"/>
                        </a:lnTo>
                        <a:lnTo>
                          <a:pt x="83" y="18"/>
                        </a:lnTo>
                        <a:lnTo>
                          <a:pt x="95" y="22"/>
                        </a:lnTo>
                        <a:lnTo>
                          <a:pt x="98" y="22"/>
                        </a:lnTo>
                        <a:lnTo>
                          <a:pt x="100" y="24"/>
                        </a:lnTo>
                        <a:lnTo>
                          <a:pt x="107" y="32"/>
                        </a:lnTo>
                        <a:lnTo>
                          <a:pt x="108" y="33"/>
                        </a:lnTo>
                        <a:lnTo>
                          <a:pt x="108" y="34"/>
                        </a:lnTo>
                        <a:lnTo>
                          <a:pt x="110" y="39"/>
                        </a:lnTo>
                        <a:lnTo>
                          <a:pt x="112" y="38"/>
                        </a:lnTo>
                        <a:lnTo>
                          <a:pt x="113" y="33"/>
                        </a:lnTo>
                        <a:lnTo>
                          <a:pt x="113" y="32"/>
                        </a:lnTo>
                        <a:close/>
                      </a:path>
                    </a:pathLst>
                  </a:custGeom>
                  <a:solidFill>
                    <a:srgbClr val="BC7DF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78" name="Freeform 1635"/>
                  <p:cNvSpPr/>
                  <p:nvPr/>
                </p:nvSpPr>
                <p:spPr>
                  <a:xfrm>
                    <a:off x="362" y="238"/>
                    <a:ext cx="70" cy="66"/>
                  </a:xfrm>
                  <a:custGeom>
                    <a:avLst/>
                    <a:gdLst>
                      <a:gd name="txL" fmla="*/ 0 w 211"/>
                      <a:gd name="txT" fmla="*/ 0 h 199"/>
                      <a:gd name="txR" fmla="*/ 211 w 211"/>
                      <a:gd name="txB" fmla="*/ 199 h 19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1" h="199">
                        <a:moveTo>
                          <a:pt x="95" y="39"/>
                        </a:moveTo>
                        <a:lnTo>
                          <a:pt x="103" y="38"/>
                        </a:lnTo>
                        <a:lnTo>
                          <a:pt x="102" y="37"/>
                        </a:lnTo>
                        <a:lnTo>
                          <a:pt x="90" y="18"/>
                        </a:lnTo>
                        <a:lnTo>
                          <a:pt x="88" y="16"/>
                        </a:lnTo>
                        <a:lnTo>
                          <a:pt x="83" y="10"/>
                        </a:lnTo>
                        <a:lnTo>
                          <a:pt x="71" y="6"/>
                        </a:lnTo>
                        <a:lnTo>
                          <a:pt x="61" y="0"/>
                        </a:lnTo>
                        <a:lnTo>
                          <a:pt x="32" y="2"/>
                        </a:lnTo>
                        <a:lnTo>
                          <a:pt x="19" y="16"/>
                        </a:lnTo>
                        <a:lnTo>
                          <a:pt x="9" y="33"/>
                        </a:lnTo>
                        <a:lnTo>
                          <a:pt x="3" y="50"/>
                        </a:lnTo>
                        <a:lnTo>
                          <a:pt x="1" y="68"/>
                        </a:lnTo>
                        <a:lnTo>
                          <a:pt x="0" y="90"/>
                        </a:lnTo>
                        <a:lnTo>
                          <a:pt x="6" y="114"/>
                        </a:lnTo>
                        <a:lnTo>
                          <a:pt x="12" y="128"/>
                        </a:lnTo>
                        <a:lnTo>
                          <a:pt x="20" y="145"/>
                        </a:lnTo>
                        <a:lnTo>
                          <a:pt x="31" y="163"/>
                        </a:lnTo>
                        <a:lnTo>
                          <a:pt x="44" y="177"/>
                        </a:lnTo>
                        <a:lnTo>
                          <a:pt x="57" y="188"/>
                        </a:lnTo>
                        <a:lnTo>
                          <a:pt x="74" y="196"/>
                        </a:lnTo>
                        <a:lnTo>
                          <a:pt x="91" y="199"/>
                        </a:lnTo>
                        <a:lnTo>
                          <a:pt x="110" y="199"/>
                        </a:lnTo>
                        <a:lnTo>
                          <a:pt x="130" y="195"/>
                        </a:lnTo>
                        <a:lnTo>
                          <a:pt x="151" y="189"/>
                        </a:lnTo>
                        <a:lnTo>
                          <a:pt x="166" y="181"/>
                        </a:lnTo>
                        <a:lnTo>
                          <a:pt x="180" y="171"/>
                        </a:lnTo>
                        <a:lnTo>
                          <a:pt x="192" y="160"/>
                        </a:lnTo>
                        <a:lnTo>
                          <a:pt x="204" y="150"/>
                        </a:lnTo>
                        <a:lnTo>
                          <a:pt x="205" y="147"/>
                        </a:lnTo>
                        <a:lnTo>
                          <a:pt x="206" y="145"/>
                        </a:lnTo>
                        <a:lnTo>
                          <a:pt x="206" y="144"/>
                        </a:lnTo>
                        <a:lnTo>
                          <a:pt x="210" y="136"/>
                        </a:lnTo>
                        <a:lnTo>
                          <a:pt x="210" y="135"/>
                        </a:lnTo>
                        <a:lnTo>
                          <a:pt x="210" y="130"/>
                        </a:lnTo>
                        <a:lnTo>
                          <a:pt x="211" y="128"/>
                        </a:lnTo>
                        <a:lnTo>
                          <a:pt x="211" y="127"/>
                        </a:lnTo>
                        <a:lnTo>
                          <a:pt x="211" y="122"/>
                        </a:lnTo>
                        <a:lnTo>
                          <a:pt x="211" y="118"/>
                        </a:lnTo>
                        <a:lnTo>
                          <a:pt x="203" y="100"/>
                        </a:lnTo>
                        <a:lnTo>
                          <a:pt x="194" y="85"/>
                        </a:lnTo>
                        <a:lnTo>
                          <a:pt x="184" y="72"/>
                        </a:lnTo>
                        <a:lnTo>
                          <a:pt x="172" y="63"/>
                        </a:lnTo>
                        <a:lnTo>
                          <a:pt x="156" y="55"/>
                        </a:lnTo>
                        <a:lnTo>
                          <a:pt x="139" y="51"/>
                        </a:lnTo>
                        <a:lnTo>
                          <a:pt x="121" y="50"/>
                        </a:lnTo>
                        <a:lnTo>
                          <a:pt x="101" y="51"/>
                        </a:lnTo>
                        <a:lnTo>
                          <a:pt x="100" y="52"/>
                        </a:lnTo>
                        <a:lnTo>
                          <a:pt x="104" y="60"/>
                        </a:lnTo>
                        <a:lnTo>
                          <a:pt x="104" y="64"/>
                        </a:lnTo>
                        <a:lnTo>
                          <a:pt x="106" y="67"/>
                        </a:lnTo>
                        <a:lnTo>
                          <a:pt x="128" y="64"/>
                        </a:lnTo>
                        <a:lnTo>
                          <a:pt x="155" y="66"/>
                        </a:lnTo>
                        <a:lnTo>
                          <a:pt x="166" y="74"/>
                        </a:lnTo>
                        <a:lnTo>
                          <a:pt x="179" y="79"/>
                        </a:lnTo>
                        <a:lnTo>
                          <a:pt x="187" y="88"/>
                        </a:lnTo>
                        <a:lnTo>
                          <a:pt x="193" y="100"/>
                        </a:lnTo>
                        <a:lnTo>
                          <a:pt x="194" y="105"/>
                        </a:lnTo>
                        <a:lnTo>
                          <a:pt x="197" y="111"/>
                        </a:lnTo>
                        <a:lnTo>
                          <a:pt x="198" y="123"/>
                        </a:lnTo>
                        <a:lnTo>
                          <a:pt x="196" y="133"/>
                        </a:lnTo>
                        <a:lnTo>
                          <a:pt x="192" y="145"/>
                        </a:lnTo>
                        <a:lnTo>
                          <a:pt x="184" y="154"/>
                        </a:lnTo>
                        <a:lnTo>
                          <a:pt x="175" y="166"/>
                        </a:lnTo>
                        <a:lnTo>
                          <a:pt x="158" y="177"/>
                        </a:lnTo>
                        <a:lnTo>
                          <a:pt x="144" y="187"/>
                        </a:lnTo>
                        <a:lnTo>
                          <a:pt x="127" y="192"/>
                        </a:lnTo>
                        <a:lnTo>
                          <a:pt x="113" y="195"/>
                        </a:lnTo>
                        <a:lnTo>
                          <a:pt x="96" y="194"/>
                        </a:lnTo>
                        <a:lnTo>
                          <a:pt x="91" y="193"/>
                        </a:lnTo>
                        <a:lnTo>
                          <a:pt x="88" y="193"/>
                        </a:lnTo>
                        <a:lnTo>
                          <a:pt x="80" y="192"/>
                        </a:lnTo>
                        <a:lnTo>
                          <a:pt x="63" y="186"/>
                        </a:lnTo>
                        <a:lnTo>
                          <a:pt x="55" y="181"/>
                        </a:lnTo>
                        <a:lnTo>
                          <a:pt x="48" y="177"/>
                        </a:lnTo>
                        <a:lnTo>
                          <a:pt x="37" y="169"/>
                        </a:lnTo>
                        <a:lnTo>
                          <a:pt x="31" y="159"/>
                        </a:lnTo>
                        <a:lnTo>
                          <a:pt x="24" y="145"/>
                        </a:lnTo>
                        <a:lnTo>
                          <a:pt x="19" y="132"/>
                        </a:lnTo>
                        <a:lnTo>
                          <a:pt x="13" y="105"/>
                        </a:lnTo>
                        <a:lnTo>
                          <a:pt x="11" y="76"/>
                        </a:lnTo>
                        <a:lnTo>
                          <a:pt x="15" y="48"/>
                        </a:lnTo>
                        <a:lnTo>
                          <a:pt x="23" y="27"/>
                        </a:lnTo>
                        <a:lnTo>
                          <a:pt x="29" y="19"/>
                        </a:lnTo>
                        <a:lnTo>
                          <a:pt x="38" y="13"/>
                        </a:lnTo>
                        <a:lnTo>
                          <a:pt x="39" y="13"/>
                        </a:lnTo>
                        <a:lnTo>
                          <a:pt x="45" y="10"/>
                        </a:lnTo>
                        <a:lnTo>
                          <a:pt x="48" y="9"/>
                        </a:lnTo>
                        <a:lnTo>
                          <a:pt x="67" y="10"/>
                        </a:lnTo>
                        <a:lnTo>
                          <a:pt x="71" y="12"/>
                        </a:lnTo>
                        <a:lnTo>
                          <a:pt x="77" y="16"/>
                        </a:lnTo>
                        <a:lnTo>
                          <a:pt x="83" y="24"/>
                        </a:lnTo>
                        <a:lnTo>
                          <a:pt x="94" y="39"/>
                        </a:lnTo>
                        <a:lnTo>
                          <a:pt x="95" y="39"/>
                        </a:lnTo>
                        <a:close/>
                      </a:path>
                    </a:pathLst>
                  </a:custGeom>
                  <a:solidFill>
                    <a:srgbClr val="A95AF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79" name="Freeform 1636"/>
                  <p:cNvSpPr/>
                  <p:nvPr/>
                </p:nvSpPr>
                <p:spPr>
                  <a:xfrm>
                    <a:off x="395" y="246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1">
                        <a:moveTo>
                          <a:pt x="2" y="0"/>
                        </a:moveTo>
                        <a:lnTo>
                          <a:pt x="0" y="1"/>
                        </a:lnTo>
                        <a:lnTo>
                          <a:pt x="2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9ADA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80" name="Freeform 1637"/>
                  <p:cNvSpPr>
                    <a:spLocks noEditPoints="1"/>
                  </p:cNvSpPr>
                  <p:nvPr/>
                </p:nvSpPr>
                <p:spPr>
                  <a:xfrm>
                    <a:off x="366" y="241"/>
                    <a:ext cx="62" cy="62"/>
                  </a:xfrm>
                  <a:custGeom>
                    <a:avLst/>
                    <a:gdLst>
                      <a:gd name="txL" fmla="*/ 0 w 187"/>
                      <a:gd name="txT" fmla="*/ 0 h 186"/>
                      <a:gd name="txR" fmla="*/ 187 w 187"/>
                      <a:gd name="txB" fmla="*/ 186 h 18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7" h="186">
                        <a:moveTo>
                          <a:pt x="93" y="51"/>
                        </a:moveTo>
                        <a:lnTo>
                          <a:pt x="89" y="43"/>
                        </a:lnTo>
                        <a:lnTo>
                          <a:pt x="89" y="42"/>
                        </a:lnTo>
                        <a:lnTo>
                          <a:pt x="81" y="36"/>
                        </a:lnTo>
                        <a:lnTo>
                          <a:pt x="81" y="35"/>
                        </a:lnTo>
                        <a:lnTo>
                          <a:pt x="83" y="30"/>
                        </a:lnTo>
                        <a:lnTo>
                          <a:pt x="72" y="15"/>
                        </a:lnTo>
                        <a:lnTo>
                          <a:pt x="66" y="7"/>
                        </a:lnTo>
                        <a:lnTo>
                          <a:pt x="60" y="3"/>
                        </a:lnTo>
                        <a:lnTo>
                          <a:pt x="56" y="1"/>
                        </a:lnTo>
                        <a:lnTo>
                          <a:pt x="37" y="0"/>
                        </a:lnTo>
                        <a:lnTo>
                          <a:pt x="34" y="1"/>
                        </a:lnTo>
                        <a:lnTo>
                          <a:pt x="28" y="4"/>
                        </a:lnTo>
                        <a:lnTo>
                          <a:pt x="27" y="4"/>
                        </a:lnTo>
                        <a:lnTo>
                          <a:pt x="18" y="10"/>
                        </a:lnTo>
                        <a:lnTo>
                          <a:pt x="12" y="18"/>
                        </a:lnTo>
                        <a:lnTo>
                          <a:pt x="4" y="39"/>
                        </a:lnTo>
                        <a:lnTo>
                          <a:pt x="0" y="67"/>
                        </a:lnTo>
                        <a:lnTo>
                          <a:pt x="2" y="96"/>
                        </a:lnTo>
                        <a:lnTo>
                          <a:pt x="8" y="123"/>
                        </a:lnTo>
                        <a:lnTo>
                          <a:pt x="13" y="136"/>
                        </a:lnTo>
                        <a:lnTo>
                          <a:pt x="20" y="150"/>
                        </a:lnTo>
                        <a:lnTo>
                          <a:pt x="26" y="160"/>
                        </a:lnTo>
                        <a:lnTo>
                          <a:pt x="37" y="168"/>
                        </a:lnTo>
                        <a:lnTo>
                          <a:pt x="44" y="172"/>
                        </a:lnTo>
                        <a:lnTo>
                          <a:pt x="52" y="177"/>
                        </a:lnTo>
                        <a:lnTo>
                          <a:pt x="69" y="183"/>
                        </a:lnTo>
                        <a:lnTo>
                          <a:pt x="77" y="184"/>
                        </a:lnTo>
                        <a:lnTo>
                          <a:pt x="80" y="184"/>
                        </a:lnTo>
                        <a:lnTo>
                          <a:pt x="85" y="185"/>
                        </a:lnTo>
                        <a:lnTo>
                          <a:pt x="102" y="186"/>
                        </a:lnTo>
                        <a:lnTo>
                          <a:pt x="116" y="183"/>
                        </a:lnTo>
                        <a:lnTo>
                          <a:pt x="133" y="178"/>
                        </a:lnTo>
                        <a:lnTo>
                          <a:pt x="147" y="168"/>
                        </a:lnTo>
                        <a:lnTo>
                          <a:pt x="164" y="157"/>
                        </a:lnTo>
                        <a:lnTo>
                          <a:pt x="173" y="145"/>
                        </a:lnTo>
                        <a:lnTo>
                          <a:pt x="181" y="136"/>
                        </a:lnTo>
                        <a:lnTo>
                          <a:pt x="185" y="124"/>
                        </a:lnTo>
                        <a:lnTo>
                          <a:pt x="187" y="114"/>
                        </a:lnTo>
                        <a:lnTo>
                          <a:pt x="186" y="102"/>
                        </a:lnTo>
                        <a:lnTo>
                          <a:pt x="183" y="96"/>
                        </a:lnTo>
                        <a:lnTo>
                          <a:pt x="182" y="91"/>
                        </a:lnTo>
                        <a:lnTo>
                          <a:pt x="176" y="79"/>
                        </a:lnTo>
                        <a:lnTo>
                          <a:pt x="168" y="70"/>
                        </a:lnTo>
                        <a:lnTo>
                          <a:pt x="155" y="65"/>
                        </a:lnTo>
                        <a:lnTo>
                          <a:pt x="144" y="57"/>
                        </a:lnTo>
                        <a:lnTo>
                          <a:pt x="117" y="55"/>
                        </a:lnTo>
                        <a:lnTo>
                          <a:pt x="95" y="58"/>
                        </a:lnTo>
                        <a:lnTo>
                          <a:pt x="93" y="55"/>
                        </a:lnTo>
                        <a:lnTo>
                          <a:pt x="93" y="51"/>
                        </a:lnTo>
                        <a:close/>
                        <a:moveTo>
                          <a:pt x="89" y="77"/>
                        </a:moveTo>
                        <a:lnTo>
                          <a:pt x="89" y="78"/>
                        </a:lnTo>
                        <a:lnTo>
                          <a:pt x="110" y="72"/>
                        </a:lnTo>
                        <a:lnTo>
                          <a:pt x="120" y="71"/>
                        </a:lnTo>
                        <a:lnTo>
                          <a:pt x="131" y="73"/>
                        </a:lnTo>
                        <a:lnTo>
                          <a:pt x="139" y="75"/>
                        </a:lnTo>
                        <a:lnTo>
                          <a:pt x="149" y="79"/>
                        </a:lnTo>
                        <a:lnTo>
                          <a:pt x="157" y="85"/>
                        </a:lnTo>
                        <a:lnTo>
                          <a:pt x="167" y="94"/>
                        </a:lnTo>
                        <a:lnTo>
                          <a:pt x="168" y="97"/>
                        </a:lnTo>
                        <a:lnTo>
                          <a:pt x="171" y="105"/>
                        </a:lnTo>
                        <a:lnTo>
                          <a:pt x="174" y="114"/>
                        </a:lnTo>
                        <a:lnTo>
                          <a:pt x="173" y="123"/>
                        </a:lnTo>
                        <a:lnTo>
                          <a:pt x="170" y="132"/>
                        </a:lnTo>
                        <a:lnTo>
                          <a:pt x="162" y="139"/>
                        </a:lnTo>
                        <a:lnTo>
                          <a:pt x="155" y="148"/>
                        </a:lnTo>
                        <a:lnTo>
                          <a:pt x="145" y="154"/>
                        </a:lnTo>
                        <a:lnTo>
                          <a:pt x="140" y="156"/>
                        </a:lnTo>
                        <a:lnTo>
                          <a:pt x="138" y="157"/>
                        </a:lnTo>
                        <a:lnTo>
                          <a:pt x="137" y="160"/>
                        </a:lnTo>
                        <a:lnTo>
                          <a:pt x="133" y="160"/>
                        </a:lnTo>
                        <a:lnTo>
                          <a:pt x="131" y="161"/>
                        </a:lnTo>
                        <a:lnTo>
                          <a:pt x="126" y="163"/>
                        </a:lnTo>
                        <a:lnTo>
                          <a:pt x="116" y="167"/>
                        </a:lnTo>
                        <a:lnTo>
                          <a:pt x="95" y="171"/>
                        </a:lnTo>
                        <a:lnTo>
                          <a:pt x="79" y="169"/>
                        </a:lnTo>
                        <a:lnTo>
                          <a:pt x="66" y="167"/>
                        </a:lnTo>
                        <a:lnTo>
                          <a:pt x="54" y="162"/>
                        </a:lnTo>
                        <a:lnTo>
                          <a:pt x="44" y="156"/>
                        </a:lnTo>
                        <a:lnTo>
                          <a:pt x="34" y="148"/>
                        </a:lnTo>
                        <a:lnTo>
                          <a:pt x="28" y="137"/>
                        </a:lnTo>
                        <a:lnTo>
                          <a:pt x="22" y="124"/>
                        </a:lnTo>
                        <a:lnTo>
                          <a:pt x="20" y="111"/>
                        </a:lnTo>
                        <a:lnTo>
                          <a:pt x="16" y="84"/>
                        </a:lnTo>
                        <a:lnTo>
                          <a:pt x="19" y="60"/>
                        </a:lnTo>
                        <a:lnTo>
                          <a:pt x="25" y="37"/>
                        </a:lnTo>
                        <a:lnTo>
                          <a:pt x="37" y="17"/>
                        </a:lnTo>
                        <a:lnTo>
                          <a:pt x="44" y="15"/>
                        </a:lnTo>
                        <a:lnTo>
                          <a:pt x="54" y="17"/>
                        </a:lnTo>
                        <a:lnTo>
                          <a:pt x="71" y="37"/>
                        </a:lnTo>
                        <a:lnTo>
                          <a:pt x="86" y="60"/>
                        </a:lnTo>
                        <a:lnTo>
                          <a:pt x="81" y="64"/>
                        </a:lnTo>
                        <a:lnTo>
                          <a:pt x="89" y="77"/>
                        </a:lnTo>
                        <a:close/>
                      </a:path>
                    </a:pathLst>
                  </a:custGeom>
                  <a:solidFill>
                    <a:srgbClr val="8E25F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81" name="Freeform 1638"/>
                  <p:cNvSpPr>
                    <a:spLocks noEditPoints="1"/>
                  </p:cNvSpPr>
                  <p:nvPr/>
                </p:nvSpPr>
                <p:spPr>
                  <a:xfrm>
                    <a:off x="379" y="259"/>
                    <a:ext cx="43" cy="34"/>
                  </a:xfrm>
                  <a:custGeom>
                    <a:avLst/>
                    <a:gdLst>
                      <a:gd name="txL" fmla="*/ 0 w 130"/>
                      <a:gd name="txT" fmla="*/ 0 h 101"/>
                      <a:gd name="txR" fmla="*/ 130 w 130"/>
                      <a:gd name="txB" fmla="*/ 101 h 10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0" h="101">
                        <a:moveTo>
                          <a:pt x="50" y="23"/>
                        </a:moveTo>
                        <a:lnTo>
                          <a:pt x="50" y="22"/>
                        </a:lnTo>
                        <a:lnTo>
                          <a:pt x="42" y="9"/>
                        </a:lnTo>
                        <a:lnTo>
                          <a:pt x="32" y="3"/>
                        </a:lnTo>
                        <a:lnTo>
                          <a:pt x="26" y="0"/>
                        </a:lnTo>
                        <a:lnTo>
                          <a:pt x="21" y="0"/>
                        </a:lnTo>
                        <a:lnTo>
                          <a:pt x="10" y="6"/>
                        </a:lnTo>
                        <a:lnTo>
                          <a:pt x="4" y="17"/>
                        </a:lnTo>
                        <a:lnTo>
                          <a:pt x="0" y="29"/>
                        </a:lnTo>
                        <a:lnTo>
                          <a:pt x="0" y="45"/>
                        </a:lnTo>
                        <a:lnTo>
                          <a:pt x="0" y="52"/>
                        </a:lnTo>
                        <a:lnTo>
                          <a:pt x="3" y="60"/>
                        </a:lnTo>
                        <a:lnTo>
                          <a:pt x="9" y="75"/>
                        </a:lnTo>
                        <a:lnTo>
                          <a:pt x="17" y="88"/>
                        </a:lnTo>
                        <a:lnTo>
                          <a:pt x="29" y="100"/>
                        </a:lnTo>
                        <a:lnTo>
                          <a:pt x="44" y="101"/>
                        </a:lnTo>
                        <a:lnTo>
                          <a:pt x="59" y="101"/>
                        </a:lnTo>
                        <a:lnTo>
                          <a:pt x="72" y="99"/>
                        </a:lnTo>
                        <a:lnTo>
                          <a:pt x="78" y="96"/>
                        </a:lnTo>
                        <a:lnTo>
                          <a:pt x="86" y="95"/>
                        </a:lnTo>
                        <a:lnTo>
                          <a:pt x="90" y="92"/>
                        </a:lnTo>
                        <a:lnTo>
                          <a:pt x="96" y="89"/>
                        </a:lnTo>
                        <a:lnTo>
                          <a:pt x="108" y="82"/>
                        </a:lnTo>
                        <a:lnTo>
                          <a:pt x="118" y="74"/>
                        </a:lnTo>
                        <a:lnTo>
                          <a:pt x="128" y="64"/>
                        </a:lnTo>
                        <a:lnTo>
                          <a:pt x="130" y="56"/>
                        </a:lnTo>
                        <a:lnTo>
                          <a:pt x="129" y="52"/>
                        </a:lnTo>
                        <a:lnTo>
                          <a:pt x="126" y="50"/>
                        </a:lnTo>
                        <a:lnTo>
                          <a:pt x="110" y="36"/>
                        </a:lnTo>
                        <a:lnTo>
                          <a:pt x="92" y="28"/>
                        </a:lnTo>
                        <a:lnTo>
                          <a:pt x="81" y="24"/>
                        </a:lnTo>
                        <a:lnTo>
                          <a:pt x="71" y="23"/>
                        </a:lnTo>
                        <a:lnTo>
                          <a:pt x="50" y="23"/>
                        </a:lnTo>
                        <a:close/>
                        <a:moveTo>
                          <a:pt x="28" y="14"/>
                        </a:moveTo>
                        <a:lnTo>
                          <a:pt x="32" y="17"/>
                        </a:lnTo>
                        <a:lnTo>
                          <a:pt x="40" y="26"/>
                        </a:lnTo>
                        <a:lnTo>
                          <a:pt x="41" y="27"/>
                        </a:lnTo>
                        <a:lnTo>
                          <a:pt x="40" y="27"/>
                        </a:lnTo>
                        <a:lnTo>
                          <a:pt x="39" y="28"/>
                        </a:lnTo>
                        <a:lnTo>
                          <a:pt x="32" y="30"/>
                        </a:lnTo>
                        <a:lnTo>
                          <a:pt x="28" y="35"/>
                        </a:lnTo>
                        <a:lnTo>
                          <a:pt x="24" y="36"/>
                        </a:lnTo>
                        <a:lnTo>
                          <a:pt x="24" y="40"/>
                        </a:lnTo>
                        <a:lnTo>
                          <a:pt x="24" y="42"/>
                        </a:lnTo>
                        <a:lnTo>
                          <a:pt x="39" y="47"/>
                        </a:lnTo>
                        <a:lnTo>
                          <a:pt x="54" y="47"/>
                        </a:lnTo>
                        <a:lnTo>
                          <a:pt x="59" y="46"/>
                        </a:lnTo>
                        <a:lnTo>
                          <a:pt x="62" y="45"/>
                        </a:lnTo>
                        <a:lnTo>
                          <a:pt x="107" y="47"/>
                        </a:lnTo>
                        <a:lnTo>
                          <a:pt x="112" y="51"/>
                        </a:lnTo>
                        <a:lnTo>
                          <a:pt x="117" y="57"/>
                        </a:lnTo>
                        <a:lnTo>
                          <a:pt x="107" y="65"/>
                        </a:lnTo>
                        <a:lnTo>
                          <a:pt x="99" y="72"/>
                        </a:lnTo>
                        <a:lnTo>
                          <a:pt x="89" y="77"/>
                        </a:lnTo>
                        <a:lnTo>
                          <a:pt x="80" y="82"/>
                        </a:lnTo>
                        <a:lnTo>
                          <a:pt x="68" y="84"/>
                        </a:lnTo>
                        <a:lnTo>
                          <a:pt x="62" y="84"/>
                        </a:lnTo>
                        <a:lnTo>
                          <a:pt x="57" y="86"/>
                        </a:lnTo>
                        <a:lnTo>
                          <a:pt x="45" y="86"/>
                        </a:lnTo>
                        <a:lnTo>
                          <a:pt x="33" y="84"/>
                        </a:lnTo>
                        <a:lnTo>
                          <a:pt x="32" y="81"/>
                        </a:lnTo>
                        <a:lnTo>
                          <a:pt x="22" y="64"/>
                        </a:lnTo>
                        <a:lnTo>
                          <a:pt x="17" y="50"/>
                        </a:lnTo>
                        <a:lnTo>
                          <a:pt x="16" y="33"/>
                        </a:lnTo>
                        <a:lnTo>
                          <a:pt x="19" y="17"/>
                        </a:lnTo>
                        <a:lnTo>
                          <a:pt x="21" y="15"/>
                        </a:lnTo>
                        <a:lnTo>
                          <a:pt x="27" y="14"/>
                        </a:lnTo>
                        <a:lnTo>
                          <a:pt x="28" y="14"/>
                        </a:lnTo>
                        <a:close/>
                      </a:path>
                    </a:pathLst>
                  </a:custGeom>
                  <a:solidFill>
                    <a:srgbClr val="D5ADFC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82" name="Freeform 1639"/>
                  <p:cNvSpPr/>
                  <p:nvPr/>
                </p:nvSpPr>
                <p:spPr>
                  <a:xfrm>
                    <a:off x="384" y="264"/>
                    <a:ext cx="34" cy="24"/>
                  </a:xfrm>
                  <a:custGeom>
                    <a:avLst/>
                    <a:gdLst>
                      <a:gd name="txL" fmla="*/ 0 w 101"/>
                      <a:gd name="txT" fmla="*/ 0 h 72"/>
                      <a:gd name="txR" fmla="*/ 101 w 101"/>
                      <a:gd name="txB" fmla="*/ 72 h 7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72">
                        <a:moveTo>
                          <a:pt x="16" y="3"/>
                        </a:moveTo>
                        <a:lnTo>
                          <a:pt x="12" y="0"/>
                        </a:lnTo>
                        <a:lnTo>
                          <a:pt x="11" y="0"/>
                        </a:lnTo>
                        <a:lnTo>
                          <a:pt x="5" y="1"/>
                        </a:lnTo>
                        <a:lnTo>
                          <a:pt x="3" y="3"/>
                        </a:lnTo>
                        <a:lnTo>
                          <a:pt x="0" y="19"/>
                        </a:lnTo>
                        <a:lnTo>
                          <a:pt x="1" y="36"/>
                        </a:lnTo>
                        <a:lnTo>
                          <a:pt x="6" y="50"/>
                        </a:lnTo>
                        <a:lnTo>
                          <a:pt x="16" y="67"/>
                        </a:lnTo>
                        <a:lnTo>
                          <a:pt x="17" y="70"/>
                        </a:lnTo>
                        <a:lnTo>
                          <a:pt x="29" y="72"/>
                        </a:lnTo>
                        <a:lnTo>
                          <a:pt x="41" y="72"/>
                        </a:lnTo>
                        <a:lnTo>
                          <a:pt x="46" y="70"/>
                        </a:lnTo>
                        <a:lnTo>
                          <a:pt x="52" y="70"/>
                        </a:lnTo>
                        <a:lnTo>
                          <a:pt x="64" y="68"/>
                        </a:lnTo>
                        <a:lnTo>
                          <a:pt x="73" y="63"/>
                        </a:lnTo>
                        <a:lnTo>
                          <a:pt x="83" y="58"/>
                        </a:lnTo>
                        <a:lnTo>
                          <a:pt x="91" y="51"/>
                        </a:lnTo>
                        <a:lnTo>
                          <a:pt x="101" y="43"/>
                        </a:lnTo>
                        <a:lnTo>
                          <a:pt x="96" y="37"/>
                        </a:lnTo>
                        <a:lnTo>
                          <a:pt x="91" y="33"/>
                        </a:lnTo>
                        <a:lnTo>
                          <a:pt x="46" y="31"/>
                        </a:lnTo>
                        <a:lnTo>
                          <a:pt x="43" y="32"/>
                        </a:lnTo>
                        <a:lnTo>
                          <a:pt x="38" y="33"/>
                        </a:lnTo>
                        <a:lnTo>
                          <a:pt x="23" y="33"/>
                        </a:lnTo>
                        <a:lnTo>
                          <a:pt x="8" y="28"/>
                        </a:lnTo>
                        <a:lnTo>
                          <a:pt x="8" y="26"/>
                        </a:lnTo>
                        <a:lnTo>
                          <a:pt x="8" y="22"/>
                        </a:lnTo>
                        <a:lnTo>
                          <a:pt x="12" y="21"/>
                        </a:lnTo>
                        <a:lnTo>
                          <a:pt x="16" y="16"/>
                        </a:lnTo>
                        <a:lnTo>
                          <a:pt x="23" y="14"/>
                        </a:lnTo>
                        <a:lnTo>
                          <a:pt x="24" y="13"/>
                        </a:lnTo>
                        <a:lnTo>
                          <a:pt x="24" y="12"/>
                        </a:lnTo>
                        <a:lnTo>
                          <a:pt x="16" y="3"/>
                        </a:lnTo>
                        <a:close/>
                      </a:path>
                    </a:pathLst>
                  </a:custGeom>
                  <a:solidFill>
                    <a:srgbClr val="A95AF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83" name="Freeform 1640"/>
                  <p:cNvSpPr/>
                  <p:nvPr/>
                </p:nvSpPr>
                <p:spPr>
                  <a:xfrm>
                    <a:off x="392" y="268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1"/>
                        </a:moveTo>
                        <a:lnTo>
                          <a:pt x="1" y="1"/>
                        </a:lnTo>
                        <a:lnTo>
                          <a:pt x="0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FF999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84" name="Freeform 1641"/>
                  <p:cNvSpPr/>
                  <p:nvPr/>
                </p:nvSpPr>
                <p:spPr>
                  <a:xfrm>
                    <a:off x="371" y="246"/>
                    <a:ext cx="53" cy="52"/>
                  </a:xfrm>
                  <a:custGeom>
                    <a:avLst/>
                    <a:gdLst>
                      <a:gd name="txL" fmla="*/ 0 w 158"/>
                      <a:gd name="txT" fmla="*/ 0 h 156"/>
                      <a:gd name="txR" fmla="*/ 158 w 158"/>
                      <a:gd name="txB" fmla="*/ 156 h 1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8" h="156">
                        <a:moveTo>
                          <a:pt x="73" y="63"/>
                        </a:moveTo>
                        <a:lnTo>
                          <a:pt x="94" y="63"/>
                        </a:lnTo>
                        <a:lnTo>
                          <a:pt x="104" y="64"/>
                        </a:lnTo>
                        <a:lnTo>
                          <a:pt x="115" y="68"/>
                        </a:lnTo>
                        <a:lnTo>
                          <a:pt x="133" y="76"/>
                        </a:lnTo>
                        <a:lnTo>
                          <a:pt x="149" y="90"/>
                        </a:lnTo>
                        <a:lnTo>
                          <a:pt x="152" y="92"/>
                        </a:lnTo>
                        <a:lnTo>
                          <a:pt x="153" y="96"/>
                        </a:lnTo>
                        <a:lnTo>
                          <a:pt x="151" y="104"/>
                        </a:lnTo>
                        <a:lnTo>
                          <a:pt x="141" y="114"/>
                        </a:lnTo>
                        <a:lnTo>
                          <a:pt x="131" y="122"/>
                        </a:lnTo>
                        <a:lnTo>
                          <a:pt x="119" y="129"/>
                        </a:lnTo>
                        <a:lnTo>
                          <a:pt x="113" y="132"/>
                        </a:lnTo>
                        <a:lnTo>
                          <a:pt x="109" y="135"/>
                        </a:lnTo>
                        <a:lnTo>
                          <a:pt x="101" y="136"/>
                        </a:lnTo>
                        <a:lnTo>
                          <a:pt x="95" y="139"/>
                        </a:lnTo>
                        <a:lnTo>
                          <a:pt x="82" y="141"/>
                        </a:lnTo>
                        <a:lnTo>
                          <a:pt x="67" y="141"/>
                        </a:lnTo>
                        <a:lnTo>
                          <a:pt x="52" y="140"/>
                        </a:lnTo>
                        <a:lnTo>
                          <a:pt x="40" y="128"/>
                        </a:lnTo>
                        <a:lnTo>
                          <a:pt x="32" y="115"/>
                        </a:lnTo>
                        <a:lnTo>
                          <a:pt x="26" y="100"/>
                        </a:lnTo>
                        <a:lnTo>
                          <a:pt x="23" y="92"/>
                        </a:lnTo>
                        <a:lnTo>
                          <a:pt x="23" y="85"/>
                        </a:lnTo>
                        <a:lnTo>
                          <a:pt x="23" y="69"/>
                        </a:lnTo>
                        <a:lnTo>
                          <a:pt x="27" y="57"/>
                        </a:lnTo>
                        <a:lnTo>
                          <a:pt x="33" y="46"/>
                        </a:lnTo>
                        <a:lnTo>
                          <a:pt x="44" y="40"/>
                        </a:lnTo>
                        <a:lnTo>
                          <a:pt x="49" y="40"/>
                        </a:lnTo>
                        <a:lnTo>
                          <a:pt x="55" y="43"/>
                        </a:lnTo>
                        <a:lnTo>
                          <a:pt x="65" y="49"/>
                        </a:lnTo>
                        <a:lnTo>
                          <a:pt x="70" y="45"/>
                        </a:lnTo>
                        <a:lnTo>
                          <a:pt x="55" y="22"/>
                        </a:lnTo>
                        <a:lnTo>
                          <a:pt x="38" y="2"/>
                        </a:lnTo>
                        <a:lnTo>
                          <a:pt x="28" y="0"/>
                        </a:lnTo>
                        <a:lnTo>
                          <a:pt x="21" y="2"/>
                        </a:lnTo>
                        <a:lnTo>
                          <a:pt x="9" y="22"/>
                        </a:lnTo>
                        <a:lnTo>
                          <a:pt x="3" y="45"/>
                        </a:lnTo>
                        <a:lnTo>
                          <a:pt x="0" y="69"/>
                        </a:lnTo>
                        <a:lnTo>
                          <a:pt x="4" y="96"/>
                        </a:lnTo>
                        <a:lnTo>
                          <a:pt x="6" y="109"/>
                        </a:lnTo>
                        <a:lnTo>
                          <a:pt x="12" y="122"/>
                        </a:lnTo>
                        <a:lnTo>
                          <a:pt x="18" y="133"/>
                        </a:lnTo>
                        <a:lnTo>
                          <a:pt x="28" y="141"/>
                        </a:lnTo>
                        <a:lnTo>
                          <a:pt x="38" y="147"/>
                        </a:lnTo>
                        <a:lnTo>
                          <a:pt x="50" y="152"/>
                        </a:lnTo>
                        <a:lnTo>
                          <a:pt x="63" y="154"/>
                        </a:lnTo>
                        <a:lnTo>
                          <a:pt x="79" y="156"/>
                        </a:lnTo>
                        <a:lnTo>
                          <a:pt x="100" y="152"/>
                        </a:lnTo>
                        <a:lnTo>
                          <a:pt x="110" y="148"/>
                        </a:lnTo>
                        <a:lnTo>
                          <a:pt x="115" y="146"/>
                        </a:lnTo>
                        <a:lnTo>
                          <a:pt x="117" y="145"/>
                        </a:lnTo>
                        <a:lnTo>
                          <a:pt x="121" y="145"/>
                        </a:lnTo>
                        <a:lnTo>
                          <a:pt x="122" y="142"/>
                        </a:lnTo>
                        <a:lnTo>
                          <a:pt x="124" y="141"/>
                        </a:lnTo>
                        <a:lnTo>
                          <a:pt x="129" y="139"/>
                        </a:lnTo>
                        <a:lnTo>
                          <a:pt x="139" y="133"/>
                        </a:lnTo>
                        <a:lnTo>
                          <a:pt x="146" y="124"/>
                        </a:lnTo>
                        <a:lnTo>
                          <a:pt x="154" y="117"/>
                        </a:lnTo>
                        <a:lnTo>
                          <a:pt x="157" y="108"/>
                        </a:lnTo>
                        <a:lnTo>
                          <a:pt x="158" y="99"/>
                        </a:lnTo>
                        <a:lnTo>
                          <a:pt x="155" y="90"/>
                        </a:lnTo>
                        <a:lnTo>
                          <a:pt x="152" y="82"/>
                        </a:lnTo>
                        <a:lnTo>
                          <a:pt x="151" y="79"/>
                        </a:lnTo>
                        <a:lnTo>
                          <a:pt x="141" y="70"/>
                        </a:lnTo>
                        <a:lnTo>
                          <a:pt x="133" y="64"/>
                        </a:lnTo>
                        <a:lnTo>
                          <a:pt x="123" y="60"/>
                        </a:lnTo>
                        <a:lnTo>
                          <a:pt x="115" y="58"/>
                        </a:lnTo>
                        <a:lnTo>
                          <a:pt x="104" y="56"/>
                        </a:lnTo>
                        <a:lnTo>
                          <a:pt x="94" y="57"/>
                        </a:lnTo>
                        <a:lnTo>
                          <a:pt x="73" y="63"/>
                        </a:lnTo>
                        <a:close/>
                      </a:path>
                    </a:pathLst>
                  </a:custGeom>
                  <a:solidFill>
                    <a:srgbClr val="BC7DF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85" name="Freeform 1642"/>
                  <p:cNvSpPr/>
                  <p:nvPr/>
                </p:nvSpPr>
                <p:spPr>
                  <a:xfrm>
                    <a:off x="395" y="255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999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86" name="Freeform 1643"/>
                  <p:cNvSpPr/>
                  <p:nvPr/>
                </p:nvSpPr>
                <p:spPr>
                  <a:xfrm>
                    <a:off x="375" y="302"/>
                    <a:ext cx="14" cy="6"/>
                  </a:xfrm>
                  <a:custGeom>
                    <a:avLst/>
                    <a:gdLst>
                      <a:gd name="txL" fmla="*/ 0 w 41"/>
                      <a:gd name="txT" fmla="*/ 0 h 17"/>
                      <a:gd name="txR" fmla="*/ 41 w 41"/>
                      <a:gd name="txB" fmla="*/ 17 h 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1" h="17">
                        <a:moveTo>
                          <a:pt x="41" y="17"/>
                        </a:moveTo>
                        <a:lnTo>
                          <a:pt x="18" y="9"/>
                        </a:lnTo>
                        <a:lnTo>
                          <a:pt x="0" y="0"/>
                        </a:lnTo>
                        <a:lnTo>
                          <a:pt x="6" y="6"/>
                        </a:lnTo>
                        <a:lnTo>
                          <a:pt x="15" y="11"/>
                        </a:lnTo>
                        <a:lnTo>
                          <a:pt x="24" y="14"/>
                        </a:lnTo>
                        <a:lnTo>
                          <a:pt x="37" y="17"/>
                        </a:lnTo>
                        <a:lnTo>
                          <a:pt x="41" y="17"/>
                        </a:lnTo>
                        <a:close/>
                      </a:path>
                    </a:pathLst>
                  </a:custGeom>
                  <a:solidFill>
                    <a:srgbClr val="A95AFA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87" name="Freeform 1644"/>
                  <p:cNvSpPr>
                    <a:spLocks noEditPoints="1"/>
                  </p:cNvSpPr>
                  <p:nvPr/>
                </p:nvSpPr>
                <p:spPr>
                  <a:xfrm>
                    <a:off x="273" y="383"/>
                    <a:ext cx="107" cy="88"/>
                  </a:xfrm>
                  <a:custGeom>
                    <a:avLst/>
                    <a:gdLst>
                      <a:gd name="txL" fmla="*/ 0 w 322"/>
                      <a:gd name="txT" fmla="*/ 0 h 265"/>
                      <a:gd name="txR" fmla="*/ 322 w 322"/>
                      <a:gd name="txB" fmla="*/ 265 h 2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2" h="265">
                        <a:moveTo>
                          <a:pt x="281" y="51"/>
                        </a:moveTo>
                        <a:lnTo>
                          <a:pt x="281" y="53"/>
                        </a:lnTo>
                        <a:lnTo>
                          <a:pt x="245" y="33"/>
                        </a:lnTo>
                        <a:lnTo>
                          <a:pt x="209" y="22"/>
                        </a:lnTo>
                        <a:lnTo>
                          <a:pt x="173" y="18"/>
                        </a:lnTo>
                        <a:lnTo>
                          <a:pt x="155" y="20"/>
                        </a:lnTo>
                        <a:lnTo>
                          <a:pt x="138" y="24"/>
                        </a:lnTo>
                        <a:lnTo>
                          <a:pt x="117" y="26"/>
                        </a:lnTo>
                        <a:lnTo>
                          <a:pt x="105" y="22"/>
                        </a:lnTo>
                        <a:lnTo>
                          <a:pt x="94" y="23"/>
                        </a:lnTo>
                        <a:lnTo>
                          <a:pt x="74" y="29"/>
                        </a:lnTo>
                        <a:lnTo>
                          <a:pt x="89" y="20"/>
                        </a:lnTo>
                        <a:lnTo>
                          <a:pt x="110" y="14"/>
                        </a:lnTo>
                        <a:lnTo>
                          <a:pt x="128" y="15"/>
                        </a:lnTo>
                        <a:lnTo>
                          <a:pt x="126" y="15"/>
                        </a:lnTo>
                        <a:lnTo>
                          <a:pt x="117" y="11"/>
                        </a:lnTo>
                        <a:lnTo>
                          <a:pt x="108" y="10"/>
                        </a:lnTo>
                        <a:lnTo>
                          <a:pt x="87" y="15"/>
                        </a:lnTo>
                        <a:lnTo>
                          <a:pt x="69" y="22"/>
                        </a:lnTo>
                        <a:lnTo>
                          <a:pt x="53" y="30"/>
                        </a:lnTo>
                        <a:lnTo>
                          <a:pt x="40" y="42"/>
                        </a:lnTo>
                        <a:lnTo>
                          <a:pt x="28" y="54"/>
                        </a:lnTo>
                        <a:lnTo>
                          <a:pt x="20" y="69"/>
                        </a:lnTo>
                        <a:lnTo>
                          <a:pt x="14" y="84"/>
                        </a:lnTo>
                        <a:lnTo>
                          <a:pt x="10" y="103"/>
                        </a:lnTo>
                        <a:lnTo>
                          <a:pt x="2" y="132"/>
                        </a:lnTo>
                        <a:lnTo>
                          <a:pt x="0" y="147"/>
                        </a:lnTo>
                        <a:lnTo>
                          <a:pt x="4" y="161"/>
                        </a:lnTo>
                        <a:lnTo>
                          <a:pt x="8" y="175"/>
                        </a:lnTo>
                        <a:lnTo>
                          <a:pt x="14" y="190"/>
                        </a:lnTo>
                        <a:lnTo>
                          <a:pt x="34" y="221"/>
                        </a:lnTo>
                        <a:lnTo>
                          <a:pt x="38" y="222"/>
                        </a:lnTo>
                        <a:lnTo>
                          <a:pt x="40" y="225"/>
                        </a:lnTo>
                        <a:lnTo>
                          <a:pt x="50" y="234"/>
                        </a:lnTo>
                        <a:lnTo>
                          <a:pt x="62" y="241"/>
                        </a:lnTo>
                        <a:lnTo>
                          <a:pt x="77" y="253"/>
                        </a:lnTo>
                        <a:lnTo>
                          <a:pt x="128" y="261"/>
                        </a:lnTo>
                        <a:lnTo>
                          <a:pt x="147" y="264"/>
                        </a:lnTo>
                        <a:lnTo>
                          <a:pt x="156" y="264"/>
                        </a:lnTo>
                        <a:lnTo>
                          <a:pt x="161" y="264"/>
                        </a:lnTo>
                        <a:lnTo>
                          <a:pt x="164" y="264"/>
                        </a:lnTo>
                        <a:lnTo>
                          <a:pt x="165" y="264"/>
                        </a:lnTo>
                        <a:lnTo>
                          <a:pt x="167" y="265"/>
                        </a:lnTo>
                        <a:lnTo>
                          <a:pt x="186" y="264"/>
                        </a:lnTo>
                        <a:lnTo>
                          <a:pt x="208" y="262"/>
                        </a:lnTo>
                        <a:lnTo>
                          <a:pt x="227" y="256"/>
                        </a:lnTo>
                        <a:lnTo>
                          <a:pt x="246" y="247"/>
                        </a:lnTo>
                        <a:lnTo>
                          <a:pt x="266" y="237"/>
                        </a:lnTo>
                        <a:lnTo>
                          <a:pt x="287" y="226"/>
                        </a:lnTo>
                        <a:lnTo>
                          <a:pt x="300" y="210"/>
                        </a:lnTo>
                        <a:lnTo>
                          <a:pt x="300" y="209"/>
                        </a:lnTo>
                        <a:lnTo>
                          <a:pt x="300" y="204"/>
                        </a:lnTo>
                        <a:lnTo>
                          <a:pt x="305" y="201"/>
                        </a:lnTo>
                        <a:lnTo>
                          <a:pt x="311" y="189"/>
                        </a:lnTo>
                        <a:lnTo>
                          <a:pt x="317" y="177"/>
                        </a:lnTo>
                        <a:lnTo>
                          <a:pt x="318" y="165"/>
                        </a:lnTo>
                        <a:lnTo>
                          <a:pt x="320" y="154"/>
                        </a:lnTo>
                        <a:lnTo>
                          <a:pt x="322" y="132"/>
                        </a:lnTo>
                        <a:lnTo>
                          <a:pt x="320" y="111"/>
                        </a:lnTo>
                        <a:lnTo>
                          <a:pt x="315" y="93"/>
                        </a:lnTo>
                        <a:lnTo>
                          <a:pt x="309" y="77"/>
                        </a:lnTo>
                        <a:lnTo>
                          <a:pt x="300" y="62"/>
                        </a:lnTo>
                        <a:lnTo>
                          <a:pt x="290" y="48"/>
                        </a:lnTo>
                        <a:lnTo>
                          <a:pt x="288" y="46"/>
                        </a:lnTo>
                        <a:lnTo>
                          <a:pt x="272" y="32"/>
                        </a:lnTo>
                        <a:lnTo>
                          <a:pt x="255" y="21"/>
                        </a:lnTo>
                        <a:lnTo>
                          <a:pt x="237" y="12"/>
                        </a:lnTo>
                        <a:lnTo>
                          <a:pt x="219" y="6"/>
                        </a:lnTo>
                        <a:lnTo>
                          <a:pt x="198" y="2"/>
                        </a:lnTo>
                        <a:lnTo>
                          <a:pt x="179" y="0"/>
                        </a:lnTo>
                        <a:lnTo>
                          <a:pt x="158" y="0"/>
                        </a:lnTo>
                        <a:lnTo>
                          <a:pt x="136" y="4"/>
                        </a:lnTo>
                        <a:lnTo>
                          <a:pt x="132" y="6"/>
                        </a:lnTo>
                        <a:lnTo>
                          <a:pt x="171" y="5"/>
                        </a:lnTo>
                        <a:lnTo>
                          <a:pt x="209" y="12"/>
                        </a:lnTo>
                        <a:lnTo>
                          <a:pt x="245" y="24"/>
                        </a:lnTo>
                        <a:lnTo>
                          <a:pt x="262" y="33"/>
                        </a:lnTo>
                        <a:lnTo>
                          <a:pt x="280" y="45"/>
                        </a:lnTo>
                        <a:lnTo>
                          <a:pt x="281" y="51"/>
                        </a:lnTo>
                        <a:close/>
                        <a:moveTo>
                          <a:pt x="268" y="47"/>
                        </a:moveTo>
                        <a:lnTo>
                          <a:pt x="269" y="50"/>
                        </a:lnTo>
                        <a:lnTo>
                          <a:pt x="244" y="39"/>
                        </a:lnTo>
                        <a:lnTo>
                          <a:pt x="219" y="32"/>
                        </a:lnTo>
                        <a:lnTo>
                          <a:pt x="195" y="27"/>
                        </a:lnTo>
                        <a:lnTo>
                          <a:pt x="224" y="32"/>
                        </a:lnTo>
                        <a:lnTo>
                          <a:pt x="245" y="38"/>
                        </a:lnTo>
                        <a:lnTo>
                          <a:pt x="268" y="47"/>
                        </a:lnTo>
                        <a:close/>
                        <a:moveTo>
                          <a:pt x="290" y="63"/>
                        </a:moveTo>
                        <a:lnTo>
                          <a:pt x="288" y="58"/>
                        </a:lnTo>
                        <a:lnTo>
                          <a:pt x="298" y="70"/>
                        </a:lnTo>
                        <a:lnTo>
                          <a:pt x="305" y="87"/>
                        </a:lnTo>
                        <a:lnTo>
                          <a:pt x="311" y="105"/>
                        </a:lnTo>
                        <a:lnTo>
                          <a:pt x="308" y="101"/>
                        </a:lnTo>
                        <a:lnTo>
                          <a:pt x="299" y="78"/>
                        </a:lnTo>
                        <a:lnTo>
                          <a:pt x="290" y="63"/>
                        </a:lnTo>
                        <a:close/>
                        <a:moveTo>
                          <a:pt x="233" y="59"/>
                        </a:moveTo>
                        <a:lnTo>
                          <a:pt x="246" y="59"/>
                        </a:lnTo>
                        <a:lnTo>
                          <a:pt x="258" y="68"/>
                        </a:lnTo>
                        <a:lnTo>
                          <a:pt x="260" y="69"/>
                        </a:lnTo>
                        <a:lnTo>
                          <a:pt x="257" y="70"/>
                        </a:lnTo>
                        <a:lnTo>
                          <a:pt x="255" y="71"/>
                        </a:lnTo>
                        <a:lnTo>
                          <a:pt x="266" y="77"/>
                        </a:lnTo>
                        <a:lnTo>
                          <a:pt x="273" y="86"/>
                        </a:lnTo>
                        <a:lnTo>
                          <a:pt x="284" y="98"/>
                        </a:lnTo>
                        <a:lnTo>
                          <a:pt x="296" y="105"/>
                        </a:lnTo>
                        <a:lnTo>
                          <a:pt x="297" y="109"/>
                        </a:lnTo>
                        <a:lnTo>
                          <a:pt x="294" y="109"/>
                        </a:lnTo>
                        <a:lnTo>
                          <a:pt x="291" y="108"/>
                        </a:lnTo>
                        <a:lnTo>
                          <a:pt x="290" y="108"/>
                        </a:lnTo>
                        <a:lnTo>
                          <a:pt x="290" y="107"/>
                        </a:lnTo>
                        <a:lnTo>
                          <a:pt x="286" y="103"/>
                        </a:lnTo>
                        <a:lnTo>
                          <a:pt x="274" y="92"/>
                        </a:lnTo>
                        <a:lnTo>
                          <a:pt x="258" y="81"/>
                        </a:lnTo>
                        <a:lnTo>
                          <a:pt x="255" y="78"/>
                        </a:lnTo>
                        <a:lnTo>
                          <a:pt x="245" y="72"/>
                        </a:lnTo>
                        <a:lnTo>
                          <a:pt x="237" y="69"/>
                        </a:lnTo>
                        <a:lnTo>
                          <a:pt x="236" y="69"/>
                        </a:lnTo>
                        <a:lnTo>
                          <a:pt x="237" y="72"/>
                        </a:lnTo>
                        <a:lnTo>
                          <a:pt x="204" y="59"/>
                        </a:lnTo>
                        <a:lnTo>
                          <a:pt x="173" y="52"/>
                        </a:lnTo>
                        <a:lnTo>
                          <a:pt x="141" y="48"/>
                        </a:lnTo>
                        <a:lnTo>
                          <a:pt x="110" y="50"/>
                        </a:lnTo>
                        <a:lnTo>
                          <a:pt x="111" y="50"/>
                        </a:lnTo>
                        <a:lnTo>
                          <a:pt x="196" y="45"/>
                        </a:lnTo>
                        <a:lnTo>
                          <a:pt x="224" y="46"/>
                        </a:lnTo>
                        <a:lnTo>
                          <a:pt x="234" y="50"/>
                        </a:lnTo>
                        <a:lnTo>
                          <a:pt x="251" y="56"/>
                        </a:lnTo>
                        <a:lnTo>
                          <a:pt x="258" y="59"/>
                        </a:lnTo>
                        <a:lnTo>
                          <a:pt x="267" y="65"/>
                        </a:lnTo>
                        <a:lnTo>
                          <a:pt x="248" y="56"/>
                        </a:lnTo>
                        <a:lnTo>
                          <a:pt x="243" y="52"/>
                        </a:lnTo>
                        <a:lnTo>
                          <a:pt x="239" y="54"/>
                        </a:lnTo>
                        <a:lnTo>
                          <a:pt x="232" y="58"/>
                        </a:lnTo>
                        <a:lnTo>
                          <a:pt x="233" y="59"/>
                        </a:lnTo>
                        <a:close/>
                        <a:moveTo>
                          <a:pt x="128" y="60"/>
                        </a:moveTo>
                        <a:lnTo>
                          <a:pt x="144" y="58"/>
                        </a:lnTo>
                        <a:lnTo>
                          <a:pt x="162" y="58"/>
                        </a:lnTo>
                        <a:lnTo>
                          <a:pt x="178" y="59"/>
                        </a:lnTo>
                        <a:lnTo>
                          <a:pt x="195" y="64"/>
                        </a:lnTo>
                        <a:lnTo>
                          <a:pt x="209" y="68"/>
                        </a:lnTo>
                        <a:lnTo>
                          <a:pt x="225" y="75"/>
                        </a:lnTo>
                        <a:lnTo>
                          <a:pt x="238" y="82"/>
                        </a:lnTo>
                        <a:lnTo>
                          <a:pt x="252" y="92"/>
                        </a:lnTo>
                        <a:lnTo>
                          <a:pt x="278" y="125"/>
                        </a:lnTo>
                        <a:lnTo>
                          <a:pt x="280" y="125"/>
                        </a:lnTo>
                        <a:lnTo>
                          <a:pt x="281" y="154"/>
                        </a:lnTo>
                        <a:lnTo>
                          <a:pt x="276" y="174"/>
                        </a:lnTo>
                        <a:lnTo>
                          <a:pt x="272" y="180"/>
                        </a:lnTo>
                        <a:lnTo>
                          <a:pt x="268" y="187"/>
                        </a:lnTo>
                        <a:lnTo>
                          <a:pt x="264" y="190"/>
                        </a:lnTo>
                        <a:lnTo>
                          <a:pt x="262" y="193"/>
                        </a:lnTo>
                        <a:lnTo>
                          <a:pt x="257" y="199"/>
                        </a:lnTo>
                        <a:lnTo>
                          <a:pt x="249" y="205"/>
                        </a:lnTo>
                        <a:lnTo>
                          <a:pt x="225" y="215"/>
                        </a:lnTo>
                        <a:lnTo>
                          <a:pt x="203" y="223"/>
                        </a:lnTo>
                        <a:lnTo>
                          <a:pt x="191" y="225"/>
                        </a:lnTo>
                        <a:lnTo>
                          <a:pt x="180" y="227"/>
                        </a:lnTo>
                        <a:lnTo>
                          <a:pt x="159" y="228"/>
                        </a:lnTo>
                        <a:lnTo>
                          <a:pt x="135" y="225"/>
                        </a:lnTo>
                        <a:lnTo>
                          <a:pt x="113" y="220"/>
                        </a:lnTo>
                        <a:lnTo>
                          <a:pt x="101" y="215"/>
                        </a:lnTo>
                        <a:lnTo>
                          <a:pt x="90" y="210"/>
                        </a:lnTo>
                        <a:lnTo>
                          <a:pt x="69" y="198"/>
                        </a:lnTo>
                        <a:lnTo>
                          <a:pt x="59" y="191"/>
                        </a:lnTo>
                        <a:lnTo>
                          <a:pt x="52" y="185"/>
                        </a:lnTo>
                        <a:lnTo>
                          <a:pt x="46" y="178"/>
                        </a:lnTo>
                        <a:lnTo>
                          <a:pt x="42" y="171"/>
                        </a:lnTo>
                        <a:lnTo>
                          <a:pt x="35" y="154"/>
                        </a:lnTo>
                        <a:lnTo>
                          <a:pt x="32" y="138"/>
                        </a:lnTo>
                        <a:lnTo>
                          <a:pt x="30" y="124"/>
                        </a:lnTo>
                        <a:lnTo>
                          <a:pt x="32" y="112"/>
                        </a:lnTo>
                        <a:lnTo>
                          <a:pt x="35" y="99"/>
                        </a:lnTo>
                        <a:lnTo>
                          <a:pt x="41" y="88"/>
                        </a:lnTo>
                        <a:lnTo>
                          <a:pt x="50" y="78"/>
                        </a:lnTo>
                        <a:lnTo>
                          <a:pt x="60" y="71"/>
                        </a:lnTo>
                        <a:lnTo>
                          <a:pt x="72" y="70"/>
                        </a:lnTo>
                        <a:lnTo>
                          <a:pt x="128" y="60"/>
                        </a:lnTo>
                        <a:close/>
                        <a:moveTo>
                          <a:pt x="282" y="119"/>
                        </a:moveTo>
                        <a:lnTo>
                          <a:pt x="281" y="121"/>
                        </a:lnTo>
                        <a:lnTo>
                          <a:pt x="280" y="118"/>
                        </a:lnTo>
                        <a:lnTo>
                          <a:pt x="278" y="113"/>
                        </a:lnTo>
                        <a:lnTo>
                          <a:pt x="282" y="117"/>
                        </a:lnTo>
                        <a:lnTo>
                          <a:pt x="282" y="118"/>
                        </a:lnTo>
                        <a:lnTo>
                          <a:pt x="282" y="119"/>
                        </a:lnTo>
                        <a:close/>
                        <a:moveTo>
                          <a:pt x="311" y="106"/>
                        </a:moveTo>
                        <a:lnTo>
                          <a:pt x="312" y="124"/>
                        </a:lnTo>
                        <a:lnTo>
                          <a:pt x="310" y="106"/>
                        </a:lnTo>
                        <a:lnTo>
                          <a:pt x="311" y="106"/>
                        </a:lnTo>
                        <a:close/>
                        <a:moveTo>
                          <a:pt x="291" y="192"/>
                        </a:moveTo>
                        <a:lnTo>
                          <a:pt x="280" y="202"/>
                        </a:lnTo>
                        <a:lnTo>
                          <a:pt x="306" y="157"/>
                        </a:lnTo>
                        <a:lnTo>
                          <a:pt x="299" y="174"/>
                        </a:lnTo>
                        <a:lnTo>
                          <a:pt x="294" y="183"/>
                        </a:lnTo>
                        <a:lnTo>
                          <a:pt x="291" y="192"/>
                        </a:lnTo>
                        <a:close/>
                        <a:moveTo>
                          <a:pt x="292" y="205"/>
                        </a:moveTo>
                        <a:lnTo>
                          <a:pt x="291" y="210"/>
                        </a:lnTo>
                        <a:lnTo>
                          <a:pt x="285" y="214"/>
                        </a:lnTo>
                        <a:lnTo>
                          <a:pt x="281" y="220"/>
                        </a:lnTo>
                        <a:lnTo>
                          <a:pt x="270" y="227"/>
                        </a:lnTo>
                        <a:lnTo>
                          <a:pt x="261" y="234"/>
                        </a:lnTo>
                        <a:lnTo>
                          <a:pt x="250" y="239"/>
                        </a:lnTo>
                        <a:lnTo>
                          <a:pt x="244" y="241"/>
                        </a:lnTo>
                        <a:lnTo>
                          <a:pt x="239" y="245"/>
                        </a:lnTo>
                        <a:lnTo>
                          <a:pt x="216" y="251"/>
                        </a:lnTo>
                        <a:lnTo>
                          <a:pt x="196" y="257"/>
                        </a:lnTo>
                        <a:lnTo>
                          <a:pt x="176" y="259"/>
                        </a:lnTo>
                        <a:lnTo>
                          <a:pt x="156" y="261"/>
                        </a:lnTo>
                        <a:lnTo>
                          <a:pt x="177" y="258"/>
                        </a:lnTo>
                        <a:lnTo>
                          <a:pt x="188" y="256"/>
                        </a:lnTo>
                        <a:lnTo>
                          <a:pt x="200" y="253"/>
                        </a:lnTo>
                        <a:lnTo>
                          <a:pt x="204" y="251"/>
                        </a:lnTo>
                        <a:lnTo>
                          <a:pt x="207" y="250"/>
                        </a:lnTo>
                        <a:lnTo>
                          <a:pt x="210" y="250"/>
                        </a:lnTo>
                        <a:lnTo>
                          <a:pt x="222" y="247"/>
                        </a:lnTo>
                        <a:lnTo>
                          <a:pt x="242" y="237"/>
                        </a:lnTo>
                        <a:lnTo>
                          <a:pt x="243" y="234"/>
                        </a:lnTo>
                        <a:lnTo>
                          <a:pt x="245" y="233"/>
                        </a:lnTo>
                        <a:lnTo>
                          <a:pt x="250" y="231"/>
                        </a:lnTo>
                        <a:lnTo>
                          <a:pt x="260" y="225"/>
                        </a:lnTo>
                        <a:lnTo>
                          <a:pt x="306" y="183"/>
                        </a:lnTo>
                        <a:lnTo>
                          <a:pt x="292" y="202"/>
                        </a:lnTo>
                        <a:lnTo>
                          <a:pt x="292" y="205"/>
                        </a:lnTo>
                        <a:close/>
                        <a:moveTo>
                          <a:pt x="35" y="207"/>
                        </a:moveTo>
                        <a:lnTo>
                          <a:pt x="44" y="217"/>
                        </a:lnTo>
                        <a:lnTo>
                          <a:pt x="38" y="211"/>
                        </a:lnTo>
                        <a:lnTo>
                          <a:pt x="32" y="207"/>
                        </a:lnTo>
                        <a:lnTo>
                          <a:pt x="18" y="185"/>
                        </a:lnTo>
                        <a:lnTo>
                          <a:pt x="24" y="196"/>
                        </a:lnTo>
                        <a:lnTo>
                          <a:pt x="35" y="207"/>
                        </a:lnTo>
                        <a:close/>
                        <a:moveTo>
                          <a:pt x="77" y="243"/>
                        </a:moveTo>
                        <a:lnTo>
                          <a:pt x="70" y="238"/>
                        </a:lnTo>
                        <a:lnTo>
                          <a:pt x="87" y="245"/>
                        </a:lnTo>
                        <a:lnTo>
                          <a:pt x="80" y="244"/>
                        </a:lnTo>
                        <a:lnTo>
                          <a:pt x="77" y="243"/>
                        </a:lnTo>
                        <a:close/>
                        <a:moveTo>
                          <a:pt x="68" y="235"/>
                        </a:moveTo>
                        <a:lnTo>
                          <a:pt x="58" y="232"/>
                        </a:lnTo>
                        <a:lnTo>
                          <a:pt x="56" y="228"/>
                        </a:lnTo>
                        <a:lnTo>
                          <a:pt x="68" y="235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88" name="Freeform 1645"/>
                  <p:cNvSpPr/>
                  <p:nvPr/>
                </p:nvSpPr>
                <p:spPr>
                  <a:xfrm>
                    <a:off x="310" y="398"/>
                    <a:ext cx="54" cy="16"/>
                  </a:xfrm>
                  <a:custGeom>
                    <a:avLst/>
                    <a:gdLst>
                      <a:gd name="txL" fmla="*/ 0 w 164"/>
                      <a:gd name="txT" fmla="*/ 0 h 47"/>
                      <a:gd name="txR" fmla="*/ 164 w 164"/>
                      <a:gd name="txB" fmla="*/ 47 h 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4" h="47">
                        <a:moveTo>
                          <a:pt x="136" y="14"/>
                        </a:moveTo>
                        <a:lnTo>
                          <a:pt x="123" y="14"/>
                        </a:lnTo>
                        <a:lnTo>
                          <a:pt x="122" y="13"/>
                        </a:lnTo>
                        <a:lnTo>
                          <a:pt x="129" y="9"/>
                        </a:lnTo>
                        <a:lnTo>
                          <a:pt x="133" y="7"/>
                        </a:lnTo>
                        <a:lnTo>
                          <a:pt x="138" y="11"/>
                        </a:lnTo>
                        <a:lnTo>
                          <a:pt x="136" y="9"/>
                        </a:lnTo>
                        <a:lnTo>
                          <a:pt x="126" y="6"/>
                        </a:lnTo>
                        <a:lnTo>
                          <a:pt x="114" y="1"/>
                        </a:lnTo>
                        <a:lnTo>
                          <a:pt x="86" y="0"/>
                        </a:lnTo>
                        <a:lnTo>
                          <a:pt x="1" y="5"/>
                        </a:lnTo>
                        <a:lnTo>
                          <a:pt x="0" y="5"/>
                        </a:lnTo>
                        <a:lnTo>
                          <a:pt x="31" y="3"/>
                        </a:lnTo>
                        <a:lnTo>
                          <a:pt x="63" y="7"/>
                        </a:lnTo>
                        <a:lnTo>
                          <a:pt x="94" y="14"/>
                        </a:lnTo>
                        <a:lnTo>
                          <a:pt x="127" y="27"/>
                        </a:lnTo>
                        <a:lnTo>
                          <a:pt x="126" y="24"/>
                        </a:lnTo>
                        <a:lnTo>
                          <a:pt x="127" y="24"/>
                        </a:lnTo>
                        <a:lnTo>
                          <a:pt x="135" y="27"/>
                        </a:lnTo>
                        <a:lnTo>
                          <a:pt x="145" y="33"/>
                        </a:lnTo>
                        <a:lnTo>
                          <a:pt x="148" y="36"/>
                        </a:lnTo>
                        <a:lnTo>
                          <a:pt x="164" y="47"/>
                        </a:lnTo>
                        <a:lnTo>
                          <a:pt x="156" y="32"/>
                        </a:lnTo>
                        <a:lnTo>
                          <a:pt x="145" y="26"/>
                        </a:lnTo>
                        <a:lnTo>
                          <a:pt x="147" y="25"/>
                        </a:lnTo>
                        <a:lnTo>
                          <a:pt x="150" y="24"/>
                        </a:lnTo>
                        <a:lnTo>
                          <a:pt x="148" y="23"/>
                        </a:lnTo>
                        <a:lnTo>
                          <a:pt x="136" y="14"/>
                        </a:lnTo>
                        <a:close/>
                      </a:path>
                    </a:pathLst>
                  </a:custGeom>
                  <a:solidFill>
                    <a:srgbClr val="FFB0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89" name="Freeform 1646"/>
                  <p:cNvSpPr/>
                  <p:nvPr/>
                </p:nvSpPr>
                <p:spPr>
                  <a:xfrm>
                    <a:off x="348" y="398"/>
                    <a:ext cx="4" cy="2"/>
                  </a:xfrm>
                  <a:custGeom>
                    <a:avLst/>
                    <a:gdLst>
                      <a:gd name="txL" fmla="*/ 0 w 12"/>
                      <a:gd name="txT" fmla="*/ 0 h 5"/>
                      <a:gd name="txR" fmla="*/ 12 w 12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5">
                        <a:moveTo>
                          <a:pt x="12" y="5"/>
                        </a:moveTo>
                        <a:lnTo>
                          <a:pt x="10" y="4"/>
                        </a:lnTo>
                        <a:lnTo>
                          <a:pt x="0" y="0"/>
                        </a:lnTo>
                        <a:lnTo>
                          <a:pt x="12" y="5"/>
                        </a:lnTo>
                        <a:close/>
                      </a:path>
                    </a:pathLst>
                  </a:custGeom>
                  <a:solidFill>
                    <a:srgbClr val="FF999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90" name="Freeform 1647"/>
                  <p:cNvSpPr/>
                  <p:nvPr/>
                </p:nvSpPr>
                <p:spPr>
                  <a:xfrm>
                    <a:off x="310" y="402"/>
                    <a:ext cx="43" cy="14"/>
                  </a:xfrm>
                  <a:custGeom>
                    <a:avLst/>
                    <a:gdLst>
                      <a:gd name="txL" fmla="*/ 0 w 128"/>
                      <a:gd name="txT" fmla="*/ 0 h 42"/>
                      <a:gd name="txR" fmla="*/ 128 w 128"/>
                      <a:gd name="txB" fmla="*/ 42 h 4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8" h="42">
                        <a:moveTo>
                          <a:pt x="83" y="6"/>
                        </a:moveTo>
                        <a:lnTo>
                          <a:pt x="66" y="1"/>
                        </a:lnTo>
                        <a:lnTo>
                          <a:pt x="50" y="0"/>
                        </a:lnTo>
                        <a:lnTo>
                          <a:pt x="32" y="0"/>
                        </a:lnTo>
                        <a:lnTo>
                          <a:pt x="16" y="2"/>
                        </a:lnTo>
                        <a:lnTo>
                          <a:pt x="0" y="12"/>
                        </a:lnTo>
                        <a:lnTo>
                          <a:pt x="18" y="12"/>
                        </a:lnTo>
                        <a:lnTo>
                          <a:pt x="37" y="14"/>
                        </a:lnTo>
                        <a:lnTo>
                          <a:pt x="73" y="23"/>
                        </a:lnTo>
                        <a:lnTo>
                          <a:pt x="77" y="20"/>
                        </a:lnTo>
                        <a:lnTo>
                          <a:pt x="80" y="25"/>
                        </a:lnTo>
                        <a:lnTo>
                          <a:pt x="103" y="31"/>
                        </a:lnTo>
                        <a:lnTo>
                          <a:pt x="127" y="42"/>
                        </a:lnTo>
                        <a:lnTo>
                          <a:pt x="128" y="40"/>
                        </a:lnTo>
                        <a:lnTo>
                          <a:pt x="116" y="29"/>
                        </a:lnTo>
                        <a:lnTo>
                          <a:pt x="106" y="20"/>
                        </a:lnTo>
                        <a:lnTo>
                          <a:pt x="94" y="12"/>
                        </a:lnTo>
                        <a:lnTo>
                          <a:pt x="83" y="6"/>
                        </a:lnTo>
                        <a:close/>
                      </a:path>
                    </a:pathLst>
                  </a:custGeom>
                  <a:solidFill>
                    <a:srgbClr val="FFA6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91" name="Freeform 1648"/>
                  <p:cNvSpPr/>
                  <p:nvPr/>
                </p:nvSpPr>
                <p:spPr>
                  <a:xfrm>
                    <a:off x="353" y="416"/>
                    <a:ext cx="1" cy="1"/>
                  </a:xfrm>
                  <a:custGeom>
                    <a:avLst/>
                    <a:gdLst>
                      <a:gd name="txL" fmla="*/ 0 w 4"/>
                      <a:gd name="txT" fmla="*/ 0 h 2"/>
                      <a:gd name="txR" fmla="*/ 4 w 4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4" h="2">
                        <a:moveTo>
                          <a:pt x="4" y="2"/>
                        </a:moveTo>
                        <a:lnTo>
                          <a:pt x="1" y="0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solidFill>
                    <a:srgbClr val="FF999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92" name="Freeform 1649"/>
                  <p:cNvSpPr>
                    <a:spLocks noEditPoints="1"/>
                  </p:cNvSpPr>
                  <p:nvPr/>
                </p:nvSpPr>
                <p:spPr>
                  <a:xfrm>
                    <a:off x="283" y="403"/>
                    <a:ext cx="84" cy="56"/>
                  </a:xfrm>
                  <a:custGeom>
                    <a:avLst/>
                    <a:gdLst>
                      <a:gd name="txL" fmla="*/ 0 w 251"/>
                      <a:gd name="txT" fmla="*/ 0 h 168"/>
                      <a:gd name="txR" fmla="*/ 251 w 251"/>
                      <a:gd name="txB" fmla="*/ 168 h 1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1" h="168">
                        <a:moveTo>
                          <a:pt x="210" y="38"/>
                        </a:moveTo>
                        <a:lnTo>
                          <a:pt x="213" y="40"/>
                        </a:lnTo>
                        <a:lnTo>
                          <a:pt x="209" y="40"/>
                        </a:lnTo>
                        <a:lnTo>
                          <a:pt x="185" y="29"/>
                        </a:lnTo>
                        <a:lnTo>
                          <a:pt x="162" y="23"/>
                        </a:lnTo>
                        <a:lnTo>
                          <a:pt x="178" y="41"/>
                        </a:lnTo>
                        <a:lnTo>
                          <a:pt x="189" y="45"/>
                        </a:lnTo>
                        <a:lnTo>
                          <a:pt x="198" y="51"/>
                        </a:lnTo>
                        <a:lnTo>
                          <a:pt x="206" y="57"/>
                        </a:lnTo>
                        <a:lnTo>
                          <a:pt x="213" y="65"/>
                        </a:lnTo>
                        <a:lnTo>
                          <a:pt x="218" y="73"/>
                        </a:lnTo>
                        <a:lnTo>
                          <a:pt x="221" y="83"/>
                        </a:lnTo>
                        <a:lnTo>
                          <a:pt x="224" y="94"/>
                        </a:lnTo>
                        <a:lnTo>
                          <a:pt x="225" y="107"/>
                        </a:lnTo>
                        <a:lnTo>
                          <a:pt x="221" y="109"/>
                        </a:lnTo>
                        <a:lnTo>
                          <a:pt x="219" y="113"/>
                        </a:lnTo>
                        <a:lnTo>
                          <a:pt x="214" y="120"/>
                        </a:lnTo>
                        <a:lnTo>
                          <a:pt x="202" y="133"/>
                        </a:lnTo>
                        <a:lnTo>
                          <a:pt x="180" y="135"/>
                        </a:lnTo>
                        <a:lnTo>
                          <a:pt x="158" y="136"/>
                        </a:lnTo>
                        <a:lnTo>
                          <a:pt x="137" y="135"/>
                        </a:lnTo>
                        <a:lnTo>
                          <a:pt x="117" y="129"/>
                        </a:lnTo>
                        <a:lnTo>
                          <a:pt x="98" y="121"/>
                        </a:lnTo>
                        <a:lnTo>
                          <a:pt x="82" y="112"/>
                        </a:lnTo>
                        <a:lnTo>
                          <a:pt x="70" y="102"/>
                        </a:lnTo>
                        <a:lnTo>
                          <a:pt x="62" y="91"/>
                        </a:lnTo>
                        <a:lnTo>
                          <a:pt x="57" y="82"/>
                        </a:lnTo>
                        <a:lnTo>
                          <a:pt x="54" y="70"/>
                        </a:lnTo>
                        <a:lnTo>
                          <a:pt x="54" y="64"/>
                        </a:lnTo>
                        <a:lnTo>
                          <a:pt x="57" y="59"/>
                        </a:lnTo>
                        <a:lnTo>
                          <a:pt x="58" y="52"/>
                        </a:lnTo>
                        <a:lnTo>
                          <a:pt x="62" y="46"/>
                        </a:lnTo>
                        <a:lnTo>
                          <a:pt x="71" y="34"/>
                        </a:lnTo>
                        <a:lnTo>
                          <a:pt x="72" y="33"/>
                        </a:lnTo>
                        <a:lnTo>
                          <a:pt x="76" y="24"/>
                        </a:lnTo>
                        <a:lnTo>
                          <a:pt x="78" y="22"/>
                        </a:lnTo>
                        <a:lnTo>
                          <a:pt x="84" y="33"/>
                        </a:lnTo>
                        <a:lnTo>
                          <a:pt x="113" y="32"/>
                        </a:lnTo>
                        <a:lnTo>
                          <a:pt x="117" y="18"/>
                        </a:lnTo>
                        <a:lnTo>
                          <a:pt x="119" y="17"/>
                        </a:lnTo>
                        <a:lnTo>
                          <a:pt x="128" y="32"/>
                        </a:lnTo>
                        <a:lnTo>
                          <a:pt x="155" y="35"/>
                        </a:lnTo>
                        <a:lnTo>
                          <a:pt x="156" y="35"/>
                        </a:lnTo>
                        <a:lnTo>
                          <a:pt x="155" y="21"/>
                        </a:lnTo>
                        <a:lnTo>
                          <a:pt x="119" y="12"/>
                        </a:lnTo>
                        <a:lnTo>
                          <a:pt x="100" y="10"/>
                        </a:lnTo>
                        <a:lnTo>
                          <a:pt x="82" y="10"/>
                        </a:lnTo>
                        <a:lnTo>
                          <a:pt x="98" y="0"/>
                        </a:lnTo>
                        <a:lnTo>
                          <a:pt x="42" y="10"/>
                        </a:lnTo>
                        <a:lnTo>
                          <a:pt x="30" y="11"/>
                        </a:lnTo>
                        <a:lnTo>
                          <a:pt x="20" y="18"/>
                        </a:lnTo>
                        <a:lnTo>
                          <a:pt x="11" y="28"/>
                        </a:lnTo>
                        <a:lnTo>
                          <a:pt x="5" y="39"/>
                        </a:lnTo>
                        <a:lnTo>
                          <a:pt x="2" y="52"/>
                        </a:lnTo>
                        <a:lnTo>
                          <a:pt x="0" y="64"/>
                        </a:lnTo>
                        <a:lnTo>
                          <a:pt x="2" y="78"/>
                        </a:lnTo>
                        <a:lnTo>
                          <a:pt x="5" y="94"/>
                        </a:lnTo>
                        <a:lnTo>
                          <a:pt x="12" y="111"/>
                        </a:lnTo>
                        <a:lnTo>
                          <a:pt x="16" y="118"/>
                        </a:lnTo>
                        <a:lnTo>
                          <a:pt x="22" y="125"/>
                        </a:lnTo>
                        <a:lnTo>
                          <a:pt x="29" y="131"/>
                        </a:lnTo>
                        <a:lnTo>
                          <a:pt x="39" y="138"/>
                        </a:lnTo>
                        <a:lnTo>
                          <a:pt x="60" y="150"/>
                        </a:lnTo>
                        <a:lnTo>
                          <a:pt x="71" y="155"/>
                        </a:lnTo>
                        <a:lnTo>
                          <a:pt x="83" y="160"/>
                        </a:lnTo>
                        <a:lnTo>
                          <a:pt x="105" y="165"/>
                        </a:lnTo>
                        <a:lnTo>
                          <a:pt x="129" y="168"/>
                        </a:lnTo>
                        <a:lnTo>
                          <a:pt x="150" y="167"/>
                        </a:lnTo>
                        <a:lnTo>
                          <a:pt x="161" y="165"/>
                        </a:lnTo>
                        <a:lnTo>
                          <a:pt x="173" y="163"/>
                        </a:lnTo>
                        <a:lnTo>
                          <a:pt x="195" y="155"/>
                        </a:lnTo>
                        <a:lnTo>
                          <a:pt x="219" y="145"/>
                        </a:lnTo>
                        <a:lnTo>
                          <a:pt x="230" y="131"/>
                        </a:lnTo>
                        <a:lnTo>
                          <a:pt x="238" y="119"/>
                        </a:lnTo>
                        <a:lnTo>
                          <a:pt x="245" y="106"/>
                        </a:lnTo>
                        <a:lnTo>
                          <a:pt x="251" y="94"/>
                        </a:lnTo>
                        <a:lnTo>
                          <a:pt x="250" y="65"/>
                        </a:lnTo>
                        <a:lnTo>
                          <a:pt x="248" y="65"/>
                        </a:lnTo>
                        <a:lnTo>
                          <a:pt x="222" y="32"/>
                        </a:lnTo>
                        <a:lnTo>
                          <a:pt x="208" y="22"/>
                        </a:lnTo>
                        <a:lnTo>
                          <a:pt x="195" y="15"/>
                        </a:lnTo>
                        <a:lnTo>
                          <a:pt x="179" y="8"/>
                        </a:lnTo>
                        <a:lnTo>
                          <a:pt x="165" y="4"/>
                        </a:lnTo>
                        <a:lnTo>
                          <a:pt x="176" y="10"/>
                        </a:lnTo>
                        <a:lnTo>
                          <a:pt x="188" y="18"/>
                        </a:lnTo>
                        <a:lnTo>
                          <a:pt x="198" y="27"/>
                        </a:lnTo>
                        <a:lnTo>
                          <a:pt x="210" y="38"/>
                        </a:lnTo>
                        <a:close/>
                        <a:moveTo>
                          <a:pt x="36" y="88"/>
                        </a:moveTo>
                        <a:lnTo>
                          <a:pt x="38" y="89"/>
                        </a:lnTo>
                        <a:lnTo>
                          <a:pt x="42" y="101"/>
                        </a:lnTo>
                        <a:lnTo>
                          <a:pt x="51" y="113"/>
                        </a:lnTo>
                        <a:lnTo>
                          <a:pt x="59" y="124"/>
                        </a:lnTo>
                        <a:lnTo>
                          <a:pt x="71" y="135"/>
                        </a:lnTo>
                        <a:lnTo>
                          <a:pt x="68" y="133"/>
                        </a:lnTo>
                        <a:lnTo>
                          <a:pt x="54" y="124"/>
                        </a:lnTo>
                        <a:lnTo>
                          <a:pt x="48" y="118"/>
                        </a:lnTo>
                        <a:lnTo>
                          <a:pt x="45" y="113"/>
                        </a:lnTo>
                        <a:lnTo>
                          <a:pt x="39" y="101"/>
                        </a:lnTo>
                        <a:lnTo>
                          <a:pt x="36" y="94"/>
                        </a:lnTo>
                        <a:lnTo>
                          <a:pt x="36" y="88"/>
                        </a:lnTo>
                        <a:close/>
                        <a:moveTo>
                          <a:pt x="20" y="95"/>
                        </a:moveTo>
                        <a:lnTo>
                          <a:pt x="14" y="87"/>
                        </a:lnTo>
                        <a:lnTo>
                          <a:pt x="12" y="79"/>
                        </a:lnTo>
                        <a:lnTo>
                          <a:pt x="14" y="71"/>
                        </a:lnTo>
                        <a:lnTo>
                          <a:pt x="17" y="64"/>
                        </a:lnTo>
                        <a:lnTo>
                          <a:pt x="18" y="64"/>
                        </a:lnTo>
                        <a:lnTo>
                          <a:pt x="21" y="96"/>
                        </a:lnTo>
                        <a:lnTo>
                          <a:pt x="20" y="95"/>
                        </a:lnTo>
                        <a:close/>
                      </a:path>
                    </a:pathLst>
                  </a:custGeom>
                  <a:solidFill>
                    <a:srgbClr val="FFB0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93" name="Freeform 1650"/>
                  <p:cNvSpPr/>
                  <p:nvPr/>
                </p:nvSpPr>
                <p:spPr>
                  <a:xfrm>
                    <a:off x="295" y="432"/>
                    <a:ext cx="12" cy="16"/>
                  </a:xfrm>
                  <a:custGeom>
                    <a:avLst/>
                    <a:gdLst>
                      <a:gd name="txL" fmla="*/ 0 w 35"/>
                      <a:gd name="txT" fmla="*/ 0 h 47"/>
                      <a:gd name="txR" fmla="*/ 35 w 35"/>
                      <a:gd name="txB" fmla="*/ 47 h 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47">
                        <a:moveTo>
                          <a:pt x="2" y="1"/>
                        </a:moveTo>
                        <a:lnTo>
                          <a:pt x="0" y="0"/>
                        </a:lnTo>
                        <a:lnTo>
                          <a:pt x="0" y="6"/>
                        </a:lnTo>
                        <a:lnTo>
                          <a:pt x="3" y="13"/>
                        </a:lnTo>
                        <a:lnTo>
                          <a:pt x="9" y="25"/>
                        </a:lnTo>
                        <a:lnTo>
                          <a:pt x="12" y="30"/>
                        </a:lnTo>
                        <a:lnTo>
                          <a:pt x="18" y="36"/>
                        </a:lnTo>
                        <a:lnTo>
                          <a:pt x="32" y="45"/>
                        </a:lnTo>
                        <a:lnTo>
                          <a:pt x="35" y="47"/>
                        </a:lnTo>
                        <a:lnTo>
                          <a:pt x="23" y="36"/>
                        </a:lnTo>
                        <a:lnTo>
                          <a:pt x="15" y="25"/>
                        </a:lnTo>
                        <a:lnTo>
                          <a:pt x="6" y="13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FF999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94" name="Freeform 1651"/>
                  <p:cNvSpPr/>
                  <p:nvPr/>
                </p:nvSpPr>
                <p:spPr>
                  <a:xfrm>
                    <a:off x="287" y="424"/>
                    <a:ext cx="3" cy="11"/>
                  </a:xfrm>
                  <a:custGeom>
                    <a:avLst/>
                    <a:gdLst>
                      <a:gd name="txL" fmla="*/ 0 w 9"/>
                      <a:gd name="txT" fmla="*/ 0 h 32"/>
                      <a:gd name="txR" fmla="*/ 9 w 9"/>
                      <a:gd name="txB" fmla="*/ 32 h 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32">
                        <a:moveTo>
                          <a:pt x="5" y="0"/>
                        </a:moveTo>
                        <a:lnTo>
                          <a:pt x="2" y="7"/>
                        </a:lnTo>
                        <a:lnTo>
                          <a:pt x="0" y="15"/>
                        </a:lnTo>
                        <a:lnTo>
                          <a:pt x="2" y="23"/>
                        </a:lnTo>
                        <a:lnTo>
                          <a:pt x="8" y="31"/>
                        </a:lnTo>
                        <a:lnTo>
                          <a:pt x="9" y="32"/>
                        </a:lnTo>
                        <a:lnTo>
                          <a:pt x="6" y="0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FF999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95" name="Freeform 1652"/>
                  <p:cNvSpPr/>
                  <p:nvPr/>
                </p:nvSpPr>
                <p:spPr>
                  <a:xfrm>
                    <a:off x="301" y="414"/>
                    <a:ext cx="57" cy="34"/>
                  </a:xfrm>
                  <a:custGeom>
                    <a:avLst/>
                    <a:gdLst>
                      <a:gd name="txL" fmla="*/ 0 w 171"/>
                      <a:gd name="txT" fmla="*/ 0 h 104"/>
                      <a:gd name="txR" fmla="*/ 171 w 171"/>
                      <a:gd name="txB" fmla="*/ 104 h 10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1" h="104">
                        <a:moveTo>
                          <a:pt x="124" y="9"/>
                        </a:moveTo>
                        <a:lnTo>
                          <a:pt x="132" y="19"/>
                        </a:lnTo>
                        <a:lnTo>
                          <a:pt x="135" y="21"/>
                        </a:lnTo>
                        <a:lnTo>
                          <a:pt x="137" y="33"/>
                        </a:lnTo>
                        <a:lnTo>
                          <a:pt x="137" y="35"/>
                        </a:lnTo>
                        <a:lnTo>
                          <a:pt x="132" y="35"/>
                        </a:lnTo>
                        <a:lnTo>
                          <a:pt x="129" y="35"/>
                        </a:lnTo>
                        <a:lnTo>
                          <a:pt x="122" y="34"/>
                        </a:lnTo>
                        <a:lnTo>
                          <a:pt x="113" y="26"/>
                        </a:lnTo>
                        <a:lnTo>
                          <a:pt x="108" y="19"/>
                        </a:lnTo>
                        <a:lnTo>
                          <a:pt x="104" y="10"/>
                        </a:lnTo>
                        <a:lnTo>
                          <a:pt x="102" y="3"/>
                        </a:lnTo>
                        <a:lnTo>
                          <a:pt x="101" y="3"/>
                        </a:lnTo>
                        <a:lnTo>
                          <a:pt x="74" y="0"/>
                        </a:lnTo>
                        <a:lnTo>
                          <a:pt x="74" y="16"/>
                        </a:lnTo>
                        <a:lnTo>
                          <a:pt x="71" y="26"/>
                        </a:lnTo>
                        <a:lnTo>
                          <a:pt x="68" y="37"/>
                        </a:lnTo>
                        <a:lnTo>
                          <a:pt x="66" y="39"/>
                        </a:lnTo>
                        <a:lnTo>
                          <a:pt x="62" y="39"/>
                        </a:lnTo>
                        <a:lnTo>
                          <a:pt x="59" y="38"/>
                        </a:lnTo>
                        <a:lnTo>
                          <a:pt x="54" y="33"/>
                        </a:lnTo>
                        <a:lnTo>
                          <a:pt x="56" y="15"/>
                        </a:lnTo>
                        <a:lnTo>
                          <a:pt x="59" y="0"/>
                        </a:lnTo>
                        <a:lnTo>
                          <a:pt x="30" y="1"/>
                        </a:lnTo>
                        <a:lnTo>
                          <a:pt x="29" y="9"/>
                        </a:lnTo>
                        <a:lnTo>
                          <a:pt x="26" y="22"/>
                        </a:lnTo>
                        <a:lnTo>
                          <a:pt x="24" y="25"/>
                        </a:lnTo>
                        <a:lnTo>
                          <a:pt x="26" y="34"/>
                        </a:lnTo>
                        <a:lnTo>
                          <a:pt x="24" y="37"/>
                        </a:lnTo>
                        <a:lnTo>
                          <a:pt x="20" y="40"/>
                        </a:lnTo>
                        <a:lnTo>
                          <a:pt x="17" y="41"/>
                        </a:lnTo>
                        <a:lnTo>
                          <a:pt x="12" y="40"/>
                        </a:lnTo>
                        <a:lnTo>
                          <a:pt x="10" y="39"/>
                        </a:lnTo>
                        <a:lnTo>
                          <a:pt x="11" y="19"/>
                        </a:lnTo>
                        <a:lnTo>
                          <a:pt x="18" y="1"/>
                        </a:lnTo>
                        <a:lnTo>
                          <a:pt x="17" y="2"/>
                        </a:lnTo>
                        <a:lnTo>
                          <a:pt x="8" y="14"/>
                        </a:lnTo>
                        <a:lnTo>
                          <a:pt x="4" y="20"/>
                        </a:lnTo>
                        <a:lnTo>
                          <a:pt x="3" y="27"/>
                        </a:lnTo>
                        <a:lnTo>
                          <a:pt x="0" y="32"/>
                        </a:lnTo>
                        <a:lnTo>
                          <a:pt x="0" y="38"/>
                        </a:lnTo>
                        <a:lnTo>
                          <a:pt x="3" y="50"/>
                        </a:lnTo>
                        <a:lnTo>
                          <a:pt x="8" y="59"/>
                        </a:lnTo>
                        <a:lnTo>
                          <a:pt x="16" y="70"/>
                        </a:lnTo>
                        <a:lnTo>
                          <a:pt x="28" y="80"/>
                        </a:lnTo>
                        <a:lnTo>
                          <a:pt x="44" y="89"/>
                        </a:lnTo>
                        <a:lnTo>
                          <a:pt x="63" y="97"/>
                        </a:lnTo>
                        <a:lnTo>
                          <a:pt x="83" y="103"/>
                        </a:lnTo>
                        <a:lnTo>
                          <a:pt x="104" y="104"/>
                        </a:lnTo>
                        <a:lnTo>
                          <a:pt x="126" y="103"/>
                        </a:lnTo>
                        <a:lnTo>
                          <a:pt x="148" y="101"/>
                        </a:lnTo>
                        <a:lnTo>
                          <a:pt x="160" y="88"/>
                        </a:lnTo>
                        <a:lnTo>
                          <a:pt x="165" y="81"/>
                        </a:lnTo>
                        <a:lnTo>
                          <a:pt x="167" y="77"/>
                        </a:lnTo>
                        <a:lnTo>
                          <a:pt x="171" y="75"/>
                        </a:lnTo>
                        <a:lnTo>
                          <a:pt x="170" y="62"/>
                        </a:lnTo>
                        <a:lnTo>
                          <a:pt x="167" y="51"/>
                        </a:lnTo>
                        <a:lnTo>
                          <a:pt x="164" y="41"/>
                        </a:lnTo>
                        <a:lnTo>
                          <a:pt x="159" y="33"/>
                        </a:lnTo>
                        <a:lnTo>
                          <a:pt x="152" y="25"/>
                        </a:lnTo>
                        <a:lnTo>
                          <a:pt x="144" y="19"/>
                        </a:lnTo>
                        <a:lnTo>
                          <a:pt x="135" y="13"/>
                        </a:lnTo>
                        <a:lnTo>
                          <a:pt x="124" y="9"/>
                        </a:lnTo>
                        <a:close/>
                      </a:path>
                    </a:pathLst>
                  </a:custGeom>
                  <a:solidFill>
                    <a:srgbClr val="FFA6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96" name="Freeform 1653"/>
                  <p:cNvSpPr/>
                  <p:nvPr/>
                </p:nvSpPr>
                <p:spPr>
                  <a:xfrm>
                    <a:off x="335" y="409"/>
                    <a:ext cx="12" cy="16"/>
                  </a:xfrm>
                  <a:custGeom>
                    <a:avLst/>
                    <a:gdLst>
                      <a:gd name="txL" fmla="*/ 0 w 36"/>
                      <a:gd name="txT" fmla="*/ 0 h 49"/>
                      <a:gd name="txR" fmla="*/ 36 w 36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49">
                        <a:moveTo>
                          <a:pt x="31" y="33"/>
                        </a:moveTo>
                        <a:lnTo>
                          <a:pt x="23" y="23"/>
                        </a:lnTo>
                        <a:lnTo>
                          <a:pt x="7" y="5"/>
                        </a:lnTo>
                        <a:lnTo>
                          <a:pt x="4" y="0"/>
                        </a:lnTo>
                        <a:lnTo>
                          <a:pt x="0" y="3"/>
                        </a:lnTo>
                        <a:lnTo>
                          <a:pt x="1" y="17"/>
                        </a:lnTo>
                        <a:lnTo>
                          <a:pt x="3" y="24"/>
                        </a:lnTo>
                        <a:lnTo>
                          <a:pt x="7" y="33"/>
                        </a:lnTo>
                        <a:lnTo>
                          <a:pt x="12" y="40"/>
                        </a:lnTo>
                        <a:lnTo>
                          <a:pt x="21" y="48"/>
                        </a:lnTo>
                        <a:lnTo>
                          <a:pt x="28" y="49"/>
                        </a:lnTo>
                        <a:lnTo>
                          <a:pt x="31" y="49"/>
                        </a:lnTo>
                        <a:lnTo>
                          <a:pt x="36" y="49"/>
                        </a:lnTo>
                        <a:lnTo>
                          <a:pt x="36" y="47"/>
                        </a:lnTo>
                        <a:lnTo>
                          <a:pt x="34" y="35"/>
                        </a:lnTo>
                        <a:lnTo>
                          <a:pt x="31" y="33"/>
                        </a:lnTo>
                        <a:close/>
                      </a:path>
                    </a:pathLst>
                  </a:custGeom>
                  <a:solidFill>
                    <a:srgbClr val="FFDDD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97" name="Freeform 1654"/>
                  <p:cNvSpPr/>
                  <p:nvPr/>
                </p:nvSpPr>
                <p:spPr>
                  <a:xfrm>
                    <a:off x="319" y="409"/>
                    <a:ext cx="7" cy="18"/>
                  </a:xfrm>
                  <a:custGeom>
                    <a:avLst/>
                    <a:gdLst>
                      <a:gd name="txL" fmla="*/ 0 w 20"/>
                      <a:gd name="txT" fmla="*/ 0 h 54"/>
                      <a:gd name="txR" fmla="*/ 20 w 20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" h="54">
                        <a:moveTo>
                          <a:pt x="20" y="15"/>
                        </a:moveTo>
                        <a:lnTo>
                          <a:pt x="11" y="0"/>
                        </a:lnTo>
                        <a:lnTo>
                          <a:pt x="9" y="1"/>
                        </a:lnTo>
                        <a:lnTo>
                          <a:pt x="5" y="15"/>
                        </a:lnTo>
                        <a:lnTo>
                          <a:pt x="2" y="30"/>
                        </a:lnTo>
                        <a:lnTo>
                          <a:pt x="0" y="48"/>
                        </a:lnTo>
                        <a:lnTo>
                          <a:pt x="5" y="53"/>
                        </a:lnTo>
                        <a:lnTo>
                          <a:pt x="8" y="54"/>
                        </a:lnTo>
                        <a:lnTo>
                          <a:pt x="12" y="54"/>
                        </a:lnTo>
                        <a:lnTo>
                          <a:pt x="14" y="52"/>
                        </a:lnTo>
                        <a:lnTo>
                          <a:pt x="17" y="41"/>
                        </a:lnTo>
                        <a:lnTo>
                          <a:pt x="20" y="31"/>
                        </a:lnTo>
                        <a:lnTo>
                          <a:pt x="20" y="15"/>
                        </a:lnTo>
                        <a:close/>
                      </a:path>
                    </a:pathLst>
                  </a:custGeom>
                  <a:solidFill>
                    <a:srgbClr val="FFDDD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98" name="Freeform 1655"/>
                  <p:cNvSpPr/>
                  <p:nvPr/>
                </p:nvSpPr>
                <p:spPr>
                  <a:xfrm>
                    <a:off x="356" y="434"/>
                    <a:ext cx="11" cy="17"/>
                  </a:xfrm>
                  <a:custGeom>
                    <a:avLst/>
                    <a:gdLst>
                      <a:gd name="txL" fmla="*/ 0 w 32"/>
                      <a:gd name="txT" fmla="*/ 0 h 51"/>
                      <a:gd name="txR" fmla="*/ 32 w 32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" h="51">
                        <a:moveTo>
                          <a:pt x="0" y="51"/>
                        </a:moveTo>
                        <a:lnTo>
                          <a:pt x="8" y="45"/>
                        </a:lnTo>
                        <a:lnTo>
                          <a:pt x="13" y="39"/>
                        </a:lnTo>
                        <a:lnTo>
                          <a:pt x="15" y="36"/>
                        </a:lnTo>
                        <a:lnTo>
                          <a:pt x="19" y="33"/>
                        </a:lnTo>
                        <a:lnTo>
                          <a:pt x="23" y="26"/>
                        </a:lnTo>
                        <a:lnTo>
                          <a:pt x="27" y="20"/>
                        </a:lnTo>
                        <a:lnTo>
                          <a:pt x="32" y="0"/>
                        </a:lnTo>
                        <a:lnTo>
                          <a:pt x="26" y="12"/>
                        </a:lnTo>
                        <a:lnTo>
                          <a:pt x="19" y="25"/>
                        </a:lnTo>
                        <a:lnTo>
                          <a:pt x="11" y="37"/>
                        </a:lnTo>
                        <a:lnTo>
                          <a:pt x="0" y="51"/>
                        </a:lnTo>
                        <a:close/>
                      </a:path>
                    </a:pathLst>
                  </a:custGeom>
                  <a:solidFill>
                    <a:srgbClr val="FF999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099" name="Freeform 1656"/>
                  <p:cNvSpPr/>
                  <p:nvPr/>
                </p:nvSpPr>
                <p:spPr>
                  <a:xfrm>
                    <a:off x="304" y="410"/>
                    <a:ext cx="7" cy="17"/>
                  </a:xfrm>
                  <a:custGeom>
                    <a:avLst/>
                    <a:gdLst>
                      <a:gd name="txL" fmla="*/ 0 w 20"/>
                      <a:gd name="txT" fmla="*/ 0 h 51"/>
                      <a:gd name="txR" fmla="*/ 20 w 20"/>
                      <a:gd name="txB" fmla="*/ 51 h 5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" h="51">
                        <a:moveTo>
                          <a:pt x="20" y="11"/>
                        </a:moveTo>
                        <a:lnTo>
                          <a:pt x="14" y="0"/>
                        </a:lnTo>
                        <a:lnTo>
                          <a:pt x="12" y="2"/>
                        </a:lnTo>
                        <a:lnTo>
                          <a:pt x="8" y="11"/>
                        </a:lnTo>
                        <a:lnTo>
                          <a:pt x="1" y="29"/>
                        </a:lnTo>
                        <a:lnTo>
                          <a:pt x="0" y="49"/>
                        </a:lnTo>
                        <a:lnTo>
                          <a:pt x="2" y="50"/>
                        </a:lnTo>
                        <a:lnTo>
                          <a:pt x="7" y="51"/>
                        </a:lnTo>
                        <a:lnTo>
                          <a:pt x="10" y="50"/>
                        </a:lnTo>
                        <a:lnTo>
                          <a:pt x="14" y="47"/>
                        </a:lnTo>
                        <a:lnTo>
                          <a:pt x="16" y="44"/>
                        </a:lnTo>
                        <a:lnTo>
                          <a:pt x="14" y="35"/>
                        </a:lnTo>
                        <a:lnTo>
                          <a:pt x="16" y="32"/>
                        </a:lnTo>
                        <a:lnTo>
                          <a:pt x="19" y="19"/>
                        </a:lnTo>
                        <a:lnTo>
                          <a:pt x="20" y="11"/>
                        </a:lnTo>
                        <a:close/>
                      </a:path>
                    </a:pathLst>
                  </a:custGeom>
                  <a:solidFill>
                    <a:srgbClr val="FFDDD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00" name="Freeform 1657"/>
                  <p:cNvSpPr/>
                  <p:nvPr/>
                </p:nvSpPr>
                <p:spPr>
                  <a:xfrm>
                    <a:off x="366" y="421"/>
                    <a:ext cx="1" cy="2"/>
                  </a:xfrm>
                  <a:custGeom>
                    <a:avLst/>
                    <a:gdLst>
                      <a:gd name="txL" fmla="*/ 0 w 4"/>
                      <a:gd name="txT" fmla="*/ 0 h 8"/>
                      <a:gd name="txR" fmla="*/ 4 w 4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8">
                        <a:moveTo>
                          <a:pt x="3" y="8"/>
                        </a:moveTo>
                        <a:lnTo>
                          <a:pt x="4" y="6"/>
                        </a:lnTo>
                        <a:lnTo>
                          <a:pt x="4" y="4"/>
                        </a:lnTo>
                        <a:lnTo>
                          <a:pt x="0" y="0"/>
                        </a:lnTo>
                        <a:lnTo>
                          <a:pt x="2" y="5"/>
                        </a:lnTo>
                        <a:lnTo>
                          <a:pt x="3" y="8"/>
                        </a:lnTo>
                        <a:close/>
                      </a:path>
                    </a:pathLst>
                  </a:custGeom>
                  <a:solidFill>
                    <a:srgbClr val="FFB0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01" name="Freeform 1658"/>
                  <p:cNvSpPr/>
                  <p:nvPr/>
                </p:nvSpPr>
                <p:spPr>
                  <a:xfrm>
                    <a:off x="367" y="422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9999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02" name="Freeform 1659"/>
                  <p:cNvSpPr>
                    <a:spLocks noEditPoints="1"/>
                  </p:cNvSpPr>
                  <p:nvPr/>
                </p:nvSpPr>
                <p:spPr>
                  <a:xfrm>
                    <a:off x="44" y="370"/>
                    <a:ext cx="103" cy="87"/>
                  </a:xfrm>
                  <a:custGeom>
                    <a:avLst/>
                    <a:gdLst>
                      <a:gd name="txL" fmla="*/ 0 w 307"/>
                      <a:gd name="txT" fmla="*/ 0 h 259"/>
                      <a:gd name="txR" fmla="*/ 307 w 307"/>
                      <a:gd name="txB" fmla="*/ 259 h 25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7" h="259">
                        <a:moveTo>
                          <a:pt x="307" y="139"/>
                        </a:moveTo>
                        <a:lnTo>
                          <a:pt x="278" y="188"/>
                        </a:lnTo>
                        <a:lnTo>
                          <a:pt x="271" y="195"/>
                        </a:lnTo>
                        <a:lnTo>
                          <a:pt x="269" y="197"/>
                        </a:lnTo>
                        <a:lnTo>
                          <a:pt x="268" y="199"/>
                        </a:lnTo>
                        <a:lnTo>
                          <a:pt x="265" y="204"/>
                        </a:lnTo>
                        <a:lnTo>
                          <a:pt x="257" y="211"/>
                        </a:lnTo>
                        <a:lnTo>
                          <a:pt x="250" y="218"/>
                        </a:lnTo>
                        <a:lnTo>
                          <a:pt x="240" y="223"/>
                        </a:lnTo>
                        <a:lnTo>
                          <a:pt x="232" y="228"/>
                        </a:lnTo>
                        <a:lnTo>
                          <a:pt x="222" y="231"/>
                        </a:lnTo>
                        <a:lnTo>
                          <a:pt x="214" y="236"/>
                        </a:lnTo>
                        <a:lnTo>
                          <a:pt x="205" y="240"/>
                        </a:lnTo>
                        <a:lnTo>
                          <a:pt x="214" y="236"/>
                        </a:lnTo>
                        <a:lnTo>
                          <a:pt x="216" y="234"/>
                        </a:lnTo>
                        <a:lnTo>
                          <a:pt x="216" y="233"/>
                        </a:lnTo>
                        <a:lnTo>
                          <a:pt x="217" y="233"/>
                        </a:lnTo>
                        <a:lnTo>
                          <a:pt x="220" y="233"/>
                        </a:lnTo>
                        <a:lnTo>
                          <a:pt x="227" y="230"/>
                        </a:lnTo>
                        <a:lnTo>
                          <a:pt x="239" y="222"/>
                        </a:lnTo>
                        <a:lnTo>
                          <a:pt x="259" y="198"/>
                        </a:lnTo>
                        <a:lnTo>
                          <a:pt x="268" y="186"/>
                        </a:lnTo>
                        <a:lnTo>
                          <a:pt x="276" y="174"/>
                        </a:lnTo>
                        <a:lnTo>
                          <a:pt x="281" y="161"/>
                        </a:lnTo>
                        <a:lnTo>
                          <a:pt x="284" y="149"/>
                        </a:lnTo>
                        <a:lnTo>
                          <a:pt x="286" y="134"/>
                        </a:lnTo>
                        <a:lnTo>
                          <a:pt x="284" y="127"/>
                        </a:lnTo>
                        <a:lnTo>
                          <a:pt x="284" y="121"/>
                        </a:lnTo>
                        <a:lnTo>
                          <a:pt x="281" y="107"/>
                        </a:lnTo>
                        <a:lnTo>
                          <a:pt x="278" y="100"/>
                        </a:lnTo>
                        <a:lnTo>
                          <a:pt x="277" y="97"/>
                        </a:lnTo>
                        <a:lnTo>
                          <a:pt x="277" y="96"/>
                        </a:lnTo>
                        <a:lnTo>
                          <a:pt x="277" y="94"/>
                        </a:lnTo>
                        <a:lnTo>
                          <a:pt x="264" y="68"/>
                        </a:lnTo>
                        <a:lnTo>
                          <a:pt x="250" y="48"/>
                        </a:lnTo>
                        <a:lnTo>
                          <a:pt x="233" y="31"/>
                        </a:lnTo>
                        <a:lnTo>
                          <a:pt x="223" y="24"/>
                        </a:lnTo>
                        <a:lnTo>
                          <a:pt x="215" y="19"/>
                        </a:lnTo>
                        <a:lnTo>
                          <a:pt x="194" y="8"/>
                        </a:lnTo>
                        <a:lnTo>
                          <a:pt x="172" y="2"/>
                        </a:lnTo>
                        <a:lnTo>
                          <a:pt x="158" y="0"/>
                        </a:lnTo>
                        <a:lnTo>
                          <a:pt x="146" y="0"/>
                        </a:lnTo>
                        <a:lnTo>
                          <a:pt x="133" y="0"/>
                        </a:lnTo>
                        <a:lnTo>
                          <a:pt x="121" y="2"/>
                        </a:lnTo>
                        <a:lnTo>
                          <a:pt x="119" y="2"/>
                        </a:lnTo>
                        <a:lnTo>
                          <a:pt x="112" y="2"/>
                        </a:lnTo>
                        <a:lnTo>
                          <a:pt x="92" y="4"/>
                        </a:lnTo>
                        <a:lnTo>
                          <a:pt x="76" y="7"/>
                        </a:lnTo>
                        <a:lnTo>
                          <a:pt x="60" y="13"/>
                        </a:lnTo>
                        <a:lnTo>
                          <a:pt x="48" y="23"/>
                        </a:lnTo>
                        <a:lnTo>
                          <a:pt x="35" y="32"/>
                        </a:lnTo>
                        <a:lnTo>
                          <a:pt x="25" y="46"/>
                        </a:lnTo>
                        <a:lnTo>
                          <a:pt x="17" y="61"/>
                        </a:lnTo>
                        <a:lnTo>
                          <a:pt x="11" y="79"/>
                        </a:lnTo>
                        <a:lnTo>
                          <a:pt x="4" y="103"/>
                        </a:lnTo>
                        <a:lnTo>
                          <a:pt x="1" y="114"/>
                        </a:lnTo>
                        <a:lnTo>
                          <a:pt x="1" y="126"/>
                        </a:lnTo>
                        <a:lnTo>
                          <a:pt x="0" y="136"/>
                        </a:lnTo>
                        <a:lnTo>
                          <a:pt x="1" y="146"/>
                        </a:lnTo>
                        <a:lnTo>
                          <a:pt x="2" y="156"/>
                        </a:lnTo>
                        <a:lnTo>
                          <a:pt x="6" y="167"/>
                        </a:lnTo>
                        <a:lnTo>
                          <a:pt x="8" y="175"/>
                        </a:lnTo>
                        <a:lnTo>
                          <a:pt x="13" y="185"/>
                        </a:lnTo>
                        <a:lnTo>
                          <a:pt x="25" y="201"/>
                        </a:lnTo>
                        <a:lnTo>
                          <a:pt x="41" y="216"/>
                        </a:lnTo>
                        <a:lnTo>
                          <a:pt x="60" y="230"/>
                        </a:lnTo>
                        <a:lnTo>
                          <a:pt x="77" y="240"/>
                        </a:lnTo>
                        <a:lnTo>
                          <a:pt x="96" y="248"/>
                        </a:lnTo>
                        <a:lnTo>
                          <a:pt x="114" y="254"/>
                        </a:lnTo>
                        <a:lnTo>
                          <a:pt x="133" y="258"/>
                        </a:lnTo>
                        <a:lnTo>
                          <a:pt x="152" y="259"/>
                        </a:lnTo>
                        <a:lnTo>
                          <a:pt x="172" y="258"/>
                        </a:lnTo>
                        <a:lnTo>
                          <a:pt x="191" y="254"/>
                        </a:lnTo>
                        <a:lnTo>
                          <a:pt x="212" y="249"/>
                        </a:lnTo>
                        <a:lnTo>
                          <a:pt x="221" y="245"/>
                        </a:lnTo>
                        <a:lnTo>
                          <a:pt x="230" y="241"/>
                        </a:lnTo>
                        <a:lnTo>
                          <a:pt x="248" y="231"/>
                        </a:lnTo>
                        <a:lnTo>
                          <a:pt x="263" y="219"/>
                        </a:lnTo>
                        <a:lnTo>
                          <a:pt x="276" y="207"/>
                        </a:lnTo>
                        <a:lnTo>
                          <a:pt x="281" y="199"/>
                        </a:lnTo>
                        <a:lnTo>
                          <a:pt x="287" y="192"/>
                        </a:lnTo>
                        <a:lnTo>
                          <a:pt x="288" y="187"/>
                        </a:lnTo>
                        <a:lnTo>
                          <a:pt x="290" y="183"/>
                        </a:lnTo>
                        <a:lnTo>
                          <a:pt x="295" y="176"/>
                        </a:lnTo>
                        <a:lnTo>
                          <a:pt x="298" y="167"/>
                        </a:lnTo>
                        <a:lnTo>
                          <a:pt x="299" y="162"/>
                        </a:lnTo>
                        <a:lnTo>
                          <a:pt x="301" y="158"/>
                        </a:lnTo>
                        <a:lnTo>
                          <a:pt x="307" y="139"/>
                        </a:lnTo>
                        <a:close/>
                        <a:moveTo>
                          <a:pt x="199" y="55"/>
                        </a:moveTo>
                        <a:lnTo>
                          <a:pt x="200" y="59"/>
                        </a:lnTo>
                        <a:lnTo>
                          <a:pt x="216" y="67"/>
                        </a:lnTo>
                        <a:lnTo>
                          <a:pt x="230" y="78"/>
                        </a:lnTo>
                        <a:lnTo>
                          <a:pt x="241" y="91"/>
                        </a:lnTo>
                        <a:lnTo>
                          <a:pt x="250" y="108"/>
                        </a:lnTo>
                        <a:lnTo>
                          <a:pt x="253" y="120"/>
                        </a:lnTo>
                        <a:lnTo>
                          <a:pt x="254" y="132"/>
                        </a:lnTo>
                        <a:lnTo>
                          <a:pt x="254" y="143"/>
                        </a:lnTo>
                        <a:lnTo>
                          <a:pt x="253" y="155"/>
                        </a:lnTo>
                        <a:lnTo>
                          <a:pt x="251" y="158"/>
                        </a:lnTo>
                        <a:lnTo>
                          <a:pt x="250" y="163"/>
                        </a:lnTo>
                        <a:lnTo>
                          <a:pt x="244" y="173"/>
                        </a:lnTo>
                        <a:lnTo>
                          <a:pt x="239" y="176"/>
                        </a:lnTo>
                        <a:lnTo>
                          <a:pt x="235" y="181"/>
                        </a:lnTo>
                        <a:lnTo>
                          <a:pt x="227" y="191"/>
                        </a:lnTo>
                        <a:lnTo>
                          <a:pt x="205" y="201"/>
                        </a:lnTo>
                        <a:lnTo>
                          <a:pt x="202" y="201"/>
                        </a:lnTo>
                        <a:lnTo>
                          <a:pt x="199" y="203"/>
                        </a:lnTo>
                        <a:lnTo>
                          <a:pt x="194" y="205"/>
                        </a:lnTo>
                        <a:lnTo>
                          <a:pt x="185" y="210"/>
                        </a:lnTo>
                        <a:lnTo>
                          <a:pt x="163" y="213"/>
                        </a:lnTo>
                        <a:lnTo>
                          <a:pt x="144" y="213"/>
                        </a:lnTo>
                        <a:lnTo>
                          <a:pt x="125" y="210"/>
                        </a:lnTo>
                        <a:lnTo>
                          <a:pt x="106" y="204"/>
                        </a:lnTo>
                        <a:lnTo>
                          <a:pt x="95" y="198"/>
                        </a:lnTo>
                        <a:lnTo>
                          <a:pt x="86" y="187"/>
                        </a:lnTo>
                        <a:lnTo>
                          <a:pt x="70" y="168"/>
                        </a:lnTo>
                        <a:lnTo>
                          <a:pt x="62" y="157"/>
                        </a:lnTo>
                        <a:lnTo>
                          <a:pt x="59" y="147"/>
                        </a:lnTo>
                        <a:lnTo>
                          <a:pt x="55" y="136"/>
                        </a:lnTo>
                        <a:lnTo>
                          <a:pt x="54" y="125"/>
                        </a:lnTo>
                        <a:lnTo>
                          <a:pt x="54" y="113"/>
                        </a:lnTo>
                        <a:lnTo>
                          <a:pt x="56" y="102"/>
                        </a:lnTo>
                        <a:lnTo>
                          <a:pt x="62" y="76"/>
                        </a:lnTo>
                        <a:lnTo>
                          <a:pt x="72" y="55"/>
                        </a:lnTo>
                        <a:lnTo>
                          <a:pt x="85" y="37"/>
                        </a:lnTo>
                        <a:lnTo>
                          <a:pt x="103" y="24"/>
                        </a:lnTo>
                        <a:lnTo>
                          <a:pt x="114" y="23"/>
                        </a:lnTo>
                        <a:lnTo>
                          <a:pt x="126" y="24"/>
                        </a:lnTo>
                        <a:lnTo>
                          <a:pt x="150" y="29"/>
                        </a:lnTo>
                        <a:lnTo>
                          <a:pt x="161" y="31"/>
                        </a:lnTo>
                        <a:lnTo>
                          <a:pt x="173" y="36"/>
                        </a:lnTo>
                        <a:lnTo>
                          <a:pt x="197" y="48"/>
                        </a:lnTo>
                        <a:lnTo>
                          <a:pt x="198" y="53"/>
                        </a:lnTo>
                        <a:lnTo>
                          <a:pt x="199" y="55"/>
                        </a:lnTo>
                        <a:close/>
                        <a:moveTo>
                          <a:pt x="145" y="12"/>
                        </a:moveTo>
                        <a:lnTo>
                          <a:pt x="157" y="10"/>
                        </a:lnTo>
                        <a:lnTo>
                          <a:pt x="176" y="12"/>
                        </a:lnTo>
                        <a:lnTo>
                          <a:pt x="194" y="18"/>
                        </a:lnTo>
                        <a:lnTo>
                          <a:pt x="210" y="25"/>
                        </a:lnTo>
                        <a:lnTo>
                          <a:pt x="226" y="36"/>
                        </a:lnTo>
                        <a:lnTo>
                          <a:pt x="239" y="47"/>
                        </a:lnTo>
                        <a:lnTo>
                          <a:pt x="251" y="61"/>
                        </a:lnTo>
                        <a:lnTo>
                          <a:pt x="260" y="76"/>
                        </a:lnTo>
                        <a:lnTo>
                          <a:pt x="269" y="94"/>
                        </a:lnTo>
                        <a:lnTo>
                          <a:pt x="236" y="58"/>
                        </a:lnTo>
                        <a:lnTo>
                          <a:pt x="215" y="41"/>
                        </a:lnTo>
                        <a:lnTo>
                          <a:pt x="193" y="28"/>
                        </a:lnTo>
                        <a:lnTo>
                          <a:pt x="169" y="18"/>
                        </a:lnTo>
                        <a:lnTo>
                          <a:pt x="145" y="12"/>
                        </a:lnTo>
                        <a:close/>
                        <a:moveTo>
                          <a:pt x="38" y="116"/>
                        </a:moveTo>
                        <a:lnTo>
                          <a:pt x="42" y="104"/>
                        </a:lnTo>
                        <a:lnTo>
                          <a:pt x="46" y="110"/>
                        </a:lnTo>
                        <a:lnTo>
                          <a:pt x="47" y="128"/>
                        </a:lnTo>
                        <a:lnTo>
                          <a:pt x="50" y="146"/>
                        </a:lnTo>
                        <a:lnTo>
                          <a:pt x="56" y="163"/>
                        </a:lnTo>
                        <a:lnTo>
                          <a:pt x="66" y="180"/>
                        </a:lnTo>
                        <a:lnTo>
                          <a:pt x="53" y="165"/>
                        </a:lnTo>
                        <a:lnTo>
                          <a:pt x="44" y="150"/>
                        </a:lnTo>
                        <a:lnTo>
                          <a:pt x="40" y="133"/>
                        </a:lnTo>
                        <a:lnTo>
                          <a:pt x="38" y="116"/>
                        </a:lnTo>
                        <a:close/>
                        <a:moveTo>
                          <a:pt x="14" y="147"/>
                        </a:moveTo>
                        <a:lnTo>
                          <a:pt x="20" y="162"/>
                        </a:lnTo>
                        <a:lnTo>
                          <a:pt x="36" y="191"/>
                        </a:lnTo>
                        <a:lnTo>
                          <a:pt x="56" y="215"/>
                        </a:lnTo>
                        <a:lnTo>
                          <a:pt x="23" y="188"/>
                        </a:lnTo>
                        <a:lnTo>
                          <a:pt x="17" y="168"/>
                        </a:lnTo>
                        <a:lnTo>
                          <a:pt x="14" y="157"/>
                        </a:lnTo>
                        <a:lnTo>
                          <a:pt x="14" y="147"/>
                        </a:lnTo>
                        <a:close/>
                        <a:moveTo>
                          <a:pt x="80" y="219"/>
                        </a:moveTo>
                        <a:lnTo>
                          <a:pt x="92" y="219"/>
                        </a:lnTo>
                        <a:lnTo>
                          <a:pt x="95" y="221"/>
                        </a:lnTo>
                        <a:lnTo>
                          <a:pt x="110" y="229"/>
                        </a:lnTo>
                        <a:lnTo>
                          <a:pt x="127" y="235"/>
                        </a:lnTo>
                        <a:lnTo>
                          <a:pt x="114" y="234"/>
                        </a:lnTo>
                        <a:lnTo>
                          <a:pt x="102" y="230"/>
                        </a:lnTo>
                        <a:lnTo>
                          <a:pt x="90" y="225"/>
                        </a:lnTo>
                        <a:lnTo>
                          <a:pt x="80" y="219"/>
                        </a:lnTo>
                        <a:close/>
                      </a:path>
                    </a:pathLst>
                  </a:custGeom>
                  <a:solidFill>
                    <a:srgbClr val="FFC2A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03" name="Freeform 1660"/>
                  <p:cNvSpPr>
                    <a:spLocks noEditPoints="1"/>
                  </p:cNvSpPr>
                  <p:nvPr/>
                </p:nvSpPr>
                <p:spPr>
                  <a:xfrm>
                    <a:off x="62" y="378"/>
                    <a:ext cx="67" cy="63"/>
                  </a:xfrm>
                  <a:custGeom>
                    <a:avLst/>
                    <a:gdLst>
                      <a:gd name="txL" fmla="*/ 0 w 200"/>
                      <a:gd name="txT" fmla="*/ 0 h 190"/>
                      <a:gd name="txR" fmla="*/ 200 w 200"/>
                      <a:gd name="txB" fmla="*/ 190 h 19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0" h="190">
                        <a:moveTo>
                          <a:pt x="146" y="36"/>
                        </a:moveTo>
                        <a:lnTo>
                          <a:pt x="145" y="32"/>
                        </a:lnTo>
                        <a:lnTo>
                          <a:pt x="144" y="30"/>
                        </a:lnTo>
                        <a:lnTo>
                          <a:pt x="143" y="25"/>
                        </a:lnTo>
                        <a:lnTo>
                          <a:pt x="119" y="13"/>
                        </a:lnTo>
                        <a:lnTo>
                          <a:pt x="107" y="8"/>
                        </a:lnTo>
                        <a:lnTo>
                          <a:pt x="96" y="6"/>
                        </a:lnTo>
                        <a:lnTo>
                          <a:pt x="72" y="1"/>
                        </a:lnTo>
                        <a:lnTo>
                          <a:pt x="60" y="0"/>
                        </a:lnTo>
                        <a:lnTo>
                          <a:pt x="49" y="1"/>
                        </a:lnTo>
                        <a:lnTo>
                          <a:pt x="31" y="14"/>
                        </a:lnTo>
                        <a:lnTo>
                          <a:pt x="18" y="32"/>
                        </a:lnTo>
                        <a:lnTo>
                          <a:pt x="8" y="53"/>
                        </a:lnTo>
                        <a:lnTo>
                          <a:pt x="2" y="79"/>
                        </a:lnTo>
                        <a:lnTo>
                          <a:pt x="0" y="90"/>
                        </a:lnTo>
                        <a:lnTo>
                          <a:pt x="0" y="102"/>
                        </a:lnTo>
                        <a:lnTo>
                          <a:pt x="1" y="113"/>
                        </a:lnTo>
                        <a:lnTo>
                          <a:pt x="5" y="124"/>
                        </a:lnTo>
                        <a:lnTo>
                          <a:pt x="8" y="134"/>
                        </a:lnTo>
                        <a:lnTo>
                          <a:pt x="16" y="145"/>
                        </a:lnTo>
                        <a:lnTo>
                          <a:pt x="32" y="164"/>
                        </a:lnTo>
                        <a:lnTo>
                          <a:pt x="41" y="175"/>
                        </a:lnTo>
                        <a:lnTo>
                          <a:pt x="52" y="181"/>
                        </a:lnTo>
                        <a:lnTo>
                          <a:pt x="71" y="187"/>
                        </a:lnTo>
                        <a:lnTo>
                          <a:pt x="90" y="190"/>
                        </a:lnTo>
                        <a:lnTo>
                          <a:pt x="109" y="190"/>
                        </a:lnTo>
                        <a:lnTo>
                          <a:pt x="131" y="187"/>
                        </a:lnTo>
                        <a:lnTo>
                          <a:pt x="140" y="182"/>
                        </a:lnTo>
                        <a:lnTo>
                          <a:pt x="145" y="180"/>
                        </a:lnTo>
                        <a:lnTo>
                          <a:pt x="148" y="178"/>
                        </a:lnTo>
                        <a:lnTo>
                          <a:pt x="151" y="178"/>
                        </a:lnTo>
                        <a:lnTo>
                          <a:pt x="173" y="168"/>
                        </a:lnTo>
                        <a:lnTo>
                          <a:pt x="181" y="158"/>
                        </a:lnTo>
                        <a:lnTo>
                          <a:pt x="185" y="153"/>
                        </a:lnTo>
                        <a:lnTo>
                          <a:pt x="190" y="150"/>
                        </a:lnTo>
                        <a:lnTo>
                          <a:pt x="196" y="140"/>
                        </a:lnTo>
                        <a:lnTo>
                          <a:pt x="197" y="135"/>
                        </a:lnTo>
                        <a:lnTo>
                          <a:pt x="199" y="132"/>
                        </a:lnTo>
                        <a:lnTo>
                          <a:pt x="200" y="120"/>
                        </a:lnTo>
                        <a:lnTo>
                          <a:pt x="200" y="109"/>
                        </a:lnTo>
                        <a:lnTo>
                          <a:pt x="199" y="97"/>
                        </a:lnTo>
                        <a:lnTo>
                          <a:pt x="196" y="85"/>
                        </a:lnTo>
                        <a:lnTo>
                          <a:pt x="187" y="68"/>
                        </a:lnTo>
                        <a:lnTo>
                          <a:pt x="176" y="55"/>
                        </a:lnTo>
                        <a:lnTo>
                          <a:pt x="162" y="44"/>
                        </a:lnTo>
                        <a:lnTo>
                          <a:pt x="146" y="36"/>
                        </a:lnTo>
                        <a:close/>
                        <a:moveTo>
                          <a:pt x="188" y="80"/>
                        </a:moveTo>
                        <a:lnTo>
                          <a:pt x="190" y="95"/>
                        </a:lnTo>
                        <a:lnTo>
                          <a:pt x="188" y="97"/>
                        </a:lnTo>
                        <a:lnTo>
                          <a:pt x="188" y="101"/>
                        </a:lnTo>
                        <a:lnTo>
                          <a:pt x="187" y="108"/>
                        </a:lnTo>
                        <a:lnTo>
                          <a:pt x="180" y="120"/>
                        </a:lnTo>
                        <a:lnTo>
                          <a:pt x="175" y="124"/>
                        </a:lnTo>
                        <a:lnTo>
                          <a:pt x="170" y="130"/>
                        </a:lnTo>
                        <a:lnTo>
                          <a:pt x="154" y="139"/>
                        </a:lnTo>
                        <a:lnTo>
                          <a:pt x="137" y="146"/>
                        </a:lnTo>
                        <a:lnTo>
                          <a:pt x="120" y="150"/>
                        </a:lnTo>
                        <a:lnTo>
                          <a:pt x="103" y="152"/>
                        </a:lnTo>
                        <a:lnTo>
                          <a:pt x="94" y="150"/>
                        </a:lnTo>
                        <a:lnTo>
                          <a:pt x="89" y="148"/>
                        </a:lnTo>
                        <a:lnTo>
                          <a:pt x="85" y="148"/>
                        </a:lnTo>
                        <a:lnTo>
                          <a:pt x="68" y="145"/>
                        </a:lnTo>
                        <a:lnTo>
                          <a:pt x="52" y="136"/>
                        </a:lnTo>
                        <a:lnTo>
                          <a:pt x="35" y="127"/>
                        </a:lnTo>
                        <a:lnTo>
                          <a:pt x="24" y="117"/>
                        </a:lnTo>
                        <a:lnTo>
                          <a:pt x="18" y="109"/>
                        </a:lnTo>
                        <a:lnTo>
                          <a:pt x="13" y="99"/>
                        </a:lnTo>
                        <a:lnTo>
                          <a:pt x="12" y="91"/>
                        </a:lnTo>
                        <a:lnTo>
                          <a:pt x="8" y="87"/>
                        </a:lnTo>
                        <a:lnTo>
                          <a:pt x="7" y="85"/>
                        </a:lnTo>
                        <a:lnTo>
                          <a:pt x="6" y="78"/>
                        </a:lnTo>
                        <a:lnTo>
                          <a:pt x="6" y="75"/>
                        </a:lnTo>
                        <a:lnTo>
                          <a:pt x="17" y="54"/>
                        </a:lnTo>
                        <a:lnTo>
                          <a:pt x="32" y="39"/>
                        </a:lnTo>
                        <a:lnTo>
                          <a:pt x="34" y="42"/>
                        </a:lnTo>
                        <a:lnTo>
                          <a:pt x="48" y="33"/>
                        </a:lnTo>
                        <a:lnTo>
                          <a:pt x="66" y="32"/>
                        </a:lnTo>
                        <a:lnTo>
                          <a:pt x="85" y="33"/>
                        </a:lnTo>
                        <a:lnTo>
                          <a:pt x="103" y="36"/>
                        </a:lnTo>
                        <a:lnTo>
                          <a:pt x="122" y="42"/>
                        </a:lnTo>
                        <a:lnTo>
                          <a:pt x="156" y="57"/>
                        </a:lnTo>
                        <a:lnTo>
                          <a:pt x="172" y="67"/>
                        </a:lnTo>
                        <a:lnTo>
                          <a:pt x="188" y="80"/>
                        </a:lnTo>
                        <a:close/>
                        <a:moveTo>
                          <a:pt x="40" y="159"/>
                        </a:moveTo>
                        <a:lnTo>
                          <a:pt x="42" y="157"/>
                        </a:lnTo>
                        <a:lnTo>
                          <a:pt x="61" y="164"/>
                        </a:lnTo>
                        <a:lnTo>
                          <a:pt x="80" y="170"/>
                        </a:lnTo>
                        <a:lnTo>
                          <a:pt x="89" y="170"/>
                        </a:lnTo>
                        <a:lnTo>
                          <a:pt x="98" y="171"/>
                        </a:lnTo>
                        <a:lnTo>
                          <a:pt x="118" y="171"/>
                        </a:lnTo>
                        <a:lnTo>
                          <a:pt x="134" y="166"/>
                        </a:lnTo>
                        <a:lnTo>
                          <a:pt x="138" y="164"/>
                        </a:lnTo>
                        <a:lnTo>
                          <a:pt x="143" y="163"/>
                        </a:lnTo>
                        <a:lnTo>
                          <a:pt x="152" y="160"/>
                        </a:lnTo>
                        <a:lnTo>
                          <a:pt x="169" y="150"/>
                        </a:lnTo>
                        <a:lnTo>
                          <a:pt x="186" y="138"/>
                        </a:lnTo>
                        <a:lnTo>
                          <a:pt x="179" y="145"/>
                        </a:lnTo>
                        <a:lnTo>
                          <a:pt x="172" y="152"/>
                        </a:lnTo>
                        <a:lnTo>
                          <a:pt x="167" y="154"/>
                        </a:lnTo>
                        <a:lnTo>
                          <a:pt x="164" y="156"/>
                        </a:lnTo>
                        <a:lnTo>
                          <a:pt x="163" y="158"/>
                        </a:lnTo>
                        <a:lnTo>
                          <a:pt x="158" y="160"/>
                        </a:lnTo>
                        <a:lnTo>
                          <a:pt x="156" y="162"/>
                        </a:lnTo>
                        <a:lnTo>
                          <a:pt x="155" y="164"/>
                        </a:lnTo>
                        <a:lnTo>
                          <a:pt x="151" y="164"/>
                        </a:lnTo>
                        <a:lnTo>
                          <a:pt x="149" y="165"/>
                        </a:lnTo>
                        <a:lnTo>
                          <a:pt x="144" y="168"/>
                        </a:lnTo>
                        <a:lnTo>
                          <a:pt x="133" y="172"/>
                        </a:lnTo>
                        <a:lnTo>
                          <a:pt x="120" y="175"/>
                        </a:lnTo>
                        <a:lnTo>
                          <a:pt x="108" y="177"/>
                        </a:lnTo>
                        <a:lnTo>
                          <a:pt x="85" y="176"/>
                        </a:lnTo>
                        <a:lnTo>
                          <a:pt x="67" y="174"/>
                        </a:lnTo>
                        <a:lnTo>
                          <a:pt x="52" y="168"/>
                        </a:lnTo>
                        <a:lnTo>
                          <a:pt x="44" y="163"/>
                        </a:lnTo>
                        <a:lnTo>
                          <a:pt x="40" y="159"/>
                        </a:lnTo>
                        <a:close/>
                      </a:path>
                    </a:pathLst>
                  </a:custGeom>
                  <a:solidFill>
                    <a:srgbClr val="FFB0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04" name="Freeform 1661"/>
                  <p:cNvSpPr>
                    <a:spLocks noEditPoints="1"/>
                  </p:cNvSpPr>
                  <p:nvPr/>
                </p:nvSpPr>
                <p:spPr>
                  <a:xfrm>
                    <a:off x="66" y="389"/>
                    <a:ext cx="60" cy="40"/>
                  </a:xfrm>
                  <a:custGeom>
                    <a:avLst/>
                    <a:gdLst>
                      <a:gd name="txL" fmla="*/ 0 w 178"/>
                      <a:gd name="txT" fmla="*/ 0 h 120"/>
                      <a:gd name="txR" fmla="*/ 178 w 178"/>
                      <a:gd name="txB" fmla="*/ 120 h 1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8" h="120">
                        <a:moveTo>
                          <a:pt x="158" y="98"/>
                        </a:moveTo>
                        <a:lnTo>
                          <a:pt x="163" y="92"/>
                        </a:lnTo>
                        <a:lnTo>
                          <a:pt x="168" y="88"/>
                        </a:lnTo>
                        <a:lnTo>
                          <a:pt x="175" y="76"/>
                        </a:lnTo>
                        <a:lnTo>
                          <a:pt x="176" y="69"/>
                        </a:lnTo>
                        <a:lnTo>
                          <a:pt x="176" y="65"/>
                        </a:lnTo>
                        <a:lnTo>
                          <a:pt x="178" y="63"/>
                        </a:lnTo>
                        <a:lnTo>
                          <a:pt x="176" y="48"/>
                        </a:lnTo>
                        <a:lnTo>
                          <a:pt x="160" y="35"/>
                        </a:lnTo>
                        <a:lnTo>
                          <a:pt x="144" y="25"/>
                        </a:lnTo>
                        <a:lnTo>
                          <a:pt x="110" y="10"/>
                        </a:lnTo>
                        <a:lnTo>
                          <a:pt x="91" y="4"/>
                        </a:lnTo>
                        <a:lnTo>
                          <a:pt x="73" y="1"/>
                        </a:lnTo>
                        <a:lnTo>
                          <a:pt x="54" y="0"/>
                        </a:lnTo>
                        <a:lnTo>
                          <a:pt x="36" y="1"/>
                        </a:lnTo>
                        <a:lnTo>
                          <a:pt x="22" y="10"/>
                        </a:lnTo>
                        <a:lnTo>
                          <a:pt x="23" y="13"/>
                        </a:lnTo>
                        <a:lnTo>
                          <a:pt x="24" y="18"/>
                        </a:lnTo>
                        <a:lnTo>
                          <a:pt x="20" y="23"/>
                        </a:lnTo>
                        <a:lnTo>
                          <a:pt x="17" y="30"/>
                        </a:lnTo>
                        <a:lnTo>
                          <a:pt x="13" y="33"/>
                        </a:lnTo>
                        <a:lnTo>
                          <a:pt x="6" y="57"/>
                        </a:lnTo>
                        <a:lnTo>
                          <a:pt x="2" y="60"/>
                        </a:lnTo>
                        <a:lnTo>
                          <a:pt x="0" y="59"/>
                        </a:lnTo>
                        <a:lnTo>
                          <a:pt x="1" y="67"/>
                        </a:lnTo>
                        <a:lnTo>
                          <a:pt x="6" y="77"/>
                        </a:lnTo>
                        <a:lnTo>
                          <a:pt x="12" y="85"/>
                        </a:lnTo>
                        <a:lnTo>
                          <a:pt x="23" y="95"/>
                        </a:lnTo>
                        <a:lnTo>
                          <a:pt x="40" y="104"/>
                        </a:lnTo>
                        <a:lnTo>
                          <a:pt x="56" y="113"/>
                        </a:lnTo>
                        <a:lnTo>
                          <a:pt x="73" y="116"/>
                        </a:lnTo>
                        <a:lnTo>
                          <a:pt x="77" y="116"/>
                        </a:lnTo>
                        <a:lnTo>
                          <a:pt x="82" y="118"/>
                        </a:lnTo>
                        <a:lnTo>
                          <a:pt x="91" y="120"/>
                        </a:lnTo>
                        <a:lnTo>
                          <a:pt x="108" y="118"/>
                        </a:lnTo>
                        <a:lnTo>
                          <a:pt x="125" y="114"/>
                        </a:lnTo>
                        <a:lnTo>
                          <a:pt x="142" y="107"/>
                        </a:lnTo>
                        <a:lnTo>
                          <a:pt x="158" y="98"/>
                        </a:lnTo>
                        <a:close/>
                        <a:moveTo>
                          <a:pt x="83" y="22"/>
                        </a:moveTo>
                        <a:lnTo>
                          <a:pt x="85" y="21"/>
                        </a:lnTo>
                        <a:lnTo>
                          <a:pt x="89" y="30"/>
                        </a:lnTo>
                        <a:lnTo>
                          <a:pt x="92" y="42"/>
                        </a:lnTo>
                        <a:lnTo>
                          <a:pt x="94" y="55"/>
                        </a:lnTo>
                        <a:lnTo>
                          <a:pt x="94" y="70"/>
                        </a:lnTo>
                        <a:lnTo>
                          <a:pt x="92" y="72"/>
                        </a:lnTo>
                        <a:lnTo>
                          <a:pt x="88" y="73"/>
                        </a:lnTo>
                        <a:lnTo>
                          <a:pt x="85" y="73"/>
                        </a:lnTo>
                        <a:lnTo>
                          <a:pt x="83" y="72"/>
                        </a:lnTo>
                        <a:lnTo>
                          <a:pt x="82" y="72"/>
                        </a:lnTo>
                        <a:lnTo>
                          <a:pt x="79" y="70"/>
                        </a:lnTo>
                        <a:lnTo>
                          <a:pt x="76" y="45"/>
                        </a:lnTo>
                        <a:lnTo>
                          <a:pt x="77" y="33"/>
                        </a:lnTo>
                        <a:lnTo>
                          <a:pt x="83" y="22"/>
                        </a:lnTo>
                        <a:close/>
                        <a:moveTo>
                          <a:pt x="43" y="15"/>
                        </a:moveTo>
                        <a:lnTo>
                          <a:pt x="43" y="13"/>
                        </a:lnTo>
                        <a:lnTo>
                          <a:pt x="48" y="24"/>
                        </a:lnTo>
                        <a:lnTo>
                          <a:pt x="50" y="37"/>
                        </a:lnTo>
                        <a:lnTo>
                          <a:pt x="49" y="51"/>
                        </a:lnTo>
                        <a:lnTo>
                          <a:pt x="47" y="65"/>
                        </a:lnTo>
                        <a:lnTo>
                          <a:pt x="46" y="67"/>
                        </a:lnTo>
                        <a:lnTo>
                          <a:pt x="41" y="69"/>
                        </a:lnTo>
                        <a:lnTo>
                          <a:pt x="38" y="69"/>
                        </a:lnTo>
                        <a:lnTo>
                          <a:pt x="36" y="67"/>
                        </a:lnTo>
                        <a:lnTo>
                          <a:pt x="35" y="64"/>
                        </a:lnTo>
                        <a:lnTo>
                          <a:pt x="34" y="49"/>
                        </a:lnTo>
                        <a:lnTo>
                          <a:pt x="35" y="36"/>
                        </a:lnTo>
                        <a:lnTo>
                          <a:pt x="37" y="24"/>
                        </a:lnTo>
                        <a:lnTo>
                          <a:pt x="43" y="15"/>
                        </a:lnTo>
                        <a:close/>
                      </a:path>
                    </a:pathLst>
                  </a:custGeom>
                  <a:solidFill>
                    <a:srgbClr val="FFA6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05" name="Freeform 1662"/>
                  <p:cNvSpPr/>
                  <p:nvPr/>
                </p:nvSpPr>
                <p:spPr>
                  <a:xfrm>
                    <a:off x="92" y="396"/>
                    <a:ext cx="6" cy="17"/>
                  </a:xfrm>
                  <a:custGeom>
                    <a:avLst/>
                    <a:gdLst>
                      <a:gd name="txL" fmla="*/ 0 w 18"/>
                      <a:gd name="txT" fmla="*/ 0 h 52"/>
                      <a:gd name="txR" fmla="*/ 18 w 18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" h="52">
                        <a:moveTo>
                          <a:pt x="9" y="0"/>
                        </a:moveTo>
                        <a:lnTo>
                          <a:pt x="7" y="1"/>
                        </a:lnTo>
                        <a:lnTo>
                          <a:pt x="1" y="12"/>
                        </a:lnTo>
                        <a:lnTo>
                          <a:pt x="0" y="24"/>
                        </a:lnTo>
                        <a:lnTo>
                          <a:pt x="3" y="49"/>
                        </a:lnTo>
                        <a:lnTo>
                          <a:pt x="6" y="51"/>
                        </a:lnTo>
                        <a:lnTo>
                          <a:pt x="7" y="51"/>
                        </a:lnTo>
                        <a:lnTo>
                          <a:pt x="9" y="52"/>
                        </a:lnTo>
                        <a:lnTo>
                          <a:pt x="12" y="52"/>
                        </a:lnTo>
                        <a:lnTo>
                          <a:pt x="16" y="51"/>
                        </a:lnTo>
                        <a:lnTo>
                          <a:pt x="18" y="49"/>
                        </a:lnTo>
                        <a:lnTo>
                          <a:pt x="18" y="34"/>
                        </a:lnTo>
                        <a:lnTo>
                          <a:pt x="16" y="21"/>
                        </a:lnTo>
                        <a:lnTo>
                          <a:pt x="13" y="9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FFDDD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06" name="Freeform 1663"/>
                  <p:cNvSpPr/>
                  <p:nvPr/>
                </p:nvSpPr>
                <p:spPr>
                  <a:xfrm>
                    <a:off x="78" y="393"/>
                    <a:ext cx="5" cy="19"/>
                  </a:xfrm>
                  <a:custGeom>
                    <a:avLst/>
                    <a:gdLst>
                      <a:gd name="txL" fmla="*/ 0 w 16"/>
                      <a:gd name="txT" fmla="*/ 0 h 56"/>
                      <a:gd name="txR" fmla="*/ 16 w 16"/>
                      <a:gd name="txB" fmla="*/ 56 h 5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" h="56">
                        <a:moveTo>
                          <a:pt x="9" y="0"/>
                        </a:moveTo>
                        <a:lnTo>
                          <a:pt x="9" y="2"/>
                        </a:lnTo>
                        <a:lnTo>
                          <a:pt x="3" y="11"/>
                        </a:lnTo>
                        <a:lnTo>
                          <a:pt x="1" y="23"/>
                        </a:lnTo>
                        <a:lnTo>
                          <a:pt x="0" y="36"/>
                        </a:lnTo>
                        <a:lnTo>
                          <a:pt x="1" y="51"/>
                        </a:lnTo>
                        <a:lnTo>
                          <a:pt x="2" y="54"/>
                        </a:lnTo>
                        <a:lnTo>
                          <a:pt x="4" y="56"/>
                        </a:lnTo>
                        <a:lnTo>
                          <a:pt x="7" y="56"/>
                        </a:lnTo>
                        <a:lnTo>
                          <a:pt x="12" y="54"/>
                        </a:lnTo>
                        <a:lnTo>
                          <a:pt x="13" y="52"/>
                        </a:lnTo>
                        <a:lnTo>
                          <a:pt x="15" y="38"/>
                        </a:lnTo>
                        <a:lnTo>
                          <a:pt x="16" y="24"/>
                        </a:lnTo>
                        <a:lnTo>
                          <a:pt x="14" y="11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FFDDD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07" name="Freeform 1664"/>
                  <p:cNvSpPr/>
                  <p:nvPr/>
                </p:nvSpPr>
                <p:spPr>
                  <a:xfrm>
                    <a:off x="64" y="391"/>
                    <a:ext cx="10" cy="18"/>
                  </a:xfrm>
                  <a:custGeom>
                    <a:avLst/>
                    <a:gdLst>
                      <a:gd name="txL" fmla="*/ 0 w 30"/>
                      <a:gd name="txT" fmla="*/ 0 h 53"/>
                      <a:gd name="txR" fmla="*/ 30 w 30"/>
                      <a:gd name="txB" fmla="*/ 53 h 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53">
                        <a:moveTo>
                          <a:pt x="28" y="3"/>
                        </a:moveTo>
                        <a:lnTo>
                          <a:pt x="26" y="0"/>
                        </a:lnTo>
                        <a:lnTo>
                          <a:pt x="11" y="15"/>
                        </a:lnTo>
                        <a:lnTo>
                          <a:pt x="0" y="36"/>
                        </a:lnTo>
                        <a:lnTo>
                          <a:pt x="0" y="39"/>
                        </a:lnTo>
                        <a:lnTo>
                          <a:pt x="1" y="46"/>
                        </a:lnTo>
                        <a:lnTo>
                          <a:pt x="2" y="48"/>
                        </a:lnTo>
                        <a:lnTo>
                          <a:pt x="6" y="52"/>
                        </a:lnTo>
                        <a:lnTo>
                          <a:pt x="8" y="53"/>
                        </a:lnTo>
                        <a:lnTo>
                          <a:pt x="12" y="50"/>
                        </a:lnTo>
                        <a:lnTo>
                          <a:pt x="19" y="26"/>
                        </a:lnTo>
                        <a:lnTo>
                          <a:pt x="23" y="23"/>
                        </a:lnTo>
                        <a:lnTo>
                          <a:pt x="26" y="16"/>
                        </a:lnTo>
                        <a:lnTo>
                          <a:pt x="30" y="11"/>
                        </a:lnTo>
                        <a:lnTo>
                          <a:pt x="29" y="6"/>
                        </a:lnTo>
                        <a:lnTo>
                          <a:pt x="28" y="3"/>
                        </a:lnTo>
                        <a:close/>
                      </a:path>
                    </a:pathLst>
                  </a:custGeom>
                  <a:solidFill>
                    <a:srgbClr val="FFDDD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08" name="Freeform 1665"/>
                  <p:cNvSpPr/>
                  <p:nvPr/>
                </p:nvSpPr>
                <p:spPr>
                  <a:xfrm>
                    <a:off x="76" y="424"/>
                    <a:ext cx="48" cy="13"/>
                  </a:xfrm>
                  <a:custGeom>
                    <a:avLst/>
                    <a:gdLst>
                      <a:gd name="txL" fmla="*/ 0 w 146"/>
                      <a:gd name="txT" fmla="*/ 0 h 39"/>
                      <a:gd name="txR" fmla="*/ 146 w 146"/>
                      <a:gd name="txB" fmla="*/ 39 h 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6" h="39">
                        <a:moveTo>
                          <a:pt x="2" y="19"/>
                        </a:moveTo>
                        <a:lnTo>
                          <a:pt x="0" y="21"/>
                        </a:lnTo>
                        <a:lnTo>
                          <a:pt x="4" y="25"/>
                        </a:lnTo>
                        <a:lnTo>
                          <a:pt x="12" y="30"/>
                        </a:lnTo>
                        <a:lnTo>
                          <a:pt x="27" y="36"/>
                        </a:lnTo>
                        <a:lnTo>
                          <a:pt x="45" y="38"/>
                        </a:lnTo>
                        <a:lnTo>
                          <a:pt x="68" y="39"/>
                        </a:lnTo>
                        <a:lnTo>
                          <a:pt x="80" y="37"/>
                        </a:lnTo>
                        <a:lnTo>
                          <a:pt x="93" y="34"/>
                        </a:lnTo>
                        <a:lnTo>
                          <a:pt x="104" y="30"/>
                        </a:lnTo>
                        <a:lnTo>
                          <a:pt x="109" y="27"/>
                        </a:lnTo>
                        <a:lnTo>
                          <a:pt x="111" y="26"/>
                        </a:lnTo>
                        <a:lnTo>
                          <a:pt x="115" y="26"/>
                        </a:lnTo>
                        <a:lnTo>
                          <a:pt x="116" y="24"/>
                        </a:lnTo>
                        <a:lnTo>
                          <a:pt x="118" y="22"/>
                        </a:lnTo>
                        <a:lnTo>
                          <a:pt x="123" y="20"/>
                        </a:lnTo>
                        <a:lnTo>
                          <a:pt x="124" y="18"/>
                        </a:lnTo>
                        <a:lnTo>
                          <a:pt x="127" y="16"/>
                        </a:lnTo>
                        <a:lnTo>
                          <a:pt x="132" y="14"/>
                        </a:lnTo>
                        <a:lnTo>
                          <a:pt x="139" y="7"/>
                        </a:lnTo>
                        <a:lnTo>
                          <a:pt x="146" y="0"/>
                        </a:lnTo>
                        <a:lnTo>
                          <a:pt x="129" y="12"/>
                        </a:lnTo>
                        <a:lnTo>
                          <a:pt x="112" y="22"/>
                        </a:lnTo>
                        <a:lnTo>
                          <a:pt x="103" y="25"/>
                        </a:lnTo>
                        <a:lnTo>
                          <a:pt x="98" y="26"/>
                        </a:lnTo>
                        <a:lnTo>
                          <a:pt x="94" y="28"/>
                        </a:lnTo>
                        <a:lnTo>
                          <a:pt x="78" y="33"/>
                        </a:lnTo>
                        <a:lnTo>
                          <a:pt x="58" y="33"/>
                        </a:lnTo>
                        <a:lnTo>
                          <a:pt x="49" y="32"/>
                        </a:lnTo>
                        <a:lnTo>
                          <a:pt x="40" y="32"/>
                        </a:lnTo>
                        <a:lnTo>
                          <a:pt x="21" y="26"/>
                        </a:lnTo>
                        <a:lnTo>
                          <a:pt x="2" y="19"/>
                        </a:lnTo>
                        <a:close/>
                      </a:path>
                    </a:pathLst>
                  </a:custGeom>
                  <a:solidFill>
                    <a:srgbClr val="FFA6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09" name="Freeform 1666"/>
                  <p:cNvSpPr/>
                  <p:nvPr/>
                </p:nvSpPr>
                <p:spPr>
                  <a:xfrm>
                    <a:off x="57" y="405"/>
                    <a:ext cx="9" cy="25"/>
                  </a:xfrm>
                  <a:custGeom>
                    <a:avLst/>
                    <a:gdLst>
                      <a:gd name="txL" fmla="*/ 0 w 28"/>
                      <a:gd name="txT" fmla="*/ 0 h 76"/>
                      <a:gd name="txR" fmla="*/ 28 w 28"/>
                      <a:gd name="txB" fmla="*/ 76 h 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76">
                        <a:moveTo>
                          <a:pt x="4" y="0"/>
                        </a:moveTo>
                        <a:lnTo>
                          <a:pt x="0" y="12"/>
                        </a:lnTo>
                        <a:lnTo>
                          <a:pt x="2" y="29"/>
                        </a:lnTo>
                        <a:lnTo>
                          <a:pt x="6" y="46"/>
                        </a:lnTo>
                        <a:lnTo>
                          <a:pt x="15" y="61"/>
                        </a:lnTo>
                        <a:lnTo>
                          <a:pt x="28" y="76"/>
                        </a:lnTo>
                        <a:lnTo>
                          <a:pt x="18" y="59"/>
                        </a:lnTo>
                        <a:lnTo>
                          <a:pt x="12" y="42"/>
                        </a:lnTo>
                        <a:lnTo>
                          <a:pt x="9" y="24"/>
                        </a:lnTo>
                        <a:lnTo>
                          <a:pt x="8" y="6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FFB0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10" name="Freeform 1667"/>
                  <p:cNvSpPr/>
                  <p:nvPr/>
                </p:nvSpPr>
                <p:spPr>
                  <a:xfrm>
                    <a:off x="165" y="396"/>
                    <a:ext cx="43" cy="22"/>
                  </a:xfrm>
                  <a:custGeom>
                    <a:avLst/>
                    <a:gdLst>
                      <a:gd name="txL" fmla="*/ 0 w 129"/>
                      <a:gd name="txT" fmla="*/ 0 h 65"/>
                      <a:gd name="txR" fmla="*/ 129 w 129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9" h="65">
                        <a:moveTo>
                          <a:pt x="129" y="54"/>
                        </a:moveTo>
                        <a:lnTo>
                          <a:pt x="129" y="52"/>
                        </a:lnTo>
                        <a:lnTo>
                          <a:pt x="128" y="49"/>
                        </a:lnTo>
                        <a:lnTo>
                          <a:pt x="122" y="36"/>
                        </a:lnTo>
                        <a:lnTo>
                          <a:pt x="116" y="26"/>
                        </a:lnTo>
                        <a:lnTo>
                          <a:pt x="107" y="18"/>
                        </a:lnTo>
                        <a:lnTo>
                          <a:pt x="100" y="12"/>
                        </a:lnTo>
                        <a:lnTo>
                          <a:pt x="90" y="6"/>
                        </a:lnTo>
                        <a:lnTo>
                          <a:pt x="81" y="2"/>
                        </a:lnTo>
                        <a:lnTo>
                          <a:pt x="69" y="0"/>
                        </a:lnTo>
                        <a:lnTo>
                          <a:pt x="58" y="0"/>
                        </a:lnTo>
                        <a:lnTo>
                          <a:pt x="27" y="11"/>
                        </a:lnTo>
                        <a:lnTo>
                          <a:pt x="11" y="28"/>
                        </a:lnTo>
                        <a:lnTo>
                          <a:pt x="5" y="30"/>
                        </a:lnTo>
                        <a:lnTo>
                          <a:pt x="3" y="35"/>
                        </a:lnTo>
                        <a:lnTo>
                          <a:pt x="0" y="46"/>
                        </a:lnTo>
                        <a:lnTo>
                          <a:pt x="10" y="35"/>
                        </a:lnTo>
                        <a:lnTo>
                          <a:pt x="23" y="26"/>
                        </a:lnTo>
                        <a:lnTo>
                          <a:pt x="36" y="22"/>
                        </a:lnTo>
                        <a:lnTo>
                          <a:pt x="53" y="20"/>
                        </a:lnTo>
                        <a:lnTo>
                          <a:pt x="74" y="23"/>
                        </a:lnTo>
                        <a:lnTo>
                          <a:pt x="78" y="24"/>
                        </a:lnTo>
                        <a:lnTo>
                          <a:pt x="81" y="25"/>
                        </a:lnTo>
                        <a:lnTo>
                          <a:pt x="83" y="25"/>
                        </a:lnTo>
                        <a:lnTo>
                          <a:pt x="90" y="32"/>
                        </a:lnTo>
                        <a:lnTo>
                          <a:pt x="92" y="35"/>
                        </a:lnTo>
                        <a:lnTo>
                          <a:pt x="106" y="44"/>
                        </a:lnTo>
                        <a:lnTo>
                          <a:pt x="112" y="49"/>
                        </a:lnTo>
                        <a:lnTo>
                          <a:pt x="122" y="63"/>
                        </a:lnTo>
                        <a:lnTo>
                          <a:pt x="128" y="65"/>
                        </a:lnTo>
                        <a:lnTo>
                          <a:pt x="129" y="62"/>
                        </a:lnTo>
                        <a:lnTo>
                          <a:pt x="129" y="54"/>
                        </a:lnTo>
                        <a:close/>
                      </a:path>
                    </a:pathLst>
                  </a:custGeom>
                  <a:solidFill>
                    <a:srgbClr val="FFEC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11" name="Freeform 1668"/>
                  <p:cNvSpPr>
                    <a:spLocks noEditPoints="1"/>
                  </p:cNvSpPr>
                  <p:nvPr/>
                </p:nvSpPr>
                <p:spPr>
                  <a:xfrm>
                    <a:off x="166" y="404"/>
                    <a:ext cx="40" cy="17"/>
                  </a:xfrm>
                  <a:custGeom>
                    <a:avLst/>
                    <a:gdLst>
                      <a:gd name="txL" fmla="*/ 0 w 118"/>
                      <a:gd name="txT" fmla="*/ 0 h 52"/>
                      <a:gd name="txR" fmla="*/ 118 w 118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8" h="52">
                        <a:moveTo>
                          <a:pt x="60" y="11"/>
                        </a:moveTo>
                        <a:lnTo>
                          <a:pt x="59" y="9"/>
                        </a:lnTo>
                        <a:lnTo>
                          <a:pt x="55" y="8"/>
                        </a:lnTo>
                        <a:lnTo>
                          <a:pt x="54" y="6"/>
                        </a:lnTo>
                        <a:lnTo>
                          <a:pt x="58" y="2"/>
                        </a:lnTo>
                        <a:lnTo>
                          <a:pt x="64" y="1"/>
                        </a:lnTo>
                        <a:lnTo>
                          <a:pt x="88" y="12"/>
                        </a:lnTo>
                        <a:lnTo>
                          <a:pt x="86" y="9"/>
                        </a:lnTo>
                        <a:lnTo>
                          <a:pt x="77" y="2"/>
                        </a:lnTo>
                        <a:lnTo>
                          <a:pt x="74" y="1"/>
                        </a:lnTo>
                        <a:lnTo>
                          <a:pt x="70" y="0"/>
                        </a:lnTo>
                        <a:lnTo>
                          <a:pt x="55" y="0"/>
                        </a:lnTo>
                        <a:lnTo>
                          <a:pt x="36" y="3"/>
                        </a:lnTo>
                        <a:lnTo>
                          <a:pt x="24" y="7"/>
                        </a:lnTo>
                        <a:lnTo>
                          <a:pt x="1" y="20"/>
                        </a:lnTo>
                        <a:lnTo>
                          <a:pt x="0" y="23"/>
                        </a:lnTo>
                        <a:lnTo>
                          <a:pt x="0" y="27"/>
                        </a:lnTo>
                        <a:lnTo>
                          <a:pt x="1" y="30"/>
                        </a:lnTo>
                        <a:lnTo>
                          <a:pt x="18" y="23"/>
                        </a:lnTo>
                        <a:lnTo>
                          <a:pt x="35" y="19"/>
                        </a:lnTo>
                        <a:lnTo>
                          <a:pt x="35" y="20"/>
                        </a:lnTo>
                        <a:lnTo>
                          <a:pt x="48" y="29"/>
                        </a:lnTo>
                        <a:lnTo>
                          <a:pt x="64" y="36"/>
                        </a:lnTo>
                        <a:lnTo>
                          <a:pt x="79" y="40"/>
                        </a:lnTo>
                        <a:lnTo>
                          <a:pt x="96" y="44"/>
                        </a:lnTo>
                        <a:lnTo>
                          <a:pt x="108" y="52"/>
                        </a:lnTo>
                        <a:lnTo>
                          <a:pt x="116" y="46"/>
                        </a:lnTo>
                        <a:lnTo>
                          <a:pt x="118" y="44"/>
                        </a:lnTo>
                        <a:lnTo>
                          <a:pt x="118" y="40"/>
                        </a:lnTo>
                        <a:lnTo>
                          <a:pt x="108" y="26"/>
                        </a:lnTo>
                        <a:lnTo>
                          <a:pt x="102" y="21"/>
                        </a:lnTo>
                        <a:lnTo>
                          <a:pt x="116" y="40"/>
                        </a:lnTo>
                        <a:lnTo>
                          <a:pt x="116" y="44"/>
                        </a:lnTo>
                        <a:lnTo>
                          <a:pt x="114" y="44"/>
                        </a:lnTo>
                        <a:lnTo>
                          <a:pt x="113" y="45"/>
                        </a:lnTo>
                        <a:lnTo>
                          <a:pt x="60" y="11"/>
                        </a:lnTo>
                        <a:close/>
                        <a:moveTo>
                          <a:pt x="60" y="18"/>
                        </a:moveTo>
                        <a:lnTo>
                          <a:pt x="66" y="23"/>
                        </a:lnTo>
                        <a:lnTo>
                          <a:pt x="48" y="19"/>
                        </a:lnTo>
                        <a:lnTo>
                          <a:pt x="60" y="18"/>
                        </a:lnTo>
                        <a:close/>
                      </a:path>
                    </a:pathLst>
                  </a:custGeom>
                  <a:solidFill>
                    <a:srgbClr val="FEB79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12" name="Freeform 1669"/>
                  <p:cNvSpPr/>
                  <p:nvPr/>
                </p:nvSpPr>
                <p:spPr>
                  <a:xfrm>
                    <a:off x="182" y="410"/>
                    <a:ext cx="6" cy="2"/>
                  </a:xfrm>
                  <a:custGeom>
                    <a:avLst/>
                    <a:gdLst>
                      <a:gd name="txL" fmla="*/ 0 w 18"/>
                      <a:gd name="txT" fmla="*/ 0 h 5"/>
                      <a:gd name="txR" fmla="*/ 18 w 18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" h="5">
                        <a:moveTo>
                          <a:pt x="18" y="5"/>
                        </a:moveTo>
                        <a:lnTo>
                          <a:pt x="12" y="0"/>
                        </a:lnTo>
                        <a:lnTo>
                          <a:pt x="0" y="1"/>
                        </a:lnTo>
                        <a:lnTo>
                          <a:pt x="18" y="5"/>
                        </a:lnTo>
                        <a:close/>
                      </a:path>
                    </a:pathLst>
                  </a:custGeom>
                  <a:solidFill>
                    <a:srgbClr val="FFC7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13" name="Freeform 1670"/>
                  <p:cNvSpPr/>
                  <p:nvPr/>
                </p:nvSpPr>
                <p:spPr>
                  <a:xfrm>
                    <a:off x="184" y="404"/>
                    <a:ext cx="21" cy="15"/>
                  </a:xfrm>
                  <a:custGeom>
                    <a:avLst/>
                    <a:gdLst>
                      <a:gd name="txL" fmla="*/ 0 w 62"/>
                      <a:gd name="txT" fmla="*/ 0 h 44"/>
                      <a:gd name="txR" fmla="*/ 62 w 62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2" h="44">
                        <a:moveTo>
                          <a:pt x="5" y="8"/>
                        </a:moveTo>
                        <a:lnTo>
                          <a:pt x="6" y="10"/>
                        </a:lnTo>
                        <a:lnTo>
                          <a:pt x="59" y="44"/>
                        </a:lnTo>
                        <a:lnTo>
                          <a:pt x="60" y="43"/>
                        </a:lnTo>
                        <a:lnTo>
                          <a:pt x="62" y="43"/>
                        </a:lnTo>
                        <a:lnTo>
                          <a:pt x="62" y="39"/>
                        </a:lnTo>
                        <a:lnTo>
                          <a:pt x="48" y="20"/>
                        </a:lnTo>
                        <a:lnTo>
                          <a:pt x="34" y="11"/>
                        </a:lnTo>
                        <a:lnTo>
                          <a:pt x="10" y="0"/>
                        </a:lnTo>
                        <a:lnTo>
                          <a:pt x="4" y="1"/>
                        </a:lnTo>
                        <a:lnTo>
                          <a:pt x="0" y="5"/>
                        </a:lnTo>
                        <a:lnTo>
                          <a:pt x="1" y="7"/>
                        </a:lnTo>
                        <a:lnTo>
                          <a:pt x="5" y="8"/>
                        </a:lnTo>
                        <a:close/>
                      </a:path>
                    </a:pathLst>
                  </a:custGeom>
                  <a:solidFill>
                    <a:srgbClr val="FEA685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14" name="Freeform 1671"/>
                  <p:cNvSpPr/>
                  <p:nvPr/>
                </p:nvSpPr>
                <p:spPr>
                  <a:xfrm>
                    <a:off x="162" y="403"/>
                    <a:ext cx="43" cy="20"/>
                  </a:xfrm>
                  <a:custGeom>
                    <a:avLst/>
                    <a:gdLst>
                      <a:gd name="txL" fmla="*/ 0 w 129"/>
                      <a:gd name="txT" fmla="*/ 0 h 61"/>
                      <a:gd name="txR" fmla="*/ 129 w 129"/>
                      <a:gd name="txB" fmla="*/ 61 h 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9" h="61">
                        <a:moveTo>
                          <a:pt x="121" y="55"/>
                        </a:moveTo>
                        <a:lnTo>
                          <a:pt x="109" y="47"/>
                        </a:lnTo>
                        <a:lnTo>
                          <a:pt x="92" y="43"/>
                        </a:lnTo>
                        <a:lnTo>
                          <a:pt x="77" y="39"/>
                        </a:lnTo>
                        <a:lnTo>
                          <a:pt x="61" y="32"/>
                        </a:lnTo>
                        <a:lnTo>
                          <a:pt x="48" y="23"/>
                        </a:lnTo>
                        <a:lnTo>
                          <a:pt x="48" y="22"/>
                        </a:lnTo>
                        <a:lnTo>
                          <a:pt x="31" y="26"/>
                        </a:lnTo>
                        <a:lnTo>
                          <a:pt x="14" y="33"/>
                        </a:lnTo>
                        <a:lnTo>
                          <a:pt x="13" y="30"/>
                        </a:lnTo>
                        <a:lnTo>
                          <a:pt x="13" y="26"/>
                        </a:lnTo>
                        <a:lnTo>
                          <a:pt x="14" y="23"/>
                        </a:lnTo>
                        <a:lnTo>
                          <a:pt x="37" y="10"/>
                        </a:lnTo>
                        <a:lnTo>
                          <a:pt x="49" y="6"/>
                        </a:lnTo>
                        <a:lnTo>
                          <a:pt x="68" y="3"/>
                        </a:lnTo>
                        <a:lnTo>
                          <a:pt x="83" y="3"/>
                        </a:lnTo>
                        <a:lnTo>
                          <a:pt x="62" y="0"/>
                        </a:lnTo>
                        <a:lnTo>
                          <a:pt x="45" y="2"/>
                        </a:lnTo>
                        <a:lnTo>
                          <a:pt x="32" y="6"/>
                        </a:lnTo>
                        <a:lnTo>
                          <a:pt x="19" y="15"/>
                        </a:lnTo>
                        <a:lnTo>
                          <a:pt x="9" y="26"/>
                        </a:lnTo>
                        <a:lnTo>
                          <a:pt x="1" y="36"/>
                        </a:lnTo>
                        <a:lnTo>
                          <a:pt x="0" y="39"/>
                        </a:lnTo>
                        <a:lnTo>
                          <a:pt x="3" y="41"/>
                        </a:lnTo>
                        <a:lnTo>
                          <a:pt x="31" y="51"/>
                        </a:lnTo>
                        <a:lnTo>
                          <a:pt x="60" y="58"/>
                        </a:lnTo>
                        <a:lnTo>
                          <a:pt x="90" y="60"/>
                        </a:lnTo>
                        <a:lnTo>
                          <a:pt x="121" y="61"/>
                        </a:lnTo>
                        <a:lnTo>
                          <a:pt x="129" y="57"/>
                        </a:lnTo>
                        <a:lnTo>
                          <a:pt x="129" y="54"/>
                        </a:lnTo>
                        <a:lnTo>
                          <a:pt x="129" y="49"/>
                        </a:lnTo>
                        <a:lnTo>
                          <a:pt x="121" y="55"/>
                        </a:lnTo>
                        <a:close/>
                      </a:path>
                    </a:pathLst>
                  </a:custGeom>
                  <a:solidFill>
                    <a:srgbClr val="FFC7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15" name="Freeform 1672"/>
                  <p:cNvSpPr>
                    <a:spLocks noEditPoints="1"/>
                  </p:cNvSpPr>
                  <p:nvPr/>
                </p:nvSpPr>
                <p:spPr>
                  <a:xfrm>
                    <a:off x="335" y="611"/>
                    <a:ext cx="201" cy="271"/>
                  </a:xfrm>
                  <a:custGeom>
                    <a:avLst/>
                    <a:gdLst>
                      <a:gd name="txL" fmla="*/ 0 w 604"/>
                      <a:gd name="txT" fmla="*/ 0 h 812"/>
                      <a:gd name="txR" fmla="*/ 604 w 604"/>
                      <a:gd name="txB" fmla="*/ 812 h 8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4" h="812">
                        <a:moveTo>
                          <a:pt x="0" y="53"/>
                        </a:moveTo>
                        <a:lnTo>
                          <a:pt x="5" y="43"/>
                        </a:lnTo>
                        <a:lnTo>
                          <a:pt x="15" y="34"/>
                        </a:lnTo>
                        <a:lnTo>
                          <a:pt x="28" y="27"/>
                        </a:lnTo>
                        <a:lnTo>
                          <a:pt x="42" y="19"/>
                        </a:lnTo>
                        <a:lnTo>
                          <a:pt x="60" y="16"/>
                        </a:lnTo>
                        <a:lnTo>
                          <a:pt x="75" y="7"/>
                        </a:lnTo>
                        <a:lnTo>
                          <a:pt x="92" y="4"/>
                        </a:lnTo>
                        <a:lnTo>
                          <a:pt x="110" y="0"/>
                        </a:lnTo>
                        <a:lnTo>
                          <a:pt x="131" y="1"/>
                        </a:lnTo>
                        <a:lnTo>
                          <a:pt x="152" y="7"/>
                        </a:lnTo>
                        <a:lnTo>
                          <a:pt x="173" y="17"/>
                        </a:lnTo>
                        <a:lnTo>
                          <a:pt x="197" y="28"/>
                        </a:lnTo>
                        <a:lnTo>
                          <a:pt x="221" y="43"/>
                        </a:lnTo>
                        <a:lnTo>
                          <a:pt x="243" y="59"/>
                        </a:lnTo>
                        <a:lnTo>
                          <a:pt x="265" y="79"/>
                        </a:lnTo>
                        <a:lnTo>
                          <a:pt x="287" y="103"/>
                        </a:lnTo>
                        <a:lnTo>
                          <a:pt x="308" y="130"/>
                        </a:lnTo>
                        <a:lnTo>
                          <a:pt x="326" y="157"/>
                        </a:lnTo>
                        <a:lnTo>
                          <a:pt x="343" y="187"/>
                        </a:lnTo>
                        <a:lnTo>
                          <a:pt x="370" y="240"/>
                        </a:lnTo>
                        <a:lnTo>
                          <a:pt x="400" y="294"/>
                        </a:lnTo>
                        <a:lnTo>
                          <a:pt x="465" y="400"/>
                        </a:lnTo>
                        <a:lnTo>
                          <a:pt x="604" y="620"/>
                        </a:lnTo>
                        <a:lnTo>
                          <a:pt x="604" y="634"/>
                        </a:lnTo>
                        <a:lnTo>
                          <a:pt x="604" y="648"/>
                        </a:lnTo>
                        <a:lnTo>
                          <a:pt x="599" y="677"/>
                        </a:lnTo>
                        <a:lnTo>
                          <a:pt x="595" y="690"/>
                        </a:lnTo>
                        <a:lnTo>
                          <a:pt x="591" y="704"/>
                        </a:lnTo>
                        <a:lnTo>
                          <a:pt x="589" y="707"/>
                        </a:lnTo>
                        <a:lnTo>
                          <a:pt x="587" y="707"/>
                        </a:lnTo>
                        <a:lnTo>
                          <a:pt x="587" y="708"/>
                        </a:lnTo>
                        <a:lnTo>
                          <a:pt x="587" y="710"/>
                        </a:lnTo>
                        <a:lnTo>
                          <a:pt x="585" y="718"/>
                        </a:lnTo>
                        <a:lnTo>
                          <a:pt x="579" y="732"/>
                        </a:lnTo>
                        <a:lnTo>
                          <a:pt x="565" y="755"/>
                        </a:lnTo>
                        <a:lnTo>
                          <a:pt x="548" y="773"/>
                        </a:lnTo>
                        <a:lnTo>
                          <a:pt x="538" y="780"/>
                        </a:lnTo>
                        <a:lnTo>
                          <a:pt x="533" y="784"/>
                        </a:lnTo>
                        <a:lnTo>
                          <a:pt x="530" y="788"/>
                        </a:lnTo>
                        <a:lnTo>
                          <a:pt x="524" y="791"/>
                        </a:lnTo>
                        <a:lnTo>
                          <a:pt x="519" y="794"/>
                        </a:lnTo>
                        <a:lnTo>
                          <a:pt x="509" y="800"/>
                        </a:lnTo>
                        <a:lnTo>
                          <a:pt x="497" y="805"/>
                        </a:lnTo>
                        <a:lnTo>
                          <a:pt x="487" y="810"/>
                        </a:lnTo>
                        <a:lnTo>
                          <a:pt x="472" y="812"/>
                        </a:lnTo>
                        <a:lnTo>
                          <a:pt x="440" y="770"/>
                        </a:lnTo>
                        <a:lnTo>
                          <a:pt x="383" y="691"/>
                        </a:lnTo>
                        <a:lnTo>
                          <a:pt x="329" y="613"/>
                        </a:lnTo>
                        <a:lnTo>
                          <a:pt x="277" y="533"/>
                        </a:lnTo>
                        <a:lnTo>
                          <a:pt x="226" y="454"/>
                        </a:lnTo>
                        <a:lnTo>
                          <a:pt x="116" y="265"/>
                        </a:lnTo>
                        <a:lnTo>
                          <a:pt x="98" y="233"/>
                        </a:lnTo>
                        <a:lnTo>
                          <a:pt x="83" y="213"/>
                        </a:lnTo>
                        <a:lnTo>
                          <a:pt x="71" y="193"/>
                        </a:lnTo>
                        <a:lnTo>
                          <a:pt x="51" y="153"/>
                        </a:lnTo>
                        <a:lnTo>
                          <a:pt x="33" y="111"/>
                        </a:lnTo>
                        <a:lnTo>
                          <a:pt x="21" y="67"/>
                        </a:lnTo>
                        <a:lnTo>
                          <a:pt x="22" y="60"/>
                        </a:lnTo>
                        <a:lnTo>
                          <a:pt x="23" y="54"/>
                        </a:lnTo>
                        <a:lnTo>
                          <a:pt x="21" y="49"/>
                        </a:lnTo>
                        <a:lnTo>
                          <a:pt x="17" y="46"/>
                        </a:lnTo>
                        <a:lnTo>
                          <a:pt x="14" y="46"/>
                        </a:lnTo>
                        <a:lnTo>
                          <a:pt x="5" y="48"/>
                        </a:lnTo>
                        <a:lnTo>
                          <a:pt x="2" y="54"/>
                        </a:lnTo>
                        <a:lnTo>
                          <a:pt x="0" y="53"/>
                        </a:lnTo>
                        <a:close/>
                        <a:moveTo>
                          <a:pt x="196" y="72"/>
                        </a:moveTo>
                        <a:lnTo>
                          <a:pt x="188" y="75"/>
                        </a:lnTo>
                        <a:lnTo>
                          <a:pt x="185" y="91"/>
                        </a:lnTo>
                        <a:lnTo>
                          <a:pt x="185" y="100"/>
                        </a:lnTo>
                        <a:lnTo>
                          <a:pt x="188" y="109"/>
                        </a:lnTo>
                        <a:lnTo>
                          <a:pt x="193" y="126"/>
                        </a:lnTo>
                        <a:lnTo>
                          <a:pt x="201" y="144"/>
                        </a:lnTo>
                        <a:lnTo>
                          <a:pt x="208" y="160"/>
                        </a:lnTo>
                        <a:lnTo>
                          <a:pt x="219" y="160"/>
                        </a:lnTo>
                        <a:lnTo>
                          <a:pt x="221" y="157"/>
                        </a:lnTo>
                        <a:lnTo>
                          <a:pt x="221" y="138"/>
                        </a:lnTo>
                        <a:lnTo>
                          <a:pt x="220" y="119"/>
                        </a:lnTo>
                        <a:lnTo>
                          <a:pt x="215" y="100"/>
                        </a:lnTo>
                        <a:lnTo>
                          <a:pt x="209" y="82"/>
                        </a:lnTo>
                        <a:lnTo>
                          <a:pt x="203" y="73"/>
                        </a:lnTo>
                        <a:lnTo>
                          <a:pt x="200" y="72"/>
                        </a:lnTo>
                        <a:lnTo>
                          <a:pt x="196" y="72"/>
                        </a:lnTo>
                        <a:close/>
                        <a:moveTo>
                          <a:pt x="263" y="305"/>
                        </a:moveTo>
                        <a:lnTo>
                          <a:pt x="256" y="311"/>
                        </a:lnTo>
                        <a:lnTo>
                          <a:pt x="256" y="312"/>
                        </a:lnTo>
                        <a:lnTo>
                          <a:pt x="267" y="328"/>
                        </a:lnTo>
                        <a:lnTo>
                          <a:pt x="280" y="343"/>
                        </a:lnTo>
                        <a:lnTo>
                          <a:pt x="296" y="356"/>
                        </a:lnTo>
                        <a:lnTo>
                          <a:pt x="316" y="368"/>
                        </a:lnTo>
                        <a:lnTo>
                          <a:pt x="319" y="370"/>
                        </a:lnTo>
                        <a:lnTo>
                          <a:pt x="319" y="368"/>
                        </a:lnTo>
                        <a:lnTo>
                          <a:pt x="320" y="368"/>
                        </a:lnTo>
                        <a:lnTo>
                          <a:pt x="322" y="368"/>
                        </a:lnTo>
                        <a:lnTo>
                          <a:pt x="327" y="367"/>
                        </a:lnTo>
                        <a:lnTo>
                          <a:pt x="329" y="364"/>
                        </a:lnTo>
                        <a:lnTo>
                          <a:pt x="332" y="360"/>
                        </a:lnTo>
                        <a:lnTo>
                          <a:pt x="317" y="342"/>
                        </a:lnTo>
                        <a:lnTo>
                          <a:pt x="302" y="326"/>
                        </a:lnTo>
                        <a:lnTo>
                          <a:pt x="284" y="313"/>
                        </a:lnTo>
                        <a:lnTo>
                          <a:pt x="263" y="305"/>
                        </a:lnTo>
                        <a:close/>
                        <a:moveTo>
                          <a:pt x="141" y="220"/>
                        </a:moveTo>
                        <a:lnTo>
                          <a:pt x="126" y="193"/>
                        </a:lnTo>
                        <a:lnTo>
                          <a:pt x="113" y="169"/>
                        </a:lnTo>
                        <a:lnTo>
                          <a:pt x="99" y="145"/>
                        </a:lnTo>
                        <a:lnTo>
                          <a:pt x="86" y="124"/>
                        </a:lnTo>
                        <a:lnTo>
                          <a:pt x="118" y="205"/>
                        </a:lnTo>
                        <a:lnTo>
                          <a:pt x="155" y="287"/>
                        </a:lnTo>
                        <a:lnTo>
                          <a:pt x="195" y="367"/>
                        </a:lnTo>
                        <a:lnTo>
                          <a:pt x="239" y="446"/>
                        </a:lnTo>
                        <a:lnTo>
                          <a:pt x="269" y="493"/>
                        </a:lnTo>
                        <a:lnTo>
                          <a:pt x="302" y="539"/>
                        </a:lnTo>
                        <a:lnTo>
                          <a:pt x="313" y="548"/>
                        </a:lnTo>
                        <a:lnTo>
                          <a:pt x="316" y="548"/>
                        </a:lnTo>
                        <a:lnTo>
                          <a:pt x="316" y="547"/>
                        </a:lnTo>
                        <a:lnTo>
                          <a:pt x="317" y="547"/>
                        </a:lnTo>
                        <a:lnTo>
                          <a:pt x="320" y="547"/>
                        </a:lnTo>
                        <a:lnTo>
                          <a:pt x="322" y="545"/>
                        </a:lnTo>
                        <a:lnTo>
                          <a:pt x="325" y="541"/>
                        </a:lnTo>
                        <a:lnTo>
                          <a:pt x="275" y="461"/>
                        </a:lnTo>
                        <a:lnTo>
                          <a:pt x="230" y="382"/>
                        </a:lnTo>
                        <a:lnTo>
                          <a:pt x="184" y="300"/>
                        </a:lnTo>
                        <a:lnTo>
                          <a:pt x="141" y="220"/>
                        </a:lnTo>
                        <a:close/>
                        <a:moveTo>
                          <a:pt x="331" y="274"/>
                        </a:moveTo>
                        <a:lnTo>
                          <a:pt x="338" y="296"/>
                        </a:lnTo>
                        <a:lnTo>
                          <a:pt x="340" y="298"/>
                        </a:lnTo>
                        <a:lnTo>
                          <a:pt x="341" y="298"/>
                        </a:lnTo>
                        <a:lnTo>
                          <a:pt x="344" y="299"/>
                        </a:lnTo>
                        <a:lnTo>
                          <a:pt x="351" y="296"/>
                        </a:lnTo>
                        <a:lnTo>
                          <a:pt x="350" y="271"/>
                        </a:lnTo>
                        <a:lnTo>
                          <a:pt x="346" y="250"/>
                        </a:lnTo>
                        <a:lnTo>
                          <a:pt x="338" y="229"/>
                        </a:lnTo>
                        <a:lnTo>
                          <a:pt x="326" y="213"/>
                        </a:lnTo>
                        <a:lnTo>
                          <a:pt x="322" y="226"/>
                        </a:lnTo>
                        <a:lnTo>
                          <a:pt x="323" y="241"/>
                        </a:lnTo>
                        <a:lnTo>
                          <a:pt x="325" y="257"/>
                        </a:lnTo>
                        <a:lnTo>
                          <a:pt x="331" y="274"/>
                        </a:lnTo>
                        <a:close/>
                        <a:moveTo>
                          <a:pt x="482" y="505"/>
                        </a:moveTo>
                        <a:lnTo>
                          <a:pt x="482" y="504"/>
                        </a:lnTo>
                        <a:lnTo>
                          <a:pt x="476" y="509"/>
                        </a:lnTo>
                        <a:lnTo>
                          <a:pt x="475" y="510"/>
                        </a:lnTo>
                        <a:lnTo>
                          <a:pt x="473" y="535"/>
                        </a:lnTo>
                        <a:lnTo>
                          <a:pt x="477" y="562"/>
                        </a:lnTo>
                        <a:lnTo>
                          <a:pt x="482" y="586"/>
                        </a:lnTo>
                        <a:lnTo>
                          <a:pt x="490" y="612"/>
                        </a:lnTo>
                        <a:lnTo>
                          <a:pt x="491" y="617"/>
                        </a:lnTo>
                        <a:lnTo>
                          <a:pt x="496" y="619"/>
                        </a:lnTo>
                        <a:lnTo>
                          <a:pt x="503" y="619"/>
                        </a:lnTo>
                        <a:lnTo>
                          <a:pt x="507" y="616"/>
                        </a:lnTo>
                        <a:lnTo>
                          <a:pt x="508" y="613"/>
                        </a:lnTo>
                        <a:lnTo>
                          <a:pt x="496" y="523"/>
                        </a:lnTo>
                        <a:lnTo>
                          <a:pt x="494" y="517"/>
                        </a:lnTo>
                        <a:lnTo>
                          <a:pt x="491" y="511"/>
                        </a:lnTo>
                        <a:lnTo>
                          <a:pt x="489" y="508"/>
                        </a:lnTo>
                        <a:lnTo>
                          <a:pt x="485" y="505"/>
                        </a:lnTo>
                        <a:lnTo>
                          <a:pt x="482" y="505"/>
                        </a:lnTo>
                        <a:close/>
                        <a:moveTo>
                          <a:pt x="427" y="695"/>
                        </a:moveTo>
                        <a:lnTo>
                          <a:pt x="428" y="698"/>
                        </a:lnTo>
                        <a:lnTo>
                          <a:pt x="445" y="706"/>
                        </a:lnTo>
                        <a:lnTo>
                          <a:pt x="461" y="710"/>
                        </a:lnTo>
                        <a:lnTo>
                          <a:pt x="478" y="712"/>
                        </a:lnTo>
                        <a:lnTo>
                          <a:pt x="495" y="710"/>
                        </a:lnTo>
                        <a:lnTo>
                          <a:pt x="495" y="706"/>
                        </a:lnTo>
                        <a:lnTo>
                          <a:pt x="494" y="702"/>
                        </a:lnTo>
                        <a:lnTo>
                          <a:pt x="479" y="694"/>
                        </a:lnTo>
                        <a:lnTo>
                          <a:pt x="465" y="688"/>
                        </a:lnTo>
                        <a:lnTo>
                          <a:pt x="449" y="683"/>
                        </a:lnTo>
                        <a:lnTo>
                          <a:pt x="435" y="682"/>
                        </a:lnTo>
                        <a:lnTo>
                          <a:pt x="429" y="683"/>
                        </a:lnTo>
                        <a:lnTo>
                          <a:pt x="427" y="686"/>
                        </a:lnTo>
                        <a:lnTo>
                          <a:pt x="427" y="695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16" name="Freeform 1673"/>
                  <p:cNvSpPr/>
                  <p:nvPr/>
                </p:nvSpPr>
                <p:spPr>
                  <a:xfrm>
                    <a:off x="397" y="635"/>
                    <a:ext cx="12" cy="29"/>
                  </a:xfrm>
                  <a:custGeom>
                    <a:avLst/>
                    <a:gdLst>
                      <a:gd name="txL" fmla="*/ 0 w 36"/>
                      <a:gd name="txT" fmla="*/ 0 h 88"/>
                      <a:gd name="txR" fmla="*/ 36 w 36"/>
                      <a:gd name="txB" fmla="*/ 88 h 8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6" h="88">
                        <a:moveTo>
                          <a:pt x="3" y="3"/>
                        </a:moveTo>
                        <a:lnTo>
                          <a:pt x="11" y="0"/>
                        </a:lnTo>
                        <a:lnTo>
                          <a:pt x="15" y="0"/>
                        </a:lnTo>
                        <a:lnTo>
                          <a:pt x="18" y="1"/>
                        </a:lnTo>
                        <a:lnTo>
                          <a:pt x="24" y="10"/>
                        </a:lnTo>
                        <a:lnTo>
                          <a:pt x="30" y="28"/>
                        </a:lnTo>
                        <a:lnTo>
                          <a:pt x="35" y="47"/>
                        </a:lnTo>
                        <a:lnTo>
                          <a:pt x="36" y="66"/>
                        </a:lnTo>
                        <a:lnTo>
                          <a:pt x="36" y="85"/>
                        </a:lnTo>
                        <a:lnTo>
                          <a:pt x="34" y="88"/>
                        </a:lnTo>
                        <a:lnTo>
                          <a:pt x="23" y="88"/>
                        </a:lnTo>
                        <a:lnTo>
                          <a:pt x="16" y="72"/>
                        </a:lnTo>
                        <a:lnTo>
                          <a:pt x="8" y="54"/>
                        </a:lnTo>
                        <a:lnTo>
                          <a:pt x="3" y="37"/>
                        </a:lnTo>
                        <a:lnTo>
                          <a:pt x="0" y="28"/>
                        </a:lnTo>
                        <a:lnTo>
                          <a:pt x="0" y="19"/>
                        </a:lnTo>
                        <a:lnTo>
                          <a:pt x="3" y="3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17" name="Freeform 1674"/>
                  <p:cNvSpPr/>
                  <p:nvPr/>
                </p:nvSpPr>
                <p:spPr>
                  <a:xfrm>
                    <a:off x="420" y="713"/>
                    <a:ext cx="26" cy="21"/>
                  </a:xfrm>
                  <a:custGeom>
                    <a:avLst/>
                    <a:gdLst>
                      <a:gd name="txL" fmla="*/ 0 w 76"/>
                      <a:gd name="txT" fmla="*/ 0 h 65"/>
                      <a:gd name="txR" fmla="*/ 76 w 76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6" h="65">
                        <a:moveTo>
                          <a:pt x="0" y="6"/>
                        </a:moveTo>
                        <a:lnTo>
                          <a:pt x="7" y="0"/>
                        </a:lnTo>
                        <a:lnTo>
                          <a:pt x="28" y="8"/>
                        </a:lnTo>
                        <a:lnTo>
                          <a:pt x="46" y="21"/>
                        </a:lnTo>
                        <a:lnTo>
                          <a:pt x="61" y="37"/>
                        </a:lnTo>
                        <a:lnTo>
                          <a:pt x="76" y="55"/>
                        </a:lnTo>
                        <a:lnTo>
                          <a:pt x="73" y="59"/>
                        </a:lnTo>
                        <a:lnTo>
                          <a:pt x="71" y="62"/>
                        </a:lnTo>
                        <a:lnTo>
                          <a:pt x="66" y="63"/>
                        </a:lnTo>
                        <a:lnTo>
                          <a:pt x="64" y="63"/>
                        </a:lnTo>
                        <a:lnTo>
                          <a:pt x="63" y="63"/>
                        </a:lnTo>
                        <a:lnTo>
                          <a:pt x="63" y="65"/>
                        </a:lnTo>
                        <a:lnTo>
                          <a:pt x="60" y="63"/>
                        </a:lnTo>
                        <a:lnTo>
                          <a:pt x="40" y="51"/>
                        </a:lnTo>
                        <a:lnTo>
                          <a:pt x="24" y="38"/>
                        </a:lnTo>
                        <a:lnTo>
                          <a:pt x="11" y="23"/>
                        </a:lnTo>
                        <a:lnTo>
                          <a:pt x="0" y="7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18" name="Freeform 1675"/>
                  <p:cNvSpPr/>
                  <p:nvPr/>
                </p:nvSpPr>
                <p:spPr>
                  <a:xfrm>
                    <a:off x="364" y="652"/>
                    <a:ext cx="79" cy="142"/>
                  </a:xfrm>
                  <a:custGeom>
                    <a:avLst/>
                    <a:gdLst>
                      <a:gd name="txL" fmla="*/ 0 w 239"/>
                      <a:gd name="txT" fmla="*/ 0 h 424"/>
                      <a:gd name="txR" fmla="*/ 239 w 239"/>
                      <a:gd name="txB" fmla="*/ 424 h 4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9" h="424">
                        <a:moveTo>
                          <a:pt x="0" y="0"/>
                        </a:moveTo>
                        <a:lnTo>
                          <a:pt x="13" y="21"/>
                        </a:lnTo>
                        <a:lnTo>
                          <a:pt x="27" y="45"/>
                        </a:lnTo>
                        <a:lnTo>
                          <a:pt x="40" y="69"/>
                        </a:lnTo>
                        <a:lnTo>
                          <a:pt x="55" y="96"/>
                        </a:lnTo>
                        <a:lnTo>
                          <a:pt x="98" y="176"/>
                        </a:lnTo>
                        <a:lnTo>
                          <a:pt x="144" y="258"/>
                        </a:lnTo>
                        <a:lnTo>
                          <a:pt x="189" y="337"/>
                        </a:lnTo>
                        <a:lnTo>
                          <a:pt x="239" y="417"/>
                        </a:lnTo>
                        <a:lnTo>
                          <a:pt x="236" y="421"/>
                        </a:lnTo>
                        <a:lnTo>
                          <a:pt x="234" y="423"/>
                        </a:lnTo>
                        <a:lnTo>
                          <a:pt x="231" y="423"/>
                        </a:lnTo>
                        <a:lnTo>
                          <a:pt x="230" y="423"/>
                        </a:lnTo>
                        <a:lnTo>
                          <a:pt x="230" y="424"/>
                        </a:lnTo>
                        <a:lnTo>
                          <a:pt x="227" y="424"/>
                        </a:lnTo>
                        <a:lnTo>
                          <a:pt x="216" y="415"/>
                        </a:lnTo>
                        <a:lnTo>
                          <a:pt x="183" y="369"/>
                        </a:lnTo>
                        <a:lnTo>
                          <a:pt x="153" y="322"/>
                        </a:lnTo>
                        <a:lnTo>
                          <a:pt x="109" y="243"/>
                        </a:lnTo>
                        <a:lnTo>
                          <a:pt x="69" y="163"/>
                        </a:lnTo>
                        <a:lnTo>
                          <a:pt x="32" y="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74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19" name="Freeform 1676"/>
                  <p:cNvSpPr/>
                  <p:nvPr/>
                </p:nvSpPr>
                <p:spPr>
                  <a:xfrm>
                    <a:off x="442" y="682"/>
                    <a:ext cx="10" cy="29"/>
                  </a:xfrm>
                  <a:custGeom>
                    <a:avLst/>
                    <a:gdLst>
                      <a:gd name="txL" fmla="*/ 0 w 29"/>
                      <a:gd name="txT" fmla="*/ 0 h 86"/>
                      <a:gd name="txR" fmla="*/ 29 w 29"/>
                      <a:gd name="txB" fmla="*/ 86 h 8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9" h="86">
                        <a:moveTo>
                          <a:pt x="16" y="83"/>
                        </a:moveTo>
                        <a:lnTo>
                          <a:pt x="9" y="61"/>
                        </a:lnTo>
                        <a:lnTo>
                          <a:pt x="3" y="44"/>
                        </a:lnTo>
                        <a:lnTo>
                          <a:pt x="1" y="28"/>
                        </a:lnTo>
                        <a:lnTo>
                          <a:pt x="0" y="13"/>
                        </a:lnTo>
                        <a:lnTo>
                          <a:pt x="4" y="0"/>
                        </a:lnTo>
                        <a:lnTo>
                          <a:pt x="16" y="16"/>
                        </a:lnTo>
                        <a:lnTo>
                          <a:pt x="24" y="37"/>
                        </a:lnTo>
                        <a:lnTo>
                          <a:pt x="28" y="58"/>
                        </a:lnTo>
                        <a:lnTo>
                          <a:pt x="29" y="83"/>
                        </a:lnTo>
                        <a:lnTo>
                          <a:pt x="22" y="86"/>
                        </a:lnTo>
                        <a:lnTo>
                          <a:pt x="19" y="85"/>
                        </a:lnTo>
                        <a:lnTo>
                          <a:pt x="18" y="85"/>
                        </a:lnTo>
                        <a:lnTo>
                          <a:pt x="16" y="83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20" name="Freeform 1677"/>
                  <p:cNvSpPr/>
                  <p:nvPr/>
                </p:nvSpPr>
                <p:spPr>
                  <a:xfrm>
                    <a:off x="493" y="779"/>
                    <a:ext cx="11" cy="38"/>
                  </a:xfrm>
                  <a:custGeom>
                    <a:avLst/>
                    <a:gdLst>
                      <a:gd name="txL" fmla="*/ 0 w 35"/>
                      <a:gd name="txT" fmla="*/ 0 h 115"/>
                      <a:gd name="txR" fmla="*/ 35 w 35"/>
                      <a:gd name="txB" fmla="*/ 115 h 1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115">
                        <a:moveTo>
                          <a:pt x="9" y="0"/>
                        </a:moveTo>
                        <a:lnTo>
                          <a:pt x="9" y="1"/>
                        </a:lnTo>
                        <a:lnTo>
                          <a:pt x="12" y="1"/>
                        </a:lnTo>
                        <a:lnTo>
                          <a:pt x="16" y="4"/>
                        </a:lnTo>
                        <a:lnTo>
                          <a:pt x="18" y="7"/>
                        </a:lnTo>
                        <a:lnTo>
                          <a:pt x="21" y="13"/>
                        </a:lnTo>
                        <a:lnTo>
                          <a:pt x="23" y="19"/>
                        </a:lnTo>
                        <a:lnTo>
                          <a:pt x="35" y="109"/>
                        </a:lnTo>
                        <a:lnTo>
                          <a:pt x="34" y="112"/>
                        </a:lnTo>
                        <a:lnTo>
                          <a:pt x="30" y="115"/>
                        </a:lnTo>
                        <a:lnTo>
                          <a:pt x="23" y="115"/>
                        </a:lnTo>
                        <a:lnTo>
                          <a:pt x="18" y="113"/>
                        </a:lnTo>
                        <a:lnTo>
                          <a:pt x="17" y="108"/>
                        </a:lnTo>
                        <a:lnTo>
                          <a:pt x="9" y="82"/>
                        </a:lnTo>
                        <a:lnTo>
                          <a:pt x="4" y="58"/>
                        </a:lnTo>
                        <a:lnTo>
                          <a:pt x="0" y="31"/>
                        </a:lnTo>
                        <a:lnTo>
                          <a:pt x="2" y="6"/>
                        </a:lnTo>
                        <a:lnTo>
                          <a:pt x="3" y="5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21" name="Freeform 1678"/>
                  <p:cNvSpPr/>
                  <p:nvPr/>
                </p:nvSpPr>
                <p:spPr>
                  <a:xfrm>
                    <a:off x="477" y="838"/>
                    <a:ext cx="23" cy="10"/>
                  </a:xfrm>
                  <a:custGeom>
                    <a:avLst/>
                    <a:gdLst>
                      <a:gd name="txL" fmla="*/ 0 w 68"/>
                      <a:gd name="txT" fmla="*/ 0 h 30"/>
                      <a:gd name="txR" fmla="*/ 68 w 68"/>
                      <a:gd name="txB" fmla="*/ 30 h 3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8" h="30">
                        <a:moveTo>
                          <a:pt x="1" y="16"/>
                        </a:moveTo>
                        <a:lnTo>
                          <a:pt x="0" y="13"/>
                        </a:lnTo>
                        <a:lnTo>
                          <a:pt x="0" y="4"/>
                        </a:lnTo>
                        <a:lnTo>
                          <a:pt x="2" y="1"/>
                        </a:lnTo>
                        <a:lnTo>
                          <a:pt x="8" y="0"/>
                        </a:lnTo>
                        <a:lnTo>
                          <a:pt x="22" y="1"/>
                        </a:lnTo>
                        <a:lnTo>
                          <a:pt x="38" y="6"/>
                        </a:lnTo>
                        <a:lnTo>
                          <a:pt x="52" y="12"/>
                        </a:lnTo>
                        <a:lnTo>
                          <a:pt x="67" y="20"/>
                        </a:lnTo>
                        <a:lnTo>
                          <a:pt x="68" y="24"/>
                        </a:lnTo>
                        <a:lnTo>
                          <a:pt x="68" y="28"/>
                        </a:lnTo>
                        <a:lnTo>
                          <a:pt x="51" y="30"/>
                        </a:lnTo>
                        <a:lnTo>
                          <a:pt x="34" y="28"/>
                        </a:lnTo>
                        <a:lnTo>
                          <a:pt x="18" y="24"/>
                        </a:lnTo>
                        <a:lnTo>
                          <a:pt x="1" y="16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22" name="Freeform 1679"/>
                  <p:cNvSpPr/>
                  <p:nvPr/>
                </p:nvSpPr>
                <p:spPr>
                  <a:xfrm>
                    <a:off x="328" y="626"/>
                    <a:ext cx="164" cy="256"/>
                  </a:xfrm>
                  <a:custGeom>
                    <a:avLst/>
                    <a:gdLst>
                      <a:gd name="txL" fmla="*/ 0 w 493"/>
                      <a:gd name="txT" fmla="*/ 0 h 766"/>
                      <a:gd name="txR" fmla="*/ 493 w 493"/>
                      <a:gd name="txB" fmla="*/ 766 h 76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3" h="766">
                        <a:moveTo>
                          <a:pt x="38" y="0"/>
                        </a:moveTo>
                        <a:lnTo>
                          <a:pt x="42" y="3"/>
                        </a:lnTo>
                        <a:lnTo>
                          <a:pt x="44" y="8"/>
                        </a:lnTo>
                        <a:lnTo>
                          <a:pt x="43" y="14"/>
                        </a:lnTo>
                        <a:lnTo>
                          <a:pt x="42" y="21"/>
                        </a:lnTo>
                        <a:lnTo>
                          <a:pt x="54" y="65"/>
                        </a:lnTo>
                        <a:lnTo>
                          <a:pt x="72" y="107"/>
                        </a:lnTo>
                        <a:lnTo>
                          <a:pt x="92" y="147"/>
                        </a:lnTo>
                        <a:lnTo>
                          <a:pt x="104" y="167"/>
                        </a:lnTo>
                        <a:lnTo>
                          <a:pt x="119" y="187"/>
                        </a:lnTo>
                        <a:lnTo>
                          <a:pt x="137" y="219"/>
                        </a:lnTo>
                        <a:lnTo>
                          <a:pt x="247" y="408"/>
                        </a:lnTo>
                        <a:lnTo>
                          <a:pt x="298" y="487"/>
                        </a:lnTo>
                        <a:lnTo>
                          <a:pt x="350" y="567"/>
                        </a:lnTo>
                        <a:lnTo>
                          <a:pt x="404" y="645"/>
                        </a:lnTo>
                        <a:lnTo>
                          <a:pt x="461" y="724"/>
                        </a:lnTo>
                        <a:lnTo>
                          <a:pt x="493" y="766"/>
                        </a:lnTo>
                        <a:lnTo>
                          <a:pt x="444" y="766"/>
                        </a:lnTo>
                        <a:lnTo>
                          <a:pt x="426" y="763"/>
                        </a:lnTo>
                        <a:lnTo>
                          <a:pt x="410" y="746"/>
                        </a:lnTo>
                        <a:lnTo>
                          <a:pt x="398" y="723"/>
                        </a:lnTo>
                        <a:lnTo>
                          <a:pt x="307" y="564"/>
                        </a:lnTo>
                        <a:lnTo>
                          <a:pt x="211" y="408"/>
                        </a:lnTo>
                        <a:lnTo>
                          <a:pt x="85" y="208"/>
                        </a:lnTo>
                        <a:lnTo>
                          <a:pt x="68" y="171"/>
                        </a:lnTo>
                        <a:lnTo>
                          <a:pt x="50" y="137"/>
                        </a:lnTo>
                        <a:lnTo>
                          <a:pt x="30" y="103"/>
                        </a:lnTo>
                        <a:lnTo>
                          <a:pt x="8" y="72"/>
                        </a:lnTo>
                        <a:lnTo>
                          <a:pt x="5" y="81"/>
                        </a:lnTo>
                        <a:lnTo>
                          <a:pt x="5" y="92"/>
                        </a:lnTo>
                        <a:lnTo>
                          <a:pt x="3" y="87"/>
                        </a:lnTo>
                        <a:lnTo>
                          <a:pt x="0" y="72"/>
                        </a:lnTo>
                        <a:lnTo>
                          <a:pt x="1" y="57"/>
                        </a:lnTo>
                        <a:lnTo>
                          <a:pt x="3" y="44"/>
                        </a:lnTo>
                        <a:lnTo>
                          <a:pt x="9" y="32"/>
                        </a:lnTo>
                        <a:lnTo>
                          <a:pt x="11" y="26"/>
                        </a:lnTo>
                        <a:lnTo>
                          <a:pt x="21" y="7"/>
                        </a:lnTo>
                        <a:lnTo>
                          <a:pt x="23" y="8"/>
                        </a:lnTo>
                        <a:lnTo>
                          <a:pt x="26" y="2"/>
                        </a:lnTo>
                        <a:lnTo>
                          <a:pt x="35" y="0"/>
                        </a:lnTo>
                        <a:lnTo>
                          <a:pt x="38" y="0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23" name="Freeform 1680"/>
                  <p:cNvSpPr/>
                  <p:nvPr/>
                </p:nvSpPr>
                <p:spPr>
                  <a:xfrm>
                    <a:off x="330" y="650"/>
                    <a:ext cx="140" cy="231"/>
                  </a:xfrm>
                  <a:custGeom>
                    <a:avLst/>
                    <a:gdLst>
                      <a:gd name="txL" fmla="*/ 0 w 421"/>
                      <a:gd name="txT" fmla="*/ 0 h 691"/>
                      <a:gd name="txR" fmla="*/ 421 w 421"/>
                      <a:gd name="txB" fmla="*/ 691 h 6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1" h="691">
                        <a:moveTo>
                          <a:pt x="0" y="20"/>
                        </a:moveTo>
                        <a:lnTo>
                          <a:pt x="0" y="9"/>
                        </a:lnTo>
                        <a:lnTo>
                          <a:pt x="3" y="0"/>
                        </a:lnTo>
                        <a:lnTo>
                          <a:pt x="25" y="31"/>
                        </a:lnTo>
                        <a:lnTo>
                          <a:pt x="45" y="65"/>
                        </a:lnTo>
                        <a:lnTo>
                          <a:pt x="63" y="99"/>
                        </a:lnTo>
                        <a:lnTo>
                          <a:pt x="80" y="136"/>
                        </a:lnTo>
                        <a:lnTo>
                          <a:pt x="206" y="336"/>
                        </a:lnTo>
                        <a:lnTo>
                          <a:pt x="302" y="492"/>
                        </a:lnTo>
                        <a:lnTo>
                          <a:pt x="393" y="651"/>
                        </a:lnTo>
                        <a:lnTo>
                          <a:pt x="405" y="674"/>
                        </a:lnTo>
                        <a:lnTo>
                          <a:pt x="421" y="691"/>
                        </a:lnTo>
                        <a:lnTo>
                          <a:pt x="367" y="670"/>
                        </a:lnTo>
                        <a:lnTo>
                          <a:pt x="308" y="568"/>
                        </a:lnTo>
                        <a:lnTo>
                          <a:pt x="247" y="471"/>
                        </a:lnTo>
                        <a:lnTo>
                          <a:pt x="193" y="386"/>
                        </a:lnTo>
                        <a:lnTo>
                          <a:pt x="138" y="297"/>
                        </a:lnTo>
                        <a:lnTo>
                          <a:pt x="86" y="207"/>
                        </a:lnTo>
                        <a:lnTo>
                          <a:pt x="14" y="73"/>
                        </a:lnTo>
                        <a:lnTo>
                          <a:pt x="13" y="62"/>
                        </a:lnTo>
                        <a:lnTo>
                          <a:pt x="10" y="53"/>
                        </a:lnTo>
                        <a:lnTo>
                          <a:pt x="2" y="39"/>
                        </a:lnTo>
                        <a:lnTo>
                          <a:pt x="0" y="20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24" name="Freeform 1681"/>
                  <p:cNvSpPr>
                    <a:spLocks noEditPoints="1"/>
                  </p:cNvSpPr>
                  <p:nvPr/>
                </p:nvSpPr>
                <p:spPr>
                  <a:xfrm>
                    <a:off x="470" y="818"/>
                    <a:ext cx="202" cy="221"/>
                  </a:xfrm>
                  <a:custGeom>
                    <a:avLst/>
                    <a:gdLst>
                      <a:gd name="txL" fmla="*/ 0 w 607"/>
                      <a:gd name="txT" fmla="*/ 0 h 662"/>
                      <a:gd name="txR" fmla="*/ 607 w 607"/>
                      <a:gd name="txB" fmla="*/ 662 h 6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7" h="662">
                        <a:moveTo>
                          <a:pt x="0" y="104"/>
                        </a:moveTo>
                        <a:lnTo>
                          <a:pt x="82" y="45"/>
                        </a:lnTo>
                        <a:lnTo>
                          <a:pt x="106" y="31"/>
                        </a:lnTo>
                        <a:lnTo>
                          <a:pt x="133" y="19"/>
                        </a:lnTo>
                        <a:lnTo>
                          <a:pt x="164" y="8"/>
                        </a:lnTo>
                        <a:lnTo>
                          <a:pt x="199" y="0"/>
                        </a:lnTo>
                        <a:lnTo>
                          <a:pt x="220" y="30"/>
                        </a:lnTo>
                        <a:lnTo>
                          <a:pt x="242" y="64"/>
                        </a:lnTo>
                        <a:lnTo>
                          <a:pt x="268" y="99"/>
                        </a:lnTo>
                        <a:lnTo>
                          <a:pt x="294" y="133"/>
                        </a:lnTo>
                        <a:lnTo>
                          <a:pt x="323" y="166"/>
                        </a:lnTo>
                        <a:lnTo>
                          <a:pt x="352" y="198"/>
                        </a:lnTo>
                        <a:lnTo>
                          <a:pt x="383" y="229"/>
                        </a:lnTo>
                        <a:lnTo>
                          <a:pt x="414" y="258"/>
                        </a:lnTo>
                        <a:lnTo>
                          <a:pt x="448" y="288"/>
                        </a:lnTo>
                        <a:lnTo>
                          <a:pt x="457" y="296"/>
                        </a:lnTo>
                        <a:lnTo>
                          <a:pt x="433" y="282"/>
                        </a:lnTo>
                        <a:lnTo>
                          <a:pt x="412" y="266"/>
                        </a:lnTo>
                        <a:lnTo>
                          <a:pt x="370" y="232"/>
                        </a:lnTo>
                        <a:lnTo>
                          <a:pt x="343" y="207"/>
                        </a:lnTo>
                        <a:lnTo>
                          <a:pt x="320" y="181"/>
                        </a:lnTo>
                        <a:lnTo>
                          <a:pt x="299" y="153"/>
                        </a:lnTo>
                        <a:lnTo>
                          <a:pt x="281" y="123"/>
                        </a:lnTo>
                        <a:lnTo>
                          <a:pt x="271" y="120"/>
                        </a:lnTo>
                        <a:lnTo>
                          <a:pt x="263" y="108"/>
                        </a:lnTo>
                        <a:lnTo>
                          <a:pt x="254" y="99"/>
                        </a:lnTo>
                        <a:lnTo>
                          <a:pt x="244" y="91"/>
                        </a:lnTo>
                        <a:lnTo>
                          <a:pt x="233" y="86"/>
                        </a:lnTo>
                        <a:lnTo>
                          <a:pt x="251" y="124"/>
                        </a:lnTo>
                        <a:lnTo>
                          <a:pt x="260" y="142"/>
                        </a:lnTo>
                        <a:lnTo>
                          <a:pt x="272" y="162"/>
                        </a:lnTo>
                        <a:lnTo>
                          <a:pt x="298" y="196"/>
                        </a:lnTo>
                        <a:lnTo>
                          <a:pt x="325" y="231"/>
                        </a:lnTo>
                        <a:lnTo>
                          <a:pt x="355" y="262"/>
                        </a:lnTo>
                        <a:lnTo>
                          <a:pt x="388" y="292"/>
                        </a:lnTo>
                        <a:lnTo>
                          <a:pt x="422" y="320"/>
                        </a:lnTo>
                        <a:lnTo>
                          <a:pt x="462" y="348"/>
                        </a:lnTo>
                        <a:lnTo>
                          <a:pt x="491" y="367"/>
                        </a:lnTo>
                        <a:lnTo>
                          <a:pt x="518" y="390"/>
                        </a:lnTo>
                        <a:lnTo>
                          <a:pt x="544" y="412"/>
                        </a:lnTo>
                        <a:lnTo>
                          <a:pt x="568" y="439"/>
                        </a:lnTo>
                        <a:lnTo>
                          <a:pt x="601" y="481"/>
                        </a:lnTo>
                        <a:lnTo>
                          <a:pt x="607" y="485"/>
                        </a:lnTo>
                        <a:lnTo>
                          <a:pt x="601" y="494"/>
                        </a:lnTo>
                        <a:lnTo>
                          <a:pt x="595" y="505"/>
                        </a:lnTo>
                        <a:lnTo>
                          <a:pt x="587" y="515"/>
                        </a:lnTo>
                        <a:lnTo>
                          <a:pt x="576" y="529"/>
                        </a:lnTo>
                        <a:lnTo>
                          <a:pt x="562" y="541"/>
                        </a:lnTo>
                        <a:lnTo>
                          <a:pt x="546" y="555"/>
                        </a:lnTo>
                        <a:lnTo>
                          <a:pt x="528" y="569"/>
                        </a:lnTo>
                        <a:lnTo>
                          <a:pt x="508" y="586"/>
                        </a:lnTo>
                        <a:lnTo>
                          <a:pt x="485" y="601"/>
                        </a:lnTo>
                        <a:lnTo>
                          <a:pt x="464" y="615"/>
                        </a:lnTo>
                        <a:lnTo>
                          <a:pt x="444" y="627"/>
                        </a:lnTo>
                        <a:lnTo>
                          <a:pt x="426" y="638"/>
                        </a:lnTo>
                        <a:lnTo>
                          <a:pt x="408" y="646"/>
                        </a:lnTo>
                        <a:lnTo>
                          <a:pt x="392" y="653"/>
                        </a:lnTo>
                        <a:lnTo>
                          <a:pt x="378" y="658"/>
                        </a:lnTo>
                        <a:lnTo>
                          <a:pt x="366" y="662"/>
                        </a:lnTo>
                        <a:lnTo>
                          <a:pt x="353" y="662"/>
                        </a:lnTo>
                        <a:lnTo>
                          <a:pt x="343" y="662"/>
                        </a:lnTo>
                        <a:lnTo>
                          <a:pt x="334" y="661"/>
                        </a:lnTo>
                        <a:lnTo>
                          <a:pt x="328" y="659"/>
                        </a:lnTo>
                        <a:lnTo>
                          <a:pt x="320" y="656"/>
                        </a:lnTo>
                        <a:lnTo>
                          <a:pt x="317" y="652"/>
                        </a:lnTo>
                        <a:lnTo>
                          <a:pt x="313" y="646"/>
                        </a:lnTo>
                        <a:lnTo>
                          <a:pt x="312" y="640"/>
                        </a:lnTo>
                        <a:lnTo>
                          <a:pt x="270" y="555"/>
                        </a:lnTo>
                        <a:lnTo>
                          <a:pt x="250" y="515"/>
                        </a:lnTo>
                        <a:lnTo>
                          <a:pt x="232" y="479"/>
                        </a:lnTo>
                        <a:lnTo>
                          <a:pt x="212" y="444"/>
                        </a:lnTo>
                        <a:lnTo>
                          <a:pt x="196" y="411"/>
                        </a:lnTo>
                        <a:lnTo>
                          <a:pt x="179" y="379"/>
                        </a:lnTo>
                        <a:lnTo>
                          <a:pt x="164" y="351"/>
                        </a:lnTo>
                        <a:lnTo>
                          <a:pt x="140" y="308"/>
                        </a:lnTo>
                        <a:lnTo>
                          <a:pt x="118" y="268"/>
                        </a:lnTo>
                        <a:lnTo>
                          <a:pt x="94" y="231"/>
                        </a:lnTo>
                        <a:lnTo>
                          <a:pt x="70" y="196"/>
                        </a:lnTo>
                        <a:lnTo>
                          <a:pt x="0" y="104"/>
                        </a:lnTo>
                        <a:close/>
                        <a:moveTo>
                          <a:pt x="76" y="103"/>
                        </a:moveTo>
                        <a:lnTo>
                          <a:pt x="72" y="112"/>
                        </a:lnTo>
                        <a:lnTo>
                          <a:pt x="104" y="136"/>
                        </a:lnTo>
                        <a:lnTo>
                          <a:pt x="121" y="146"/>
                        </a:lnTo>
                        <a:lnTo>
                          <a:pt x="140" y="154"/>
                        </a:lnTo>
                        <a:lnTo>
                          <a:pt x="142" y="150"/>
                        </a:lnTo>
                        <a:lnTo>
                          <a:pt x="142" y="148"/>
                        </a:lnTo>
                        <a:lnTo>
                          <a:pt x="127" y="133"/>
                        </a:lnTo>
                        <a:lnTo>
                          <a:pt x="113" y="120"/>
                        </a:lnTo>
                        <a:lnTo>
                          <a:pt x="96" y="108"/>
                        </a:lnTo>
                        <a:lnTo>
                          <a:pt x="80" y="99"/>
                        </a:lnTo>
                        <a:lnTo>
                          <a:pt x="79" y="99"/>
                        </a:lnTo>
                        <a:lnTo>
                          <a:pt x="77" y="102"/>
                        </a:lnTo>
                        <a:lnTo>
                          <a:pt x="76" y="103"/>
                        </a:lnTo>
                        <a:close/>
                        <a:moveTo>
                          <a:pt x="217" y="142"/>
                        </a:moveTo>
                        <a:lnTo>
                          <a:pt x="218" y="145"/>
                        </a:lnTo>
                        <a:lnTo>
                          <a:pt x="226" y="151"/>
                        </a:lnTo>
                        <a:lnTo>
                          <a:pt x="235" y="154"/>
                        </a:lnTo>
                        <a:lnTo>
                          <a:pt x="242" y="153"/>
                        </a:lnTo>
                        <a:lnTo>
                          <a:pt x="252" y="150"/>
                        </a:lnTo>
                        <a:lnTo>
                          <a:pt x="228" y="124"/>
                        </a:lnTo>
                        <a:lnTo>
                          <a:pt x="214" y="114"/>
                        </a:lnTo>
                        <a:lnTo>
                          <a:pt x="199" y="105"/>
                        </a:lnTo>
                        <a:lnTo>
                          <a:pt x="198" y="105"/>
                        </a:lnTo>
                        <a:lnTo>
                          <a:pt x="199" y="114"/>
                        </a:lnTo>
                        <a:lnTo>
                          <a:pt x="204" y="123"/>
                        </a:lnTo>
                        <a:lnTo>
                          <a:pt x="217" y="142"/>
                        </a:lnTo>
                        <a:close/>
                        <a:moveTo>
                          <a:pt x="290" y="250"/>
                        </a:moveTo>
                        <a:lnTo>
                          <a:pt x="282" y="255"/>
                        </a:lnTo>
                        <a:lnTo>
                          <a:pt x="280" y="266"/>
                        </a:lnTo>
                        <a:lnTo>
                          <a:pt x="277" y="278"/>
                        </a:lnTo>
                        <a:lnTo>
                          <a:pt x="272" y="289"/>
                        </a:lnTo>
                        <a:lnTo>
                          <a:pt x="266" y="301"/>
                        </a:lnTo>
                        <a:lnTo>
                          <a:pt x="265" y="306"/>
                        </a:lnTo>
                        <a:lnTo>
                          <a:pt x="270" y="308"/>
                        </a:lnTo>
                        <a:lnTo>
                          <a:pt x="277" y="308"/>
                        </a:lnTo>
                        <a:lnTo>
                          <a:pt x="283" y="301"/>
                        </a:lnTo>
                        <a:lnTo>
                          <a:pt x="286" y="297"/>
                        </a:lnTo>
                        <a:lnTo>
                          <a:pt x="289" y="295"/>
                        </a:lnTo>
                        <a:lnTo>
                          <a:pt x="294" y="288"/>
                        </a:lnTo>
                        <a:lnTo>
                          <a:pt x="294" y="285"/>
                        </a:lnTo>
                        <a:lnTo>
                          <a:pt x="294" y="284"/>
                        </a:lnTo>
                        <a:lnTo>
                          <a:pt x="295" y="284"/>
                        </a:lnTo>
                        <a:lnTo>
                          <a:pt x="298" y="282"/>
                        </a:lnTo>
                        <a:lnTo>
                          <a:pt x="300" y="267"/>
                        </a:lnTo>
                        <a:lnTo>
                          <a:pt x="299" y="260"/>
                        </a:lnTo>
                        <a:lnTo>
                          <a:pt x="298" y="258"/>
                        </a:lnTo>
                        <a:lnTo>
                          <a:pt x="298" y="256"/>
                        </a:lnTo>
                        <a:lnTo>
                          <a:pt x="298" y="254"/>
                        </a:lnTo>
                        <a:lnTo>
                          <a:pt x="296" y="253"/>
                        </a:lnTo>
                        <a:lnTo>
                          <a:pt x="294" y="252"/>
                        </a:lnTo>
                        <a:lnTo>
                          <a:pt x="290" y="250"/>
                        </a:lnTo>
                        <a:close/>
                        <a:moveTo>
                          <a:pt x="403" y="384"/>
                        </a:moveTo>
                        <a:lnTo>
                          <a:pt x="409" y="387"/>
                        </a:lnTo>
                        <a:lnTo>
                          <a:pt x="416" y="390"/>
                        </a:lnTo>
                        <a:lnTo>
                          <a:pt x="424" y="391"/>
                        </a:lnTo>
                        <a:lnTo>
                          <a:pt x="431" y="391"/>
                        </a:lnTo>
                        <a:lnTo>
                          <a:pt x="433" y="385"/>
                        </a:lnTo>
                        <a:lnTo>
                          <a:pt x="434" y="382"/>
                        </a:lnTo>
                        <a:lnTo>
                          <a:pt x="422" y="368"/>
                        </a:lnTo>
                        <a:lnTo>
                          <a:pt x="410" y="357"/>
                        </a:lnTo>
                        <a:lnTo>
                          <a:pt x="396" y="348"/>
                        </a:lnTo>
                        <a:lnTo>
                          <a:pt x="382" y="342"/>
                        </a:lnTo>
                        <a:lnTo>
                          <a:pt x="378" y="351"/>
                        </a:lnTo>
                        <a:lnTo>
                          <a:pt x="380" y="362"/>
                        </a:lnTo>
                        <a:lnTo>
                          <a:pt x="389" y="372"/>
                        </a:lnTo>
                        <a:lnTo>
                          <a:pt x="403" y="384"/>
                        </a:lnTo>
                        <a:close/>
                        <a:moveTo>
                          <a:pt x="478" y="561"/>
                        </a:moveTo>
                        <a:lnTo>
                          <a:pt x="476" y="556"/>
                        </a:lnTo>
                        <a:lnTo>
                          <a:pt x="474" y="554"/>
                        </a:lnTo>
                        <a:lnTo>
                          <a:pt x="455" y="545"/>
                        </a:lnTo>
                        <a:lnTo>
                          <a:pt x="436" y="541"/>
                        </a:lnTo>
                        <a:lnTo>
                          <a:pt x="415" y="539"/>
                        </a:lnTo>
                        <a:lnTo>
                          <a:pt x="396" y="541"/>
                        </a:lnTo>
                        <a:lnTo>
                          <a:pt x="390" y="542"/>
                        </a:lnTo>
                        <a:lnTo>
                          <a:pt x="388" y="548"/>
                        </a:lnTo>
                        <a:lnTo>
                          <a:pt x="388" y="549"/>
                        </a:lnTo>
                        <a:lnTo>
                          <a:pt x="389" y="555"/>
                        </a:lnTo>
                        <a:lnTo>
                          <a:pt x="394" y="557"/>
                        </a:lnTo>
                        <a:lnTo>
                          <a:pt x="415" y="561"/>
                        </a:lnTo>
                        <a:lnTo>
                          <a:pt x="437" y="562"/>
                        </a:lnTo>
                        <a:lnTo>
                          <a:pt x="457" y="562"/>
                        </a:lnTo>
                        <a:lnTo>
                          <a:pt x="467" y="561"/>
                        </a:lnTo>
                        <a:lnTo>
                          <a:pt x="478" y="561"/>
                        </a:lnTo>
                        <a:close/>
                        <a:moveTo>
                          <a:pt x="361" y="625"/>
                        </a:moveTo>
                        <a:lnTo>
                          <a:pt x="364" y="627"/>
                        </a:lnTo>
                        <a:lnTo>
                          <a:pt x="366" y="628"/>
                        </a:lnTo>
                        <a:lnTo>
                          <a:pt x="374" y="628"/>
                        </a:lnTo>
                        <a:lnTo>
                          <a:pt x="376" y="623"/>
                        </a:lnTo>
                        <a:lnTo>
                          <a:pt x="377" y="621"/>
                        </a:lnTo>
                        <a:lnTo>
                          <a:pt x="377" y="620"/>
                        </a:lnTo>
                        <a:lnTo>
                          <a:pt x="356" y="583"/>
                        </a:lnTo>
                        <a:lnTo>
                          <a:pt x="337" y="548"/>
                        </a:lnTo>
                        <a:lnTo>
                          <a:pt x="317" y="513"/>
                        </a:lnTo>
                        <a:lnTo>
                          <a:pt x="296" y="481"/>
                        </a:lnTo>
                        <a:lnTo>
                          <a:pt x="274" y="447"/>
                        </a:lnTo>
                        <a:lnTo>
                          <a:pt x="251" y="416"/>
                        </a:lnTo>
                        <a:lnTo>
                          <a:pt x="204" y="355"/>
                        </a:lnTo>
                        <a:lnTo>
                          <a:pt x="361" y="625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25" name="Freeform 1682"/>
                  <p:cNvSpPr/>
                  <p:nvPr/>
                </p:nvSpPr>
                <p:spPr>
                  <a:xfrm>
                    <a:off x="494" y="851"/>
                    <a:ext cx="23" cy="19"/>
                  </a:xfrm>
                  <a:custGeom>
                    <a:avLst/>
                    <a:gdLst>
                      <a:gd name="txL" fmla="*/ 0 w 70"/>
                      <a:gd name="txT" fmla="*/ 0 h 55"/>
                      <a:gd name="txR" fmla="*/ 70 w 70"/>
                      <a:gd name="txB" fmla="*/ 55 h 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0" h="55">
                        <a:moveTo>
                          <a:pt x="0" y="13"/>
                        </a:moveTo>
                        <a:lnTo>
                          <a:pt x="4" y="4"/>
                        </a:lnTo>
                        <a:lnTo>
                          <a:pt x="5" y="3"/>
                        </a:lnTo>
                        <a:lnTo>
                          <a:pt x="7" y="0"/>
                        </a:lnTo>
                        <a:lnTo>
                          <a:pt x="8" y="0"/>
                        </a:lnTo>
                        <a:lnTo>
                          <a:pt x="24" y="9"/>
                        </a:lnTo>
                        <a:lnTo>
                          <a:pt x="41" y="21"/>
                        </a:lnTo>
                        <a:lnTo>
                          <a:pt x="55" y="34"/>
                        </a:lnTo>
                        <a:lnTo>
                          <a:pt x="70" y="49"/>
                        </a:lnTo>
                        <a:lnTo>
                          <a:pt x="70" y="51"/>
                        </a:lnTo>
                        <a:lnTo>
                          <a:pt x="68" y="55"/>
                        </a:lnTo>
                        <a:lnTo>
                          <a:pt x="49" y="47"/>
                        </a:lnTo>
                        <a:lnTo>
                          <a:pt x="32" y="37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26" name="Freeform 1683"/>
                  <p:cNvSpPr/>
                  <p:nvPr/>
                </p:nvSpPr>
                <p:spPr>
                  <a:xfrm>
                    <a:off x="536" y="853"/>
                    <a:ext cx="18" cy="17"/>
                  </a:xfrm>
                  <a:custGeom>
                    <a:avLst/>
                    <a:gdLst>
                      <a:gd name="txL" fmla="*/ 0 w 54"/>
                      <a:gd name="txT" fmla="*/ 0 h 49"/>
                      <a:gd name="txR" fmla="*/ 54 w 54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" h="49">
                        <a:moveTo>
                          <a:pt x="20" y="40"/>
                        </a:moveTo>
                        <a:lnTo>
                          <a:pt x="19" y="37"/>
                        </a:lnTo>
                        <a:lnTo>
                          <a:pt x="6" y="18"/>
                        </a:lnTo>
                        <a:lnTo>
                          <a:pt x="1" y="9"/>
                        </a:lnTo>
                        <a:lnTo>
                          <a:pt x="0" y="0"/>
                        </a:lnTo>
                        <a:lnTo>
                          <a:pt x="1" y="0"/>
                        </a:lnTo>
                        <a:lnTo>
                          <a:pt x="16" y="9"/>
                        </a:lnTo>
                        <a:lnTo>
                          <a:pt x="30" y="19"/>
                        </a:lnTo>
                        <a:lnTo>
                          <a:pt x="54" y="45"/>
                        </a:lnTo>
                        <a:lnTo>
                          <a:pt x="44" y="48"/>
                        </a:lnTo>
                        <a:lnTo>
                          <a:pt x="37" y="49"/>
                        </a:lnTo>
                        <a:lnTo>
                          <a:pt x="28" y="46"/>
                        </a:lnTo>
                        <a:lnTo>
                          <a:pt x="20" y="40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21127" name="Group 1684"/>
                <p:cNvGrpSpPr/>
                <p:nvPr/>
              </p:nvGrpSpPr>
              <p:grpSpPr>
                <a:xfrm>
                  <a:off x="64" y="487"/>
                  <a:ext cx="871" cy="692"/>
                  <a:chOff x="0" y="0"/>
                  <a:chExt cx="871" cy="692"/>
                </a:xfrm>
              </p:grpSpPr>
              <p:sp>
                <p:nvSpPr>
                  <p:cNvPr id="21128" name="Freeform 1685"/>
                  <p:cNvSpPr/>
                  <p:nvPr/>
                </p:nvSpPr>
                <p:spPr>
                  <a:xfrm>
                    <a:off x="739" y="415"/>
                    <a:ext cx="12" cy="19"/>
                  </a:xfrm>
                  <a:custGeom>
                    <a:avLst/>
                    <a:gdLst>
                      <a:gd name="txL" fmla="*/ 0 w 35"/>
                      <a:gd name="txT" fmla="*/ 0 h 58"/>
                      <a:gd name="txR" fmla="*/ 35 w 35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58">
                        <a:moveTo>
                          <a:pt x="17" y="5"/>
                        </a:moveTo>
                        <a:lnTo>
                          <a:pt x="25" y="0"/>
                        </a:lnTo>
                        <a:lnTo>
                          <a:pt x="29" y="2"/>
                        </a:lnTo>
                        <a:lnTo>
                          <a:pt x="31" y="3"/>
                        </a:lnTo>
                        <a:lnTo>
                          <a:pt x="33" y="4"/>
                        </a:lnTo>
                        <a:lnTo>
                          <a:pt x="33" y="6"/>
                        </a:lnTo>
                        <a:lnTo>
                          <a:pt x="33" y="8"/>
                        </a:lnTo>
                        <a:lnTo>
                          <a:pt x="34" y="10"/>
                        </a:lnTo>
                        <a:lnTo>
                          <a:pt x="35" y="17"/>
                        </a:lnTo>
                        <a:lnTo>
                          <a:pt x="33" y="32"/>
                        </a:lnTo>
                        <a:lnTo>
                          <a:pt x="30" y="34"/>
                        </a:lnTo>
                        <a:lnTo>
                          <a:pt x="29" y="34"/>
                        </a:lnTo>
                        <a:lnTo>
                          <a:pt x="29" y="35"/>
                        </a:lnTo>
                        <a:lnTo>
                          <a:pt x="29" y="38"/>
                        </a:lnTo>
                        <a:lnTo>
                          <a:pt x="24" y="45"/>
                        </a:lnTo>
                        <a:lnTo>
                          <a:pt x="21" y="47"/>
                        </a:lnTo>
                        <a:lnTo>
                          <a:pt x="18" y="51"/>
                        </a:lnTo>
                        <a:lnTo>
                          <a:pt x="12" y="58"/>
                        </a:lnTo>
                        <a:lnTo>
                          <a:pt x="5" y="58"/>
                        </a:lnTo>
                        <a:lnTo>
                          <a:pt x="0" y="56"/>
                        </a:lnTo>
                        <a:lnTo>
                          <a:pt x="1" y="51"/>
                        </a:lnTo>
                        <a:lnTo>
                          <a:pt x="7" y="39"/>
                        </a:lnTo>
                        <a:lnTo>
                          <a:pt x="12" y="28"/>
                        </a:lnTo>
                        <a:lnTo>
                          <a:pt x="15" y="16"/>
                        </a:lnTo>
                        <a:lnTo>
                          <a:pt x="17" y="5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29" name="Freeform 1686"/>
                  <p:cNvSpPr/>
                  <p:nvPr/>
                </p:nvSpPr>
                <p:spPr>
                  <a:xfrm>
                    <a:off x="777" y="445"/>
                    <a:ext cx="19" cy="17"/>
                  </a:xfrm>
                  <a:custGeom>
                    <a:avLst/>
                    <a:gdLst>
                      <a:gd name="txL" fmla="*/ 0 w 56"/>
                      <a:gd name="txT" fmla="*/ 0 h 49"/>
                      <a:gd name="txR" fmla="*/ 56 w 56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6" h="49">
                        <a:moveTo>
                          <a:pt x="53" y="49"/>
                        </a:moveTo>
                        <a:lnTo>
                          <a:pt x="46" y="49"/>
                        </a:lnTo>
                        <a:lnTo>
                          <a:pt x="38" y="48"/>
                        </a:lnTo>
                        <a:lnTo>
                          <a:pt x="31" y="45"/>
                        </a:lnTo>
                        <a:lnTo>
                          <a:pt x="25" y="42"/>
                        </a:lnTo>
                        <a:lnTo>
                          <a:pt x="11" y="30"/>
                        </a:lnTo>
                        <a:lnTo>
                          <a:pt x="2" y="20"/>
                        </a:lnTo>
                        <a:lnTo>
                          <a:pt x="0" y="9"/>
                        </a:lnTo>
                        <a:lnTo>
                          <a:pt x="4" y="0"/>
                        </a:lnTo>
                        <a:lnTo>
                          <a:pt x="18" y="6"/>
                        </a:lnTo>
                        <a:lnTo>
                          <a:pt x="32" y="15"/>
                        </a:lnTo>
                        <a:lnTo>
                          <a:pt x="44" y="26"/>
                        </a:lnTo>
                        <a:lnTo>
                          <a:pt x="56" y="40"/>
                        </a:lnTo>
                        <a:lnTo>
                          <a:pt x="55" y="43"/>
                        </a:lnTo>
                        <a:lnTo>
                          <a:pt x="53" y="49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30" name="Freeform 1687"/>
                  <p:cNvSpPr/>
                  <p:nvPr/>
                </p:nvSpPr>
                <p:spPr>
                  <a:xfrm>
                    <a:off x="780" y="511"/>
                    <a:ext cx="30" cy="8"/>
                  </a:xfrm>
                  <a:custGeom>
                    <a:avLst/>
                    <a:gdLst>
                      <a:gd name="txL" fmla="*/ 0 w 90"/>
                      <a:gd name="txT" fmla="*/ 0 h 23"/>
                      <a:gd name="txR" fmla="*/ 90 w 90"/>
                      <a:gd name="txB" fmla="*/ 23 h 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0" h="23">
                        <a:moveTo>
                          <a:pt x="88" y="17"/>
                        </a:moveTo>
                        <a:lnTo>
                          <a:pt x="90" y="22"/>
                        </a:lnTo>
                        <a:lnTo>
                          <a:pt x="79" y="22"/>
                        </a:lnTo>
                        <a:lnTo>
                          <a:pt x="69" y="23"/>
                        </a:lnTo>
                        <a:lnTo>
                          <a:pt x="49" y="23"/>
                        </a:lnTo>
                        <a:lnTo>
                          <a:pt x="27" y="22"/>
                        </a:lnTo>
                        <a:lnTo>
                          <a:pt x="6" y="18"/>
                        </a:lnTo>
                        <a:lnTo>
                          <a:pt x="1" y="16"/>
                        </a:lnTo>
                        <a:lnTo>
                          <a:pt x="0" y="10"/>
                        </a:lnTo>
                        <a:lnTo>
                          <a:pt x="0" y="9"/>
                        </a:lnTo>
                        <a:lnTo>
                          <a:pt x="2" y="3"/>
                        </a:lnTo>
                        <a:lnTo>
                          <a:pt x="8" y="2"/>
                        </a:lnTo>
                        <a:lnTo>
                          <a:pt x="27" y="0"/>
                        </a:lnTo>
                        <a:lnTo>
                          <a:pt x="48" y="2"/>
                        </a:lnTo>
                        <a:lnTo>
                          <a:pt x="67" y="6"/>
                        </a:lnTo>
                        <a:lnTo>
                          <a:pt x="86" y="15"/>
                        </a:lnTo>
                        <a:lnTo>
                          <a:pt x="88" y="17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31" name="Freeform 1688"/>
                  <p:cNvSpPr/>
                  <p:nvPr/>
                </p:nvSpPr>
                <p:spPr>
                  <a:xfrm>
                    <a:off x="719" y="450"/>
                    <a:ext cx="58" cy="91"/>
                  </a:xfrm>
                  <a:custGeom>
                    <a:avLst/>
                    <a:gdLst>
                      <a:gd name="txL" fmla="*/ 0 w 173"/>
                      <a:gd name="txT" fmla="*/ 0 h 273"/>
                      <a:gd name="txR" fmla="*/ 173 w 173"/>
                      <a:gd name="txB" fmla="*/ 273 h 2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3" h="273">
                        <a:moveTo>
                          <a:pt x="170" y="273"/>
                        </a:moveTo>
                        <a:lnTo>
                          <a:pt x="162" y="273"/>
                        </a:lnTo>
                        <a:lnTo>
                          <a:pt x="160" y="272"/>
                        </a:lnTo>
                        <a:lnTo>
                          <a:pt x="157" y="270"/>
                        </a:lnTo>
                        <a:lnTo>
                          <a:pt x="0" y="0"/>
                        </a:lnTo>
                        <a:lnTo>
                          <a:pt x="47" y="61"/>
                        </a:lnTo>
                        <a:lnTo>
                          <a:pt x="70" y="92"/>
                        </a:lnTo>
                        <a:lnTo>
                          <a:pt x="92" y="126"/>
                        </a:lnTo>
                        <a:lnTo>
                          <a:pt x="113" y="158"/>
                        </a:lnTo>
                        <a:lnTo>
                          <a:pt x="133" y="193"/>
                        </a:lnTo>
                        <a:lnTo>
                          <a:pt x="152" y="228"/>
                        </a:lnTo>
                        <a:lnTo>
                          <a:pt x="173" y="265"/>
                        </a:lnTo>
                        <a:lnTo>
                          <a:pt x="173" y="266"/>
                        </a:lnTo>
                        <a:lnTo>
                          <a:pt x="172" y="268"/>
                        </a:lnTo>
                        <a:lnTo>
                          <a:pt x="170" y="273"/>
                        </a:lnTo>
                        <a:close/>
                      </a:path>
                    </a:pathLst>
                  </a:custGeom>
                  <a:solidFill>
                    <a:srgbClr val="C74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32" name="Freeform 1689"/>
                  <p:cNvSpPr/>
                  <p:nvPr/>
                </p:nvSpPr>
                <p:spPr>
                  <a:xfrm>
                    <a:off x="639" y="360"/>
                    <a:ext cx="218" cy="208"/>
                  </a:xfrm>
                  <a:custGeom>
                    <a:avLst/>
                    <a:gdLst>
                      <a:gd name="txL" fmla="*/ 0 w 653"/>
                      <a:gd name="txT" fmla="*/ 0 h 625"/>
                      <a:gd name="txR" fmla="*/ 653 w 653"/>
                      <a:gd name="txB" fmla="*/ 625 h 6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53" h="625">
                        <a:moveTo>
                          <a:pt x="0" y="48"/>
                        </a:moveTo>
                        <a:lnTo>
                          <a:pt x="35" y="18"/>
                        </a:lnTo>
                        <a:lnTo>
                          <a:pt x="105" y="110"/>
                        </a:lnTo>
                        <a:lnTo>
                          <a:pt x="129" y="145"/>
                        </a:lnTo>
                        <a:lnTo>
                          <a:pt x="153" y="182"/>
                        </a:lnTo>
                        <a:lnTo>
                          <a:pt x="175" y="222"/>
                        </a:lnTo>
                        <a:lnTo>
                          <a:pt x="199" y="265"/>
                        </a:lnTo>
                        <a:lnTo>
                          <a:pt x="214" y="293"/>
                        </a:lnTo>
                        <a:lnTo>
                          <a:pt x="231" y="325"/>
                        </a:lnTo>
                        <a:lnTo>
                          <a:pt x="247" y="358"/>
                        </a:lnTo>
                        <a:lnTo>
                          <a:pt x="267" y="393"/>
                        </a:lnTo>
                        <a:lnTo>
                          <a:pt x="285" y="429"/>
                        </a:lnTo>
                        <a:lnTo>
                          <a:pt x="305" y="469"/>
                        </a:lnTo>
                        <a:lnTo>
                          <a:pt x="347" y="554"/>
                        </a:lnTo>
                        <a:lnTo>
                          <a:pt x="348" y="560"/>
                        </a:lnTo>
                        <a:lnTo>
                          <a:pt x="352" y="566"/>
                        </a:lnTo>
                        <a:lnTo>
                          <a:pt x="355" y="570"/>
                        </a:lnTo>
                        <a:lnTo>
                          <a:pt x="363" y="573"/>
                        </a:lnTo>
                        <a:lnTo>
                          <a:pt x="369" y="575"/>
                        </a:lnTo>
                        <a:lnTo>
                          <a:pt x="378" y="576"/>
                        </a:lnTo>
                        <a:lnTo>
                          <a:pt x="388" y="576"/>
                        </a:lnTo>
                        <a:lnTo>
                          <a:pt x="401" y="576"/>
                        </a:lnTo>
                        <a:lnTo>
                          <a:pt x="413" y="572"/>
                        </a:lnTo>
                        <a:lnTo>
                          <a:pt x="427" y="567"/>
                        </a:lnTo>
                        <a:lnTo>
                          <a:pt x="443" y="560"/>
                        </a:lnTo>
                        <a:lnTo>
                          <a:pt x="461" y="552"/>
                        </a:lnTo>
                        <a:lnTo>
                          <a:pt x="479" y="541"/>
                        </a:lnTo>
                        <a:lnTo>
                          <a:pt x="499" y="529"/>
                        </a:lnTo>
                        <a:lnTo>
                          <a:pt x="520" y="515"/>
                        </a:lnTo>
                        <a:lnTo>
                          <a:pt x="543" y="500"/>
                        </a:lnTo>
                        <a:lnTo>
                          <a:pt x="563" y="483"/>
                        </a:lnTo>
                        <a:lnTo>
                          <a:pt x="581" y="469"/>
                        </a:lnTo>
                        <a:lnTo>
                          <a:pt x="597" y="455"/>
                        </a:lnTo>
                        <a:lnTo>
                          <a:pt x="611" y="443"/>
                        </a:lnTo>
                        <a:lnTo>
                          <a:pt x="622" y="429"/>
                        </a:lnTo>
                        <a:lnTo>
                          <a:pt x="630" y="419"/>
                        </a:lnTo>
                        <a:lnTo>
                          <a:pt x="636" y="408"/>
                        </a:lnTo>
                        <a:lnTo>
                          <a:pt x="642" y="399"/>
                        </a:lnTo>
                        <a:lnTo>
                          <a:pt x="636" y="395"/>
                        </a:lnTo>
                        <a:lnTo>
                          <a:pt x="603" y="353"/>
                        </a:lnTo>
                        <a:lnTo>
                          <a:pt x="579" y="326"/>
                        </a:lnTo>
                        <a:lnTo>
                          <a:pt x="553" y="304"/>
                        </a:lnTo>
                        <a:lnTo>
                          <a:pt x="526" y="281"/>
                        </a:lnTo>
                        <a:lnTo>
                          <a:pt x="497" y="262"/>
                        </a:lnTo>
                        <a:lnTo>
                          <a:pt x="457" y="234"/>
                        </a:lnTo>
                        <a:lnTo>
                          <a:pt x="423" y="206"/>
                        </a:lnTo>
                        <a:lnTo>
                          <a:pt x="390" y="176"/>
                        </a:lnTo>
                        <a:lnTo>
                          <a:pt x="360" y="145"/>
                        </a:lnTo>
                        <a:lnTo>
                          <a:pt x="333" y="110"/>
                        </a:lnTo>
                        <a:lnTo>
                          <a:pt x="307" y="76"/>
                        </a:lnTo>
                        <a:lnTo>
                          <a:pt x="295" y="56"/>
                        </a:lnTo>
                        <a:lnTo>
                          <a:pt x="286" y="38"/>
                        </a:lnTo>
                        <a:lnTo>
                          <a:pt x="268" y="0"/>
                        </a:lnTo>
                        <a:lnTo>
                          <a:pt x="279" y="5"/>
                        </a:lnTo>
                        <a:lnTo>
                          <a:pt x="289" y="13"/>
                        </a:lnTo>
                        <a:lnTo>
                          <a:pt x="298" y="22"/>
                        </a:lnTo>
                        <a:lnTo>
                          <a:pt x="306" y="34"/>
                        </a:lnTo>
                        <a:lnTo>
                          <a:pt x="316" y="37"/>
                        </a:lnTo>
                        <a:lnTo>
                          <a:pt x="334" y="67"/>
                        </a:lnTo>
                        <a:lnTo>
                          <a:pt x="355" y="95"/>
                        </a:lnTo>
                        <a:lnTo>
                          <a:pt x="378" y="121"/>
                        </a:lnTo>
                        <a:lnTo>
                          <a:pt x="405" y="146"/>
                        </a:lnTo>
                        <a:lnTo>
                          <a:pt x="447" y="180"/>
                        </a:lnTo>
                        <a:lnTo>
                          <a:pt x="468" y="196"/>
                        </a:lnTo>
                        <a:lnTo>
                          <a:pt x="492" y="210"/>
                        </a:lnTo>
                        <a:lnTo>
                          <a:pt x="605" y="288"/>
                        </a:lnTo>
                        <a:lnTo>
                          <a:pt x="607" y="292"/>
                        </a:lnTo>
                        <a:lnTo>
                          <a:pt x="604" y="290"/>
                        </a:lnTo>
                        <a:lnTo>
                          <a:pt x="600" y="295"/>
                        </a:lnTo>
                        <a:lnTo>
                          <a:pt x="600" y="302"/>
                        </a:lnTo>
                        <a:lnTo>
                          <a:pt x="603" y="310"/>
                        </a:lnTo>
                        <a:lnTo>
                          <a:pt x="610" y="318"/>
                        </a:lnTo>
                        <a:lnTo>
                          <a:pt x="611" y="319"/>
                        </a:lnTo>
                        <a:lnTo>
                          <a:pt x="623" y="326"/>
                        </a:lnTo>
                        <a:lnTo>
                          <a:pt x="634" y="335"/>
                        </a:lnTo>
                        <a:lnTo>
                          <a:pt x="642" y="344"/>
                        </a:lnTo>
                        <a:lnTo>
                          <a:pt x="648" y="355"/>
                        </a:lnTo>
                        <a:lnTo>
                          <a:pt x="652" y="366"/>
                        </a:lnTo>
                        <a:lnTo>
                          <a:pt x="653" y="378"/>
                        </a:lnTo>
                        <a:lnTo>
                          <a:pt x="652" y="390"/>
                        </a:lnTo>
                        <a:lnTo>
                          <a:pt x="651" y="403"/>
                        </a:lnTo>
                        <a:lnTo>
                          <a:pt x="640" y="428"/>
                        </a:lnTo>
                        <a:lnTo>
                          <a:pt x="613" y="457"/>
                        </a:lnTo>
                        <a:lnTo>
                          <a:pt x="599" y="470"/>
                        </a:lnTo>
                        <a:lnTo>
                          <a:pt x="586" y="485"/>
                        </a:lnTo>
                        <a:lnTo>
                          <a:pt x="557" y="510"/>
                        </a:lnTo>
                        <a:lnTo>
                          <a:pt x="541" y="522"/>
                        </a:lnTo>
                        <a:lnTo>
                          <a:pt x="527" y="535"/>
                        </a:lnTo>
                        <a:lnTo>
                          <a:pt x="495" y="557"/>
                        </a:lnTo>
                        <a:lnTo>
                          <a:pt x="461" y="577"/>
                        </a:lnTo>
                        <a:lnTo>
                          <a:pt x="425" y="596"/>
                        </a:lnTo>
                        <a:lnTo>
                          <a:pt x="406" y="605"/>
                        </a:lnTo>
                        <a:lnTo>
                          <a:pt x="388" y="614"/>
                        </a:lnTo>
                        <a:lnTo>
                          <a:pt x="346" y="625"/>
                        </a:lnTo>
                        <a:lnTo>
                          <a:pt x="345" y="625"/>
                        </a:lnTo>
                        <a:lnTo>
                          <a:pt x="333" y="611"/>
                        </a:lnTo>
                        <a:lnTo>
                          <a:pt x="323" y="600"/>
                        </a:lnTo>
                        <a:lnTo>
                          <a:pt x="315" y="591"/>
                        </a:lnTo>
                        <a:lnTo>
                          <a:pt x="309" y="585"/>
                        </a:lnTo>
                        <a:lnTo>
                          <a:pt x="304" y="578"/>
                        </a:lnTo>
                        <a:lnTo>
                          <a:pt x="281" y="541"/>
                        </a:lnTo>
                        <a:lnTo>
                          <a:pt x="263" y="505"/>
                        </a:lnTo>
                        <a:lnTo>
                          <a:pt x="208" y="399"/>
                        </a:lnTo>
                        <a:lnTo>
                          <a:pt x="180" y="337"/>
                        </a:lnTo>
                        <a:lnTo>
                          <a:pt x="150" y="275"/>
                        </a:lnTo>
                        <a:lnTo>
                          <a:pt x="143" y="264"/>
                        </a:lnTo>
                        <a:lnTo>
                          <a:pt x="135" y="258"/>
                        </a:lnTo>
                        <a:lnTo>
                          <a:pt x="113" y="216"/>
                        </a:lnTo>
                        <a:lnTo>
                          <a:pt x="90" y="178"/>
                        </a:lnTo>
                        <a:lnTo>
                          <a:pt x="65" y="140"/>
                        </a:lnTo>
                        <a:lnTo>
                          <a:pt x="37" y="106"/>
                        </a:lnTo>
                        <a:lnTo>
                          <a:pt x="23" y="90"/>
                        </a:lnTo>
                        <a:lnTo>
                          <a:pt x="0" y="48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33" name="Freeform 1690"/>
                  <p:cNvSpPr/>
                  <p:nvPr/>
                </p:nvSpPr>
                <p:spPr>
                  <a:xfrm>
                    <a:off x="631" y="376"/>
                    <a:ext cx="240" cy="206"/>
                  </a:xfrm>
                  <a:custGeom>
                    <a:avLst/>
                    <a:gdLst>
                      <a:gd name="txL" fmla="*/ 0 w 719"/>
                      <a:gd name="txT" fmla="*/ 0 h 619"/>
                      <a:gd name="txR" fmla="*/ 719 w 719"/>
                      <a:gd name="txB" fmla="*/ 619 h 6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19" h="619">
                        <a:moveTo>
                          <a:pt x="48" y="42"/>
                        </a:moveTo>
                        <a:lnTo>
                          <a:pt x="62" y="58"/>
                        </a:lnTo>
                        <a:lnTo>
                          <a:pt x="90" y="92"/>
                        </a:lnTo>
                        <a:lnTo>
                          <a:pt x="115" y="130"/>
                        </a:lnTo>
                        <a:lnTo>
                          <a:pt x="138" y="168"/>
                        </a:lnTo>
                        <a:lnTo>
                          <a:pt x="160" y="210"/>
                        </a:lnTo>
                        <a:lnTo>
                          <a:pt x="168" y="216"/>
                        </a:lnTo>
                        <a:lnTo>
                          <a:pt x="175" y="227"/>
                        </a:lnTo>
                        <a:lnTo>
                          <a:pt x="205" y="289"/>
                        </a:lnTo>
                        <a:lnTo>
                          <a:pt x="233" y="351"/>
                        </a:lnTo>
                        <a:lnTo>
                          <a:pt x="288" y="457"/>
                        </a:lnTo>
                        <a:lnTo>
                          <a:pt x="306" y="493"/>
                        </a:lnTo>
                        <a:lnTo>
                          <a:pt x="329" y="530"/>
                        </a:lnTo>
                        <a:lnTo>
                          <a:pt x="334" y="537"/>
                        </a:lnTo>
                        <a:lnTo>
                          <a:pt x="340" y="543"/>
                        </a:lnTo>
                        <a:lnTo>
                          <a:pt x="348" y="552"/>
                        </a:lnTo>
                        <a:lnTo>
                          <a:pt x="358" y="563"/>
                        </a:lnTo>
                        <a:lnTo>
                          <a:pt x="370" y="577"/>
                        </a:lnTo>
                        <a:lnTo>
                          <a:pt x="371" y="577"/>
                        </a:lnTo>
                        <a:lnTo>
                          <a:pt x="413" y="566"/>
                        </a:lnTo>
                        <a:lnTo>
                          <a:pt x="431" y="557"/>
                        </a:lnTo>
                        <a:lnTo>
                          <a:pt x="450" y="548"/>
                        </a:lnTo>
                        <a:lnTo>
                          <a:pt x="486" y="529"/>
                        </a:lnTo>
                        <a:lnTo>
                          <a:pt x="520" y="509"/>
                        </a:lnTo>
                        <a:lnTo>
                          <a:pt x="552" y="487"/>
                        </a:lnTo>
                        <a:lnTo>
                          <a:pt x="566" y="474"/>
                        </a:lnTo>
                        <a:lnTo>
                          <a:pt x="582" y="462"/>
                        </a:lnTo>
                        <a:lnTo>
                          <a:pt x="611" y="437"/>
                        </a:lnTo>
                        <a:lnTo>
                          <a:pt x="624" y="422"/>
                        </a:lnTo>
                        <a:lnTo>
                          <a:pt x="638" y="409"/>
                        </a:lnTo>
                        <a:lnTo>
                          <a:pt x="665" y="380"/>
                        </a:lnTo>
                        <a:lnTo>
                          <a:pt x="676" y="355"/>
                        </a:lnTo>
                        <a:lnTo>
                          <a:pt x="677" y="342"/>
                        </a:lnTo>
                        <a:lnTo>
                          <a:pt x="678" y="330"/>
                        </a:lnTo>
                        <a:lnTo>
                          <a:pt x="677" y="318"/>
                        </a:lnTo>
                        <a:lnTo>
                          <a:pt x="673" y="307"/>
                        </a:lnTo>
                        <a:lnTo>
                          <a:pt x="667" y="296"/>
                        </a:lnTo>
                        <a:lnTo>
                          <a:pt x="659" y="287"/>
                        </a:lnTo>
                        <a:lnTo>
                          <a:pt x="648" y="278"/>
                        </a:lnTo>
                        <a:lnTo>
                          <a:pt x="636" y="271"/>
                        </a:lnTo>
                        <a:lnTo>
                          <a:pt x="635" y="270"/>
                        </a:lnTo>
                        <a:lnTo>
                          <a:pt x="628" y="262"/>
                        </a:lnTo>
                        <a:lnTo>
                          <a:pt x="625" y="254"/>
                        </a:lnTo>
                        <a:lnTo>
                          <a:pt x="625" y="247"/>
                        </a:lnTo>
                        <a:lnTo>
                          <a:pt x="629" y="242"/>
                        </a:lnTo>
                        <a:lnTo>
                          <a:pt x="632" y="244"/>
                        </a:lnTo>
                        <a:lnTo>
                          <a:pt x="636" y="245"/>
                        </a:lnTo>
                        <a:lnTo>
                          <a:pt x="648" y="250"/>
                        </a:lnTo>
                        <a:lnTo>
                          <a:pt x="660" y="257"/>
                        </a:lnTo>
                        <a:lnTo>
                          <a:pt x="683" y="272"/>
                        </a:lnTo>
                        <a:lnTo>
                          <a:pt x="702" y="290"/>
                        </a:lnTo>
                        <a:lnTo>
                          <a:pt x="719" y="311"/>
                        </a:lnTo>
                        <a:lnTo>
                          <a:pt x="716" y="320"/>
                        </a:lnTo>
                        <a:lnTo>
                          <a:pt x="715" y="325"/>
                        </a:lnTo>
                        <a:lnTo>
                          <a:pt x="715" y="331"/>
                        </a:lnTo>
                        <a:lnTo>
                          <a:pt x="712" y="350"/>
                        </a:lnTo>
                        <a:lnTo>
                          <a:pt x="706" y="359"/>
                        </a:lnTo>
                        <a:lnTo>
                          <a:pt x="700" y="369"/>
                        </a:lnTo>
                        <a:lnTo>
                          <a:pt x="691" y="383"/>
                        </a:lnTo>
                        <a:lnTo>
                          <a:pt x="680" y="399"/>
                        </a:lnTo>
                        <a:lnTo>
                          <a:pt x="661" y="429"/>
                        </a:lnTo>
                        <a:lnTo>
                          <a:pt x="637" y="456"/>
                        </a:lnTo>
                        <a:lnTo>
                          <a:pt x="600" y="485"/>
                        </a:lnTo>
                        <a:lnTo>
                          <a:pt x="564" y="513"/>
                        </a:lnTo>
                        <a:lnTo>
                          <a:pt x="527" y="540"/>
                        </a:lnTo>
                        <a:lnTo>
                          <a:pt x="508" y="552"/>
                        </a:lnTo>
                        <a:lnTo>
                          <a:pt x="498" y="558"/>
                        </a:lnTo>
                        <a:lnTo>
                          <a:pt x="490" y="565"/>
                        </a:lnTo>
                        <a:lnTo>
                          <a:pt x="468" y="576"/>
                        </a:lnTo>
                        <a:lnTo>
                          <a:pt x="457" y="581"/>
                        </a:lnTo>
                        <a:lnTo>
                          <a:pt x="448" y="587"/>
                        </a:lnTo>
                        <a:lnTo>
                          <a:pt x="436" y="590"/>
                        </a:lnTo>
                        <a:lnTo>
                          <a:pt x="425" y="595"/>
                        </a:lnTo>
                        <a:lnTo>
                          <a:pt x="403" y="605"/>
                        </a:lnTo>
                        <a:lnTo>
                          <a:pt x="350" y="619"/>
                        </a:lnTo>
                        <a:lnTo>
                          <a:pt x="343" y="615"/>
                        </a:lnTo>
                        <a:lnTo>
                          <a:pt x="338" y="612"/>
                        </a:lnTo>
                        <a:lnTo>
                          <a:pt x="331" y="606"/>
                        </a:lnTo>
                        <a:lnTo>
                          <a:pt x="328" y="601"/>
                        </a:lnTo>
                        <a:lnTo>
                          <a:pt x="325" y="597"/>
                        </a:lnTo>
                        <a:lnTo>
                          <a:pt x="316" y="585"/>
                        </a:lnTo>
                        <a:lnTo>
                          <a:pt x="312" y="581"/>
                        </a:lnTo>
                        <a:lnTo>
                          <a:pt x="310" y="577"/>
                        </a:lnTo>
                        <a:lnTo>
                          <a:pt x="305" y="569"/>
                        </a:lnTo>
                        <a:lnTo>
                          <a:pt x="293" y="548"/>
                        </a:lnTo>
                        <a:lnTo>
                          <a:pt x="286" y="536"/>
                        </a:lnTo>
                        <a:lnTo>
                          <a:pt x="280" y="524"/>
                        </a:lnTo>
                        <a:lnTo>
                          <a:pt x="0" y="25"/>
                        </a:lnTo>
                        <a:lnTo>
                          <a:pt x="25" y="0"/>
                        </a:lnTo>
                        <a:lnTo>
                          <a:pt x="48" y="42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34" name="Freeform 1691"/>
                  <p:cNvSpPr>
                    <a:spLocks noEditPoints="1"/>
                  </p:cNvSpPr>
                  <p:nvPr/>
                </p:nvSpPr>
                <p:spPr>
                  <a:xfrm>
                    <a:off x="146" y="121"/>
                    <a:ext cx="193" cy="275"/>
                  </a:xfrm>
                  <a:custGeom>
                    <a:avLst/>
                    <a:gdLst>
                      <a:gd name="txL" fmla="*/ 0 w 580"/>
                      <a:gd name="txT" fmla="*/ 0 h 826"/>
                      <a:gd name="txR" fmla="*/ 580 w 580"/>
                      <a:gd name="txB" fmla="*/ 826 h 8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80" h="826">
                        <a:moveTo>
                          <a:pt x="580" y="46"/>
                        </a:moveTo>
                        <a:lnTo>
                          <a:pt x="574" y="37"/>
                        </a:lnTo>
                        <a:lnTo>
                          <a:pt x="563" y="27"/>
                        </a:lnTo>
                        <a:lnTo>
                          <a:pt x="550" y="21"/>
                        </a:lnTo>
                        <a:lnTo>
                          <a:pt x="534" y="15"/>
                        </a:lnTo>
                        <a:lnTo>
                          <a:pt x="519" y="12"/>
                        </a:lnTo>
                        <a:lnTo>
                          <a:pt x="502" y="4"/>
                        </a:lnTo>
                        <a:lnTo>
                          <a:pt x="485" y="1"/>
                        </a:lnTo>
                        <a:lnTo>
                          <a:pt x="467" y="0"/>
                        </a:lnTo>
                        <a:lnTo>
                          <a:pt x="448" y="1"/>
                        </a:lnTo>
                        <a:lnTo>
                          <a:pt x="426" y="7"/>
                        </a:lnTo>
                        <a:lnTo>
                          <a:pt x="406" y="18"/>
                        </a:lnTo>
                        <a:lnTo>
                          <a:pt x="381" y="31"/>
                        </a:lnTo>
                        <a:lnTo>
                          <a:pt x="358" y="48"/>
                        </a:lnTo>
                        <a:lnTo>
                          <a:pt x="336" y="64"/>
                        </a:lnTo>
                        <a:lnTo>
                          <a:pt x="317" y="85"/>
                        </a:lnTo>
                        <a:lnTo>
                          <a:pt x="294" y="110"/>
                        </a:lnTo>
                        <a:lnTo>
                          <a:pt x="275" y="138"/>
                        </a:lnTo>
                        <a:lnTo>
                          <a:pt x="257" y="165"/>
                        </a:lnTo>
                        <a:lnTo>
                          <a:pt x="244" y="195"/>
                        </a:lnTo>
                        <a:lnTo>
                          <a:pt x="230" y="222"/>
                        </a:lnTo>
                        <a:lnTo>
                          <a:pt x="222" y="235"/>
                        </a:lnTo>
                        <a:lnTo>
                          <a:pt x="216" y="249"/>
                        </a:lnTo>
                        <a:lnTo>
                          <a:pt x="189" y="304"/>
                        </a:lnTo>
                        <a:lnTo>
                          <a:pt x="160" y="358"/>
                        </a:lnTo>
                        <a:lnTo>
                          <a:pt x="131" y="413"/>
                        </a:lnTo>
                        <a:lnTo>
                          <a:pt x="2" y="640"/>
                        </a:lnTo>
                        <a:lnTo>
                          <a:pt x="0" y="653"/>
                        </a:lnTo>
                        <a:lnTo>
                          <a:pt x="2" y="668"/>
                        </a:lnTo>
                        <a:lnTo>
                          <a:pt x="8" y="697"/>
                        </a:lnTo>
                        <a:lnTo>
                          <a:pt x="17" y="723"/>
                        </a:lnTo>
                        <a:lnTo>
                          <a:pt x="23" y="736"/>
                        </a:lnTo>
                        <a:lnTo>
                          <a:pt x="32" y="751"/>
                        </a:lnTo>
                        <a:lnTo>
                          <a:pt x="47" y="772"/>
                        </a:lnTo>
                        <a:lnTo>
                          <a:pt x="63" y="789"/>
                        </a:lnTo>
                        <a:lnTo>
                          <a:pt x="83" y="805"/>
                        </a:lnTo>
                        <a:lnTo>
                          <a:pt x="104" y="815"/>
                        </a:lnTo>
                        <a:lnTo>
                          <a:pt x="128" y="824"/>
                        </a:lnTo>
                        <a:lnTo>
                          <a:pt x="142" y="826"/>
                        </a:lnTo>
                        <a:lnTo>
                          <a:pt x="172" y="783"/>
                        </a:lnTo>
                        <a:lnTo>
                          <a:pt x="224" y="701"/>
                        </a:lnTo>
                        <a:lnTo>
                          <a:pt x="249" y="661"/>
                        </a:lnTo>
                        <a:lnTo>
                          <a:pt x="275" y="621"/>
                        </a:lnTo>
                        <a:lnTo>
                          <a:pt x="299" y="579"/>
                        </a:lnTo>
                        <a:lnTo>
                          <a:pt x="324" y="538"/>
                        </a:lnTo>
                        <a:lnTo>
                          <a:pt x="372" y="455"/>
                        </a:lnTo>
                        <a:lnTo>
                          <a:pt x="476" y="265"/>
                        </a:lnTo>
                        <a:lnTo>
                          <a:pt x="490" y="230"/>
                        </a:lnTo>
                        <a:lnTo>
                          <a:pt x="513" y="189"/>
                        </a:lnTo>
                        <a:lnTo>
                          <a:pt x="532" y="148"/>
                        </a:lnTo>
                        <a:lnTo>
                          <a:pt x="548" y="105"/>
                        </a:lnTo>
                        <a:lnTo>
                          <a:pt x="560" y="62"/>
                        </a:lnTo>
                        <a:lnTo>
                          <a:pt x="556" y="55"/>
                        </a:lnTo>
                        <a:lnTo>
                          <a:pt x="557" y="49"/>
                        </a:lnTo>
                        <a:lnTo>
                          <a:pt x="563" y="40"/>
                        </a:lnTo>
                        <a:lnTo>
                          <a:pt x="567" y="39"/>
                        </a:lnTo>
                        <a:lnTo>
                          <a:pt x="574" y="42"/>
                        </a:lnTo>
                        <a:lnTo>
                          <a:pt x="580" y="48"/>
                        </a:lnTo>
                        <a:lnTo>
                          <a:pt x="580" y="46"/>
                        </a:lnTo>
                        <a:close/>
                        <a:moveTo>
                          <a:pt x="387" y="74"/>
                        </a:moveTo>
                        <a:lnTo>
                          <a:pt x="394" y="76"/>
                        </a:lnTo>
                        <a:lnTo>
                          <a:pt x="395" y="93"/>
                        </a:lnTo>
                        <a:lnTo>
                          <a:pt x="394" y="110"/>
                        </a:lnTo>
                        <a:lnTo>
                          <a:pt x="389" y="127"/>
                        </a:lnTo>
                        <a:lnTo>
                          <a:pt x="383" y="146"/>
                        </a:lnTo>
                        <a:lnTo>
                          <a:pt x="377" y="162"/>
                        </a:lnTo>
                        <a:lnTo>
                          <a:pt x="366" y="163"/>
                        </a:lnTo>
                        <a:lnTo>
                          <a:pt x="364" y="160"/>
                        </a:lnTo>
                        <a:lnTo>
                          <a:pt x="360" y="141"/>
                        </a:lnTo>
                        <a:lnTo>
                          <a:pt x="362" y="122"/>
                        </a:lnTo>
                        <a:lnTo>
                          <a:pt x="365" y="103"/>
                        </a:lnTo>
                        <a:lnTo>
                          <a:pt x="372" y="84"/>
                        </a:lnTo>
                        <a:lnTo>
                          <a:pt x="378" y="75"/>
                        </a:lnTo>
                        <a:lnTo>
                          <a:pt x="382" y="74"/>
                        </a:lnTo>
                        <a:lnTo>
                          <a:pt x="387" y="74"/>
                        </a:lnTo>
                        <a:close/>
                        <a:moveTo>
                          <a:pt x="328" y="309"/>
                        </a:moveTo>
                        <a:lnTo>
                          <a:pt x="336" y="315"/>
                        </a:lnTo>
                        <a:lnTo>
                          <a:pt x="336" y="317"/>
                        </a:lnTo>
                        <a:lnTo>
                          <a:pt x="326" y="334"/>
                        </a:lnTo>
                        <a:lnTo>
                          <a:pt x="318" y="341"/>
                        </a:lnTo>
                        <a:lnTo>
                          <a:pt x="316" y="343"/>
                        </a:lnTo>
                        <a:lnTo>
                          <a:pt x="315" y="345"/>
                        </a:lnTo>
                        <a:lnTo>
                          <a:pt x="312" y="350"/>
                        </a:lnTo>
                        <a:lnTo>
                          <a:pt x="308" y="352"/>
                        </a:lnTo>
                        <a:lnTo>
                          <a:pt x="305" y="353"/>
                        </a:lnTo>
                        <a:lnTo>
                          <a:pt x="304" y="356"/>
                        </a:lnTo>
                        <a:lnTo>
                          <a:pt x="297" y="363"/>
                        </a:lnTo>
                        <a:lnTo>
                          <a:pt x="279" y="375"/>
                        </a:lnTo>
                        <a:lnTo>
                          <a:pt x="276" y="376"/>
                        </a:lnTo>
                        <a:lnTo>
                          <a:pt x="270" y="376"/>
                        </a:lnTo>
                        <a:lnTo>
                          <a:pt x="267" y="375"/>
                        </a:lnTo>
                        <a:lnTo>
                          <a:pt x="263" y="371"/>
                        </a:lnTo>
                        <a:lnTo>
                          <a:pt x="262" y="368"/>
                        </a:lnTo>
                        <a:lnTo>
                          <a:pt x="274" y="350"/>
                        </a:lnTo>
                        <a:lnTo>
                          <a:pt x="290" y="334"/>
                        </a:lnTo>
                        <a:lnTo>
                          <a:pt x="308" y="320"/>
                        </a:lnTo>
                        <a:lnTo>
                          <a:pt x="328" y="309"/>
                        </a:lnTo>
                        <a:close/>
                        <a:moveTo>
                          <a:pt x="447" y="219"/>
                        </a:moveTo>
                        <a:lnTo>
                          <a:pt x="471" y="168"/>
                        </a:lnTo>
                        <a:lnTo>
                          <a:pt x="498" y="121"/>
                        </a:lnTo>
                        <a:lnTo>
                          <a:pt x="483" y="162"/>
                        </a:lnTo>
                        <a:lnTo>
                          <a:pt x="468" y="204"/>
                        </a:lnTo>
                        <a:lnTo>
                          <a:pt x="435" y="287"/>
                        </a:lnTo>
                        <a:lnTo>
                          <a:pt x="398" y="369"/>
                        </a:lnTo>
                        <a:lnTo>
                          <a:pt x="358" y="451"/>
                        </a:lnTo>
                        <a:lnTo>
                          <a:pt x="344" y="473"/>
                        </a:lnTo>
                        <a:lnTo>
                          <a:pt x="330" y="497"/>
                        </a:lnTo>
                        <a:lnTo>
                          <a:pt x="326" y="502"/>
                        </a:lnTo>
                        <a:lnTo>
                          <a:pt x="323" y="505"/>
                        </a:lnTo>
                        <a:lnTo>
                          <a:pt x="322" y="505"/>
                        </a:lnTo>
                        <a:lnTo>
                          <a:pt x="322" y="506"/>
                        </a:lnTo>
                        <a:lnTo>
                          <a:pt x="322" y="508"/>
                        </a:lnTo>
                        <a:lnTo>
                          <a:pt x="315" y="520"/>
                        </a:lnTo>
                        <a:lnTo>
                          <a:pt x="300" y="544"/>
                        </a:lnTo>
                        <a:lnTo>
                          <a:pt x="290" y="556"/>
                        </a:lnTo>
                        <a:lnTo>
                          <a:pt x="284" y="556"/>
                        </a:lnTo>
                        <a:lnTo>
                          <a:pt x="280" y="555"/>
                        </a:lnTo>
                        <a:lnTo>
                          <a:pt x="278" y="553"/>
                        </a:lnTo>
                        <a:lnTo>
                          <a:pt x="278" y="549"/>
                        </a:lnTo>
                        <a:lnTo>
                          <a:pt x="299" y="507"/>
                        </a:lnTo>
                        <a:lnTo>
                          <a:pt x="322" y="466"/>
                        </a:lnTo>
                        <a:lnTo>
                          <a:pt x="365" y="385"/>
                        </a:lnTo>
                        <a:lnTo>
                          <a:pt x="406" y="302"/>
                        </a:lnTo>
                        <a:lnTo>
                          <a:pt x="447" y="219"/>
                        </a:lnTo>
                        <a:close/>
                        <a:moveTo>
                          <a:pt x="261" y="281"/>
                        </a:moveTo>
                        <a:lnTo>
                          <a:pt x="255" y="304"/>
                        </a:lnTo>
                        <a:lnTo>
                          <a:pt x="250" y="307"/>
                        </a:lnTo>
                        <a:lnTo>
                          <a:pt x="246" y="308"/>
                        </a:lnTo>
                        <a:lnTo>
                          <a:pt x="243" y="307"/>
                        </a:lnTo>
                        <a:lnTo>
                          <a:pt x="240" y="304"/>
                        </a:lnTo>
                        <a:lnTo>
                          <a:pt x="238" y="279"/>
                        </a:lnTo>
                        <a:lnTo>
                          <a:pt x="242" y="257"/>
                        </a:lnTo>
                        <a:lnTo>
                          <a:pt x="249" y="237"/>
                        </a:lnTo>
                        <a:lnTo>
                          <a:pt x="262" y="220"/>
                        </a:lnTo>
                        <a:lnTo>
                          <a:pt x="264" y="234"/>
                        </a:lnTo>
                        <a:lnTo>
                          <a:pt x="266" y="248"/>
                        </a:lnTo>
                        <a:lnTo>
                          <a:pt x="264" y="263"/>
                        </a:lnTo>
                        <a:lnTo>
                          <a:pt x="261" y="281"/>
                        </a:lnTo>
                        <a:close/>
                        <a:moveTo>
                          <a:pt x="119" y="519"/>
                        </a:moveTo>
                        <a:lnTo>
                          <a:pt x="125" y="521"/>
                        </a:lnTo>
                        <a:lnTo>
                          <a:pt x="126" y="524"/>
                        </a:lnTo>
                        <a:lnTo>
                          <a:pt x="126" y="536"/>
                        </a:lnTo>
                        <a:lnTo>
                          <a:pt x="126" y="549"/>
                        </a:lnTo>
                        <a:lnTo>
                          <a:pt x="125" y="575"/>
                        </a:lnTo>
                        <a:lnTo>
                          <a:pt x="123" y="587"/>
                        </a:lnTo>
                        <a:lnTo>
                          <a:pt x="122" y="590"/>
                        </a:lnTo>
                        <a:lnTo>
                          <a:pt x="122" y="593"/>
                        </a:lnTo>
                        <a:lnTo>
                          <a:pt x="122" y="601"/>
                        </a:lnTo>
                        <a:lnTo>
                          <a:pt x="116" y="627"/>
                        </a:lnTo>
                        <a:lnTo>
                          <a:pt x="114" y="631"/>
                        </a:lnTo>
                        <a:lnTo>
                          <a:pt x="112" y="631"/>
                        </a:lnTo>
                        <a:lnTo>
                          <a:pt x="111" y="631"/>
                        </a:lnTo>
                        <a:lnTo>
                          <a:pt x="111" y="632"/>
                        </a:lnTo>
                        <a:lnTo>
                          <a:pt x="108" y="634"/>
                        </a:lnTo>
                        <a:lnTo>
                          <a:pt x="105" y="634"/>
                        </a:lnTo>
                        <a:lnTo>
                          <a:pt x="102" y="634"/>
                        </a:lnTo>
                        <a:lnTo>
                          <a:pt x="99" y="629"/>
                        </a:lnTo>
                        <a:lnTo>
                          <a:pt x="98" y="627"/>
                        </a:lnTo>
                        <a:lnTo>
                          <a:pt x="100" y="581"/>
                        </a:lnTo>
                        <a:lnTo>
                          <a:pt x="106" y="537"/>
                        </a:lnTo>
                        <a:lnTo>
                          <a:pt x="107" y="532"/>
                        </a:lnTo>
                        <a:lnTo>
                          <a:pt x="111" y="523"/>
                        </a:lnTo>
                        <a:lnTo>
                          <a:pt x="119" y="519"/>
                        </a:lnTo>
                        <a:close/>
                        <a:moveTo>
                          <a:pt x="183" y="706"/>
                        </a:moveTo>
                        <a:lnTo>
                          <a:pt x="183" y="709"/>
                        </a:lnTo>
                        <a:lnTo>
                          <a:pt x="165" y="718"/>
                        </a:lnTo>
                        <a:lnTo>
                          <a:pt x="148" y="724"/>
                        </a:lnTo>
                        <a:lnTo>
                          <a:pt x="131" y="727"/>
                        </a:lnTo>
                        <a:lnTo>
                          <a:pt x="114" y="725"/>
                        </a:lnTo>
                        <a:lnTo>
                          <a:pt x="114" y="721"/>
                        </a:lnTo>
                        <a:lnTo>
                          <a:pt x="116" y="717"/>
                        </a:lnTo>
                        <a:lnTo>
                          <a:pt x="129" y="706"/>
                        </a:lnTo>
                        <a:lnTo>
                          <a:pt x="143" y="700"/>
                        </a:lnTo>
                        <a:lnTo>
                          <a:pt x="173" y="694"/>
                        </a:lnTo>
                        <a:lnTo>
                          <a:pt x="180" y="698"/>
                        </a:lnTo>
                        <a:lnTo>
                          <a:pt x="183" y="706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35" name="Freeform 1692"/>
                  <p:cNvSpPr/>
                  <p:nvPr/>
                </p:nvSpPr>
                <p:spPr>
                  <a:xfrm>
                    <a:off x="266" y="146"/>
                    <a:ext cx="12" cy="29"/>
                  </a:xfrm>
                  <a:custGeom>
                    <a:avLst/>
                    <a:gdLst>
                      <a:gd name="txL" fmla="*/ 0 w 35"/>
                      <a:gd name="txT" fmla="*/ 0 h 89"/>
                      <a:gd name="txR" fmla="*/ 35 w 35"/>
                      <a:gd name="txB" fmla="*/ 89 h 8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" h="89">
                        <a:moveTo>
                          <a:pt x="34" y="2"/>
                        </a:moveTo>
                        <a:lnTo>
                          <a:pt x="27" y="0"/>
                        </a:lnTo>
                        <a:lnTo>
                          <a:pt x="22" y="0"/>
                        </a:lnTo>
                        <a:lnTo>
                          <a:pt x="18" y="1"/>
                        </a:lnTo>
                        <a:lnTo>
                          <a:pt x="12" y="10"/>
                        </a:lnTo>
                        <a:lnTo>
                          <a:pt x="5" y="29"/>
                        </a:lnTo>
                        <a:lnTo>
                          <a:pt x="2" y="48"/>
                        </a:lnTo>
                        <a:lnTo>
                          <a:pt x="0" y="67"/>
                        </a:lnTo>
                        <a:lnTo>
                          <a:pt x="4" y="86"/>
                        </a:lnTo>
                        <a:lnTo>
                          <a:pt x="6" y="89"/>
                        </a:lnTo>
                        <a:lnTo>
                          <a:pt x="17" y="88"/>
                        </a:lnTo>
                        <a:lnTo>
                          <a:pt x="23" y="72"/>
                        </a:lnTo>
                        <a:lnTo>
                          <a:pt x="29" y="53"/>
                        </a:lnTo>
                        <a:lnTo>
                          <a:pt x="34" y="36"/>
                        </a:lnTo>
                        <a:lnTo>
                          <a:pt x="35" y="19"/>
                        </a:lnTo>
                        <a:lnTo>
                          <a:pt x="34" y="2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36" name="Freeform 1693"/>
                  <p:cNvSpPr/>
                  <p:nvPr/>
                </p:nvSpPr>
                <p:spPr>
                  <a:xfrm>
                    <a:off x="233" y="224"/>
                    <a:ext cx="25" cy="22"/>
                  </a:xfrm>
                  <a:custGeom>
                    <a:avLst/>
                    <a:gdLst>
                      <a:gd name="txL" fmla="*/ 0 w 74"/>
                      <a:gd name="txT" fmla="*/ 0 h 67"/>
                      <a:gd name="txR" fmla="*/ 74 w 74"/>
                      <a:gd name="txB" fmla="*/ 67 h 6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4" h="67">
                        <a:moveTo>
                          <a:pt x="74" y="6"/>
                        </a:moveTo>
                        <a:lnTo>
                          <a:pt x="66" y="0"/>
                        </a:lnTo>
                        <a:lnTo>
                          <a:pt x="46" y="11"/>
                        </a:lnTo>
                        <a:lnTo>
                          <a:pt x="28" y="25"/>
                        </a:lnTo>
                        <a:lnTo>
                          <a:pt x="12" y="41"/>
                        </a:lnTo>
                        <a:lnTo>
                          <a:pt x="0" y="59"/>
                        </a:lnTo>
                        <a:lnTo>
                          <a:pt x="1" y="62"/>
                        </a:lnTo>
                        <a:lnTo>
                          <a:pt x="5" y="66"/>
                        </a:lnTo>
                        <a:lnTo>
                          <a:pt x="8" y="67"/>
                        </a:lnTo>
                        <a:lnTo>
                          <a:pt x="14" y="67"/>
                        </a:lnTo>
                        <a:lnTo>
                          <a:pt x="17" y="66"/>
                        </a:lnTo>
                        <a:lnTo>
                          <a:pt x="35" y="54"/>
                        </a:lnTo>
                        <a:lnTo>
                          <a:pt x="42" y="47"/>
                        </a:lnTo>
                        <a:lnTo>
                          <a:pt x="43" y="44"/>
                        </a:lnTo>
                        <a:lnTo>
                          <a:pt x="46" y="43"/>
                        </a:lnTo>
                        <a:lnTo>
                          <a:pt x="50" y="41"/>
                        </a:lnTo>
                        <a:lnTo>
                          <a:pt x="53" y="36"/>
                        </a:lnTo>
                        <a:lnTo>
                          <a:pt x="54" y="34"/>
                        </a:lnTo>
                        <a:lnTo>
                          <a:pt x="56" y="32"/>
                        </a:lnTo>
                        <a:lnTo>
                          <a:pt x="64" y="25"/>
                        </a:lnTo>
                        <a:lnTo>
                          <a:pt x="74" y="8"/>
                        </a:lnTo>
                        <a:lnTo>
                          <a:pt x="74" y="6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37" name="Freeform 1694"/>
                  <p:cNvSpPr/>
                  <p:nvPr/>
                </p:nvSpPr>
                <p:spPr>
                  <a:xfrm>
                    <a:off x="239" y="161"/>
                    <a:ext cx="73" cy="145"/>
                  </a:xfrm>
                  <a:custGeom>
                    <a:avLst/>
                    <a:gdLst>
                      <a:gd name="txL" fmla="*/ 0 w 220"/>
                      <a:gd name="txT" fmla="*/ 0 h 435"/>
                      <a:gd name="txR" fmla="*/ 220 w 220"/>
                      <a:gd name="txB" fmla="*/ 435 h 4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0" h="435">
                        <a:moveTo>
                          <a:pt x="220" y="0"/>
                        </a:moveTo>
                        <a:lnTo>
                          <a:pt x="193" y="47"/>
                        </a:lnTo>
                        <a:lnTo>
                          <a:pt x="169" y="98"/>
                        </a:lnTo>
                        <a:lnTo>
                          <a:pt x="128" y="181"/>
                        </a:lnTo>
                        <a:lnTo>
                          <a:pt x="87" y="264"/>
                        </a:lnTo>
                        <a:lnTo>
                          <a:pt x="44" y="345"/>
                        </a:lnTo>
                        <a:lnTo>
                          <a:pt x="21" y="386"/>
                        </a:lnTo>
                        <a:lnTo>
                          <a:pt x="0" y="428"/>
                        </a:lnTo>
                        <a:lnTo>
                          <a:pt x="0" y="432"/>
                        </a:lnTo>
                        <a:lnTo>
                          <a:pt x="2" y="434"/>
                        </a:lnTo>
                        <a:lnTo>
                          <a:pt x="6" y="435"/>
                        </a:lnTo>
                        <a:lnTo>
                          <a:pt x="12" y="435"/>
                        </a:lnTo>
                        <a:lnTo>
                          <a:pt x="22" y="423"/>
                        </a:lnTo>
                        <a:lnTo>
                          <a:pt x="37" y="399"/>
                        </a:lnTo>
                        <a:lnTo>
                          <a:pt x="44" y="387"/>
                        </a:lnTo>
                        <a:lnTo>
                          <a:pt x="44" y="385"/>
                        </a:lnTo>
                        <a:lnTo>
                          <a:pt x="44" y="384"/>
                        </a:lnTo>
                        <a:lnTo>
                          <a:pt x="45" y="384"/>
                        </a:lnTo>
                        <a:lnTo>
                          <a:pt x="48" y="381"/>
                        </a:lnTo>
                        <a:lnTo>
                          <a:pt x="52" y="376"/>
                        </a:lnTo>
                        <a:lnTo>
                          <a:pt x="66" y="352"/>
                        </a:lnTo>
                        <a:lnTo>
                          <a:pt x="80" y="330"/>
                        </a:lnTo>
                        <a:lnTo>
                          <a:pt x="120" y="248"/>
                        </a:lnTo>
                        <a:lnTo>
                          <a:pt x="157" y="166"/>
                        </a:lnTo>
                        <a:lnTo>
                          <a:pt x="190" y="83"/>
                        </a:lnTo>
                        <a:lnTo>
                          <a:pt x="205" y="41"/>
                        </a:lnTo>
                        <a:lnTo>
                          <a:pt x="220" y="0"/>
                        </a:lnTo>
                        <a:close/>
                      </a:path>
                    </a:pathLst>
                  </a:custGeom>
                  <a:solidFill>
                    <a:srgbClr val="C74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38" name="Freeform 1695"/>
                  <p:cNvSpPr/>
                  <p:nvPr/>
                </p:nvSpPr>
                <p:spPr>
                  <a:xfrm>
                    <a:off x="225" y="194"/>
                    <a:ext cx="10" cy="30"/>
                  </a:xfrm>
                  <a:custGeom>
                    <a:avLst/>
                    <a:gdLst>
                      <a:gd name="txL" fmla="*/ 0 w 28"/>
                      <a:gd name="txT" fmla="*/ 0 h 88"/>
                      <a:gd name="txR" fmla="*/ 28 w 28"/>
                      <a:gd name="txB" fmla="*/ 88 h 8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88">
                        <a:moveTo>
                          <a:pt x="17" y="84"/>
                        </a:moveTo>
                        <a:lnTo>
                          <a:pt x="23" y="61"/>
                        </a:lnTo>
                        <a:lnTo>
                          <a:pt x="26" y="43"/>
                        </a:lnTo>
                        <a:lnTo>
                          <a:pt x="28" y="28"/>
                        </a:lnTo>
                        <a:lnTo>
                          <a:pt x="26" y="14"/>
                        </a:lnTo>
                        <a:lnTo>
                          <a:pt x="24" y="0"/>
                        </a:lnTo>
                        <a:lnTo>
                          <a:pt x="11" y="17"/>
                        </a:lnTo>
                        <a:lnTo>
                          <a:pt x="4" y="37"/>
                        </a:lnTo>
                        <a:lnTo>
                          <a:pt x="0" y="59"/>
                        </a:lnTo>
                        <a:lnTo>
                          <a:pt x="2" y="84"/>
                        </a:lnTo>
                        <a:lnTo>
                          <a:pt x="5" y="87"/>
                        </a:lnTo>
                        <a:lnTo>
                          <a:pt x="8" y="88"/>
                        </a:lnTo>
                        <a:lnTo>
                          <a:pt x="12" y="87"/>
                        </a:lnTo>
                        <a:lnTo>
                          <a:pt x="17" y="84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39" name="Freeform 1696"/>
                  <p:cNvSpPr/>
                  <p:nvPr/>
                </p:nvSpPr>
                <p:spPr>
                  <a:xfrm>
                    <a:off x="179" y="294"/>
                    <a:ext cx="9" cy="38"/>
                  </a:xfrm>
                  <a:custGeom>
                    <a:avLst/>
                    <a:gdLst>
                      <a:gd name="txL" fmla="*/ 0 w 28"/>
                      <a:gd name="txT" fmla="*/ 0 h 115"/>
                      <a:gd name="txR" fmla="*/ 28 w 28"/>
                      <a:gd name="txB" fmla="*/ 115 h 1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8" h="115">
                        <a:moveTo>
                          <a:pt x="21" y="0"/>
                        </a:moveTo>
                        <a:lnTo>
                          <a:pt x="13" y="4"/>
                        </a:lnTo>
                        <a:lnTo>
                          <a:pt x="9" y="13"/>
                        </a:lnTo>
                        <a:lnTo>
                          <a:pt x="8" y="18"/>
                        </a:lnTo>
                        <a:lnTo>
                          <a:pt x="2" y="62"/>
                        </a:lnTo>
                        <a:lnTo>
                          <a:pt x="0" y="108"/>
                        </a:lnTo>
                        <a:lnTo>
                          <a:pt x="1" y="110"/>
                        </a:lnTo>
                        <a:lnTo>
                          <a:pt x="4" y="115"/>
                        </a:lnTo>
                        <a:lnTo>
                          <a:pt x="7" y="115"/>
                        </a:lnTo>
                        <a:lnTo>
                          <a:pt x="10" y="115"/>
                        </a:lnTo>
                        <a:lnTo>
                          <a:pt x="13" y="113"/>
                        </a:lnTo>
                        <a:lnTo>
                          <a:pt x="13" y="112"/>
                        </a:lnTo>
                        <a:lnTo>
                          <a:pt x="14" y="112"/>
                        </a:lnTo>
                        <a:lnTo>
                          <a:pt x="16" y="112"/>
                        </a:lnTo>
                        <a:lnTo>
                          <a:pt x="18" y="108"/>
                        </a:lnTo>
                        <a:lnTo>
                          <a:pt x="24" y="82"/>
                        </a:lnTo>
                        <a:lnTo>
                          <a:pt x="24" y="74"/>
                        </a:lnTo>
                        <a:lnTo>
                          <a:pt x="24" y="71"/>
                        </a:lnTo>
                        <a:lnTo>
                          <a:pt x="25" y="68"/>
                        </a:lnTo>
                        <a:lnTo>
                          <a:pt x="27" y="56"/>
                        </a:lnTo>
                        <a:lnTo>
                          <a:pt x="28" y="30"/>
                        </a:lnTo>
                        <a:lnTo>
                          <a:pt x="28" y="17"/>
                        </a:lnTo>
                        <a:lnTo>
                          <a:pt x="28" y="5"/>
                        </a:lnTo>
                        <a:lnTo>
                          <a:pt x="27" y="2"/>
                        </a:lnTo>
                        <a:lnTo>
                          <a:pt x="21" y="0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40" name="Freeform 1697"/>
                  <p:cNvSpPr/>
                  <p:nvPr/>
                </p:nvSpPr>
                <p:spPr>
                  <a:xfrm>
                    <a:off x="184" y="352"/>
                    <a:ext cx="23" cy="11"/>
                  </a:xfrm>
                  <a:custGeom>
                    <a:avLst/>
                    <a:gdLst>
                      <a:gd name="txL" fmla="*/ 0 w 69"/>
                      <a:gd name="txT" fmla="*/ 0 h 33"/>
                      <a:gd name="txR" fmla="*/ 69 w 69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9" h="33">
                        <a:moveTo>
                          <a:pt x="69" y="15"/>
                        </a:moveTo>
                        <a:lnTo>
                          <a:pt x="69" y="12"/>
                        </a:lnTo>
                        <a:lnTo>
                          <a:pt x="66" y="4"/>
                        </a:lnTo>
                        <a:lnTo>
                          <a:pt x="59" y="0"/>
                        </a:lnTo>
                        <a:lnTo>
                          <a:pt x="29" y="6"/>
                        </a:lnTo>
                        <a:lnTo>
                          <a:pt x="15" y="12"/>
                        </a:lnTo>
                        <a:lnTo>
                          <a:pt x="2" y="23"/>
                        </a:lnTo>
                        <a:lnTo>
                          <a:pt x="0" y="27"/>
                        </a:lnTo>
                        <a:lnTo>
                          <a:pt x="0" y="31"/>
                        </a:lnTo>
                        <a:lnTo>
                          <a:pt x="17" y="33"/>
                        </a:lnTo>
                        <a:lnTo>
                          <a:pt x="34" y="30"/>
                        </a:lnTo>
                        <a:lnTo>
                          <a:pt x="51" y="24"/>
                        </a:lnTo>
                        <a:lnTo>
                          <a:pt x="69" y="15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41" name="Freeform 1698"/>
                  <p:cNvSpPr/>
                  <p:nvPr/>
                </p:nvSpPr>
                <p:spPr>
                  <a:xfrm>
                    <a:off x="193" y="134"/>
                    <a:ext cx="154" cy="262"/>
                  </a:xfrm>
                  <a:custGeom>
                    <a:avLst/>
                    <a:gdLst>
                      <a:gd name="txL" fmla="*/ 0 w 461"/>
                      <a:gd name="txT" fmla="*/ 0 h 787"/>
                      <a:gd name="txR" fmla="*/ 461 w 461"/>
                      <a:gd name="txB" fmla="*/ 787 h 7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61" h="787">
                        <a:moveTo>
                          <a:pt x="421" y="1"/>
                        </a:moveTo>
                        <a:lnTo>
                          <a:pt x="415" y="10"/>
                        </a:lnTo>
                        <a:lnTo>
                          <a:pt x="414" y="16"/>
                        </a:lnTo>
                        <a:lnTo>
                          <a:pt x="418" y="23"/>
                        </a:lnTo>
                        <a:lnTo>
                          <a:pt x="406" y="66"/>
                        </a:lnTo>
                        <a:lnTo>
                          <a:pt x="390" y="109"/>
                        </a:lnTo>
                        <a:lnTo>
                          <a:pt x="371" y="150"/>
                        </a:lnTo>
                        <a:lnTo>
                          <a:pt x="348" y="191"/>
                        </a:lnTo>
                        <a:lnTo>
                          <a:pt x="334" y="226"/>
                        </a:lnTo>
                        <a:lnTo>
                          <a:pt x="230" y="416"/>
                        </a:lnTo>
                        <a:lnTo>
                          <a:pt x="182" y="499"/>
                        </a:lnTo>
                        <a:lnTo>
                          <a:pt x="157" y="540"/>
                        </a:lnTo>
                        <a:lnTo>
                          <a:pt x="133" y="582"/>
                        </a:lnTo>
                        <a:lnTo>
                          <a:pt x="107" y="622"/>
                        </a:lnTo>
                        <a:lnTo>
                          <a:pt x="82" y="662"/>
                        </a:lnTo>
                        <a:lnTo>
                          <a:pt x="30" y="744"/>
                        </a:lnTo>
                        <a:lnTo>
                          <a:pt x="0" y="787"/>
                        </a:lnTo>
                        <a:lnTo>
                          <a:pt x="49" y="785"/>
                        </a:lnTo>
                        <a:lnTo>
                          <a:pt x="68" y="780"/>
                        </a:lnTo>
                        <a:lnTo>
                          <a:pt x="82" y="763"/>
                        </a:lnTo>
                        <a:lnTo>
                          <a:pt x="92" y="740"/>
                        </a:lnTo>
                        <a:lnTo>
                          <a:pt x="176" y="576"/>
                        </a:lnTo>
                        <a:lnTo>
                          <a:pt x="268" y="416"/>
                        </a:lnTo>
                        <a:lnTo>
                          <a:pt x="384" y="213"/>
                        </a:lnTo>
                        <a:lnTo>
                          <a:pt x="397" y="174"/>
                        </a:lnTo>
                        <a:lnTo>
                          <a:pt x="414" y="138"/>
                        </a:lnTo>
                        <a:lnTo>
                          <a:pt x="432" y="103"/>
                        </a:lnTo>
                        <a:lnTo>
                          <a:pt x="454" y="71"/>
                        </a:lnTo>
                        <a:lnTo>
                          <a:pt x="457" y="81"/>
                        </a:lnTo>
                        <a:lnTo>
                          <a:pt x="460" y="93"/>
                        </a:lnTo>
                        <a:lnTo>
                          <a:pt x="460" y="88"/>
                        </a:lnTo>
                        <a:lnTo>
                          <a:pt x="461" y="71"/>
                        </a:lnTo>
                        <a:lnTo>
                          <a:pt x="460" y="57"/>
                        </a:lnTo>
                        <a:lnTo>
                          <a:pt x="456" y="43"/>
                        </a:lnTo>
                        <a:lnTo>
                          <a:pt x="451" y="31"/>
                        </a:lnTo>
                        <a:lnTo>
                          <a:pt x="450" y="27"/>
                        </a:lnTo>
                        <a:lnTo>
                          <a:pt x="438" y="7"/>
                        </a:lnTo>
                        <a:lnTo>
                          <a:pt x="438" y="9"/>
                        </a:lnTo>
                        <a:lnTo>
                          <a:pt x="432" y="3"/>
                        </a:lnTo>
                        <a:lnTo>
                          <a:pt x="425" y="0"/>
                        </a:lnTo>
                        <a:lnTo>
                          <a:pt x="421" y="1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42" name="Freeform 1699"/>
                  <p:cNvSpPr/>
                  <p:nvPr/>
                </p:nvSpPr>
                <p:spPr>
                  <a:xfrm>
                    <a:off x="216" y="158"/>
                    <a:ext cx="131" cy="236"/>
                  </a:xfrm>
                  <a:custGeom>
                    <a:avLst/>
                    <a:gdLst>
                      <a:gd name="txL" fmla="*/ 0 w 392"/>
                      <a:gd name="txT" fmla="*/ 0 h 709"/>
                      <a:gd name="txR" fmla="*/ 392 w 392"/>
                      <a:gd name="txB" fmla="*/ 709 h 70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92" h="709">
                        <a:moveTo>
                          <a:pt x="392" y="22"/>
                        </a:moveTo>
                        <a:lnTo>
                          <a:pt x="389" y="10"/>
                        </a:lnTo>
                        <a:lnTo>
                          <a:pt x="386" y="0"/>
                        </a:lnTo>
                        <a:lnTo>
                          <a:pt x="364" y="32"/>
                        </a:lnTo>
                        <a:lnTo>
                          <a:pt x="346" y="67"/>
                        </a:lnTo>
                        <a:lnTo>
                          <a:pt x="329" y="103"/>
                        </a:lnTo>
                        <a:lnTo>
                          <a:pt x="316" y="142"/>
                        </a:lnTo>
                        <a:lnTo>
                          <a:pt x="200" y="345"/>
                        </a:lnTo>
                        <a:lnTo>
                          <a:pt x="108" y="505"/>
                        </a:lnTo>
                        <a:lnTo>
                          <a:pt x="24" y="669"/>
                        </a:lnTo>
                        <a:lnTo>
                          <a:pt x="14" y="692"/>
                        </a:lnTo>
                        <a:lnTo>
                          <a:pt x="0" y="709"/>
                        </a:lnTo>
                        <a:lnTo>
                          <a:pt x="52" y="687"/>
                        </a:lnTo>
                        <a:lnTo>
                          <a:pt x="106" y="583"/>
                        </a:lnTo>
                        <a:lnTo>
                          <a:pt x="164" y="481"/>
                        </a:lnTo>
                        <a:lnTo>
                          <a:pt x="213" y="396"/>
                        </a:lnTo>
                        <a:lnTo>
                          <a:pt x="225" y="372"/>
                        </a:lnTo>
                        <a:lnTo>
                          <a:pt x="231" y="360"/>
                        </a:lnTo>
                        <a:lnTo>
                          <a:pt x="238" y="349"/>
                        </a:lnTo>
                        <a:lnTo>
                          <a:pt x="264" y="303"/>
                        </a:lnTo>
                        <a:lnTo>
                          <a:pt x="288" y="257"/>
                        </a:lnTo>
                        <a:lnTo>
                          <a:pt x="314" y="211"/>
                        </a:lnTo>
                        <a:lnTo>
                          <a:pt x="378" y="74"/>
                        </a:lnTo>
                        <a:lnTo>
                          <a:pt x="377" y="64"/>
                        </a:lnTo>
                        <a:lnTo>
                          <a:pt x="381" y="55"/>
                        </a:lnTo>
                        <a:lnTo>
                          <a:pt x="389" y="40"/>
                        </a:lnTo>
                        <a:lnTo>
                          <a:pt x="392" y="22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43" name="Freeform 1700"/>
                  <p:cNvSpPr>
                    <a:spLocks noEditPoints="1"/>
                  </p:cNvSpPr>
                  <p:nvPr/>
                </p:nvSpPr>
                <p:spPr>
                  <a:xfrm>
                    <a:off x="17" y="335"/>
                    <a:ext cx="197" cy="223"/>
                  </a:xfrm>
                  <a:custGeom>
                    <a:avLst/>
                    <a:gdLst>
                      <a:gd name="txL" fmla="*/ 0 w 589"/>
                      <a:gd name="txT" fmla="*/ 0 h 668"/>
                      <a:gd name="txR" fmla="*/ 589 w 589"/>
                      <a:gd name="txB" fmla="*/ 668 h 66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89" h="668">
                        <a:moveTo>
                          <a:pt x="589" y="96"/>
                        </a:moveTo>
                        <a:lnTo>
                          <a:pt x="505" y="40"/>
                        </a:lnTo>
                        <a:lnTo>
                          <a:pt x="480" y="27"/>
                        </a:lnTo>
                        <a:lnTo>
                          <a:pt x="452" y="16"/>
                        </a:lnTo>
                        <a:lnTo>
                          <a:pt x="421" y="7"/>
                        </a:lnTo>
                        <a:lnTo>
                          <a:pt x="386" y="0"/>
                        </a:lnTo>
                        <a:lnTo>
                          <a:pt x="367" y="31"/>
                        </a:lnTo>
                        <a:lnTo>
                          <a:pt x="343" y="67"/>
                        </a:lnTo>
                        <a:lnTo>
                          <a:pt x="319" y="103"/>
                        </a:lnTo>
                        <a:lnTo>
                          <a:pt x="306" y="120"/>
                        </a:lnTo>
                        <a:lnTo>
                          <a:pt x="294" y="138"/>
                        </a:lnTo>
                        <a:lnTo>
                          <a:pt x="281" y="154"/>
                        </a:lnTo>
                        <a:lnTo>
                          <a:pt x="269" y="172"/>
                        </a:lnTo>
                        <a:lnTo>
                          <a:pt x="240" y="205"/>
                        </a:lnTo>
                        <a:lnTo>
                          <a:pt x="211" y="237"/>
                        </a:lnTo>
                        <a:lnTo>
                          <a:pt x="196" y="252"/>
                        </a:lnTo>
                        <a:lnTo>
                          <a:pt x="181" y="267"/>
                        </a:lnTo>
                        <a:lnTo>
                          <a:pt x="151" y="298"/>
                        </a:lnTo>
                        <a:lnTo>
                          <a:pt x="142" y="308"/>
                        </a:lnTo>
                        <a:lnTo>
                          <a:pt x="163" y="292"/>
                        </a:lnTo>
                        <a:lnTo>
                          <a:pt x="168" y="288"/>
                        </a:lnTo>
                        <a:lnTo>
                          <a:pt x="170" y="285"/>
                        </a:lnTo>
                        <a:lnTo>
                          <a:pt x="170" y="284"/>
                        </a:lnTo>
                        <a:lnTo>
                          <a:pt x="172" y="284"/>
                        </a:lnTo>
                        <a:lnTo>
                          <a:pt x="174" y="284"/>
                        </a:lnTo>
                        <a:lnTo>
                          <a:pt x="186" y="277"/>
                        </a:lnTo>
                        <a:lnTo>
                          <a:pt x="196" y="267"/>
                        </a:lnTo>
                        <a:lnTo>
                          <a:pt x="200" y="262"/>
                        </a:lnTo>
                        <a:lnTo>
                          <a:pt x="203" y="260"/>
                        </a:lnTo>
                        <a:lnTo>
                          <a:pt x="203" y="259"/>
                        </a:lnTo>
                        <a:lnTo>
                          <a:pt x="204" y="259"/>
                        </a:lnTo>
                        <a:lnTo>
                          <a:pt x="206" y="259"/>
                        </a:lnTo>
                        <a:lnTo>
                          <a:pt x="216" y="249"/>
                        </a:lnTo>
                        <a:lnTo>
                          <a:pt x="221" y="244"/>
                        </a:lnTo>
                        <a:lnTo>
                          <a:pt x="223" y="242"/>
                        </a:lnTo>
                        <a:lnTo>
                          <a:pt x="223" y="241"/>
                        </a:lnTo>
                        <a:lnTo>
                          <a:pt x="224" y="241"/>
                        </a:lnTo>
                        <a:lnTo>
                          <a:pt x="227" y="241"/>
                        </a:lnTo>
                        <a:lnTo>
                          <a:pt x="250" y="214"/>
                        </a:lnTo>
                        <a:lnTo>
                          <a:pt x="260" y="200"/>
                        </a:lnTo>
                        <a:lnTo>
                          <a:pt x="272" y="187"/>
                        </a:lnTo>
                        <a:lnTo>
                          <a:pt x="282" y="171"/>
                        </a:lnTo>
                        <a:lnTo>
                          <a:pt x="293" y="157"/>
                        </a:lnTo>
                        <a:lnTo>
                          <a:pt x="294" y="152"/>
                        </a:lnTo>
                        <a:lnTo>
                          <a:pt x="296" y="148"/>
                        </a:lnTo>
                        <a:lnTo>
                          <a:pt x="301" y="141"/>
                        </a:lnTo>
                        <a:lnTo>
                          <a:pt x="311" y="127"/>
                        </a:lnTo>
                        <a:lnTo>
                          <a:pt x="320" y="122"/>
                        </a:lnTo>
                        <a:lnTo>
                          <a:pt x="326" y="110"/>
                        </a:lnTo>
                        <a:lnTo>
                          <a:pt x="335" y="100"/>
                        </a:lnTo>
                        <a:lnTo>
                          <a:pt x="344" y="92"/>
                        </a:lnTo>
                        <a:lnTo>
                          <a:pt x="358" y="87"/>
                        </a:lnTo>
                        <a:lnTo>
                          <a:pt x="348" y="106"/>
                        </a:lnTo>
                        <a:lnTo>
                          <a:pt x="343" y="116"/>
                        </a:lnTo>
                        <a:lnTo>
                          <a:pt x="341" y="121"/>
                        </a:lnTo>
                        <a:lnTo>
                          <a:pt x="340" y="123"/>
                        </a:lnTo>
                        <a:lnTo>
                          <a:pt x="340" y="127"/>
                        </a:lnTo>
                        <a:lnTo>
                          <a:pt x="319" y="165"/>
                        </a:lnTo>
                        <a:lnTo>
                          <a:pt x="295" y="201"/>
                        </a:lnTo>
                        <a:lnTo>
                          <a:pt x="282" y="218"/>
                        </a:lnTo>
                        <a:lnTo>
                          <a:pt x="270" y="236"/>
                        </a:lnTo>
                        <a:lnTo>
                          <a:pt x="262" y="243"/>
                        </a:lnTo>
                        <a:lnTo>
                          <a:pt x="254" y="252"/>
                        </a:lnTo>
                        <a:lnTo>
                          <a:pt x="240" y="268"/>
                        </a:lnTo>
                        <a:lnTo>
                          <a:pt x="210" y="300"/>
                        </a:lnTo>
                        <a:lnTo>
                          <a:pt x="192" y="314"/>
                        </a:lnTo>
                        <a:lnTo>
                          <a:pt x="175" y="330"/>
                        </a:lnTo>
                        <a:lnTo>
                          <a:pt x="140" y="358"/>
                        </a:lnTo>
                        <a:lnTo>
                          <a:pt x="110" y="379"/>
                        </a:lnTo>
                        <a:lnTo>
                          <a:pt x="84" y="403"/>
                        </a:lnTo>
                        <a:lnTo>
                          <a:pt x="59" y="428"/>
                        </a:lnTo>
                        <a:lnTo>
                          <a:pt x="38" y="455"/>
                        </a:lnTo>
                        <a:lnTo>
                          <a:pt x="6" y="497"/>
                        </a:lnTo>
                        <a:lnTo>
                          <a:pt x="0" y="503"/>
                        </a:lnTo>
                        <a:lnTo>
                          <a:pt x="4" y="512"/>
                        </a:lnTo>
                        <a:lnTo>
                          <a:pt x="11" y="523"/>
                        </a:lnTo>
                        <a:lnTo>
                          <a:pt x="19" y="533"/>
                        </a:lnTo>
                        <a:lnTo>
                          <a:pt x="32" y="545"/>
                        </a:lnTo>
                        <a:lnTo>
                          <a:pt x="46" y="557"/>
                        </a:lnTo>
                        <a:lnTo>
                          <a:pt x="64" y="571"/>
                        </a:lnTo>
                        <a:lnTo>
                          <a:pt x="82" y="584"/>
                        </a:lnTo>
                        <a:lnTo>
                          <a:pt x="104" y="599"/>
                        </a:lnTo>
                        <a:lnTo>
                          <a:pt x="126" y="614"/>
                        </a:lnTo>
                        <a:lnTo>
                          <a:pt x="148" y="627"/>
                        </a:lnTo>
                        <a:lnTo>
                          <a:pt x="157" y="632"/>
                        </a:lnTo>
                        <a:lnTo>
                          <a:pt x="162" y="634"/>
                        </a:lnTo>
                        <a:lnTo>
                          <a:pt x="164" y="635"/>
                        </a:lnTo>
                        <a:lnTo>
                          <a:pt x="168" y="638"/>
                        </a:lnTo>
                        <a:lnTo>
                          <a:pt x="187" y="647"/>
                        </a:lnTo>
                        <a:lnTo>
                          <a:pt x="204" y="655"/>
                        </a:lnTo>
                        <a:lnTo>
                          <a:pt x="221" y="661"/>
                        </a:lnTo>
                        <a:lnTo>
                          <a:pt x="235" y="664"/>
                        </a:lnTo>
                        <a:lnTo>
                          <a:pt x="250" y="668"/>
                        </a:lnTo>
                        <a:lnTo>
                          <a:pt x="260" y="668"/>
                        </a:lnTo>
                        <a:lnTo>
                          <a:pt x="271" y="668"/>
                        </a:lnTo>
                        <a:lnTo>
                          <a:pt x="271" y="667"/>
                        </a:lnTo>
                        <a:lnTo>
                          <a:pt x="272" y="667"/>
                        </a:lnTo>
                        <a:lnTo>
                          <a:pt x="275" y="667"/>
                        </a:lnTo>
                        <a:lnTo>
                          <a:pt x="280" y="667"/>
                        </a:lnTo>
                        <a:lnTo>
                          <a:pt x="287" y="665"/>
                        </a:lnTo>
                        <a:lnTo>
                          <a:pt x="292" y="661"/>
                        </a:lnTo>
                        <a:lnTo>
                          <a:pt x="296" y="657"/>
                        </a:lnTo>
                        <a:lnTo>
                          <a:pt x="299" y="651"/>
                        </a:lnTo>
                        <a:lnTo>
                          <a:pt x="301" y="645"/>
                        </a:lnTo>
                        <a:lnTo>
                          <a:pt x="319" y="599"/>
                        </a:lnTo>
                        <a:lnTo>
                          <a:pt x="338" y="557"/>
                        </a:lnTo>
                        <a:lnTo>
                          <a:pt x="356" y="517"/>
                        </a:lnTo>
                        <a:lnTo>
                          <a:pt x="374" y="479"/>
                        </a:lnTo>
                        <a:lnTo>
                          <a:pt x="390" y="442"/>
                        </a:lnTo>
                        <a:lnTo>
                          <a:pt x="407" y="410"/>
                        </a:lnTo>
                        <a:lnTo>
                          <a:pt x="421" y="378"/>
                        </a:lnTo>
                        <a:lnTo>
                          <a:pt x="437" y="349"/>
                        </a:lnTo>
                        <a:lnTo>
                          <a:pt x="457" y="304"/>
                        </a:lnTo>
                        <a:lnTo>
                          <a:pt x="479" y="265"/>
                        </a:lnTo>
                        <a:lnTo>
                          <a:pt x="524" y="192"/>
                        </a:lnTo>
                        <a:lnTo>
                          <a:pt x="589" y="96"/>
                        </a:lnTo>
                        <a:close/>
                        <a:moveTo>
                          <a:pt x="516" y="97"/>
                        </a:moveTo>
                        <a:lnTo>
                          <a:pt x="520" y="106"/>
                        </a:lnTo>
                        <a:lnTo>
                          <a:pt x="503" y="120"/>
                        </a:lnTo>
                        <a:lnTo>
                          <a:pt x="487" y="132"/>
                        </a:lnTo>
                        <a:lnTo>
                          <a:pt x="470" y="142"/>
                        </a:lnTo>
                        <a:lnTo>
                          <a:pt x="454" y="152"/>
                        </a:lnTo>
                        <a:lnTo>
                          <a:pt x="451" y="148"/>
                        </a:lnTo>
                        <a:lnTo>
                          <a:pt x="450" y="146"/>
                        </a:lnTo>
                        <a:lnTo>
                          <a:pt x="462" y="129"/>
                        </a:lnTo>
                        <a:lnTo>
                          <a:pt x="476" y="116"/>
                        </a:lnTo>
                        <a:lnTo>
                          <a:pt x="492" y="103"/>
                        </a:lnTo>
                        <a:lnTo>
                          <a:pt x="510" y="94"/>
                        </a:lnTo>
                        <a:lnTo>
                          <a:pt x="511" y="94"/>
                        </a:lnTo>
                        <a:lnTo>
                          <a:pt x="514" y="96"/>
                        </a:lnTo>
                        <a:lnTo>
                          <a:pt x="516" y="97"/>
                        </a:lnTo>
                        <a:close/>
                        <a:moveTo>
                          <a:pt x="376" y="144"/>
                        </a:moveTo>
                        <a:lnTo>
                          <a:pt x="374" y="145"/>
                        </a:lnTo>
                        <a:lnTo>
                          <a:pt x="365" y="151"/>
                        </a:lnTo>
                        <a:lnTo>
                          <a:pt x="356" y="154"/>
                        </a:lnTo>
                        <a:lnTo>
                          <a:pt x="349" y="154"/>
                        </a:lnTo>
                        <a:lnTo>
                          <a:pt x="342" y="152"/>
                        </a:lnTo>
                        <a:lnTo>
                          <a:pt x="352" y="138"/>
                        </a:lnTo>
                        <a:lnTo>
                          <a:pt x="364" y="126"/>
                        </a:lnTo>
                        <a:lnTo>
                          <a:pt x="391" y="105"/>
                        </a:lnTo>
                        <a:lnTo>
                          <a:pt x="392" y="105"/>
                        </a:lnTo>
                        <a:lnTo>
                          <a:pt x="390" y="115"/>
                        </a:lnTo>
                        <a:lnTo>
                          <a:pt x="386" y="124"/>
                        </a:lnTo>
                        <a:lnTo>
                          <a:pt x="382" y="134"/>
                        </a:lnTo>
                        <a:lnTo>
                          <a:pt x="376" y="144"/>
                        </a:lnTo>
                        <a:close/>
                        <a:moveTo>
                          <a:pt x="306" y="254"/>
                        </a:moveTo>
                        <a:lnTo>
                          <a:pt x="314" y="259"/>
                        </a:lnTo>
                        <a:lnTo>
                          <a:pt x="316" y="270"/>
                        </a:lnTo>
                        <a:lnTo>
                          <a:pt x="320" y="282"/>
                        </a:lnTo>
                        <a:lnTo>
                          <a:pt x="334" y="303"/>
                        </a:lnTo>
                        <a:lnTo>
                          <a:pt x="334" y="308"/>
                        </a:lnTo>
                        <a:lnTo>
                          <a:pt x="331" y="308"/>
                        </a:lnTo>
                        <a:lnTo>
                          <a:pt x="330" y="308"/>
                        </a:lnTo>
                        <a:lnTo>
                          <a:pt x="330" y="309"/>
                        </a:lnTo>
                        <a:lnTo>
                          <a:pt x="328" y="312"/>
                        </a:lnTo>
                        <a:lnTo>
                          <a:pt x="323" y="312"/>
                        </a:lnTo>
                        <a:lnTo>
                          <a:pt x="308" y="300"/>
                        </a:lnTo>
                        <a:lnTo>
                          <a:pt x="300" y="288"/>
                        </a:lnTo>
                        <a:lnTo>
                          <a:pt x="296" y="273"/>
                        </a:lnTo>
                        <a:lnTo>
                          <a:pt x="299" y="259"/>
                        </a:lnTo>
                        <a:lnTo>
                          <a:pt x="300" y="256"/>
                        </a:lnTo>
                        <a:lnTo>
                          <a:pt x="304" y="255"/>
                        </a:lnTo>
                        <a:lnTo>
                          <a:pt x="306" y="254"/>
                        </a:lnTo>
                        <a:close/>
                        <a:moveTo>
                          <a:pt x="200" y="392"/>
                        </a:moveTo>
                        <a:lnTo>
                          <a:pt x="186" y="399"/>
                        </a:lnTo>
                        <a:lnTo>
                          <a:pt x="179" y="400"/>
                        </a:lnTo>
                        <a:lnTo>
                          <a:pt x="175" y="400"/>
                        </a:lnTo>
                        <a:lnTo>
                          <a:pt x="173" y="402"/>
                        </a:lnTo>
                        <a:lnTo>
                          <a:pt x="169" y="394"/>
                        </a:lnTo>
                        <a:lnTo>
                          <a:pt x="168" y="392"/>
                        </a:lnTo>
                        <a:lnTo>
                          <a:pt x="178" y="378"/>
                        </a:lnTo>
                        <a:lnTo>
                          <a:pt x="191" y="367"/>
                        </a:lnTo>
                        <a:lnTo>
                          <a:pt x="204" y="356"/>
                        </a:lnTo>
                        <a:lnTo>
                          <a:pt x="220" y="349"/>
                        </a:lnTo>
                        <a:lnTo>
                          <a:pt x="222" y="358"/>
                        </a:lnTo>
                        <a:lnTo>
                          <a:pt x="220" y="369"/>
                        </a:lnTo>
                        <a:lnTo>
                          <a:pt x="212" y="380"/>
                        </a:lnTo>
                        <a:lnTo>
                          <a:pt x="200" y="392"/>
                        </a:lnTo>
                        <a:close/>
                        <a:moveTo>
                          <a:pt x="134" y="572"/>
                        </a:moveTo>
                        <a:lnTo>
                          <a:pt x="134" y="568"/>
                        </a:lnTo>
                        <a:lnTo>
                          <a:pt x="137" y="565"/>
                        </a:lnTo>
                        <a:lnTo>
                          <a:pt x="155" y="556"/>
                        </a:lnTo>
                        <a:lnTo>
                          <a:pt x="174" y="550"/>
                        </a:lnTo>
                        <a:lnTo>
                          <a:pt x="193" y="547"/>
                        </a:lnTo>
                        <a:lnTo>
                          <a:pt x="214" y="548"/>
                        </a:lnTo>
                        <a:lnTo>
                          <a:pt x="218" y="549"/>
                        </a:lnTo>
                        <a:lnTo>
                          <a:pt x="222" y="555"/>
                        </a:lnTo>
                        <a:lnTo>
                          <a:pt x="222" y="557"/>
                        </a:lnTo>
                        <a:lnTo>
                          <a:pt x="221" y="563"/>
                        </a:lnTo>
                        <a:lnTo>
                          <a:pt x="217" y="566"/>
                        </a:lnTo>
                        <a:lnTo>
                          <a:pt x="194" y="569"/>
                        </a:lnTo>
                        <a:lnTo>
                          <a:pt x="174" y="573"/>
                        </a:lnTo>
                        <a:lnTo>
                          <a:pt x="154" y="573"/>
                        </a:lnTo>
                        <a:lnTo>
                          <a:pt x="134" y="572"/>
                        </a:lnTo>
                        <a:close/>
                        <a:moveTo>
                          <a:pt x="252" y="632"/>
                        </a:moveTo>
                        <a:lnTo>
                          <a:pt x="248" y="634"/>
                        </a:lnTo>
                        <a:lnTo>
                          <a:pt x="246" y="635"/>
                        </a:lnTo>
                        <a:lnTo>
                          <a:pt x="242" y="635"/>
                        </a:lnTo>
                        <a:lnTo>
                          <a:pt x="239" y="635"/>
                        </a:lnTo>
                        <a:lnTo>
                          <a:pt x="235" y="632"/>
                        </a:lnTo>
                        <a:lnTo>
                          <a:pt x="236" y="628"/>
                        </a:lnTo>
                        <a:lnTo>
                          <a:pt x="236" y="626"/>
                        </a:lnTo>
                        <a:lnTo>
                          <a:pt x="271" y="553"/>
                        </a:lnTo>
                        <a:lnTo>
                          <a:pt x="310" y="484"/>
                        </a:lnTo>
                        <a:lnTo>
                          <a:pt x="352" y="418"/>
                        </a:lnTo>
                        <a:lnTo>
                          <a:pt x="398" y="355"/>
                        </a:lnTo>
                        <a:lnTo>
                          <a:pt x="252" y="632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44" name="Freeform 1701"/>
                  <p:cNvSpPr/>
                  <p:nvPr/>
                </p:nvSpPr>
                <p:spPr>
                  <a:xfrm>
                    <a:off x="167" y="367"/>
                    <a:ext cx="24" cy="19"/>
                  </a:xfrm>
                  <a:custGeom>
                    <a:avLst/>
                    <a:gdLst>
                      <a:gd name="txL" fmla="*/ 0 w 70"/>
                      <a:gd name="txT" fmla="*/ 0 h 58"/>
                      <a:gd name="txR" fmla="*/ 70 w 70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0" h="58">
                        <a:moveTo>
                          <a:pt x="70" y="12"/>
                        </a:moveTo>
                        <a:lnTo>
                          <a:pt x="66" y="3"/>
                        </a:lnTo>
                        <a:lnTo>
                          <a:pt x="64" y="2"/>
                        </a:lnTo>
                        <a:lnTo>
                          <a:pt x="61" y="0"/>
                        </a:lnTo>
                        <a:lnTo>
                          <a:pt x="60" y="0"/>
                        </a:lnTo>
                        <a:lnTo>
                          <a:pt x="42" y="9"/>
                        </a:lnTo>
                        <a:lnTo>
                          <a:pt x="26" y="22"/>
                        </a:lnTo>
                        <a:lnTo>
                          <a:pt x="12" y="35"/>
                        </a:lnTo>
                        <a:lnTo>
                          <a:pt x="0" y="52"/>
                        </a:lnTo>
                        <a:lnTo>
                          <a:pt x="1" y="54"/>
                        </a:lnTo>
                        <a:lnTo>
                          <a:pt x="4" y="58"/>
                        </a:lnTo>
                        <a:lnTo>
                          <a:pt x="20" y="48"/>
                        </a:lnTo>
                        <a:lnTo>
                          <a:pt x="37" y="38"/>
                        </a:lnTo>
                        <a:lnTo>
                          <a:pt x="53" y="26"/>
                        </a:lnTo>
                        <a:lnTo>
                          <a:pt x="70" y="12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45" name="Freeform 1702"/>
                  <p:cNvSpPr/>
                  <p:nvPr/>
                </p:nvSpPr>
                <p:spPr>
                  <a:xfrm>
                    <a:off x="131" y="370"/>
                    <a:ext cx="17" cy="17"/>
                  </a:xfrm>
                  <a:custGeom>
                    <a:avLst/>
                    <a:gdLst>
                      <a:gd name="txL" fmla="*/ 0 w 50"/>
                      <a:gd name="txT" fmla="*/ 0 h 49"/>
                      <a:gd name="txR" fmla="*/ 50 w 50"/>
                      <a:gd name="txB" fmla="*/ 49 h 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" h="49">
                        <a:moveTo>
                          <a:pt x="32" y="40"/>
                        </a:moveTo>
                        <a:lnTo>
                          <a:pt x="34" y="39"/>
                        </a:lnTo>
                        <a:lnTo>
                          <a:pt x="40" y="29"/>
                        </a:lnTo>
                        <a:lnTo>
                          <a:pt x="44" y="19"/>
                        </a:lnTo>
                        <a:lnTo>
                          <a:pt x="48" y="10"/>
                        </a:lnTo>
                        <a:lnTo>
                          <a:pt x="50" y="0"/>
                        </a:lnTo>
                        <a:lnTo>
                          <a:pt x="49" y="0"/>
                        </a:lnTo>
                        <a:lnTo>
                          <a:pt x="22" y="21"/>
                        </a:lnTo>
                        <a:lnTo>
                          <a:pt x="10" y="33"/>
                        </a:lnTo>
                        <a:lnTo>
                          <a:pt x="0" y="47"/>
                        </a:lnTo>
                        <a:lnTo>
                          <a:pt x="7" y="49"/>
                        </a:lnTo>
                        <a:lnTo>
                          <a:pt x="14" y="49"/>
                        </a:lnTo>
                        <a:lnTo>
                          <a:pt x="23" y="46"/>
                        </a:lnTo>
                        <a:lnTo>
                          <a:pt x="32" y="40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46" name="Freeform 1703"/>
                  <p:cNvSpPr/>
                  <p:nvPr/>
                </p:nvSpPr>
                <p:spPr>
                  <a:xfrm>
                    <a:off x="116" y="420"/>
                    <a:ext cx="13" cy="19"/>
                  </a:xfrm>
                  <a:custGeom>
                    <a:avLst/>
                    <a:gdLst>
                      <a:gd name="txL" fmla="*/ 0 w 38"/>
                      <a:gd name="txT" fmla="*/ 0 h 58"/>
                      <a:gd name="txR" fmla="*/ 38 w 38"/>
                      <a:gd name="txB" fmla="*/ 58 h 5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8" h="58">
                        <a:moveTo>
                          <a:pt x="18" y="5"/>
                        </a:moveTo>
                        <a:lnTo>
                          <a:pt x="10" y="0"/>
                        </a:lnTo>
                        <a:lnTo>
                          <a:pt x="8" y="1"/>
                        </a:lnTo>
                        <a:lnTo>
                          <a:pt x="4" y="2"/>
                        </a:lnTo>
                        <a:lnTo>
                          <a:pt x="3" y="5"/>
                        </a:lnTo>
                        <a:lnTo>
                          <a:pt x="0" y="19"/>
                        </a:lnTo>
                        <a:lnTo>
                          <a:pt x="4" y="34"/>
                        </a:lnTo>
                        <a:lnTo>
                          <a:pt x="12" y="46"/>
                        </a:lnTo>
                        <a:lnTo>
                          <a:pt x="27" y="58"/>
                        </a:lnTo>
                        <a:lnTo>
                          <a:pt x="32" y="58"/>
                        </a:lnTo>
                        <a:lnTo>
                          <a:pt x="34" y="55"/>
                        </a:lnTo>
                        <a:lnTo>
                          <a:pt x="34" y="54"/>
                        </a:lnTo>
                        <a:lnTo>
                          <a:pt x="35" y="54"/>
                        </a:lnTo>
                        <a:lnTo>
                          <a:pt x="38" y="54"/>
                        </a:lnTo>
                        <a:lnTo>
                          <a:pt x="38" y="49"/>
                        </a:lnTo>
                        <a:lnTo>
                          <a:pt x="24" y="28"/>
                        </a:lnTo>
                        <a:lnTo>
                          <a:pt x="20" y="16"/>
                        </a:lnTo>
                        <a:lnTo>
                          <a:pt x="18" y="5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47" name="Freeform 1704"/>
                  <p:cNvSpPr/>
                  <p:nvPr/>
                </p:nvSpPr>
                <p:spPr>
                  <a:xfrm>
                    <a:off x="73" y="452"/>
                    <a:ext cx="18" cy="17"/>
                  </a:xfrm>
                  <a:custGeom>
                    <a:avLst/>
                    <a:gdLst>
                      <a:gd name="txL" fmla="*/ 0 w 54"/>
                      <a:gd name="txT" fmla="*/ 0 h 53"/>
                      <a:gd name="txR" fmla="*/ 54 w 54"/>
                      <a:gd name="txB" fmla="*/ 53 h 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" h="53">
                        <a:moveTo>
                          <a:pt x="5" y="53"/>
                        </a:moveTo>
                        <a:lnTo>
                          <a:pt x="7" y="51"/>
                        </a:lnTo>
                        <a:lnTo>
                          <a:pt x="11" y="51"/>
                        </a:lnTo>
                        <a:lnTo>
                          <a:pt x="18" y="50"/>
                        </a:lnTo>
                        <a:lnTo>
                          <a:pt x="32" y="43"/>
                        </a:lnTo>
                        <a:lnTo>
                          <a:pt x="44" y="31"/>
                        </a:lnTo>
                        <a:lnTo>
                          <a:pt x="52" y="20"/>
                        </a:lnTo>
                        <a:lnTo>
                          <a:pt x="54" y="9"/>
                        </a:lnTo>
                        <a:lnTo>
                          <a:pt x="52" y="0"/>
                        </a:lnTo>
                        <a:lnTo>
                          <a:pt x="36" y="7"/>
                        </a:lnTo>
                        <a:lnTo>
                          <a:pt x="23" y="18"/>
                        </a:lnTo>
                        <a:lnTo>
                          <a:pt x="10" y="29"/>
                        </a:lnTo>
                        <a:lnTo>
                          <a:pt x="0" y="43"/>
                        </a:lnTo>
                        <a:lnTo>
                          <a:pt x="1" y="45"/>
                        </a:lnTo>
                        <a:lnTo>
                          <a:pt x="5" y="53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48" name="Freeform 1705"/>
                  <p:cNvSpPr/>
                  <p:nvPr/>
                </p:nvSpPr>
                <p:spPr>
                  <a:xfrm>
                    <a:off x="62" y="518"/>
                    <a:ext cx="29" cy="8"/>
                  </a:xfrm>
                  <a:custGeom>
                    <a:avLst/>
                    <a:gdLst>
                      <a:gd name="txL" fmla="*/ 0 w 88"/>
                      <a:gd name="txT" fmla="*/ 0 h 26"/>
                      <a:gd name="txR" fmla="*/ 88 w 88"/>
                      <a:gd name="txB" fmla="*/ 26 h 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8" h="26">
                        <a:moveTo>
                          <a:pt x="0" y="21"/>
                        </a:moveTo>
                        <a:lnTo>
                          <a:pt x="0" y="25"/>
                        </a:lnTo>
                        <a:lnTo>
                          <a:pt x="20" y="26"/>
                        </a:lnTo>
                        <a:lnTo>
                          <a:pt x="40" y="26"/>
                        </a:lnTo>
                        <a:lnTo>
                          <a:pt x="60" y="22"/>
                        </a:lnTo>
                        <a:lnTo>
                          <a:pt x="83" y="19"/>
                        </a:lnTo>
                        <a:lnTo>
                          <a:pt x="87" y="16"/>
                        </a:lnTo>
                        <a:lnTo>
                          <a:pt x="88" y="10"/>
                        </a:lnTo>
                        <a:lnTo>
                          <a:pt x="88" y="8"/>
                        </a:lnTo>
                        <a:lnTo>
                          <a:pt x="84" y="2"/>
                        </a:lnTo>
                        <a:lnTo>
                          <a:pt x="80" y="1"/>
                        </a:lnTo>
                        <a:lnTo>
                          <a:pt x="59" y="0"/>
                        </a:lnTo>
                        <a:lnTo>
                          <a:pt x="40" y="3"/>
                        </a:lnTo>
                        <a:lnTo>
                          <a:pt x="21" y="9"/>
                        </a:lnTo>
                        <a:lnTo>
                          <a:pt x="3" y="18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49" name="Freeform 1706"/>
                  <p:cNvSpPr/>
                  <p:nvPr/>
                </p:nvSpPr>
                <p:spPr>
                  <a:xfrm>
                    <a:off x="96" y="454"/>
                    <a:ext cx="54" cy="93"/>
                  </a:xfrm>
                  <a:custGeom>
                    <a:avLst/>
                    <a:gdLst>
                      <a:gd name="txL" fmla="*/ 0 w 163"/>
                      <a:gd name="txT" fmla="*/ 0 h 280"/>
                      <a:gd name="txR" fmla="*/ 163 w 163"/>
                      <a:gd name="txB" fmla="*/ 280 h 2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3" h="280">
                        <a:moveTo>
                          <a:pt x="4" y="280"/>
                        </a:moveTo>
                        <a:lnTo>
                          <a:pt x="7" y="280"/>
                        </a:lnTo>
                        <a:lnTo>
                          <a:pt x="11" y="280"/>
                        </a:lnTo>
                        <a:lnTo>
                          <a:pt x="13" y="279"/>
                        </a:lnTo>
                        <a:lnTo>
                          <a:pt x="17" y="277"/>
                        </a:lnTo>
                        <a:lnTo>
                          <a:pt x="163" y="0"/>
                        </a:lnTo>
                        <a:lnTo>
                          <a:pt x="117" y="63"/>
                        </a:lnTo>
                        <a:lnTo>
                          <a:pt x="75" y="129"/>
                        </a:lnTo>
                        <a:lnTo>
                          <a:pt x="36" y="198"/>
                        </a:lnTo>
                        <a:lnTo>
                          <a:pt x="1" y="271"/>
                        </a:lnTo>
                        <a:lnTo>
                          <a:pt x="1" y="273"/>
                        </a:lnTo>
                        <a:lnTo>
                          <a:pt x="0" y="277"/>
                        </a:lnTo>
                        <a:lnTo>
                          <a:pt x="4" y="280"/>
                        </a:lnTo>
                        <a:close/>
                      </a:path>
                    </a:pathLst>
                  </a:custGeom>
                  <a:solidFill>
                    <a:srgbClr val="C743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50" name="Freeform 1707"/>
                  <p:cNvSpPr/>
                  <p:nvPr/>
                </p:nvSpPr>
                <p:spPr>
                  <a:xfrm>
                    <a:off x="13" y="364"/>
                    <a:ext cx="214" cy="210"/>
                  </a:xfrm>
                  <a:custGeom>
                    <a:avLst/>
                    <a:gdLst>
                      <a:gd name="txL" fmla="*/ 0 w 642"/>
                      <a:gd name="txT" fmla="*/ 0 h 629"/>
                      <a:gd name="txR" fmla="*/ 642 w 642"/>
                      <a:gd name="txB" fmla="*/ 629 h 6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2" h="629">
                        <a:moveTo>
                          <a:pt x="642" y="36"/>
                        </a:moveTo>
                        <a:lnTo>
                          <a:pt x="603" y="9"/>
                        </a:lnTo>
                        <a:lnTo>
                          <a:pt x="538" y="105"/>
                        </a:lnTo>
                        <a:lnTo>
                          <a:pt x="493" y="178"/>
                        </a:lnTo>
                        <a:lnTo>
                          <a:pt x="471" y="217"/>
                        </a:lnTo>
                        <a:lnTo>
                          <a:pt x="451" y="262"/>
                        </a:lnTo>
                        <a:lnTo>
                          <a:pt x="435" y="291"/>
                        </a:lnTo>
                        <a:lnTo>
                          <a:pt x="421" y="323"/>
                        </a:lnTo>
                        <a:lnTo>
                          <a:pt x="404" y="355"/>
                        </a:lnTo>
                        <a:lnTo>
                          <a:pt x="388" y="392"/>
                        </a:lnTo>
                        <a:lnTo>
                          <a:pt x="370" y="430"/>
                        </a:lnTo>
                        <a:lnTo>
                          <a:pt x="352" y="470"/>
                        </a:lnTo>
                        <a:lnTo>
                          <a:pt x="333" y="512"/>
                        </a:lnTo>
                        <a:lnTo>
                          <a:pt x="315" y="558"/>
                        </a:lnTo>
                        <a:lnTo>
                          <a:pt x="313" y="564"/>
                        </a:lnTo>
                        <a:lnTo>
                          <a:pt x="310" y="570"/>
                        </a:lnTo>
                        <a:lnTo>
                          <a:pt x="306" y="574"/>
                        </a:lnTo>
                        <a:lnTo>
                          <a:pt x="301" y="578"/>
                        </a:lnTo>
                        <a:lnTo>
                          <a:pt x="294" y="580"/>
                        </a:lnTo>
                        <a:lnTo>
                          <a:pt x="289" y="580"/>
                        </a:lnTo>
                        <a:lnTo>
                          <a:pt x="286" y="580"/>
                        </a:lnTo>
                        <a:lnTo>
                          <a:pt x="285" y="580"/>
                        </a:lnTo>
                        <a:lnTo>
                          <a:pt x="285" y="581"/>
                        </a:lnTo>
                        <a:lnTo>
                          <a:pt x="274" y="581"/>
                        </a:lnTo>
                        <a:lnTo>
                          <a:pt x="264" y="581"/>
                        </a:lnTo>
                        <a:lnTo>
                          <a:pt x="249" y="577"/>
                        </a:lnTo>
                        <a:lnTo>
                          <a:pt x="235" y="574"/>
                        </a:lnTo>
                        <a:lnTo>
                          <a:pt x="218" y="568"/>
                        </a:lnTo>
                        <a:lnTo>
                          <a:pt x="201" y="560"/>
                        </a:lnTo>
                        <a:lnTo>
                          <a:pt x="182" y="551"/>
                        </a:lnTo>
                        <a:lnTo>
                          <a:pt x="178" y="548"/>
                        </a:lnTo>
                        <a:lnTo>
                          <a:pt x="176" y="547"/>
                        </a:lnTo>
                        <a:lnTo>
                          <a:pt x="171" y="545"/>
                        </a:lnTo>
                        <a:lnTo>
                          <a:pt x="162" y="540"/>
                        </a:lnTo>
                        <a:lnTo>
                          <a:pt x="140" y="527"/>
                        </a:lnTo>
                        <a:lnTo>
                          <a:pt x="118" y="512"/>
                        </a:lnTo>
                        <a:lnTo>
                          <a:pt x="96" y="497"/>
                        </a:lnTo>
                        <a:lnTo>
                          <a:pt x="78" y="484"/>
                        </a:lnTo>
                        <a:lnTo>
                          <a:pt x="60" y="470"/>
                        </a:lnTo>
                        <a:lnTo>
                          <a:pt x="46" y="458"/>
                        </a:lnTo>
                        <a:lnTo>
                          <a:pt x="33" y="446"/>
                        </a:lnTo>
                        <a:lnTo>
                          <a:pt x="25" y="436"/>
                        </a:lnTo>
                        <a:lnTo>
                          <a:pt x="18" y="425"/>
                        </a:lnTo>
                        <a:lnTo>
                          <a:pt x="14" y="416"/>
                        </a:lnTo>
                        <a:lnTo>
                          <a:pt x="20" y="410"/>
                        </a:lnTo>
                        <a:lnTo>
                          <a:pt x="52" y="368"/>
                        </a:lnTo>
                        <a:lnTo>
                          <a:pt x="73" y="341"/>
                        </a:lnTo>
                        <a:lnTo>
                          <a:pt x="98" y="316"/>
                        </a:lnTo>
                        <a:lnTo>
                          <a:pt x="124" y="292"/>
                        </a:lnTo>
                        <a:lnTo>
                          <a:pt x="154" y="271"/>
                        </a:lnTo>
                        <a:lnTo>
                          <a:pt x="189" y="243"/>
                        </a:lnTo>
                        <a:lnTo>
                          <a:pt x="206" y="227"/>
                        </a:lnTo>
                        <a:lnTo>
                          <a:pt x="224" y="213"/>
                        </a:lnTo>
                        <a:lnTo>
                          <a:pt x="254" y="181"/>
                        </a:lnTo>
                        <a:lnTo>
                          <a:pt x="268" y="165"/>
                        </a:lnTo>
                        <a:lnTo>
                          <a:pt x="276" y="156"/>
                        </a:lnTo>
                        <a:lnTo>
                          <a:pt x="284" y="149"/>
                        </a:lnTo>
                        <a:lnTo>
                          <a:pt x="296" y="131"/>
                        </a:lnTo>
                        <a:lnTo>
                          <a:pt x="309" y="114"/>
                        </a:lnTo>
                        <a:lnTo>
                          <a:pt x="333" y="78"/>
                        </a:lnTo>
                        <a:lnTo>
                          <a:pt x="354" y="40"/>
                        </a:lnTo>
                        <a:lnTo>
                          <a:pt x="354" y="36"/>
                        </a:lnTo>
                        <a:lnTo>
                          <a:pt x="355" y="34"/>
                        </a:lnTo>
                        <a:lnTo>
                          <a:pt x="357" y="29"/>
                        </a:lnTo>
                        <a:lnTo>
                          <a:pt x="362" y="19"/>
                        </a:lnTo>
                        <a:lnTo>
                          <a:pt x="372" y="0"/>
                        </a:lnTo>
                        <a:lnTo>
                          <a:pt x="358" y="5"/>
                        </a:lnTo>
                        <a:lnTo>
                          <a:pt x="349" y="13"/>
                        </a:lnTo>
                        <a:lnTo>
                          <a:pt x="340" y="23"/>
                        </a:lnTo>
                        <a:lnTo>
                          <a:pt x="334" y="35"/>
                        </a:lnTo>
                        <a:lnTo>
                          <a:pt x="325" y="40"/>
                        </a:lnTo>
                        <a:lnTo>
                          <a:pt x="315" y="54"/>
                        </a:lnTo>
                        <a:lnTo>
                          <a:pt x="310" y="61"/>
                        </a:lnTo>
                        <a:lnTo>
                          <a:pt x="308" y="65"/>
                        </a:lnTo>
                        <a:lnTo>
                          <a:pt x="307" y="70"/>
                        </a:lnTo>
                        <a:lnTo>
                          <a:pt x="296" y="84"/>
                        </a:lnTo>
                        <a:lnTo>
                          <a:pt x="286" y="100"/>
                        </a:lnTo>
                        <a:lnTo>
                          <a:pt x="274" y="113"/>
                        </a:lnTo>
                        <a:lnTo>
                          <a:pt x="264" y="127"/>
                        </a:lnTo>
                        <a:lnTo>
                          <a:pt x="241" y="154"/>
                        </a:lnTo>
                        <a:lnTo>
                          <a:pt x="238" y="154"/>
                        </a:lnTo>
                        <a:lnTo>
                          <a:pt x="237" y="154"/>
                        </a:lnTo>
                        <a:lnTo>
                          <a:pt x="237" y="155"/>
                        </a:lnTo>
                        <a:lnTo>
                          <a:pt x="235" y="157"/>
                        </a:lnTo>
                        <a:lnTo>
                          <a:pt x="230" y="162"/>
                        </a:lnTo>
                        <a:lnTo>
                          <a:pt x="220" y="172"/>
                        </a:lnTo>
                        <a:lnTo>
                          <a:pt x="218" y="172"/>
                        </a:lnTo>
                        <a:lnTo>
                          <a:pt x="217" y="172"/>
                        </a:lnTo>
                        <a:lnTo>
                          <a:pt x="217" y="173"/>
                        </a:lnTo>
                        <a:lnTo>
                          <a:pt x="214" y="175"/>
                        </a:lnTo>
                        <a:lnTo>
                          <a:pt x="210" y="180"/>
                        </a:lnTo>
                        <a:lnTo>
                          <a:pt x="200" y="190"/>
                        </a:lnTo>
                        <a:lnTo>
                          <a:pt x="188" y="197"/>
                        </a:lnTo>
                        <a:lnTo>
                          <a:pt x="186" y="197"/>
                        </a:lnTo>
                        <a:lnTo>
                          <a:pt x="184" y="197"/>
                        </a:lnTo>
                        <a:lnTo>
                          <a:pt x="184" y="198"/>
                        </a:lnTo>
                        <a:lnTo>
                          <a:pt x="182" y="201"/>
                        </a:lnTo>
                        <a:lnTo>
                          <a:pt x="177" y="205"/>
                        </a:lnTo>
                        <a:lnTo>
                          <a:pt x="156" y="221"/>
                        </a:lnTo>
                        <a:lnTo>
                          <a:pt x="46" y="304"/>
                        </a:lnTo>
                        <a:lnTo>
                          <a:pt x="44" y="306"/>
                        </a:lnTo>
                        <a:lnTo>
                          <a:pt x="48" y="305"/>
                        </a:lnTo>
                        <a:lnTo>
                          <a:pt x="50" y="310"/>
                        </a:lnTo>
                        <a:lnTo>
                          <a:pt x="51" y="317"/>
                        </a:lnTo>
                        <a:lnTo>
                          <a:pt x="48" y="324"/>
                        </a:lnTo>
                        <a:lnTo>
                          <a:pt x="43" y="333"/>
                        </a:lnTo>
                        <a:lnTo>
                          <a:pt x="42" y="335"/>
                        </a:lnTo>
                        <a:lnTo>
                          <a:pt x="28" y="342"/>
                        </a:lnTo>
                        <a:lnTo>
                          <a:pt x="18" y="352"/>
                        </a:lnTo>
                        <a:lnTo>
                          <a:pt x="4" y="372"/>
                        </a:lnTo>
                        <a:lnTo>
                          <a:pt x="1" y="383"/>
                        </a:lnTo>
                        <a:lnTo>
                          <a:pt x="0" y="395"/>
                        </a:lnTo>
                        <a:lnTo>
                          <a:pt x="6" y="420"/>
                        </a:lnTo>
                        <a:lnTo>
                          <a:pt x="18" y="444"/>
                        </a:lnTo>
                        <a:lnTo>
                          <a:pt x="43" y="472"/>
                        </a:lnTo>
                        <a:lnTo>
                          <a:pt x="72" y="498"/>
                        </a:lnTo>
                        <a:lnTo>
                          <a:pt x="102" y="523"/>
                        </a:lnTo>
                        <a:lnTo>
                          <a:pt x="134" y="546"/>
                        </a:lnTo>
                        <a:lnTo>
                          <a:pt x="166" y="566"/>
                        </a:lnTo>
                        <a:lnTo>
                          <a:pt x="202" y="586"/>
                        </a:lnTo>
                        <a:lnTo>
                          <a:pt x="238" y="604"/>
                        </a:lnTo>
                        <a:lnTo>
                          <a:pt x="278" y="619"/>
                        </a:lnTo>
                        <a:lnTo>
                          <a:pt x="320" y="629"/>
                        </a:lnTo>
                        <a:lnTo>
                          <a:pt x="322" y="629"/>
                        </a:lnTo>
                        <a:lnTo>
                          <a:pt x="332" y="613"/>
                        </a:lnTo>
                        <a:lnTo>
                          <a:pt x="342" y="602"/>
                        </a:lnTo>
                        <a:lnTo>
                          <a:pt x="349" y="594"/>
                        </a:lnTo>
                        <a:lnTo>
                          <a:pt x="356" y="588"/>
                        </a:lnTo>
                        <a:lnTo>
                          <a:pt x="361" y="580"/>
                        </a:lnTo>
                        <a:lnTo>
                          <a:pt x="380" y="542"/>
                        </a:lnTo>
                        <a:lnTo>
                          <a:pt x="399" y="505"/>
                        </a:lnTo>
                        <a:lnTo>
                          <a:pt x="450" y="396"/>
                        </a:lnTo>
                        <a:lnTo>
                          <a:pt x="474" y="331"/>
                        </a:lnTo>
                        <a:lnTo>
                          <a:pt x="501" y="269"/>
                        </a:lnTo>
                        <a:lnTo>
                          <a:pt x="507" y="259"/>
                        </a:lnTo>
                        <a:lnTo>
                          <a:pt x="516" y="252"/>
                        </a:lnTo>
                        <a:lnTo>
                          <a:pt x="534" y="209"/>
                        </a:lnTo>
                        <a:lnTo>
                          <a:pt x="555" y="169"/>
                        </a:lnTo>
                        <a:lnTo>
                          <a:pt x="579" y="131"/>
                        </a:lnTo>
                        <a:lnTo>
                          <a:pt x="607" y="96"/>
                        </a:lnTo>
                        <a:lnTo>
                          <a:pt x="620" y="79"/>
                        </a:lnTo>
                        <a:lnTo>
                          <a:pt x="642" y="36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51" name="Freeform 1708"/>
                  <p:cNvSpPr/>
                  <p:nvPr/>
                </p:nvSpPr>
                <p:spPr>
                  <a:xfrm>
                    <a:off x="0" y="376"/>
                    <a:ext cx="235" cy="212"/>
                  </a:xfrm>
                  <a:custGeom>
                    <a:avLst/>
                    <a:gdLst>
                      <a:gd name="txL" fmla="*/ 0 w 706"/>
                      <a:gd name="txT" fmla="*/ 0 h 634"/>
                      <a:gd name="txR" fmla="*/ 706 w 706"/>
                      <a:gd name="txB" fmla="*/ 634 h 6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06" h="634">
                        <a:moveTo>
                          <a:pt x="659" y="43"/>
                        </a:moveTo>
                        <a:lnTo>
                          <a:pt x="646" y="60"/>
                        </a:lnTo>
                        <a:lnTo>
                          <a:pt x="618" y="95"/>
                        </a:lnTo>
                        <a:lnTo>
                          <a:pt x="594" y="133"/>
                        </a:lnTo>
                        <a:lnTo>
                          <a:pt x="573" y="173"/>
                        </a:lnTo>
                        <a:lnTo>
                          <a:pt x="555" y="216"/>
                        </a:lnTo>
                        <a:lnTo>
                          <a:pt x="546" y="223"/>
                        </a:lnTo>
                        <a:lnTo>
                          <a:pt x="540" y="233"/>
                        </a:lnTo>
                        <a:lnTo>
                          <a:pt x="513" y="295"/>
                        </a:lnTo>
                        <a:lnTo>
                          <a:pt x="489" y="360"/>
                        </a:lnTo>
                        <a:lnTo>
                          <a:pt x="438" y="469"/>
                        </a:lnTo>
                        <a:lnTo>
                          <a:pt x="419" y="506"/>
                        </a:lnTo>
                        <a:lnTo>
                          <a:pt x="400" y="544"/>
                        </a:lnTo>
                        <a:lnTo>
                          <a:pt x="395" y="552"/>
                        </a:lnTo>
                        <a:lnTo>
                          <a:pt x="388" y="558"/>
                        </a:lnTo>
                        <a:lnTo>
                          <a:pt x="381" y="566"/>
                        </a:lnTo>
                        <a:lnTo>
                          <a:pt x="371" y="577"/>
                        </a:lnTo>
                        <a:lnTo>
                          <a:pt x="361" y="593"/>
                        </a:lnTo>
                        <a:lnTo>
                          <a:pt x="359" y="593"/>
                        </a:lnTo>
                        <a:lnTo>
                          <a:pt x="317" y="583"/>
                        </a:lnTo>
                        <a:lnTo>
                          <a:pt x="277" y="568"/>
                        </a:lnTo>
                        <a:lnTo>
                          <a:pt x="241" y="550"/>
                        </a:lnTo>
                        <a:lnTo>
                          <a:pt x="205" y="530"/>
                        </a:lnTo>
                        <a:lnTo>
                          <a:pt x="173" y="510"/>
                        </a:lnTo>
                        <a:lnTo>
                          <a:pt x="141" y="487"/>
                        </a:lnTo>
                        <a:lnTo>
                          <a:pt x="111" y="462"/>
                        </a:lnTo>
                        <a:lnTo>
                          <a:pt x="82" y="436"/>
                        </a:lnTo>
                        <a:lnTo>
                          <a:pt x="57" y="408"/>
                        </a:lnTo>
                        <a:lnTo>
                          <a:pt x="45" y="384"/>
                        </a:lnTo>
                        <a:lnTo>
                          <a:pt x="39" y="359"/>
                        </a:lnTo>
                        <a:lnTo>
                          <a:pt x="40" y="347"/>
                        </a:lnTo>
                        <a:lnTo>
                          <a:pt x="43" y="336"/>
                        </a:lnTo>
                        <a:lnTo>
                          <a:pt x="57" y="316"/>
                        </a:lnTo>
                        <a:lnTo>
                          <a:pt x="67" y="306"/>
                        </a:lnTo>
                        <a:lnTo>
                          <a:pt x="81" y="299"/>
                        </a:lnTo>
                        <a:lnTo>
                          <a:pt x="82" y="297"/>
                        </a:lnTo>
                        <a:lnTo>
                          <a:pt x="87" y="288"/>
                        </a:lnTo>
                        <a:lnTo>
                          <a:pt x="90" y="281"/>
                        </a:lnTo>
                        <a:lnTo>
                          <a:pt x="89" y="274"/>
                        </a:lnTo>
                        <a:lnTo>
                          <a:pt x="87" y="269"/>
                        </a:lnTo>
                        <a:lnTo>
                          <a:pt x="83" y="270"/>
                        </a:lnTo>
                        <a:lnTo>
                          <a:pt x="79" y="273"/>
                        </a:lnTo>
                        <a:lnTo>
                          <a:pt x="54" y="286"/>
                        </a:lnTo>
                        <a:lnTo>
                          <a:pt x="33" y="301"/>
                        </a:lnTo>
                        <a:lnTo>
                          <a:pt x="15" y="319"/>
                        </a:lnTo>
                        <a:lnTo>
                          <a:pt x="6" y="329"/>
                        </a:lnTo>
                        <a:lnTo>
                          <a:pt x="0" y="341"/>
                        </a:lnTo>
                        <a:lnTo>
                          <a:pt x="3" y="361"/>
                        </a:lnTo>
                        <a:lnTo>
                          <a:pt x="9" y="382"/>
                        </a:lnTo>
                        <a:lnTo>
                          <a:pt x="12" y="389"/>
                        </a:lnTo>
                        <a:lnTo>
                          <a:pt x="21" y="400"/>
                        </a:lnTo>
                        <a:lnTo>
                          <a:pt x="29" y="413"/>
                        </a:lnTo>
                        <a:lnTo>
                          <a:pt x="42" y="428"/>
                        </a:lnTo>
                        <a:lnTo>
                          <a:pt x="63" y="458"/>
                        </a:lnTo>
                        <a:lnTo>
                          <a:pt x="89" y="484"/>
                        </a:lnTo>
                        <a:lnTo>
                          <a:pt x="162" y="536"/>
                        </a:lnTo>
                        <a:lnTo>
                          <a:pt x="201" y="560"/>
                        </a:lnTo>
                        <a:lnTo>
                          <a:pt x="241" y="584"/>
                        </a:lnTo>
                        <a:lnTo>
                          <a:pt x="262" y="595"/>
                        </a:lnTo>
                        <a:lnTo>
                          <a:pt x="283" y="605"/>
                        </a:lnTo>
                        <a:lnTo>
                          <a:pt x="328" y="622"/>
                        </a:lnTo>
                        <a:lnTo>
                          <a:pt x="382" y="634"/>
                        </a:lnTo>
                        <a:lnTo>
                          <a:pt x="387" y="630"/>
                        </a:lnTo>
                        <a:lnTo>
                          <a:pt x="393" y="626"/>
                        </a:lnTo>
                        <a:lnTo>
                          <a:pt x="399" y="619"/>
                        </a:lnTo>
                        <a:lnTo>
                          <a:pt x="407" y="611"/>
                        </a:lnTo>
                        <a:lnTo>
                          <a:pt x="414" y="598"/>
                        </a:lnTo>
                        <a:lnTo>
                          <a:pt x="424" y="581"/>
                        </a:lnTo>
                        <a:lnTo>
                          <a:pt x="435" y="560"/>
                        </a:lnTo>
                        <a:lnTo>
                          <a:pt x="448" y="536"/>
                        </a:lnTo>
                        <a:lnTo>
                          <a:pt x="706" y="24"/>
                        </a:lnTo>
                        <a:lnTo>
                          <a:pt x="681" y="0"/>
                        </a:lnTo>
                        <a:lnTo>
                          <a:pt x="659" y="43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52" name="Freeform 1709"/>
                  <p:cNvSpPr>
                    <a:spLocks noEditPoints="1"/>
                  </p:cNvSpPr>
                  <p:nvPr/>
                </p:nvSpPr>
                <p:spPr>
                  <a:xfrm>
                    <a:off x="395" y="95"/>
                    <a:ext cx="183" cy="145"/>
                  </a:xfrm>
                  <a:custGeom>
                    <a:avLst/>
                    <a:gdLst>
                      <a:gd name="txL" fmla="*/ 0 w 549"/>
                      <a:gd name="txT" fmla="*/ 0 h 434"/>
                      <a:gd name="txR" fmla="*/ 549 w 549"/>
                      <a:gd name="txB" fmla="*/ 434 h 43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9" h="434">
                        <a:moveTo>
                          <a:pt x="491" y="78"/>
                        </a:moveTo>
                        <a:lnTo>
                          <a:pt x="474" y="68"/>
                        </a:lnTo>
                        <a:lnTo>
                          <a:pt x="456" y="58"/>
                        </a:lnTo>
                        <a:lnTo>
                          <a:pt x="436" y="49"/>
                        </a:lnTo>
                        <a:lnTo>
                          <a:pt x="425" y="44"/>
                        </a:lnTo>
                        <a:lnTo>
                          <a:pt x="415" y="40"/>
                        </a:lnTo>
                        <a:lnTo>
                          <a:pt x="392" y="30"/>
                        </a:lnTo>
                        <a:lnTo>
                          <a:pt x="373" y="22"/>
                        </a:lnTo>
                        <a:lnTo>
                          <a:pt x="355" y="16"/>
                        </a:lnTo>
                        <a:lnTo>
                          <a:pt x="342" y="13"/>
                        </a:lnTo>
                        <a:lnTo>
                          <a:pt x="334" y="8"/>
                        </a:lnTo>
                        <a:lnTo>
                          <a:pt x="328" y="6"/>
                        </a:lnTo>
                        <a:lnTo>
                          <a:pt x="324" y="2"/>
                        </a:lnTo>
                        <a:lnTo>
                          <a:pt x="324" y="0"/>
                        </a:lnTo>
                        <a:lnTo>
                          <a:pt x="319" y="6"/>
                        </a:lnTo>
                        <a:lnTo>
                          <a:pt x="317" y="9"/>
                        </a:lnTo>
                        <a:lnTo>
                          <a:pt x="310" y="16"/>
                        </a:lnTo>
                        <a:lnTo>
                          <a:pt x="308" y="18"/>
                        </a:lnTo>
                        <a:lnTo>
                          <a:pt x="301" y="25"/>
                        </a:lnTo>
                        <a:lnTo>
                          <a:pt x="302" y="26"/>
                        </a:lnTo>
                        <a:lnTo>
                          <a:pt x="304" y="27"/>
                        </a:lnTo>
                        <a:lnTo>
                          <a:pt x="286" y="36"/>
                        </a:lnTo>
                        <a:lnTo>
                          <a:pt x="277" y="39"/>
                        </a:lnTo>
                        <a:lnTo>
                          <a:pt x="275" y="42"/>
                        </a:lnTo>
                        <a:lnTo>
                          <a:pt x="272" y="45"/>
                        </a:lnTo>
                        <a:lnTo>
                          <a:pt x="265" y="52"/>
                        </a:lnTo>
                        <a:lnTo>
                          <a:pt x="259" y="55"/>
                        </a:lnTo>
                        <a:lnTo>
                          <a:pt x="254" y="58"/>
                        </a:lnTo>
                        <a:lnTo>
                          <a:pt x="241" y="66"/>
                        </a:lnTo>
                        <a:lnTo>
                          <a:pt x="203" y="75"/>
                        </a:lnTo>
                        <a:lnTo>
                          <a:pt x="167" y="81"/>
                        </a:lnTo>
                        <a:lnTo>
                          <a:pt x="128" y="82"/>
                        </a:lnTo>
                        <a:lnTo>
                          <a:pt x="92" y="81"/>
                        </a:lnTo>
                        <a:lnTo>
                          <a:pt x="74" y="79"/>
                        </a:lnTo>
                        <a:lnTo>
                          <a:pt x="76" y="86"/>
                        </a:lnTo>
                        <a:lnTo>
                          <a:pt x="11" y="81"/>
                        </a:lnTo>
                        <a:lnTo>
                          <a:pt x="17" y="133"/>
                        </a:lnTo>
                        <a:lnTo>
                          <a:pt x="42" y="110"/>
                        </a:lnTo>
                        <a:lnTo>
                          <a:pt x="53" y="102"/>
                        </a:lnTo>
                        <a:lnTo>
                          <a:pt x="67" y="99"/>
                        </a:lnTo>
                        <a:lnTo>
                          <a:pt x="94" y="103"/>
                        </a:lnTo>
                        <a:lnTo>
                          <a:pt x="106" y="105"/>
                        </a:lnTo>
                        <a:lnTo>
                          <a:pt x="118" y="110"/>
                        </a:lnTo>
                        <a:lnTo>
                          <a:pt x="126" y="114"/>
                        </a:lnTo>
                        <a:lnTo>
                          <a:pt x="136" y="120"/>
                        </a:lnTo>
                        <a:lnTo>
                          <a:pt x="143" y="126"/>
                        </a:lnTo>
                        <a:lnTo>
                          <a:pt x="150" y="134"/>
                        </a:lnTo>
                        <a:lnTo>
                          <a:pt x="160" y="150"/>
                        </a:lnTo>
                        <a:lnTo>
                          <a:pt x="164" y="170"/>
                        </a:lnTo>
                        <a:lnTo>
                          <a:pt x="164" y="193"/>
                        </a:lnTo>
                        <a:lnTo>
                          <a:pt x="160" y="220"/>
                        </a:lnTo>
                        <a:lnTo>
                          <a:pt x="152" y="237"/>
                        </a:lnTo>
                        <a:lnTo>
                          <a:pt x="148" y="244"/>
                        </a:lnTo>
                        <a:lnTo>
                          <a:pt x="144" y="252"/>
                        </a:lnTo>
                        <a:lnTo>
                          <a:pt x="134" y="262"/>
                        </a:lnTo>
                        <a:lnTo>
                          <a:pt x="132" y="262"/>
                        </a:lnTo>
                        <a:lnTo>
                          <a:pt x="131" y="262"/>
                        </a:lnTo>
                        <a:lnTo>
                          <a:pt x="131" y="264"/>
                        </a:lnTo>
                        <a:lnTo>
                          <a:pt x="128" y="266"/>
                        </a:lnTo>
                        <a:lnTo>
                          <a:pt x="124" y="271"/>
                        </a:lnTo>
                        <a:lnTo>
                          <a:pt x="118" y="277"/>
                        </a:lnTo>
                        <a:lnTo>
                          <a:pt x="92" y="279"/>
                        </a:lnTo>
                        <a:lnTo>
                          <a:pt x="72" y="278"/>
                        </a:lnTo>
                        <a:lnTo>
                          <a:pt x="62" y="274"/>
                        </a:lnTo>
                        <a:lnTo>
                          <a:pt x="55" y="272"/>
                        </a:lnTo>
                        <a:lnTo>
                          <a:pt x="42" y="262"/>
                        </a:lnTo>
                        <a:lnTo>
                          <a:pt x="18" y="247"/>
                        </a:lnTo>
                        <a:lnTo>
                          <a:pt x="1" y="423"/>
                        </a:lnTo>
                        <a:lnTo>
                          <a:pt x="2" y="425"/>
                        </a:lnTo>
                        <a:lnTo>
                          <a:pt x="1" y="425"/>
                        </a:lnTo>
                        <a:lnTo>
                          <a:pt x="0" y="433"/>
                        </a:lnTo>
                        <a:lnTo>
                          <a:pt x="77" y="434"/>
                        </a:lnTo>
                        <a:lnTo>
                          <a:pt x="77" y="433"/>
                        </a:lnTo>
                        <a:lnTo>
                          <a:pt x="140" y="431"/>
                        </a:lnTo>
                        <a:lnTo>
                          <a:pt x="367" y="421"/>
                        </a:lnTo>
                        <a:lnTo>
                          <a:pt x="515" y="433"/>
                        </a:lnTo>
                        <a:lnTo>
                          <a:pt x="510" y="418"/>
                        </a:lnTo>
                        <a:lnTo>
                          <a:pt x="510" y="406"/>
                        </a:lnTo>
                        <a:lnTo>
                          <a:pt x="506" y="404"/>
                        </a:lnTo>
                        <a:lnTo>
                          <a:pt x="498" y="327"/>
                        </a:lnTo>
                        <a:lnTo>
                          <a:pt x="494" y="250"/>
                        </a:lnTo>
                        <a:lnTo>
                          <a:pt x="493" y="174"/>
                        </a:lnTo>
                        <a:lnTo>
                          <a:pt x="497" y="98"/>
                        </a:lnTo>
                        <a:lnTo>
                          <a:pt x="497" y="94"/>
                        </a:lnTo>
                        <a:lnTo>
                          <a:pt x="502" y="93"/>
                        </a:lnTo>
                        <a:lnTo>
                          <a:pt x="521" y="240"/>
                        </a:lnTo>
                        <a:lnTo>
                          <a:pt x="549" y="386"/>
                        </a:lnTo>
                        <a:lnTo>
                          <a:pt x="526" y="104"/>
                        </a:lnTo>
                        <a:lnTo>
                          <a:pt x="527" y="104"/>
                        </a:lnTo>
                        <a:lnTo>
                          <a:pt x="528" y="104"/>
                        </a:lnTo>
                        <a:lnTo>
                          <a:pt x="527" y="103"/>
                        </a:lnTo>
                        <a:lnTo>
                          <a:pt x="521" y="98"/>
                        </a:lnTo>
                        <a:lnTo>
                          <a:pt x="514" y="93"/>
                        </a:lnTo>
                        <a:lnTo>
                          <a:pt x="503" y="86"/>
                        </a:lnTo>
                        <a:lnTo>
                          <a:pt x="497" y="81"/>
                        </a:lnTo>
                        <a:lnTo>
                          <a:pt x="493" y="79"/>
                        </a:lnTo>
                        <a:lnTo>
                          <a:pt x="491" y="78"/>
                        </a:lnTo>
                        <a:close/>
                        <a:moveTo>
                          <a:pt x="418" y="211"/>
                        </a:moveTo>
                        <a:lnTo>
                          <a:pt x="418" y="214"/>
                        </a:lnTo>
                        <a:lnTo>
                          <a:pt x="410" y="224"/>
                        </a:lnTo>
                        <a:lnTo>
                          <a:pt x="404" y="228"/>
                        </a:lnTo>
                        <a:lnTo>
                          <a:pt x="390" y="218"/>
                        </a:lnTo>
                        <a:lnTo>
                          <a:pt x="379" y="208"/>
                        </a:lnTo>
                        <a:lnTo>
                          <a:pt x="371" y="199"/>
                        </a:lnTo>
                        <a:lnTo>
                          <a:pt x="365" y="190"/>
                        </a:lnTo>
                        <a:lnTo>
                          <a:pt x="361" y="181"/>
                        </a:lnTo>
                        <a:lnTo>
                          <a:pt x="361" y="171"/>
                        </a:lnTo>
                        <a:lnTo>
                          <a:pt x="364" y="162"/>
                        </a:lnTo>
                        <a:lnTo>
                          <a:pt x="370" y="152"/>
                        </a:lnTo>
                        <a:lnTo>
                          <a:pt x="371" y="152"/>
                        </a:lnTo>
                        <a:lnTo>
                          <a:pt x="383" y="164"/>
                        </a:lnTo>
                        <a:lnTo>
                          <a:pt x="396" y="178"/>
                        </a:lnTo>
                        <a:lnTo>
                          <a:pt x="407" y="193"/>
                        </a:lnTo>
                        <a:lnTo>
                          <a:pt x="418" y="211"/>
                        </a:lnTo>
                        <a:close/>
                        <a:moveTo>
                          <a:pt x="311" y="356"/>
                        </a:moveTo>
                        <a:lnTo>
                          <a:pt x="311" y="358"/>
                        </a:lnTo>
                        <a:lnTo>
                          <a:pt x="307" y="362"/>
                        </a:lnTo>
                        <a:lnTo>
                          <a:pt x="301" y="364"/>
                        </a:lnTo>
                        <a:lnTo>
                          <a:pt x="280" y="353"/>
                        </a:lnTo>
                        <a:lnTo>
                          <a:pt x="262" y="340"/>
                        </a:lnTo>
                        <a:lnTo>
                          <a:pt x="246" y="326"/>
                        </a:lnTo>
                        <a:lnTo>
                          <a:pt x="233" y="310"/>
                        </a:lnTo>
                        <a:lnTo>
                          <a:pt x="234" y="304"/>
                        </a:lnTo>
                        <a:lnTo>
                          <a:pt x="239" y="303"/>
                        </a:lnTo>
                        <a:lnTo>
                          <a:pt x="244" y="301"/>
                        </a:lnTo>
                        <a:lnTo>
                          <a:pt x="265" y="309"/>
                        </a:lnTo>
                        <a:lnTo>
                          <a:pt x="275" y="314"/>
                        </a:lnTo>
                        <a:lnTo>
                          <a:pt x="284" y="321"/>
                        </a:lnTo>
                        <a:lnTo>
                          <a:pt x="299" y="337"/>
                        </a:lnTo>
                        <a:lnTo>
                          <a:pt x="305" y="345"/>
                        </a:lnTo>
                        <a:lnTo>
                          <a:pt x="311" y="356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53" name="Freeform 1710"/>
                  <p:cNvSpPr/>
                  <p:nvPr/>
                </p:nvSpPr>
                <p:spPr>
                  <a:xfrm>
                    <a:off x="516" y="146"/>
                    <a:ext cx="19" cy="25"/>
                  </a:xfrm>
                  <a:custGeom>
                    <a:avLst/>
                    <a:gdLst>
                      <a:gd name="txL" fmla="*/ 0 w 57"/>
                      <a:gd name="txT" fmla="*/ 0 h 76"/>
                      <a:gd name="txR" fmla="*/ 57 w 57"/>
                      <a:gd name="txB" fmla="*/ 76 h 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" h="76">
                        <a:moveTo>
                          <a:pt x="57" y="62"/>
                        </a:moveTo>
                        <a:lnTo>
                          <a:pt x="57" y="59"/>
                        </a:lnTo>
                        <a:lnTo>
                          <a:pt x="46" y="41"/>
                        </a:lnTo>
                        <a:lnTo>
                          <a:pt x="35" y="26"/>
                        </a:lnTo>
                        <a:lnTo>
                          <a:pt x="22" y="12"/>
                        </a:lnTo>
                        <a:lnTo>
                          <a:pt x="10" y="0"/>
                        </a:lnTo>
                        <a:lnTo>
                          <a:pt x="9" y="0"/>
                        </a:lnTo>
                        <a:lnTo>
                          <a:pt x="3" y="10"/>
                        </a:lnTo>
                        <a:lnTo>
                          <a:pt x="0" y="19"/>
                        </a:lnTo>
                        <a:lnTo>
                          <a:pt x="0" y="29"/>
                        </a:lnTo>
                        <a:lnTo>
                          <a:pt x="4" y="38"/>
                        </a:lnTo>
                        <a:lnTo>
                          <a:pt x="10" y="47"/>
                        </a:lnTo>
                        <a:lnTo>
                          <a:pt x="18" y="56"/>
                        </a:lnTo>
                        <a:lnTo>
                          <a:pt x="29" y="66"/>
                        </a:lnTo>
                        <a:lnTo>
                          <a:pt x="43" y="76"/>
                        </a:lnTo>
                        <a:lnTo>
                          <a:pt x="49" y="72"/>
                        </a:lnTo>
                        <a:lnTo>
                          <a:pt x="57" y="62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54" name="Freeform 1711"/>
                  <p:cNvSpPr/>
                  <p:nvPr/>
                </p:nvSpPr>
                <p:spPr>
                  <a:xfrm>
                    <a:off x="473" y="195"/>
                    <a:ext cx="26" cy="21"/>
                  </a:xfrm>
                  <a:custGeom>
                    <a:avLst/>
                    <a:gdLst>
                      <a:gd name="txL" fmla="*/ 0 w 78"/>
                      <a:gd name="txT" fmla="*/ 0 h 63"/>
                      <a:gd name="txR" fmla="*/ 78 w 78"/>
                      <a:gd name="txB" fmla="*/ 63 h 6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8" h="63">
                        <a:moveTo>
                          <a:pt x="78" y="57"/>
                        </a:moveTo>
                        <a:lnTo>
                          <a:pt x="78" y="55"/>
                        </a:lnTo>
                        <a:lnTo>
                          <a:pt x="72" y="44"/>
                        </a:lnTo>
                        <a:lnTo>
                          <a:pt x="66" y="36"/>
                        </a:lnTo>
                        <a:lnTo>
                          <a:pt x="51" y="20"/>
                        </a:lnTo>
                        <a:lnTo>
                          <a:pt x="42" y="13"/>
                        </a:lnTo>
                        <a:lnTo>
                          <a:pt x="32" y="8"/>
                        </a:lnTo>
                        <a:lnTo>
                          <a:pt x="11" y="0"/>
                        </a:lnTo>
                        <a:lnTo>
                          <a:pt x="6" y="2"/>
                        </a:lnTo>
                        <a:lnTo>
                          <a:pt x="1" y="3"/>
                        </a:lnTo>
                        <a:lnTo>
                          <a:pt x="0" y="9"/>
                        </a:lnTo>
                        <a:lnTo>
                          <a:pt x="13" y="25"/>
                        </a:lnTo>
                        <a:lnTo>
                          <a:pt x="29" y="39"/>
                        </a:lnTo>
                        <a:lnTo>
                          <a:pt x="47" y="52"/>
                        </a:lnTo>
                        <a:lnTo>
                          <a:pt x="68" y="63"/>
                        </a:lnTo>
                        <a:lnTo>
                          <a:pt x="74" y="61"/>
                        </a:lnTo>
                        <a:lnTo>
                          <a:pt x="78" y="57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55" name="Freeform 1712"/>
                  <p:cNvSpPr>
                    <a:spLocks noEditPoints="1"/>
                  </p:cNvSpPr>
                  <p:nvPr/>
                </p:nvSpPr>
                <p:spPr>
                  <a:xfrm>
                    <a:off x="373" y="126"/>
                    <a:ext cx="348" cy="553"/>
                  </a:xfrm>
                  <a:custGeom>
                    <a:avLst/>
                    <a:gdLst>
                      <a:gd name="txL" fmla="*/ 0 w 1045"/>
                      <a:gd name="txT" fmla="*/ 0 h 1659"/>
                      <a:gd name="txR" fmla="*/ 1045 w 1045"/>
                      <a:gd name="txB" fmla="*/ 1659 h 165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45" h="1659">
                        <a:moveTo>
                          <a:pt x="570" y="0"/>
                        </a:moveTo>
                        <a:lnTo>
                          <a:pt x="565" y="1"/>
                        </a:lnTo>
                        <a:lnTo>
                          <a:pt x="565" y="5"/>
                        </a:lnTo>
                        <a:lnTo>
                          <a:pt x="561" y="81"/>
                        </a:lnTo>
                        <a:lnTo>
                          <a:pt x="562" y="157"/>
                        </a:lnTo>
                        <a:lnTo>
                          <a:pt x="566" y="234"/>
                        </a:lnTo>
                        <a:lnTo>
                          <a:pt x="574" y="311"/>
                        </a:lnTo>
                        <a:lnTo>
                          <a:pt x="578" y="313"/>
                        </a:lnTo>
                        <a:lnTo>
                          <a:pt x="578" y="325"/>
                        </a:lnTo>
                        <a:lnTo>
                          <a:pt x="583" y="340"/>
                        </a:lnTo>
                        <a:lnTo>
                          <a:pt x="620" y="342"/>
                        </a:lnTo>
                        <a:lnTo>
                          <a:pt x="620" y="349"/>
                        </a:lnTo>
                        <a:lnTo>
                          <a:pt x="618" y="349"/>
                        </a:lnTo>
                        <a:lnTo>
                          <a:pt x="619" y="353"/>
                        </a:lnTo>
                        <a:lnTo>
                          <a:pt x="617" y="355"/>
                        </a:lnTo>
                        <a:lnTo>
                          <a:pt x="613" y="359"/>
                        </a:lnTo>
                        <a:lnTo>
                          <a:pt x="593" y="359"/>
                        </a:lnTo>
                        <a:lnTo>
                          <a:pt x="593" y="364"/>
                        </a:lnTo>
                        <a:lnTo>
                          <a:pt x="624" y="364"/>
                        </a:lnTo>
                        <a:lnTo>
                          <a:pt x="625" y="362"/>
                        </a:lnTo>
                        <a:lnTo>
                          <a:pt x="629" y="366"/>
                        </a:lnTo>
                        <a:lnTo>
                          <a:pt x="632" y="368"/>
                        </a:lnTo>
                        <a:lnTo>
                          <a:pt x="633" y="372"/>
                        </a:lnTo>
                        <a:lnTo>
                          <a:pt x="635" y="374"/>
                        </a:lnTo>
                        <a:lnTo>
                          <a:pt x="635" y="378"/>
                        </a:lnTo>
                        <a:lnTo>
                          <a:pt x="633" y="380"/>
                        </a:lnTo>
                        <a:lnTo>
                          <a:pt x="632" y="384"/>
                        </a:lnTo>
                        <a:lnTo>
                          <a:pt x="629" y="390"/>
                        </a:lnTo>
                        <a:lnTo>
                          <a:pt x="626" y="392"/>
                        </a:lnTo>
                        <a:lnTo>
                          <a:pt x="624" y="392"/>
                        </a:lnTo>
                        <a:lnTo>
                          <a:pt x="624" y="395"/>
                        </a:lnTo>
                        <a:lnTo>
                          <a:pt x="428" y="394"/>
                        </a:lnTo>
                        <a:lnTo>
                          <a:pt x="238" y="396"/>
                        </a:lnTo>
                        <a:lnTo>
                          <a:pt x="43" y="397"/>
                        </a:lnTo>
                        <a:lnTo>
                          <a:pt x="42" y="398"/>
                        </a:lnTo>
                        <a:lnTo>
                          <a:pt x="38" y="546"/>
                        </a:lnTo>
                        <a:lnTo>
                          <a:pt x="36" y="629"/>
                        </a:lnTo>
                        <a:lnTo>
                          <a:pt x="33" y="713"/>
                        </a:lnTo>
                        <a:lnTo>
                          <a:pt x="31" y="754"/>
                        </a:lnTo>
                        <a:lnTo>
                          <a:pt x="30" y="763"/>
                        </a:lnTo>
                        <a:lnTo>
                          <a:pt x="30" y="774"/>
                        </a:lnTo>
                        <a:lnTo>
                          <a:pt x="30" y="796"/>
                        </a:lnTo>
                        <a:lnTo>
                          <a:pt x="27" y="880"/>
                        </a:lnTo>
                        <a:lnTo>
                          <a:pt x="28" y="896"/>
                        </a:lnTo>
                        <a:lnTo>
                          <a:pt x="22" y="910"/>
                        </a:lnTo>
                        <a:lnTo>
                          <a:pt x="21" y="970"/>
                        </a:lnTo>
                        <a:lnTo>
                          <a:pt x="20" y="973"/>
                        </a:lnTo>
                        <a:lnTo>
                          <a:pt x="20" y="977"/>
                        </a:lnTo>
                        <a:lnTo>
                          <a:pt x="22" y="966"/>
                        </a:lnTo>
                        <a:lnTo>
                          <a:pt x="21" y="976"/>
                        </a:lnTo>
                        <a:lnTo>
                          <a:pt x="25" y="985"/>
                        </a:lnTo>
                        <a:lnTo>
                          <a:pt x="25" y="986"/>
                        </a:lnTo>
                        <a:lnTo>
                          <a:pt x="22" y="1073"/>
                        </a:lnTo>
                        <a:lnTo>
                          <a:pt x="19" y="1161"/>
                        </a:lnTo>
                        <a:lnTo>
                          <a:pt x="16" y="1161"/>
                        </a:lnTo>
                        <a:lnTo>
                          <a:pt x="18" y="1164"/>
                        </a:lnTo>
                        <a:lnTo>
                          <a:pt x="18" y="1165"/>
                        </a:lnTo>
                        <a:lnTo>
                          <a:pt x="19" y="1179"/>
                        </a:lnTo>
                        <a:lnTo>
                          <a:pt x="18" y="1187"/>
                        </a:lnTo>
                        <a:lnTo>
                          <a:pt x="18" y="1195"/>
                        </a:lnTo>
                        <a:lnTo>
                          <a:pt x="18" y="1196"/>
                        </a:lnTo>
                        <a:lnTo>
                          <a:pt x="18" y="1323"/>
                        </a:lnTo>
                        <a:lnTo>
                          <a:pt x="16" y="1355"/>
                        </a:lnTo>
                        <a:lnTo>
                          <a:pt x="16" y="1387"/>
                        </a:lnTo>
                        <a:lnTo>
                          <a:pt x="14" y="1452"/>
                        </a:lnTo>
                        <a:lnTo>
                          <a:pt x="9" y="1537"/>
                        </a:lnTo>
                        <a:lnTo>
                          <a:pt x="9" y="1598"/>
                        </a:lnTo>
                        <a:lnTo>
                          <a:pt x="4" y="1598"/>
                        </a:lnTo>
                        <a:lnTo>
                          <a:pt x="0" y="1650"/>
                        </a:lnTo>
                        <a:lnTo>
                          <a:pt x="48" y="1658"/>
                        </a:lnTo>
                        <a:lnTo>
                          <a:pt x="110" y="1659"/>
                        </a:lnTo>
                        <a:lnTo>
                          <a:pt x="172" y="1659"/>
                        </a:lnTo>
                        <a:lnTo>
                          <a:pt x="235" y="1656"/>
                        </a:lnTo>
                        <a:lnTo>
                          <a:pt x="300" y="1652"/>
                        </a:lnTo>
                        <a:lnTo>
                          <a:pt x="362" y="1644"/>
                        </a:lnTo>
                        <a:lnTo>
                          <a:pt x="427" y="1634"/>
                        </a:lnTo>
                        <a:lnTo>
                          <a:pt x="492" y="1621"/>
                        </a:lnTo>
                        <a:lnTo>
                          <a:pt x="556" y="1607"/>
                        </a:lnTo>
                        <a:lnTo>
                          <a:pt x="571" y="1603"/>
                        </a:lnTo>
                        <a:lnTo>
                          <a:pt x="587" y="1601"/>
                        </a:lnTo>
                        <a:lnTo>
                          <a:pt x="618" y="1596"/>
                        </a:lnTo>
                        <a:lnTo>
                          <a:pt x="632" y="1592"/>
                        </a:lnTo>
                        <a:lnTo>
                          <a:pt x="648" y="1590"/>
                        </a:lnTo>
                        <a:lnTo>
                          <a:pt x="662" y="1586"/>
                        </a:lnTo>
                        <a:lnTo>
                          <a:pt x="678" y="1584"/>
                        </a:lnTo>
                        <a:lnTo>
                          <a:pt x="691" y="1579"/>
                        </a:lnTo>
                        <a:lnTo>
                          <a:pt x="705" y="1575"/>
                        </a:lnTo>
                        <a:lnTo>
                          <a:pt x="734" y="1567"/>
                        </a:lnTo>
                        <a:lnTo>
                          <a:pt x="762" y="1557"/>
                        </a:lnTo>
                        <a:lnTo>
                          <a:pt x="791" y="1548"/>
                        </a:lnTo>
                        <a:lnTo>
                          <a:pt x="816" y="1536"/>
                        </a:lnTo>
                        <a:lnTo>
                          <a:pt x="842" y="1524"/>
                        </a:lnTo>
                        <a:lnTo>
                          <a:pt x="854" y="1517"/>
                        </a:lnTo>
                        <a:lnTo>
                          <a:pt x="857" y="1514"/>
                        </a:lnTo>
                        <a:lnTo>
                          <a:pt x="860" y="1513"/>
                        </a:lnTo>
                        <a:lnTo>
                          <a:pt x="867" y="1511"/>
                        </a:lnTo>
                        <a:lnTo>
                          <a:pt x="894" y="1497"/>
                        </a:lnTo>
                        <a:lnTo>
                          <a:pt x="899" y="1493"/>
                        </a:lnTo>
                        <a:lnTo>
                          <a:pt x="901" y="1490"/>
                        </a:lnTo>
                        <a:lnTo>
                          <a:pt x="905" y="1489"/>
                        </a:lnTo>
                        <a:lnTo>
                          <a:pt x="917" y="1482"/>
                        </a:lnTo>
                        <a:lnTo>
                          <a:pt x="941" y="1467"/>
                        </a:lnTo>
                        <a:lnTo>
                          <a:pt x="963" y="1451"/>
                        </a:lnTo>
                        <a:lnTo>
                          <a:pt x="987" y="1435"/>
                        </a:lnTo>
                        <a:lnTo>
                          <a:pt x="1002" y="1421"/>
                        </a:lnTo>
                        <a:lnTo>
                          <a:pt x="1009" y="1413"/>
                        </a:lnTo>
                        <a:lnTo>
                          <a:pt x="1010" y="1411"/>
                        </a:lnTo>
                        <a:lnTo>
                          <a:pt x="1013" y="1410"/>
                        </a:lnTo>
                        <a:lnTo>
                          <a:pt x="1017" y="1407"/>
                        </a:lnTo>
                        <a:lnTo>
                          <a:pt x="1031" y="1393"/>
                        </a:lnTo>
                        <a:lnTo>
                          <a:pt x="1045" y="1379"/>
                        </a:lnTo>
                        <a:lnTo>
                          <a:pt x="1039" y="1373"/>
                        </a:lnTo>
                        <a:lnTo>
                          <a:pt x="1037" y="1367"/>
                        </a:lnTo>
                        <a:lnTo>
                          <a:pt x="1035" y="1358"/>
                        </a:lnTo>
                        <a:lnTo>
                          <a:pt x="1039" y="1350"/>
                        </a:lnTo>
                        <a:lnTo>
                          <a:pt x="999" y="1297"/>
                        </a:lnTo>
                        <a:lnTo>
                          <a:pt x="996" y="1285"/>
                        </a:lnTo>
                        <a:lnTo>
                          <a:pt x="991" y="1277"/>
                        </a:lnTo>
                        <a:lnTo>
                          <a:pt x="991" y="1275"/>
                        </a:lnTo>
                        <a:lnTo>
                          <a:pt x="981" y="1285"/>
                        </a:lnTo>
                        <a:lnTo>
                          <a:pt x="973" y="1295"/>
                        </a:lnTo>
                        <a:lnTo>
                          <a:pt x="971" y="1295"/>
                        </a:lnTo>
                        <a:lnTo>
                          <a:pt x="969" y="1296"/>
                        </a:lnTo>
                        <a:lnTo>
                          <a:pt x="967" y="1298"/>
                        </a:lnTo>
                        <a:lnTo>
                          <a:pt x="962" y="1303"/>
                        </a:lnTo>
                        <a:lnTo>
                          <a:pt x="953" y="1313"/>
                        </a:lnTo>
                        <a:lnTo>
                          <a:pt x="941" y="1319"/>
                        </a:lnTo>
                        <a:lnTo>
                          <a:pt x="930" y="1326"/>
                        </a:lnTo>
                        <a:lnTo>
                          <a:pt x="906" y="1338"/>
                        </a:lnTo>
                        <a:lnTo>
                          <a:pt x="891" y="1341"/>
                        </a:lnTo>
                        <a:lnTo>
                          <a:pt x="878" y="1346"/>
                        </a:lnTo>
                        <a:lnTo>
                          <a:pt x="864" y="1349"/>
                        </a:lnTo>
                        <a:lnTo>
                          <a:pt x="857" y="1350"/>
                        </a:lnTo>
                        <a:lnTo>
                          <a:pt x="851" y="1352"/>
                        </a:lnTo>
                        <a:lnTo>
                          <a:pt x="834" y="1353"/>
                        </a:lnTo>
                        <a:lnTo>
                          <a:pt x="825" y="1353"/>
                        </a:lnTo>
                        <a:lnTo>
                          <a:pt x="818" y="1355"/>
                        </a:lnTo>
                        <a:lnTo>
                          <a:pt x="801" y="1355"/>
                        </a:lnTo>
                        <a:lnTo>
                          <a:pt x="793" y="1355"/>
                        </a:lnTo>
                        <a:lnTo>
                          <a:pt x="786" y="1356"/>
                        </a:lnTo>
                        <a:lnTo>
                          <a:pt x="767" y="1353"/>
                        </a:lnTo>
                        <a:lnTo>
                          <a:pt x="750" y="1351"/>
                        </a:lnTo>
                        <a:lnTo>
                          <a:pt x="720" y="1341"/>
                        </a:lnTo>
                        <a:lnTo>
                          <a:pt x="751" y="1343"/>
                        </a:lnTo>
                        <a:lnTo>
                          <a:pt x="785" y="1341"/>
                        </a:lnTo>
                        <a:lnTo>
                          <a:pt x="816" y="1335"/>
                        </a:lnTo>
                        <a:lnTo>
                          <a:pt x="830" y="1332"/>
                        </a:lnTo>
                        <a:lnTo>
                          <a:pt x="846" y="1329"/>
                        </a:lnTo>
                        <a:lnTo>
                          <a:pt x="859" y="1325"/>
                        </a:lnTo>
                        <a:lnTo>
                          <a:pt x="873" y="1320"/>
                        </a:lnTo>
                        <a:lnTo>
                          <a:pt x="876" y="1317"/>
                        </a:lnTo>
                        <a:lnTo>
                          <a:pt x="877" y="1316"/>
                        </a:lnTo>
                        <a:lnTo>
                          <a:pt x="879" y="1316"/>
                        </a:lnTo>
                        <a:lnTo>
                          <a:pt x="887" y="1314"/>
                        </a:lnTo>
                        <a:lnTo>
                          <a:pt x="901" y="1309"/>
                        </a:lnTo>
                        <a:lnTo>
                          <a:pt x="925" y="1293"/>
                        </a:lnTo>
                        <a:lnTo>
                          <a:pt x="930" y="1289"/>
                        </a:lnTo>
                        <a:lnTo>
                          <a:pt x="932" y="1286"/>
                        </a:lnTo>
                        <a:lnTo>
                          <a:pt x="933" y="1285"/>
                        </a:lnTo>
                        <a:lnTo>
                          <a:pt x="936" y="1285"/>
                        </a:lnTo>
                        <a:lnTo>
                          <a:pt x="948" y="1277"/>
                        </a:lnTo>
                        <a:lnTo>
                          <a:pt x="969" y="1256"/>
                        </a:lnTo>
                        <a:lnTo>
                          <a:pt x="979" y="1245"/>
                        </a:lnTo>
                        <a:lnTo>
                          <a:pt x="984" y="1239"/>
                        </a:lnTo>
                        <a:lnTo>
                          <a:pt x="990" y="1235"/>
                        </a:lnTo>
                        <a:lnTo>
                          <a:pt x="993" y="1237"/>
                        </a:lnTo>
                        <a:lnTo>
                          <a:pt x="997" y="1238"/>
                        </a:lnTo>
                        <a:lnTo>
                          <a:pt x="998" y="1237"/>
                        </a:lnTo>
                        <a:lnTo>
                          <a:pt x="996" y="1235"/>
                        </a:lnTo>
                        <a:lnTo>
                          <a:pt x="992" y="1232"/>
                        </a:lnTo>
                        <a:lnTo>
                          <a:pt x="995" y="1229"/>
                        </a:lnTo>
                        <a:lnTo>
                          <a:pt x="998" y="1223"/>
                        </a:lnTo>
                        <a:lnTo>
                          <a:pt x="998" y="1221"/>
                        </a:lnTo>
                        <a:lnTo>
                          <a:pt x="999" y="1211"/>
                        </a:lnTo>
                        <a:lnTo>
                          <a:pt x="997" y="1199"/>
                        </a:lnTo>
                        <a:lnTo>
                          <a:pt x="993" y="1188"/>
                        </a:lnTo>
                        <a:lnTo>
                          <a:pt x="918" y="1081"/>
                        </a:lnTo>
                        <a:lnTo>
                          <a:pt x="869" y="1000"/>
                        </a:lnTo>
                        <a:lnTo>
                          <a:pt x="863" y="1021"/>
                        </a:lnTo>
                        <a:lnTo>
                          <a:pt x="867" y="1024"/>
                        </a:lnTo>
                        <a:lnTo>
                          <a:pt x="871" y="1036"/>
                        </a:lnTo>
                        <a:lnTo>
                          <a:pt x="865" y="1044"/>
                        </a:lnTo>
                        <a:lnTo>
                          <a:pt x="860" y="1048"/>
                        </a:lnTo>
                        <a:lnTo>
                          <a:pt x="857" y="1052"/>
                        </a:lnTo>
                        <a:lnTo>
                          <a:pt x="849" y="1061"/>
                        </a:lnTo>
                        <a:lnTo>
                          <a:pt x="841" y="1068"/>
                        </a:lnTo>
                        <a:lnTo>
                          <a:pt x="836" y="1072"/>
                        </a:lnTo>
                        <a:lnTo>
                          <a:pt x="833" y="1076"/>
                        </a:lnTo>
                        <a:lnTo>
                          <a:pt x="827" y="1081"/>
                        </a:lnTo>
                        <a:lnTo>
                          <a:pt x="822" y="1087"/>
                        </a:lnTo>
                        <a:lnTo>
                          <a:pt x="809" y="1097"/>
                        </a:lnTo>
                        <a:lnTo>
                          <a:pt x="804" y="1098"/>
                        </a:lnTo>
                        <a:lnTo>
                          <a:pt x="800" y="1100"/>
                        </a:lnTo>
                        <a:lnTo>
                          <a:pt x="793" y="1105"/>
                        </a:lnTo>
                        <a:lnTo>
                          <a:pt x="776" y="1113"/>
                        </a:lnTo>
                        <a:lnTo>
                          <a:pt x="741" y="1124"/>
                        </a:lnTo>
                        <a:lnTo>
                          <a:pt x="713" y="1131"/>
                        </a:lnTo>
                        <a:lnTo>
                          <a:pt x="685" y="1136"/>
                        </a:lnTo>
                        <a:lnTo>
                          <a:pt x="659" y="1137"/>
                        </a:lnTo>
                        <a:lnTo>
                          <a:pt x="633" y="1136"/>
                        </a:lnTo>
                        <a:lnTo>
                          <a:pt x="608" y="1130"/>
                        </a:lnTo>
                        <a:lnTo>
                          <a:pt x="584" y="1121"/>
                        </a:lnTo>
                        <a:lnTo>
                          <a:pt x="560" y="1107"/>
                        </a:lnTo>
                        <a:lnTo>
                          <a:pt x="538" y="1092"/>
                        </a:lnTo>
                        <a:lnTo>
                          <a:pt x="530" y="1082"/>
                        </a:lnTo>
                        <a:lnTo>
                          <a:pt x="524" y="1072"/>
                        </a:lnTo>
                        <a:lnTo>
                          <a:pt x="518" y="1060"/>
                        </a:lnTo>
                        <a:lnTo>
                          <a:pt x="514" y="1046"/>
                        </a:lnTo>
                        <a:lnTo>
                          <a:pt x="512" y="1030"/>
                        </a:lnTo>
                        <a:lnTo>
                          <a:pt x="514" y="1015"/>
                        </a:lnTo>
                        <a:lnTo>
                          <a:pt x="519" y="1001"/>
                        </a:lnTo>
                        <a:lnTo>
                          <a:pt x="529" y="988"/>
                        </a:lnTo>
                        <a:lnTo>
                          <a:pt x="530" y="983"/>
                        </a:lnTo>
                        <a:lnTo>
                          <a:pt x="537" y="973"/>
                        </a:lnTo>
                        <a:lnTo>
                          <a:pt x="540" y="971"/>
                        </a:lnTo>
                        <a:lnTo>
                          <a:pt x="541" y="971"/>
                        </a:lnTo>
                        <a:lnTo>
                          <a:pt x="543" y="970"/>
                        </a:lnTo>
                        <a:lnTo>
                          <a:pt x="546" y="966"/>
                        </a:lnTo>
                        <a:lnTo>
                          <a:pt x="550" y="965"/>
                        </a:lnTo>
                        <a:lnTo>
                          <a:pt x="552" y="965"/>
                        </a:lnTo>
                        <a:lnTo>
                          <a:pt x="552" y="964"/>
                        </a:lnTo>
                        <a:lnTo>
                          <a:pt x="562" y="956"/>
                        </a:lnTo>
                        <a:lnTo>
                          <a:pt x="576" y="950"/>
                        </a:lnTo>
                        <a:lnTo>
                          <a:pt x="591" y="946"/>
                        </a:lnTo>
                        <a:lnTo>
                          <a:pt x="612" y="942"/>
                        </a:lnTo>
                        <a:lnTo>
                          <a:pt x="629" y="938"/>
                        </a:lnTo>
                        <a:lnTo>
                          <a:pt x="663" y="924"/>
                        </a:lnTo>
                        <a:lnTo>
                          <a:pt x="681" y="918"/>
                        </a:lnTo>
                        <a:lnTo>
                          <a:pt x="702" y="914"/>
                        </a:lnTo>
                        <a:lnTo>
                          <a:pt x="763" y="890"/>
                        </a:lnTo>
                        <a:lnTo>
                          <a:pt x="765" y="889"/>
                        </a:lnTo>
                        <a:lnTo>
                          <a:pt x="783" y="884"/>
                        </a:lnTo>
                        <a:lnTo>
                          <a:pt x="789" y="882"/>
                        </a:lnTo>
                        <a:lnTo>
                          <a:pt x="798" y="876"/>
                        </a:lnTo>
                        <a:lnTo>
                          <a:pt x="809" y="872"/>
                        </a:lnTo>
                        <a:lnTo>
                          <a:pt x="793" y="839"/>
                        </a:lnTo>
                        <a:lnTo>
                          <a:pt x="793" y="836"/>
                        </a:lnTo>
                        <a:lnTo>
                          <a:pt x="786" y="828"/>
                        </a:lnTo>
                        <a:lnTo>
                          <a:pt x="780" y="822"/>
                        </a:lnTo>
                        <a:lnTo>
                          <a:pt x="773" y="816"/>
                        </a:lnTo>
                        <a:lnTo>
                          <a:pt x="765" y="812"/>
                        </a:lnTo>
                        <a:lnTo>
                          <a:pt x="762" y="803"/>
                        </a:lnTo>
                        <a:lnTo>
                          <a:pt x="743" y="755"/>
                        </a:lnTo>
                        <a:lnTo>
                          <a:pt x="727" y="708"/>
                        </a:lnTo>
                        <a:lnTo>
                          <a:pt x="693" y="602"/>
                        </a:lnTo>
                        <a:lnTo>
                          <a:pt x="665" y="499"/>
                        </a:lnTo>
                        <a:lnTo>
                          <a:pt x="638" y="396"/>
                        </a:lnTo>
                        <a:lnTo>
                          <a:pt x="617" y="293"/>
                        </a:lnTo>
                        <a:lnTo>
                          <a:pt x="589" y="147"/>
                        </a:lnTo>
                        <a:lnTo>
                          <a:pt x="570" y="0"/>
                        </a:lnTo>
                        <a:close/>
                        <a:moveTo>
                          <a:pt x="464" y="414"/>
                        </a:moveTo>
                        <a:lnTo>
                          <a:pt x="579" y="420"/>
                        </a:lnTo>
                        <a:lnTo>
                          <a:pt x="591" y="421"/>
                        </a:lnTo>
                        <a:lnTo>
                          <a:pt x="597" y="458"/>
                        </a:lnTo>
                        <a:lnTo>
                          <a:pt x="607" y="498"/>
                        </a:lnTo>
                        <a:lnTo>
                          <a:pt x="629" y="620"/>
                        </a:lnTo>
                        <a:lnTo>
                          <a:pt x="630" y="635"/>
                        </a:lnTo>
                        <a:lnTo>
                          <a:pt x="633" y="656"/>
                        </a:lnTo>
                        <a:lnTo>
                          <a:pt x="639" y="684"/>
                        </a:lnTo>
                        <a:lnTo>
                          <a:pt x="648" y="719"/>
                        </a:lnTo>
                        <a:lnTo>
                          <a:pt x="650" y="734"/>
                        </a:lnTo>
                        <a:lnTo>
                          <a:pt x="654" y="749"/>
                        </a:lnTo>
                        <a:lnTo>
                          <a:pt x="654" y="755"/>
                        </a:lnTo>
                        <a:lnTo>
                          <a:pt x="655" y="762"/>
                        </a:lnTo>
                        <a:lnTo>
                          <a:pt x="657" y="774"/>
                        </a:lnTo>
                        <a:lnTo>
                          <a:pt x="657" y="782"/>
                        </a:lnTo>
                        <a:lnTo>
                          <a:pt x="659" y="790"/>
                        </a:lnTo>
                        <a:lnTo>
                          <a:pt x="657" y="792"/>
                        </a:lnTo>
                        <a:lnTo>
                          <a:pt x="657" y="796"/>
                        </a:lnTo>
                        <a:lnTo>
                          <a:pt x="657" y="800"/>
                        </a:lnTo>
                        <a:lnTo>
                          <a:pt x="639" y="815"/>
                        </a:lnTo>
                        <a:lnTo>
                          <a:pt x="623" y="821"/>
                        </a:lnTo>
                        <a:lnTo>
                          <a:pt x="608" y="824"/>
                        </a:lnTo>
                        <a:lnTo>
                          <a:pt x="594" y="826"/>
                        </a:lnTo>
                        <a:lnTo>
                          <a:pt x="580" y="826"/>
                        </a:lnTo>
                        <a:lnTo>
                          <a:pt x="507" y="846"/>
                        </a:lnTo>
                        <a:lnTo>
                          <a:pt x="471" y="858"/>
                        </a:lnTo>
                        <a:lnTo>
                          <a:pt x="438" y="872"/>
                        </a:lnTo>
                        <a:lnTo>
                          <a:pt x="411" y="883"/>
                        </a:lnTo>
                        <a:lnTo>
                          <a:pt x="390" y="899"/>
                        </a:lnTo>
                        <a:lnTo>
                          <a:pt x="372" y="916"/>
                        </a:lnTo>
                        <a:lnTo>
                          <a:pt x="360" y="936"/>
                        </a:lnTo>
                        <a:lnTo>
                          <a:pt x="350" y="956"/>
                        </a:lnTo>
                        <a:lnTo>
                          <a:pt x="346" y="982"/>
                        </a:lnTo>
                        <a:lnTo>
                          <a:pt x="346" y="1008"/>
                        </a:lnTo>
                        <a:lnTo>
                          <a:pt x="351" y="1038"/>
                        </a:lnTo>
                        <a:lnTo>
                          <a:pt x="356" y="1057"/>
                        </a:lnTo>
                        <a:lnTo>
                          <a:pt x="364" y="1076"/>
                        </a:lnTo>
                        <a:lnTo>
                          <a:pt x="369" y="1103"/>
                        </a:lnTo>
                        <a:lnTo>
                          <a:pt x="380" y="1130"/>
                        </a:lnTo>
                        <a:lnTo>
                          <a:pt x="397" y="1158"/>
                        </a:lnTo>
                        <a:lnTo>
                          <a:pt x="420" y="1187"/>
                        </a:lnTo>
                        <a:lnTo>
                          <a:pt x="420" y="1200"/>
                        </a:lnTo>
                        <a:lnTo>
                          <a:pt x="433" y="1220"/>
                        </a:lnTo>
                        <a:lnTo>
                          <a:pt x="448" y="1241"/>
                        </a:lnTo>
                        <a:lnTo>
                          <a:pt x="464" y="1260"/>
                        </a:lnTo>
                        <a:lnTo>
                          <a:pt x="483" y="1279"/>
                        </a:lnTo>
                        <a:lnTo>
                          <a:pt x="502" y="1296"/>
                        </a:lnTo>
                        <a:lnTo>
                          <a:pt x="524" y="1313"/>
                        </a:lnTo>
                        <a:lnTo>
                          <a:pt x="546" y="1327"/>
                        </a:lnTo>
                        <a:lnTo>
                          <a:pt x="571" y="1341"/>
                        </a:lnTo>
                        <a:lnTo>
                          <a:pt x="603" y="1357"/>
                        </a:lnTo>
                        <a:lnTo>
                          <a:pt x="639" y="1373"/>
                        </a:lnTo>
                        <a:lnTo>
                          <a:pt x="677" y="1385"/>
                        </a:lnTo>
                        <a:lnTo>
                          <a:pt x="716" y="1395"/>
                        </a:lnTo>
                        <a:lnTo>
                          <a:pt x="752" y="1401"/>
                        </a:lnTo>
                        <a:lnTo>
                          <a:pt x="769" y="1404"/>
                        </a:lnTo>
                        <a:lnTo>
                          <a:pt x="787" y="1406"/>
                        </a:lnTo>
                        <a:lnTo>
                          <a:pt x="821" y="1406"/>
                        </a:lnTo>
                        <a:lnTo>
                          <a:pt x="828" y="1405"/>
                        </a:lnTo>
                        <a:lnTo>
                          <a:pt x="836" y="1405"/>
                        </a:lnTo>
                        <a:lnTo>
                          <a:pt x="853" y="1404"/>
                        </a:lnTo>
                        <a:lnTo>
                          <a:pt x="857" y="1418"/>
                        </a:lnTo>
                        <a:lnTo>
                          <a:pt x="858" y="1434"/>
                        </a:lnTo>
                        <a:lnTo>
                          <a:pt x="811" y="1484"/>
                        </a:lnTo>
                        <a:lnTo>
                          <a:pt x="773" y="1501"/>
                        </a:lnTo>
                        <a:lnTo>
                          <a:pt x="752" y="1508"/>
                        </a:lnTo>
                        <a:lnTo>
                          <a:pt x="733" y="1517"/>
                        </a:lnTo>
                        <a:lnTo>
                          <a:pt x="692" y="1530"/>
                        </a:lnTo>
                        <a:lnTo>
                          <a:pt x="671" y="1536"/>
                        </a:lnTo>
                        <a:lnTo>
                          <a:pt x="650" y="1543"/>
                        </a:lnTo>
                        <a:lnTo>
                          <a:pt x="338" y="1615"/>
                        </a:lnTo>
                        <a:lnTo>
                          <a:pt x="302" y="1621"/>
                        </a:lnTo>
                        <a:lnTo>
                          <a:pt x="267" y="1626"/>
                        </a:lnTo>
                        <a:lnTo>
                          <a:pt x="231" y="1627"/>
                        </a:lnTo>
                        <a:lnTo>
                          <a:pt x="198" y="1628"/>
                        </a:lnTo>
                        <a:lnTo>
                          <a:pt x="199" y="1633"/>
                        </a:lnTo>
                        <a:lnTo>
                          <a:pt x="103" y="1617"/>
                        </a:lnTo>
                        <a:lnTo>
                          <a:pt x="99" y="1617"/>
                        </a:lnTo>
                        <a:lnTo>
                          <a:pt x="99" y="1616"/>
                        </a:lnTo>
                        <a:lnTo>
                          <a:pt x="45" y="1605"/>
                        </a:lnTo>
                        <a:lnTo>
                          <a:pt x="39" y="1363"/>
                        </a:lnTo>
                        <a:lnTo>
                          <a:pt x="39" y="1242"/>
                        </a:lnTo>
                        <a:lnTo>
                          <a:pt x="42" y="1122"/>
                        </a:lnTo>
                        <a:lnTo>
                          <a:pt x="48" y="822"/>
                        </a:lnTo>
                        <a:lnTo>
                          <a:pt x="56" y="520"/>
                        </a:lnTo>
                        <a:lnTo>
                          <a:pt x="57" y="475"/>
                        </a:lnTo>
                        <a:lnTo>
                          <a:pt x="61" y="432"/>
                        </a:lnTo>
                        <a:lnTo>
                          <a:pt x="164" y="433"/>
                        </a:lnTo>
                        <a:lnTo>
                          <a:pt x="166" y="432"/>
                        </a:lnTo>
                        <a:lnTo>
                          <a:pt x="183" y="431"/>
                        </a:lnTo>
                        <a:lnTo>
                          <a:pt x="253" y="421"/>
                        </a:lnTo>
                        <a:lnTo>
                          <a:pt x="322" y="415"/>
                        </a:lnTo>
                        <a:lnTo>
                          <a:pt x="392" y="413"/>
                        </a:lnTo>
                        <a:lnTo>
                          <a:pt x="464" y="414"/>
                        </a:lnTo>
                        <a:close/>
                        <a:moveTo>
                          <a:pt x="751" y="796"/>
                        </a:moveTo>
                        <a:lnTo>
                          <a:pt x="751" y="797"/>
                        </a:lnTo>
                        <a:lnTo>
                          <a:pt x="757" y="812"/>
                        </a:lnTo>
                        <a:lnTo>
                          <a:pt x="755" y="811"/>
                        </a:lnTo>
                        <a:lnTo>
                          <a:pt x="755" y="812"/>
                        </a:lnTo>
                        <a:lnTo>
                          <a:pt x="743" y="815"/>
                        </a:lnTo>
                        <a:lnTo>
                          <a:pt x="746" y="818"/>
                        </a:lnTo>
                        <a:lnTo>
                          <a:pt x="746" y="820"/>
                        </a:lnTo>
                        <a:lnTo>
                          <a:pt x="739" y="824"/>
                        </a:lnTo>
                        <a:lnTo>
                          <a:pt x="732" y="833"/>
                        </a:lnTo>
                        <a:lnTo>
                          <a:pt x="709" y="845"/>
                        </a:lnTo>
                        <a:lnTo>
                          <a:pt x="555" y="883"/>
                        </a:lnTo>
                        <a:lnTo>
                          <a:pt x="528" y="884"/>
                        </a:lnTo>
                        <a:lnTo>
                          <a:pt x="573" y="858"/>
                        </a:lnTo>
                        <a:lnTo>
                          <a:pt x="579" y="858"/>
                        </a:lnTo>
                        <a:lnTo>
                          <a:pt x="645" y="824"/>
                        </a:lnTo>
                        <a:lnTo>
                          <a:pt x="716" y="799"/>
                        </a:lnTo>
                        <a:lnTo>
                          <a:pt x="711" y="784"/>
                        </a:lnTo>
                        <a:lnTo>
                          <a:pt x="704" y="755"/>
                        </a:lnTo>
                        <a:lnTo>
                          <a:pt x="702" y="728"/>
                        </a:lnTo>
                        <a:lnTo>
                          <a:pt x="703" y="702"/>
                        </a:lnTo>
                        <a:lnTo>
                          <a:pt x="710" y="678"/>
                        </a:lnTo>
                        <a:lnTo>
                          <a:pt x="713" y="680"/>
                        </a:lnTo>
                        <a:lnTo>
                          <a:pt x="716" y="685"/>
                        </a:lnTo>
                        <a:lnTo>
                          <a:pt x="717" y="690"/>
                        </a:lnTo>
                        <a:lnTo>
                          <a:pt x="719" y="697"/>
                        </a:lnTo>
                        <a:lnTo>
                          <a:pt x="719" y="700"/>
                        </a:lnTo>
                        <a:lnTo>
                          <a:pt x="722" y="706"/>
                        </a:lnTo>
                        <a:lnTo>
                          <a:pt x="723" y="708"/>
                        </a:lnTo>
                        <a:lnTo>
                          <a:pt x="734" y="752"/>
                        </a:lnTo>
                        <a:lnTo>
                          <a:pt x="751" y="796"/>
                        </a:lnTo>
                        <a:close/>
                        <a:moveTo>
                          <a:pt x="687" y="787"/>
                        </a:moveTo>
                        <a:lnTo>
                          <a:pt x="687" y="785"/>
                        </a:lnTo>
                        <a:lnTo>
                          <a:pt x="692" y="784"/>
                        </a:lnTo>
                        <a:lnTo>
                          <a:pt x="693" y="786"/>
                        </a:lnTo>
                        <a:lnTo>
                          <a:pt x="689" y="786"/>
                        </a:lnTo>
                        <a:lnTo>
                          <a:pt x="687" y="787"/>
                        </a:lnTo>
                        <a:close/>
                        <a:moveTo>
                          <a:pt x="402" y="960"/>
                        </a:moveTo>
                        <a:lnTo>
                          <a:pt x="402" y="966"/>
                        </a:lnTo>
                        <a:lnTo>
                          <a:pt x="402" y="960"/>
                        </a:lnTo>
                        <a:close/>
                        <a:moveTo>
                          <a:pt x="956" y="1369"/>
                        </a:moveTo>
                        <a:lnTo>
                          <a:pt x="956" y="1363"/>
                        </a:lnTo>
                        <a:lnTo>
                          <a:pt x="962" y="1357"/>
                        </a:lnTo>
                        <a:lnTo>
                          <a:pt x="956" y="1369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56" name="Freeform 1713"/>
                  <p:cNvSpPr>
                    <a:spLocks noEditPoints="1"/>
                  </p:cNvSpPr>
                  <p:nvPr/>
                </p:nvSpPr>
                <p:spPr>
                  <a:xfrm>
                    <a:off x="386" y="264"/>
                    <a:ext cx="273" cy="406"/>
                  </a:xfrm>
                  <a:custGeom>
                    <a:avLst/>
                    <a:gdLst>
                      <a:gd name="txL" fmla="*/ 0 w 819"/>
                      <a:gd name="txT" fmla="*/ 0 h 1220"/>
                      <a:gd name="txR" fmla="*/ 819 w 819"/>
                      <a:gd name="txB" fmla="*/ 1220 h 12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9" h="1220">
                        <a:moveTo>
                          <a:pt x="540" y="7"/>
                        </a:moveTo>
                        <a:lnTo>
                          <a:pt x="425" y="1"/>
                        </a:lnTo>
                        <a:lnTo>
                          <a:pt x="353" y="0"/>
                        </a:lnTo>
                        <a:lnTo>
                          <a:pt x="283" y="2"/>
                        </a:lnTo>
                        <a:lnTo>
                          <a:pt x="214" y="8"/>
                        </a:lnTo>
                        <a:lnTo>
                          <a:pt x="144" y="18"/>
                        </a:lnTo>
                        <a:lnTo>
                          <a:pt x="127" y="19"/>
                        </a:lnTo>
                        <a:lnTo>
                          <a:pt x="125" y="20"/>
                        </a:lnTo>
                        <a:lnTo>
                          <a:pt x="22" y="19"/>
                        </a:lnTo>
                        <a:lnTo>
                          <a:pt x="18" y="62"/>
                        </a:lnTo>
                        <a:lnTo>
                          <a:pt x="17" y="107"/>
                        </a:lnTo>
                        <a:lnTo>
                          <a:pt x="9" y="409"/>
                        </a:lnTo>
                        <a:lnTo>
                          <a:pt x="3" y="709"/>
                        </a:lnTo>
                        <a:lnTo>
                          <a:pt x="0" y="829"/>
                        </a:lnTo>
                        <a:lnTo>
                          <a:pt x="0" y="950"/>
                        </a:lnTo>
                        <a:lnTo>
                          <a:pt x="6" y="1192"/>
                        </a:lnTo>
                        <a:lnTo>
                          <a:pt x="60" y="1203"/>
                        </a:lnTo>
                        <a:lnTo>
                          <a:pt x="60" y="1204"/>
                        </a:lnTo>
                        <a:lnTo>
                          <a:pt x="64" y="1204"/>
                        </a:lnTo>
                        <a:lnTo>
                          <a:pt x="160" y="1220"/>
                        </a:lnTo>
                        <a:lnTo>
                          <a:pt x="159" y="1215"/>
                        </a:lnTo>
                        <a:lnTo>
                          <a:pt x="192" y="1214"/>
                        </a:lnTo>
                        <a:lnTo>
                          <a:pt x="228" y="1213"/>
                        </a:lnTo>
                        <a:lnTo>
                          <a:pt x="263" y="1208"/>
                        </a:lnTo>
                        <a:lnTo>
                          <a:pt x="299" y="1202"/>
                        </a:lnTo>
                        <a:lnTo>
                          <a:pt x="611" y="1130"/>
                        </a:lnTo>
                        <a:lnTo>
                          <a:pt x="632" y="1123"/>
                        </a:lnTo>
                        <a:lnTo>
                          <a:pt x="653" y="1117"/>
                        </a:lnTo>
                        <a:lnTo>
                          <a:pt x="694" y="1104"/>
                        </a:lnTo>
                        <a:lnTo>
                          <a:pt x="713" y="1095"/>
                        </a:lnTo>
                        <a:lnTo>
                          <a:pt x="734" y="1088"/>
                        </a:lnTo>
                        <a:lnTo>
                          <a:pt x="772" y="1071"/>
                        </a:lnTo>
                        <a:lnTo>
                          <a:pt x="819" y="1021"/>
                        </a:lnTo>
                        <a:lnTo>
                          <a:pt x="818" y="1005"/>
                        </a:lnTo>
                        <a:lnTo>
                          <a:pt x="814" y="991"/>
                        </a:lnTo>
                        <a:lnTo>
                          <a:pt x="797" y="992"/>
                        </a:lnTo>
                        <a:lnTo>
                          <a:pt x="789" y="992"/>
                        </a:lnTo>
                        <a:lnTo>
                          <a:pt x="782" y="993"/>
                        </a:lnTo>
                        <a:lnTo>
                          <a:pt x="748" y="993"/>
                        </a:lnTo>
                        <a:lnTo>
                          <a:pt x="730" y="991"/>
                        </a:lnTo>
                        <a:lnTo>
                          <a:pt x="713" y="988"/>
                        </a:lnTo>
                        <a:lnTo>
                          <a:pt x="677" y="982"/>
                        </a:lnTo>
                        <a:lnTo>
                          <a:pt x="638" y="972"/>
                        </a:lnTo>
                        <a:lnTo>
                          <a:pt x="600" y="960"/>
                        </a:lnTo>
                        <a:lnTo>
                          <a:pt x="564" y="944"/>
                        </a:lnTo>
                        <a:lnTo>
                          <a:pt x="532" y="928"/>
                        </a:lnTo>
                        <a:lnTo>
                          <a:pt x="507" y="914"/>
                        </a:lnTo>
                        <a:lnTo>
                          <a:pt x="485" y="900"/>
                        </a:lnTo>
                        <a:lnTo>
                          <a:pt x="463" y="883"/>
                        </a:lnTo>
                        <a:lnTo>
                          <a:pt x="444" y="866"/>
                        </a:lnTo>
                        <a:lnTo>
                          <a:pt x="425" y="847"/>
                        </a:lnTo>
                        <a:lnTo>
                          <a:pt x="409" y="828"/>
                        </a:lnTo>
                        <a:lnTo>
                          <a:pt x="394" y="807"/>
                        </a:lnTo>
                        <a:lnTo>
                          <a:pt x="381" y="787"/>
                        </a:lnTo>
                        <a:lnTo>
                          <a:pt x="381" y="774"/>
                        </a:lnTo>
                        <a:lnTo>
                          <a:pt x="358" y="745"/>
                        </a:lnTo>
                        <a:lnTo>
                          <a:pt x="341" y="717"/>
                        </a:lnTo>
                        <a:lnTo>
                          <a:pt x="330" y="690"/>
                        </a:lnTo>
                        <a:lnTo>
                          <a:pt x="325" y="663"/>
                        </a:lnTo>
                        <a:lnTo>
                          <a:pt x="317" y="644"/>
                        </a:lnTo>
                        <a:lnTo>
                          <a:pt x="312" y="625"/>
                        </a:lnTo>
                        <a:lnTo>
                          <a:pt x="307" y="595"/>
                        </a:lnTo>
                        <a:lnTo>
                          <a:pt x="307" y="569"/>
                        </a:lnTo>
                        <a:lnTo>
                          <a:pt x="311" y="543"/>
                        </a:lnTo>
                        <a:lnTo>
                          <a:pt x="321" y="523"/>
                        </a:lnTo>
                        <a:lnTo>
                          <a:pt x="333" y="503"/>
                        </a:lnTo>
                        <a:lnTo>
                          <a:pt x="351" y="486"/>
                        </a:lnTo>
                        <a:lnTo>
                          <a:pt x="372" y="470"/>
                        </a:lnTo>
                        <a:lnTo>
                          <a:pt x="399" y="459"/>
                        </a:lnTo>
                        <a:lnTo>
                          <a:pt x="432" y="445"/>
                        </a:lnTo>
                        <a:lnTo>
                          <a:pt x="468" y="433"/>
                        </a:lnTo>
                        <a:lnTo>
                          <a:pt x="541" y="413"/>
                        </a:lnTo>
                        <a:lnTo>
                          <a:pt x="555" y="413"/>
                        </a:lnTo>
                        <a:lnTo>
                          <a:pt x="569" y="411"/>
                        </a:lnTo>
                        <a:lnTo>
                          <a:pt x="584" y="408"/>
                        </a:lnTo>
                        <a:lnTo>
                          <a:pt x="600" y="402"/>
                        </a:lnTo>
                        <a:lnTo>
                          <a:pt x="618" y="387"/>
                        </a:lnTo>
                        <a:lnTo>
                          <a:pt x="618" y="383"/>
                        </a:lnTo>
                        <a:lnTo>
                          <a:pt x="618" y="379"/>
                        </a:lnTo>
                        <a:lnTo>
                          <a:pt x="620" y="377"/>
                        </a:lnTo>
                        <a:lnTo>
                          <a:pt x="618" y="369"/>
                        </a:lnTo>
                        <a:lnTo>
                          <a:pt x="618" y="361"/>
                        </a:lnTo>
                        <a:lnTo>
                          <a:pt x="616" y="349"/>
                        </a:lnTo>
                        <a:lnTo>
                          <a:pt x="615" y="342"/>
                        </a:lnTo>
                        <a:lnTo>
                          <a:pt x="615" y="336"/>
                        </a:lnTo>
                        <a:lnTo>
                          <a:pt x="611" y="321"/>
                        </a:lnTo>
                        <a:lnTo>
                          <a:pt x="609" y="306"/>
                        </a:lnTo>
                        <a:lnTo>
                          <a:pt x="600" y="271"/>
                        </a:lnTo>
                        <a:lnTo>
                          <a:pt x="594" y="243"/>
                        </a:lnTo>
                        <a:lnTo>
                          <a:pt x="591" y="222"/>
                        </a:lnTo>
                        <a:lnTo>
                          <a:pt x="590" y="207"/>
                        </a:lnTo>
                        <a:lnTo>
                          <a:pt x="568" y="85"/>
                        </a:lnTo>
                        <a:lnTo>
                          <a:pt x="558" y="45"/>
                        </a:lnTo>
                        <a:lnTo>
                          <a:pt x="552" y="8"/>
                        </a:lnTo>
                        <a:lnTo>
                          <a:pt x="540" y="7"/>
                        </a:lnTo>
                        <a:close/>
                        <a:moveTo>
                          <a:pt x="534" y="276"/>
                        </a:moveTo>
                        <a:lnTo>
                          <a:pt x="537" y="295"/>
                        </a:lnTo>
                        <a:lnTo>
                          <a:pt x="537" y="305"/>
                        </a:lnTo>
                        <a:lnTo>
                          <a:pt x="535" y="315"/>
                        </a:lnTo>
                        <a:lnTo>
                          <a:pt x="532" y="325"/>
                        </a:lnTo>
                        <a:lnTo>
                          <a:pt x="527" y="337"/>
                        </a:lnTo>
                        <a:lnTo>
                          <a:pt x="515" y="360"/>
                        </a:lnTo>
                        <a:lnTo>
                          <a:pt x="511" y="361"/>
                        </a:lnTo>
                        <a:lnTo>
                          <a:pt x="507" y="362"/>
                        </a:lnTo>
                        <a:lnTo>
                          <a:pt x="502" y="362"/>
                        </a:lnTo>
                        <a:lnTo>
                          <a:pt x="497" y="361"/>
                        </a:lnTo>
                        <a:lnTo>
                          <a:pt x="495" y="357"/>
                        </a:lnTo>
                        <a:lnTo>
                          <a:pt x="497" y="332"/>
                        </a:lnTo>
                        <a:lnTo>
                          <a:pt x="499" y="320"/>
                        </a:lnTo>
                        <a:lnTo>
                          <a:pt x="504" y="311"/>
                        </a:lnTo>
                        <a:lnTo>
                          <a:pt x="509" y="300"/>
                        </a:lnTo>
                        <a:lnTo>
                          <a:pt x="516" y="291"/>
                        </a:lnTo>
                        <a:lnTo>
                          <a:pt x="534" y="276"/>
                        </a:lnTo>
                        <a:close/>
                        <a:moveTo>
                          <a:pt x="412" y="147"/>
                        </a:moveTo>
                        <a:lnTo>
                          <a:pt x="414" y="150"/>
                        </a:lnTo>
                        <a:lnTo>
                          <a:pt x="413" y="188"/>
                        </a:lnTo>
                        <a:lnTo>
                          <a:pt x="417" y="229"/>
                        </a:lnTo>
                        <a:lnTo>
                          <a:pt x="414" y="235"/>
                        </a:lnTo>
                        <a:lnTo>
                          <a:pt x="405" y="231"/>
                        </a:lnTo>
                        <a:lnTo>
                          <a:pt x="397" y="228"/>
                        </a:lnTo>
                        <a:lnTo>
                          <a:pt x="391" y="219"/>
                        </a:lnTo>
                        <a:lnTo>
                          <a:pt x="387" y="210"/>
                        </a:lnTo>
                        <a:lnTo>
                          <a:pt x="385" y="177"/>
                        </a:lnTo>
                        <a:lnTo>
                          <a:pt x="391" y="147"/>
                        </a:lnTo>
                        <a:lnTo>
                          <a:pt x="395" y="143"/>
                        </a:lnTo>
                        <a:lnTo>
                          <a:pt x="412" y="147"/>
                        </a:lnTo>
                        <a:close/>
                        <a:moveTo>
                          <a:pt x="187" y="115"/>
                        </a:moveTo>
                        <a:lnTo>
                          <a:pt x="189" y="119"/>
                        </a:lnTo>
                        <a:lnTo>
                          <a:pt x="189" y="146"/>
                        </a:lnTo>
                        <a:lnTo>
                          <a:pt x="187" y="149"/>
                        </a:lnTo>
                        <a:lnTo>
                          <a:pt x="187" y="152"/>
                        </a:lnTo>
                        <a:lnTo>
                          <a:pt x="187" y="159"/>
                        </a:lnTo>
                        <a:lnTo>
                          <a:pt x="187" y="173"/>
                        </a:lnTo>
                        <a:lnTo>
                          <a:pt x="184" y="180"/>
                        </a:lnTo>
                        <a:lnTo>
                          <a:pt x="181" y="188"/>
                        </a:lnTo>
                        <a:lnTo>
                          <a:pt x="175" y="203"/>
                        </a:lnTo>
                        <a:lnTo>
                          <a:pt x="166" y="215"/>
                        </a:lnTo>
                        <a:lnTo>
                          <a:pt x="155" y="227"/>
                        </a:lnTo>
                        <a:lnTo>
                          <a:pt x="143" y="233"/>
                        </a:lnTo>
                        <a:lnTo>
                          <a:pt x="136" y="235"/>
                        </a:lnTo>
                        <a:lnTo>
                          <a:pt x="133" y="235"/>
                        </a:lnTo>
                        <a:lnTo>
                          <a:pt x="132" y="235"/>
                        </a:lnTo>
                        <a:lnTo>
                          <a:pt x="132" y="236"/>
                        </a:lnTo>
                        <a:lnTo>
                          <a:pt x="130" y="239"/>
                        </a:lnTo>
                        <a:lnTo>
                          <a:pt x="115" y="243"/>
                        </a:lnTo>
                        <a:lnTo>
                          <a:pt x="100" y="248"/>
                        </a:lnTo>
                        <a:lnTo>
                          <a:pt x="83" y="247"/>
                        </a:lnTo>
                        <a:lnTo>
                          <a:pt x="67" y="246"/>
                        </a:lnTo>
                        <a:lnTo>
                          <a:pt x="52" y="241"/>
                        </a:lnTo>
                        <a:lnTo>
                          <a:pt x="37" y="235"/>
                        </a:lnTo>
                        <a:lnTo>
                          <a:pt x="25" y="218"/>
                        </a:lnTo>
                        <a:lnTo>
                          <a:pt x="19" y="203"/>
                        </a:lnTo>
                        <a:lnTo>
                          <a:pt x="17" y="193"/>
                        </a:lnTo>
                        <a:lnTo>
                          <a:pt x="17" y="185"/>
                        </a:lnTo>
                        <a:lnTo>
                          <a:pt x="19" y="168"/>
                        </a:lnTo>
                        <a:lnTo>
                          <a:pt x="27" y="120"/>
                        </a:lnTo>
                        <a:lnTo>
                          <a:pt x="47" y="96"/>
                        </a:lnTo>
                        <a:lnTo>
                          <a:pt x="71" y="77"/>
                        </a:lnTo>
                        <a:lnTo>
                          <a:pt x="82" y="68"/>
                        </a:lnTo>
                        <a:lnTo>
                          <a:pt x="96" y="63"/>
                        </a:lnTo>
                        <a:lnTo>
                          <a:pt x="111" y="62"/>
                        </a:lnTo>
                        <a:lnTo>
                          <a:pt x="125" y="63"/>
                        </a:lnTo>
                        <a:lnTo>
                          <a:pt x="137" y="67"/>
                        </a:lnTo>
                        <a:lnTo>
                          <a:pt x="150" y="73"/>
                        </a:lnTo>
                        <a:lnTo>
                          <a:pt x="160" y="79"/>
                        </a:lnTo>
                        <a:lnTo>
                          <a:pt x="171" y="90"/>
                        </a:lnTo>
                        <a:lnTo>
                          <a:pt x="179" y="101"/>
                        </a:lnTo>
                        <a:lnTo>
                          <a:pt x="187" y="115"/>
                        </a:lnTo>
                        <a:close/>
                        <a:moveTo>
                          <a:pt x="179" y="383"/>
                        </a:moveTo>
                        <a:lnTo>
                          <a:pt x="181" y="380"/>
                        </a:lnTo>
                        <a:lnTo>
                          <a:pt x="197" y="396"/>
                        </a:lnTo>
                        <a:lnTo>
                          <a:pt x="213" y="415"/>
                        </a:lnTo>
                        <a:lnTo>
                          <a:pt x="226" y="435"/>
                        </a:lnTo>
                        <a:lnTo>
                          <a:pt x="237" y="461"/>
                        </a:lnTo>
                        <a:lnTo>
                          <a:pt x="237" y="464"/>
                        </a:lnTo>
                        <a:lnTo>
                          <a:pt x="232" y="468"/>
                        </a:lnTo>
                        <a:lnTo>
                          <a:pt x="229" y="469"/>
                        </a:lnTo>
                        <a:lnTo>
                          <a:pt x="228" y="471"/>
                        </a:lnTo>
                        <a:lnTo>
                          <a:pt x="225" y="471"/>
                        </a:lnTo>
                        <a:lnTo>
                          <a:pt x="222" y="473"/>
                        </a:lnTo>
                        <a:lnTo>
                          <a:pt x="220" y="471"/>
                        </a:lnTo>
                        <a:lnTo>
                          <a:pt x="219" y="471"/>
                        </a:lnTo>
                        <a:lnTo>
                          <a:pt x="216" y="471"/>
                        </a:lnTo>
                        <a:lnTo>
                          <a:pt x="207" y="459"/>
                        </a:lnTo>
                        <a:lnTo>
                          <a:pt x="199" y="449"/>
                        </a:lnTo>
                        <a:lnTo>
                          <a:pt x="189" y="427"/>
                        </a:lnTo>
                        <a:lnTo>
                          <a:pt x="184" y="415"/>
                        </a:lnTo>
                        <a:lnTo>
                          <a:pt x="181" y="404"/>
                        </a:lnTo>
                        <a:lnTo>
                          <a:pt x="179" y="383"/>
                        </a:lnTo>
                        <a:close/>
                        <a:moveTo>
                          <a:pt x="96" y="487"/>
                        </a:moveTo>
                        <a:lnTo>
                          <a:pt x="97" y="485"/>
                        </a:lnTo>
                        <a:lnTo>
                          <a:pt x="99" y="477"/>
                        </a:lnTo>
                        <a:lnTo>
                          <a:pt x="100" y="475"/>
                        </a:lnTo>
                        <a:lnTo>
                          <a:pt x="107" y="468"/>
                        </a:lnTo>
                        <a:lnTo>
                          <a:pt x="113" y="464"/>
                        </a:lnTo>
                        <a:lnTo>
                          <a:pt x="121" y="462"/>
                        </a:lnTo>
                        <a:lnTo>
                          <a:pt x="123" y="462"/>
                        </a:lnTo>
                        <a:lnTo>
                          <a:pt x="136" y="471"/>
                        </a:lnTo>
                        <a:lnTo>
                          <a:pt x="148" y="481"/>
                        </a:lnTo>
                        <a:lnTo>
                          <a:pt x="159" y="492"/>
                        </a:lnTo>
                        <a:lnTo>
                          <a:pt x="168" y="504"/>
                        </a:lnTo>
                        <a:lnTo>
                          <a:pt x="180" y="527"/>
                        </a:lnTo>
                        <a:lnTo>
                          <a:pt x="184" y="539"/>
                        </a:lnTo>
                        <a:lnTo>
                          <a:pt x="186" y="553"/>
                        </a:lnTo>
                        <a:lnTo>
                          <a:pt x="189" y="548"/>
                        </a:lnTo>
                        <a:lnTo>
                          <a:pt x="189" y="547"/>
                        </a:lnTo>
                        <a:lnTo>
                          <a:pt x="193" y="557"/>
                        </a:lnTo>
                        <a:lnTo>
                          <a:pt x="197" y="566"/>
                        </a:lnTo>
                        <a:lnTo>
                          <a:pt x="198" y="576"/>
                        </a:lnTo>
                        <a:lnTo>
                          <a:pt x="197" y="581"/>
                        </a:lnTo>
                        <a:lnTo>
                          <a:pt x="197" y="587"/>
                        </a:lnTo>
                        <a:lnTo>
                          <a:pt x="193" y="596"/>
                        </a:lnTo>
                        <a:lnTo>
                          <a:pt x="187" y="606"/>
                        </a:lnTo>
                        <a:lnTo>
                          <a:pt x="179" y="615"/>
                        </a:lnTo>
                        <a:lnTo>
                          <a:pt x="171" y="625"/>
                        </a:lnTo>
                        <a:lnTo>
                          <a:pt x="159" y="633"/>
                        </a:lnTo>
                        <a:lnTo>
                          <a:pt x="150" y="638"/>
                        </a:lnTo>
                        <a:lnTo>
                          <a:pt x="143" y="643"/>
                        </a:lnTo>
                        <a:lnTo>
                          <a:pt x="135" y="645"/>
                        </a:lnTo>
                        <a:lnTo>
                          <a:pt x="127" y="648"/>
                        </a:lnTo>
                        <a:lnTo>
                          <a:pt x="107" y="647"/>
                        </a:lnTo>
                        <a:lnTo>
                          <a:pt x="89" y="645"/>
                        </a:lnTo>
                        <a:lnTo>
                          <a:pt x="73" y="639"/>
                        </a:lnTo>
                        <a:lnTo>
                          <a:pt x="63" y="632"/>
                        </a:lnTo>
                        <a:lnTo>
                          <a:pt x="52" y="620"/>
                        </a:lnTo>
                        <a:lnTo>
                          <a:pt x="46" y="607"/>
                        </a:lnTo>
                        <a:lnTo>
                          <a:pt x="42" y="589"/>
                        </a:lnTo>
                        <a:lnTo>
                          <a:pt x="41" y="579"/>
                        </a:lnTo>
                        <a:lnTo>
                          <a:pt x="42" y="571"/>
                        </a:lnTo>
                        <a:lnTo>
                          <a:pt x="41" y="555"/>
                        </a:lnTo>
                        <a:lnTo>
                          <a:pt x="43" y="542"/>
                        </a:lnTo>
                        <a:lnTo>
                          <a:pt x="47" y="529"/>
                        </a:lnTo>
                        <a:lnTo>
                          <a:pt x="54" y="518"/>
                        </a:lnTo>
                        <a:lnTo>
                          <a:pt x="60" y="507"/>
                        </a:lnTo>
                        <a:lnTo>
                          <a:pt x="71" y="499"/>
                        </a:lnTo>
                        <a:lnTo>
                          <a:pt x="82" y="492"/>
                        </a:lnTo>
                        <a:lnTo>
                          <a:pt x="96" y="487"/>
                        </a:lnTo>
                        <a:close/>
                        <a:moveTo>
                          <a:pt x="393" y="897"/>
                        </a:moveTo>
                        <a:lnTo>
                          <a:pt x="393" y="900"/>
                        </a:lnTo>
                        <a:lnTo>
                          <a:pt x="388" y="904"/>
                        </a:lnTo>
                        <a:lnTo>
                          <a:pt x="385" y="906"/>
                        </a:lnTo>
                        <a:lnTo>
                          <a:pt x="384" y="908"/>
                        </a:lnTo>
                        <a:lnTo>
                          <a:pt x="381" y="908"/>
                        </a:lnTo>
                        <a:lnTo>
                          <a:pt x="378" y="908"/>
                        </a:lnTo>
                        <a:lnTo>
                          <a:pt x="376" y="907"/>
                        </a:lnTo>
                        <a:lnTo>
                          <a:pt x="375" y="907"/>
                        </a:lnTo>
                        <a:lnTo>
                          <a:pt x="372" y="907"/>
                        </a:lnTo>
                        <a:lnTo>
                          <a:pt x="355" y="883"/>
                        </a:lnTo>
                        <a:lnTo>
                          <a:pt x="343" y="859"/>
                        </a:lnTo>
                        <a:lnTo>
                          <a:pt x="334" y="836"/>
                        </a:lnTo>
                        <a:lnTo>
                          <a:pt x="329" y="814"/>
                        </a:lnTo>
                        <a:lnTo>
                          <a:pt x="333" y="812"/>
                        </a:lnTo>
                        <a:lnTo>
                          <a:pt x="354" y="828"/>
                        </a:lnTo>
                        <a:lnTo>
                          <a:pt x="363" y="836"/>
                        </a:lnTo>
                        <a:lnTo>
                          <a:pt x="371" y="847"/>
                        </a:lnTo>
                        <a:lnTo>
                          <a:pt x="383" y="870"/>
                        </a:lnTo>
                        <a:lnTo>
                          <a:pt x="393" y="897"/>
                        </a:lnTo>
                        <a:close/>
                        <a:moveTo>
                          <a:pt x="346" y="1070"/>
                        </a:moveTo>
                        <a:lnTo>
                          <a:pt x="346" y="1071"/>
                        </a:lnTo>
                        <a:lnTo>
                          <a:pt x="330" y="1071"/>
                        </a:lnTo>
                        <a:lnTo>
                          <a:pt x="317" y="1066"/>
                        </a:lnTo>
                        <a:lnTo>
                          <a:pt x="304" y="1057"/>
                        </a:lnTo>
                        <a:lnTo>
                          <a:pt x="293" y="1042"/>
                        </a:lnTo>
                        <a:lnTo>
                          <a:pt x="287" y="1032"/>
                        </a:lnTo>
                        <a:lnTo>
                          <a:pt x="285" y="1022"/>
                        </a:lnTo>
                        <a:lnTo>
                          <a:pt x="282" y="1011"/>
                        </a:lnTo>
                        <a:lnTo>
                          <a:pt x="283" y="1002"/>
                        </a:lnTo>
                        <a:lnTo>
                          <a:pt x="286" y="996"/>
                        </a:lnTo>
                        <a:lnTo>
                          <a:pt x="292" y="994"/>
                        </a:lnTo>
                        <a:lnTo>
                          <a:pt x="300" y="1000"/>
                        </a:lnTo>
                        <a:lnTo>
                          <a:pt x="310" y="1009"/>
                        </a:lnTo>
                        <a:lnTo>
                          <a:pt x="325" y="1027"/>
                        </a:lnTo>
                        <a:lnTo>
                          <a:pt x="337" y="1047"/>
                        </a:lnTo>
                        <a:lnTo>
                          <a:pt x="346" y="1070"/>
                        </a:lnTo>
                        <a:close/>
                        <a:moveTo>
                          <a:pt x="70" y="879"/>
                        </a:moveTo>
                        <a:lnTo>
                          <a:pt x="73" y="879"/>
                        </a:lnTo>
                        <a:lnTo>
                          <a:pt x="81" y="924"/>
                        </a:lnTo>
                        <a:lnTo>
                          <a:pt x="70" y="879"/>
                        </a:lnTo>
                        <a:close/>
                        <a:moveTo>
                          <a:pt x="19" y="1046"/>
                        </a:moveTo>
                        <a:lnTo>
                          <a:pt x="23" y="1026"/>
                        </a:lnTo>
                        <a:lnTo>
                          <a:pt x="29" y="1009"/>
                        </a:lnTo>
                        <a:lnTo>
                          <a:pt x="37" y="993"/>
                        </a:lnTo>
                        <a:lnTo>
                          <a:pt x="51" y="980"/>
                        </a:lnTo>
                        <a:lnTo>
                          <a:pt x="64" y="967"/>
                        </a:lnTo>
                        <a:lnTo>
                          <a:pt x="79" y="958"/>
                        </a:lnTo>
                        <a:lnTo>
                          <a:pt x="97" y="950"/>
                        </a:lnTo>
                        <a:lnTo>
                          <a:pt x="119" y="946"/>
                        </a:lnTo>
                        <a:lnTo>
                          <a:pt x="137" y="956"/>
                        </a:lnTo>
                        <a:lnTo>
                          <a:pt x="154" y="968"/>
                        </a:lnTo>
                        <a:lnTo>
                          <a:pt x="166" y="980"/>
                        </a:lnTo>
                        <a:lnTo>
                          <a:pt x="175" y="994"/>
                        </a:lnTo>
                        <a:lnTo>
                          <a:pt x="180" y="1009"/>
                        </a:lnTo>
                        <a:lnTo>
                          <a:pt x="184" y="1027"/>
                        </a:lnTo>
                        <a:lnTo>
                          <a:pt x="183" y="1045"/>
                        </a:lnTo>
                        <a:lnTo>
                          <a:pt x="179" y="1065"/>
                        </a:lnTo>
                        <a:lnTo>
                          <a:pt x="177" y="1075"/>
                        </a:lnTo>
                        <a:lnTo>
                          <a:pt x="174" y="1080"/>
                        </a:lnTo>
                        <a:lnTo>
                          <a:pt x="173" y="1082"/>
                        </a:lnTo>
                        <a:lnTo>
                          <a:pt x="173" y="1086"/>
                        </a:lnTo>
                        <a:lnTo>
                          <a:pt x="167" y="1095"/>
                        </a:lnTo>
                        <a:lnTo>
                          <a:pt x="160" y="1106"/>
                        </a:lnTo>
                        <a:lnTo>
                          <a:pt x="159" y="1107"/>
                        </a:lnTo>
                        <a:lnTo>
                          <a:pt x="157" y="1106"/>
                        </a:lnTo>
                        <a:lnTo>
                          <a:pt x="157" y="1108"/>
                        </a:lnTo>
                        <a:lnTo>
                          <a:pt x="153" y="1116"/>
                        </a:lnTo>
                        <a:lnTo>
                          <a:pt x="149" y="1123"/>
                        </a:lnTo>
                        <a:lnTo>
                          <a:pt x="144" y="1128"/>
                        </a:lnTo>
                        <a:lnTo>
                          <a:pt x="139" y="1134"/>
                        </a:lnTo>
                        <a:lnTo>
                          <a:pt x="132" y="1136"/>
                        </a:lnTo>
                        <a:lnTo>
                          <a:pt x="130" y="1136"/>
                        </a:lnTo>
                        <a:lnTo>
                          <a:pt x="129" y="1136"/>
                        </a:lnTo>
                        <a:lnTo>
                          <a:pt x="129" y="1137"/>
                        </a:lnTo>
                        <a:lnTo>
                          <a:pt x="126" y="1140"/>
                        </a:lnTo>
                        <a:lnTo>
                          <a:pt x="119" y="1141"/>
                        </a:lnTo>
                        <a:lnTo>
                          <a:pt x="115" y="1141"/>
                        </a:lnTo>
                        <a:lnTo>
                          <a:pt x="113" y="1142"/>
                        </a:lnTo>
                        <a:lnTo>
                          <a:pt x="107" y="1144"/>
                        </a:lnTo>
                        <a:lnTo>
                          <a:pt x="93" y="1142"/>
                        </a:lnTo>
                        <a:lnTo>
                          <a:pt x="81" y="1141"/>
                        </a:lnTo>
                        <a:lnTo>
                          <a:pt x="60" y="1136"/>
                        </a:lnTo>
                        <a:lnTo>
                          <a:pt x="51" y="1131"/>
                        </a:lnTo>
                        <a:lnTo>
                          <a:pt x="43" y="1128"/>
                        </a:lnTo>
                        <a:lnTo>
                          <a:pt x="36" y="1123"/>
                        </a:lnTo>
                        <a:lnTo>
                          <a:pt x="31" y="1118"/>
                        </a:lnTo>
                        <a:lnTo>
                          <a:pt x="25" y="1111"/>
                        </a:lnTo>
                        <a:lnTo>
                          <a:pt x="22" y="1104"/>
                        </a:lnTo>
                        <a:lnTo>
                          <a:pt x="18" y="1095"/>
                        </a:lnTo>
                        <a:lnTo>
                          <a:pt x="17" y="1088"/>
                        </a:lnTo>
                        <a:lnTo>
                          <a:pt x="16" y="1068"/>
                        </a:lnTo>
                        <a:lnTo>
                          <a:pt x="19" y="1046"/>
                        </a:lnTo>
                        <a:close/>
                        <a:moveTo>
                          <a:pt x="592" y="1075"/>
                        </a:moveTo>
                        <a:lnTo>
                          <a:pt x="591" y="1068"/>
                        </a:lnTo>
                        <a:lnTo>
                          <a:pt x="612" y="1048"/>
                        </a:lnTo>
                        <a:lnTo>
                          <a:pt x="636" y="1033"/>
                        </a:lnTo>
                        <a:lnTo>
                          <a:pt x="662" y="1018"/>
                        </a:lnTo>
                        <a:lnTo>
                          <a:pt x="689" y="1008"/>
                        </a:lnTo>
                        <a:lnTo>
                          <a:pt x="690" y="1010"/>
                        </a:lnTo>
                        <a:lnTo>
                          <a:pt x="693" y="1014"/>
                        </a:lnTo>
                        <a:lnTo>
                          <a:pt x="694" y="1021"/>
                        </a:lnTo>
                        <a:lnTo>
                          <a:pt x="693" y="1028"/>
                        </a:lnTo>
                        <a:lnTo>
                          <a:pt x="690" y="1035"/>
                        </a:lnTo>
                        <a:lnTo>
                          <a:pt x="687" y="1038"/>
                        </a:lnTo>
                        <a:lnTo>
                          <a:pt x="684" y="1041"/>
                        </a:lnTo>
                        <a:lnTo>
                          <a:pt x="678" y="1048"/>
                        </a:lnTo>
                        <a:lnTo>
                          <a:pt x="669" y="1054"/>
                        </a:lnTo>
                        <a:lnTo>
                          <a:pt x="658" y="1062"/>
                        </a:lnTo>
                        <a:lnTo>
                          <a:pt x="641" y="1069"/>
                        </a:lnTo>
                        <a:lnTo>
                          <a:pt x="626" y="1075"/>
                        </a:lnTo>
                        <a:lnTo>
                          <a:pt x="596" y="1082"/>
                        </a:lnTo>
                        <a:lnTo>
                          <a:pt x="592" y="1075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57" name="Freeform 1714"/>
                  <p:cNvSpPr/>
                  <p:nvPr/>
                </p:nvSpPr>
                <p:spPr>
                  <a:xfrm>
                    <a:off x="551" y="356"/>
                    <a:ext cx="14" cy="28"/>
                  </a:xfrm>
                  <a:custGeom>
                    <a:avLst/>
                    <a:gdLst>
                      <a:gd name="txL" fmla="*/ 0 w 42"/>
                      <a:gd name="txT" fmla="*/ 0 h 86"/>
                      <a:gd name="txR" fmla="*/ 42 w 42"/>
                      <a:gd name="txB" fmla="*/ 86 h 8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" h="86">
                        <a:moveTo>
                          <a:pt x="20" y="84"/>
                        </a:moveTo>
                        <a:lnTo>
                          <a:pt x="32" y="61"/>
                        </a:lnTo>
                        <a:lnTo>
                          <a:pt x="37" y="49"/>
                        </a:lnTo>
                        <a:lnTo>
                          <a:pt x="40" y="39"/>
                        </a:lnTo>
                        <a:lnTo>
                          <a:pt x="42" y="29"/>
                        </a:lnTo>
                        <a:lnTo>
                          <a:pt x="42" y="19"/>
                        </a:lnTo>
                        <a:lnTo>
                          <a:pt x="39" y="0"/>
                        </a:lnTo>
                        <a:lnTo>
                          <a:pt x="21" y="15"/>
                        </a:lnTo>
                        <a:lnTo>
                          <a:pt x="14" y="24"/>
                        </a:lnTo>
                        <a:lnTo>
                          <a:pt x="9" y="35"/>
                        </a:lnTo>
                        <a:lnTo>
                          <a:pt x="4" y="44"/>
                        </a:lnTo>
                        <a:lnTo>
                          <a:pt x="2" y="56"/>
                        </a:lnTo>
                        <a:lnTo>
                          <a:pt x="0" y="81"/>
                        </a:lnTo>
                        <a:lnTo>
                          <a:pt x="2" y="85"/>
                        </a:lnTo>
                        <a:lnTo>
                          <a:pt x="7" y="86"/>
                        </a:lnTo>
                        <a:lnTo>
                          <a:pt x="12" y="86"/>
                        </a:lnTo>
                        <a:lnTo>
                          <a:pt x="16" y="85"/>
                        </a:lnTo>
                        <a:lnTo>
                          <a:pt x="20" y="84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58" name="Freeform 1715"/>
                  <p:cNvSpPr/>
                  <p:nvPr/>
                </p:nvSpPr>
                <p:spPr>
                  <a:xfrm>
                    <a:off x="514" y="311"/>
                    <a:ext cx="11" cy="31"/>
                  </a:xfrm>
                  <a:custGeom>
                    <a:avLst/>
                    <a:gdLst>
                      <a:gd name="txL" fmla="*/ 0 w 32"/>
                      <a:gd name="txT" fmla="*/ 0 h 92"/>
                      <a:gd name="txR" fmla="*/ 32 w 32"/>
                      <a:gd name="txB" fmla="*/ 92 h 9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" h="92">
                        <a:moveTo>
                          <a:pt x="29" y="7"/>
                        </a:moveTo>
                        <a:lnTo>
                          <a:pt x="27" y="4"/>
                        </a:lnTo>
                        <a:lnTo>
                          <a:pt x="10" y="0"/>
                        </a:lnTo>
                        <a:lnTo>
                          <a:pt x="6" y="4"/>
                        </a:lnTo>
                        <a:lnTo>
                          <a:pt x="0" y="34"/>
                        </a:lnTo>
                        <a:lnTo>
                          <a:pt x="2" y="67"/>
                        </a:lnTo>
                        <a:lnTo>
                          <a:pt x="6" y="76"/>
                        </a:lnTo>
                        <a:lnTo>
                          <a:pt x="12" y="85"/>
                        </a:lnTo>
                        <a:lnTo>
                          <a:pt x="20" y="88"/>
                        </a:lnTo>
                        <a:lnTo>
                          <a:pt x="29" y="92"/>
                        </a:lnTo>
                        <a:lnTo>
                          <a:pt x="32" y="86"/>
                        </a:lnTo>
                        <a:lnTo>
                          <a:pt x="28" y="45"/>
                        </a:lnTo>
                        <a:lnTo>
                          <a:pt x="29" y="7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59" name="Freeform 1716"/>
                  <p:cNvSpPr/>
                  <p:nvPr/>
                </p:nvSpPr>
                <p:spPr>
                  <a:xfrm>
                    <a:off x="391" y="284"/>
                    <a:ext cx="58" cy="62"/>
                  </a:xfrm>
                  <a:custGeom>
                    <a:avLst/>
                    <a:gdLst>
                      <a:gd name="txL" fmla="*/ 0 w 172"/>
                      <a:gd name="txT" fmla="*/ 0 h 186"/>
                      <a:gd name="txR" fmla="*/ 172 w 172"/>
                      <a:gd name="txB" fmla="*/ 186 h 18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2" h="186">
                        <a:moveTo>
                          <a:pt x="172" y="57"/>
                        </a:moveTo>
                        <a:lnTo>
                          <a:pt x="170" y="53"/>
                        </a:lnTo>
                        <a:lnTo>
                          <a:pt x="162" y="39"/>
                        </a:lnTo>
                        <a:lnTo>
                          <a:pt x="154" y="28"/>
                        </a:lnTo>
                        <a:lnTo>
                          <a:pt x="143" y="17"/>
                        </a:lnTo>
                        <a:lnTo>
                          <a:pt x="133" y="11"/>
                        </a:lnTo>
                        <a:lnTo>
                          <a:pt x="120" y="5"/>
                        </a:lnTo>
                        <a:lnTo>
                          <a:pt x="108" y="1"/>
                        </a:lnTo>
                        <a:lnTo>
                          <a:pt x="94" y="0"/>
                        </a:lnTo>
                        <a:lnTo>
                          <a:pt x="79" y="1"/>
                        </a:lnTo>
                        <a:lnTo>
                          <a:pt x="65" y="6"/>
                        </a:lnTo>
                        <a:lnTo>
                          <a:pt x="54" y="15"/>
                        </a:lnTo>
                        <a:lnTo>
                          <a:pt x="30" y="34"/>
                        </a:lnTo>
                        <a:lnTo>
                          <a:pt x="10" y="58"/>
                        </a:lnTo>
                        <a:lnTo>
                          <a:pt x="2" y="106"/>
                        </a:lnTo>
                        <a:lnTo>
                          <a:pt x="0" y="123"/>
                        </a:lnTo>
                        <a:lnTo>
                          <a:pt x="0" y="131"/>
                        </a:lnTo>
                        <a:lnTo>
                          <a:pt x="2" y="141"/>
                        </a:lnTo>
                        <a:lnTo>
                          <a:pt x="8" y="156"/>
                        </a:lnTo>
                        <a:lnTo>
                          <a:pt x="20" y="173"/>
                        </a:lnTo>
                        <a:lnTo>
                          <a:pt x="35" y="179"/>
                        </a:lnTo>
                        <a:lnTo>
                          <a:pt x="50" y="184"/>
                        </a:lnTo>
                        <a:lnTo>
                          <a:pt x="66" y="185"/>
                        </a:lnTo>
                        <a:lnTo>
                          <a:pt x="83" y="186"/>
                        </a:lnTo>
                        <a:lnTo>
                          <a:pt x="98" y="181"/>
                        </a:lnTo>
                        <a:lnTo>
                          <a:pt x="113" y="177"/>
                        </a:lnTo>
                        <a:lnTo>
                          <a:pt x="115" y="174"/>
                        </a:lnTo>
                        <a:lnTo>
                          <a:pt x="115" y="173"/>
                        </a:lnTo>
                        <a:lnTo>
                          <a:pt x="116" y="173"/>
                        </a:lnTo>
                        <a:lnTo>
                          <a:pt x="119" y="173"/>
                        </a:lnTo>
                        <a:lnTo>
                          <a:pt x="126" y="171"/>
                        </a:lnTo>
                        <a:lnTo>
                          <a:pt x="138" y="165"/>
                        </a:lnTo>
                        <a:lnTo>
                          <a:pt x="113" y="174"/>
                        </a:lnTo>
                        <a:lnTo>
                          <a:pt x="100" y="175"/>
                        </a:lnTo>
                        <a:lnTo>
                          <a:pt x="88" y="177"/>
                        </a:lnTo>
                        <a:lnTo>
                          <a:pt x="76" y="173"/>
                        </a:lnTo>
                        <a:lnTo>
                          <a:pt x="64" y="168"/>
                        </a:lnTo>
                        <a:lnTo>
                          <a:pt x="50" y="157"/>
                        </a:lnTo>
                        <a:lnTo>
                          <a:pt x="40" y="145"/>
                        </a:lnTo>
                        <a:lnTo>
                          <a:pt x="31" y="132"/>
                        </a:lnTo>
                        <a:lnTo>
                          <a:pt x="25" y="118"/>
                        </a:lnTo>
                        <a:lnTo>
                          <a:pt x="26" y="91"/>
                        </a:lnTo>
                        <a:lnTo>
                          <a:pt x="30" y="66"/>
                        </a:lnTo>
                        <a:lnTo>
                          <a:pt x="31" y="61"/>
                        </a:lnTo>
                        <a:lnTo>
                          <a:pt x="36" y="53"/>
                        </a:lnTo>
                        <a:lnTo>
                          <a:pt x="44" y="49"/>
                        </a:lnTo>
                        <a:lnTo>
                          <a:pt x="47" y="51"/>
                        </a:lnTo>
                        <a:lnTo>
                          <a:pt x="48" y="54"/>
                        </a:lnTo>
                        <a:lnTo>
                          <a:pt x="48" y="58"/>
                        </a:lnTo>
                        <a:lnTo>
                          <a:pt x="47" y="63"/>
                        </a:lnTo>
                        <a:lnTo>
                          <a:pt x="44" y="65"/>
                        </a:lnTo>
                        <a:lnTo>
                          <a:pt x="44" y="69"/>
                        </a:lnTo>
                        <a:lnTo>
                          <a:pt x="53" y="52"/>
                        </a:lnTo>
                        <a:lnTo>
                          <a:pt x="66" y="39"/>
                        </a:lnTo>
                        <a:lnTo>
                          <a:pt x="73" y="33"/>
                        </a:lnTo>
                        <a:lnTo>
                          <a:pt x="83" y="29"/>
                        </a:lnTo>
                        <a:lnTo>
                          <a:pt x="106" y="24"/>
                        </a:lnTo>
                        <a:lnTo>
                          <a:pt x="119" y="28"/>
                        </a:lnTo>
                        <a:lnTo>
                          <a:pt x="132" y="35"/>
                        </a:lnTo>
                        <a:lnTo>
                          <a:pt x="140" y="43"/>
                        </a:lnTo>
                        <a:lnTo>
                          <a:pt x="149" y="54"/>
                        </a:lnTo>
                        <a:lnTo>
                          <a:pt x="152" y="65"/>
                        </a:lnTo>
                        <a:lnTo>
                          <a:pt x="155" y="78"/>
                        </a:lnTo>
                        <a:lnTo>
                          <a:pt x="154" y="93"/>
                        </a:lnTo>
                        <a:lnTo>
                          <a:pt x="151" y="111"/>
                        </a:lnTo>
                        <a:lnTo>
                          <a:pt x="160" y="109"/>
                        </a:lnTo>
                        <a:lnTo>
                          <a:pt x="170" y="111"/>
                        </a:lnTo>
                        <a:lnTo>
                          <a:pt x="170" y="97"/>
                        </a:lnTo>
                        <a:lnTo>
                          <a:pt x="170" y="90"/>
                        </a:lnTo>
                        <a:lnTo>
                          <a:pt x="170" y="87"/>
                        </a:lnTo>
                        <a:lnTo>
                          <a:pt x="172" y="84"/>
                        </a:lnTo>
                        <a:lnTo>
                          <a:pt x="172" y="57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60" name="Freeform 1717"/>
                  <p:cNvSpPr/>
                  <p:nvPr/>
                </p:nvSpPr>
                <p:spPr>
                  <a:xfrm>
                    <a:off x="400" y="301"/>
                    <a:ext cx="48" cy="42"/>
                  </a:xfrm>
                  <a:custGeom>
                    <a:avLst/>
                    <a:gdLst>
                      <a:gd name="txL" fmla="*/ 0 w 145"/>
                      <a:gd name="txT" fmla="*/ 0 h 128"/>
                      <a:gd name="txR" fmla="*/ 145 w 145"/>
                      <a:gd name="txB" fmla="*/ 128 h 1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5" h="128">
                        <a:moveTo>
                          <a:pt x="145" y="62"/>
                        </a:moveTo>
                        <a:lnTo>
                          <a:pt x="135" y="60"/>
                        </a:lnTo>
                        <a:lnTo>
                          <a:pt x="126" y="62"/>
                        </a:lnTo>
                        <a:lnTo>
                          <a:pt x="124" y="66"/>
                        </a:lnTo>
                        <a:lnTo>
                          <a:pt x="121" y="70"/>
                        </a:lnTo>
                        <a:lnTo>
                          <a:pt x="107" y="83"/>
                        </a:lnTo>
                        <a:lnTo>
                          <a:pt x="94" y="93"/>
                        </a:lnTo>
                        <a:lnTo>
                          <a:pt x="79" y="98"/>
                        </a:lnTo>
                        <a:lnTo>
                          <a:pt x="67" y="99"/>
                        </a:lnTo>
                        <a:lnTo>
                          <a:pt x="53" y="95"/>
                        </a:lnTo>
                        <a:lnTo>
                          <a:pt x="41" y="89"/>
                        </a:lnTo>
                        <a:lnTo>
                          <a:pt x="27" y="78"/>
                        </a:lnTo>
                        <a:lnTo>
                          <a:pt x="15" y="64"/>
                        </a:lnTo>
                        <a:lnTo>
                          <a:pt x="13" y="50"/>
                        </a:lnTo>
                        <a:lnTo>
                          <a:pt x="15" y="38"/>
                        </a:lnTo>
                        <a:lnTo>
                          <a:pt x="16" y="27"/>
                        </a:lnTo>
                        <a:lnTo>
                          <a:pt x="19" y="20"/>
                        </a:lnTo>
                        <a:lnTo>
                          <a:pt x="19" y="16"/>
                        </a:lnTo>
                        <a:lnTo>
                          <a:pt x="22" y="14"/>
                        </a:lnTo>
                        <a:lnTo>
                          <a:pt x="23" y="9"/>
                        </a:lnTo>
                        <a:lnTo>
                          <a:pt x="23" y="5"/>
                        </a:lnTo>
                        <a:lnTo>
                          <a:pt x="22" y="2"/>
                        </a:lnTo>
                        <a:lnTo>
                          <a:pt x="19" y="0"/>
                        </a:lnTo>
                        <a:lnTo>
                          <a:pt x="11" y="4"/>
                        </a:lnTo>
                        <a:lnTo>
                          <a:pt x="6" y="12"/>
                        </a:lnTo>
                        <a:lnTo>
                          <a:pt x="5" y="17"/>
                        </a:lnTo>
                        <a:lnTo>
                          <a:pt x="1" y="42"/>
                        </a:lnTo>
                        <a:lnTo>
                          <a:pt x="0" y="69"/>
                        </a:lnTo>
                        <a:lnTo>
                          <a:pt x="6" y="83"/>
                        </a:lnTo>
                        <a:lnTo>
                          <a:pt x="15" y="96"/>
                        </a:lnTo>
                        <a:lnTo>
                          <a:pt x="25" y="108"/>
                        </a:lnTo>
                        <a:lnTo>
                          <a:pt x="39" y="119"/>
                        </a:lnTo>
                        <a:lnTo>
                          <a:pt x="51" y="124"/>
                        </a:lnTo>
                        <a:lnTo>
                          <a:pt x="63" y="128"/>
                        </a:lnTo>
                        <a:lnTo>
                          <a:pt x="75" y="126"/>
                        </a:lnTo>
                        <a:lnTo>
                          <a:pt x="88" y="125"/>
                        </a:lnTo>
                        <a:lnTo>
                          <a:pt x="113" y="116"/>
                        </a:lnTo>
                        <a:lnTo>
                          <a:pt x="124" y="104"/>
                        </a:lnTo>
                        <a:lnTo>
                          <a:pt x="133" y="92"/>
                        </a:lnTo>
                        <a:lnTo>
                          <a:pt x="139" y="77"/>
                        </a:lnTo>
                        <a:lnTo>
                          <a:pt x="142" y="69"/>
                        </a:lnTo>
                        <a:lnTo>
                          <a:pt x="145" y="62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61" name="Freeform 1718"/>
                  <p:cNvSpPr>
                    <a:spLocks noEditPoints="1"/>
                  </p:cNvSpPr>
                  <p:nvPr/>
                </p:nvSpPr>
                <p:spPr>
                  <a:xfrm>
                    <a:off x="404" y="292"/>
                    <a:ext cx="39" cy="42"/>
                  </a:xfrm>
                  <a:custGeom>
                    <a:avLst/>
                    <a:gdLst>
                      <a:gd name="txL" fmla="*/ 0 w 117"/>
                      <a:gd name="txT" fmla="*/ 0 h 124"/>
                      <a:gd name="txR" fmla="*/ 117 w 117"/>
                      <a:gd name="txB" fmla="*/ 124 h 1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7" h="124">
                        <a:moveTo>
                          <a:pt x="108" y="95"/>
                        </a:moveTo>
                        <a:lnTo>
                          <a:pt x="111" y="91"/>
                        </a:lnTo>
                        <a:lnTo>
                          <a:pt x="113" y="87"/>
                        </a:lnTo>
                        <a:lnTo>
                          <a:pt x="116" y="69"/>
                        </a:lnTo>
                        <a:lnTo>
                          <a:pt x="117" y="54"/>
                        </a:lnTo>
                        <a:lnTo>
                          <a:pt x="114" y="41"/>
                        </a:lnTo>
                        <a:lnTo>
                          <a:pt x="111" y="30"/>
                        </a:lnTo>
                        <a:lnTo>
                          <a:pt x="102" y="19"/>
                        </a:lnTo>
                        <a:lnTo>
                          <a:pt x="94" y="11"/>
                        </a:lnTo>
                        <a:lnTo>
                          <a:pt x="81" y="4"/>
                        </a:lnTo>
                        <a:lnTo>
                          <a:pt x="68" y="0"/>
                        </a:lnTo>
                        <a:lnTo>
                          <a:pt x="45" y="5"/>
                        </a:lnTo>
                        <a:lnTo>
                          <a:pt x="35" y="9"/>
                        </a:lnTo>
                        <a:lnTo>
                          <a:pt x="28" y="15"/>
                        </a:lnTo>
                        <a:lnTo>
                          <a:pt x="15" y="28"/>
                        </a:lnTo>
                        <a:lnTo>
                          <a:pt x="6" y="45"/>
                        </a:lnTo>
                        <a:lnTo>
                          <a:pt x="3" y="52"/>
                        </a:lnTo>
                        <a:lnTo>
                          <a:pt x="2" y="63"/>
                        </a:lnTo>
                        <a:lnTo>
                          <a:pt x="0" y="75"/>
                        </a:lnTo>
                        <a:lnTo>
                          <a:pt x="2" y="89"/>
                        </a:lnTo>
                        <a:lnTo>
                          <a:pt x="14" y="103"/>
                        </a:lnTo>
                        <a:lnTo>
                          <a:pt x="28" y="114"/>
                        </a:lnTo>
                        <a:lnTo>
                          <a:pt x="40" y="120"/>
                        </a:lnTo>
                        <a:lnTo>
                          <a:pt x="54" y="124"/>
                        </a:lnTo>
                        <a:lnTo>
                          <a:pt x="66" y="123"/>
                        </a:lnTo>
                        <a:lnTo>
                          <a:pt x="81" y="118"/>
                        </a:lnTo>
                        <a:lnTo>
                          <a:pt x="94" y="108"/>
                        </a:lnTo>
                        <a:lnTo>
                          <a:pt x="108" y="95"/>
                        </a:lnTo>
                        <a:close/>
                        <a:moveTo>
                          <a:pt x="107" y="39"/>
                        </a:moveTo>
                        <a:lnTo>
                          <a:pt x="110" y="41"/>
                        </a:lnTo>
                        <a:lnTo>
                          <a:pt x="112" y="60"/>
                        </a:lnTo>
                        <a:lnTo>
                          <a:pt x="107" y="89"/>
                        </a:lnTo>
                        <a:lnTo>
                          <a:pt x="104" y="95"/>
                        </a:lnTo>
                        <a:lnTo>
                          <a:pt x="96" y="99"/>
                        </a:lnTo>
                        <a:lnTo>
                          <a:pt x="94" y="100"/>
                        </a:lnTo>
                        <a:lnTo>
                          <a:pt x="84" y="103"/>
                        </a:lnTo>
                        <a:lnTo>
                          <a:pt x="78" y="112"/>
                        </a:lnTo>
                        <a:lnTo>
                          <a:pt x="74" y="113"/>
                        </a:lnTo>
                        <a:lnTo>
                          <a:pt x="58" y="113"/>
                        </a:lnTo>
                        <a:lnTo>
                          <a:pt x="46" y="112"/>
                        </a:lnTo>
                        <a:lnTo>
                          <a:pt x="35" y="106"/>
                        </a:lnTo>
                        <a:lnTo>
                          <a:pt x="27" y="99"/>
                        </a:lnTo>
                        <a:lnTo>
                          <a:pt x="20" y="90"/>
                        </a:lnTo>
                        <a:lnTo>
                          <a:pt x="20" y="84"/>
                        </a:lnTo>
                        <a:lnTo>
                          <a:pt x="18" y="70"/>
                        </a:lnTo>
                        <a:lnTo>
                          <a:pt x="20" y="59"/>
                        </a:lnTo>
                        <a:lnTo>
                          <a:pt x="21" y="53"/>
                        </a:lnTo>
                        <a:lnTo>
                          <a:pt x="33" y="37"/>
                        </a:lnTo>
                        <a:lnTo>
                          <a:pt x="44" y="27"/>
                        </a:lnTo>
                        <a:lnTo>
                          <a:pt x="57" y="23"/>
                        </a:lnTo>
                        <a:lnTo>
                          <a:pt x="69" y="21"/>
                        </a:lnTo>
                        <a:lnTo>
                          <a:pt x="78" y="21"/>
                        </a:lnTo>
                        <a:lnTo>
                          <a:pt x="89" y="24"/>
                        </a:lnTo>
                        <a:lnTo>
                          <a:pt x="98" y="30"/>
                        </a:lnTo>
                        <a:lnTo>
                          <a:pt x="107" y="39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62" name="Freeform 1719"/>
                  <p:cNvSpPr>
                    <a:spLocks noEditPoints="1"/>
                  </p:cNvSpPr>
                  <p:nvPr/>
                </p:nvSpPr>
                <p:spPr>
                  <a:xfrm>
                    <a:off x="410" y="299"/>
                    <a:ext cx="31" cy="31"/>
                  </a:xfrm>
                  <a:custGeom>
                    <a:avLst/>
                    <a:gdLst>
                      <a:gd name="txL" fmla="*/ 0 w 94"/>
                      <a:gd name="txT" fmla="*/ 0 h 92"/>
                      <a:gd name="txR" fmla="*/ 94 w 94"/>
                      <a:gd name="txB" fmla="*/ 92 h 9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4" h="92">
                        <a:moveTo>
                          <a:pt x="92" y="20"/>
                        </a:moveTo>
                        <a:lnTo>
                          <a:pt x="89" y="18"/>
                        </a:lnTo>
                        <a:lnTo>
                          <a:pt x="80" y="9"/>
                        </a:lnTo>
                        <a:lnTo>
                          <a:pt x="71" y="3"/>
                        </a:lnTo>
                        <a:lnTo>
                          <a:pt x="60" y="0"/>
                        </a:lnTo>
                        <a:lnTo>
                          <a:pt x="51" y="0"/>
                        </a:lnTo>
                        <a:lnTo>
                          <a:pt x="39" y="2"/>
                        </a:lnTo>
                        <a:lnTo>
                          <a:pt x="26" y="6"/>
                        </a:lnTo>
                        <a:lnTo>
                          <a:pt x="15" y="16"/>
                        </a:lnTo>
                        <a:lnTo>
                          <a:pt x="3" y="32"/>
                        </a:lnTo>
                        <a:lnTo>
                          <a:pt x="2" y="38"/>
                        </a:lnTo>
                        <a:lnTo>
                          <a:pt x="0" y="49"/>
                        </a:lnTo>
                        <a:lnTo>
                          <a:pt x="2" y="63"/>
                        </a:lnTo>
                        <a:lnTo>
                          <a:pt x="2" y="69"/>
                        </a:lnTo>
                        <a:lnTo>
                          <a:pt x="9" y="78"/>
                        </a:lnTo>
                        <a:lnTo>
                          <a:pt x="17" y="85"/>
                        </a:lnTo>
                        <a:lnTo>
                          <a:pt x="28" y="91"/>
                        </a:lnTo>
                        <a:lnTo>
                          <a:pt x="40" y="92"/>
                        </a:lnTo>
                        <a:lnTo>
                          <a:pt x="56" y="92"/>
                        </a:lnTo>
                        <a:lnTo>
                          <a:pt x="60" y="91"/>
                        </a:lnTo>
                        <a:lnTo>
                          <a:pt x="66" y="82"/>
                        </a:lnTo>
                        <a:lnTo>
                          <a:pt x="76" y="79"/>
                        </a:lnTo>
                        <a:lnTo>
                          <a:pt x="78" y="78"/>
                        </a:lnTo>
                        <a:lnTo>
                          <a:pt x="86" y="74"/>
                        </a:lnTo>
                        <a:lnTo>
                          <a:pt x="89" y="68"/>
                        </a:lnTo>
                        <a:lnTo>
                          <a:pt x="94" y="39"/>
                        </a:lnTo>
                        <a:lnTo>
                          <a:pt x="92" y="20"/>
                        </a:lnTo>
                        <a:close/>
                        <a:moveTo>
                          <a:pt x="72" y="30"/>
                        </a:moveTo>
                        <a:lnTo>
                          <a:pt x="74" y="32"/>
                        </a:lnTo>
                        <a:lnTo>
                          <a:pt x="71" y="48"/>
                        </a:lnTo>
                        <a:lnTo>
                          <a:pt x="71" y="57"/>
                        </a:lnTo>
                        <a:lnTo>
                          <a:pt x="71" y="60"/>
                        </a:lnTo>
                        <a:lnTo>
                          <a:pt x="59" y="63"/>
                        </a:lnTo>
                        <a:lnTo>
                          <a:pt x="52" y="72"/>
                        </a:lnTo>
                        <a:lnTo>
                          <a:pt x="39" y="74"/>
                        </a:lnTo>
                        <a:lnTo>
                          <a:pt x="27" y="72"/>
                        </a:lnTo>
                        <a:lnTo>
                          <a:pt x="18" y="58"/>
                        </a:lnTo>
                        <a:lnTo>
                          <a:pt x="17" y="37"/>
                        </a:lnTo>
                        <a:lnTo>
                          <a:pt x="41" y="25"/>
                        </a:lnTo>
                        <a:lnTo>
                          <a:pt x="48" y="21"/>
                        </a:lnTo>
                        <a:lnTo>
                          <a:pt x="57" y="22"/>
                        </a:lnTo>
                        <a:lnTo>
                          <a:pt x="64" y="24"/>
                        </a:lnTo>
                        <a:lnTo>
                          <a:pt x="72" y="30"/>
                        </a:lnTo>
                        <a:close/>
                      </a:path>
                    </a:pathLst>
                  </a:custGeom>
                  <a:solidFill>
                    <a:srgbClr val="FEB84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63" name="Freeform 1720"/>
                  <p:cNvSpPr/>
                  <p:nvPr/>
                </p:nvSpPr>
                <p:spPr>
                  <a:xfrm>
                    <a:off x="416" y="306"/>
                    <a:ext cx="19" cy="18"/>
                  </a:xfrm>
                  <a:custGeom>
                    <a:avLst/>
                    <a:gdLst>
                      <a:gd name="txL" fmla="*/ 0 w 57"/>
                      <a:gd name="txT" fmla="*/ 0 h 53"/>
                      <a:gd name="txR" fmla="*/ 57 w 57"/>
                      <a:gd name="txB" fmla="*/ 53 h 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" h="53">
                        <a:moveTo>
                          <a:pt x="57" y="11"/>
                        </a:moveTo>
                        <a:lnTo>
                          <a:pt x="55" y="9"/>
                        </a:lnTo>
                        <a:lnTo>
                          <a:pt x="47" y="3"/>
                        </a:lnTo>
                        <a:lnTo>
                          <a:pt x="40" y="1"/>
                        </a:lnTo>
                        <a:lnTo>
                          <a:pt x="31" y="0"/>
                        </a:lnTo>
                        <a:lnTo>
                          <a:pt x="24" y="4"/>
                        </a:lnTo>
                        <a:lnTo>
                          <a:pt x="0" y="16"/>
                        </a:lnTo>
                        <a:lnTo>
                          <a:pt x="1" y="37"/>
                        </a:lnTo>
                        <a:lnTo>
                          <a:pt x="10" y="51"/>
                        </a:lnTo>
                        <a:lnTo>
                          <a:pt x="22" y="53"/>
                        </a:lnTo>
                        <a:lnTo>
                          <a:pt x="35" y="51"/>
                        </a:lnTo>
                        <a:lnTo>
                          <a:pt x="42" y="42"/>
                        </a:lnTo>
                        <a:lnTo>
                          <a:pt x="54" y="39"/>
                        </a:lnTo>
                        <a:lnTo>
                          <a:pt x="54" y="36"/>
                        </a:lnTo>
                        <a:lnTo>
                          <a:pt x="54" y="27"/>
                        </a:lnTo>
                        <a:lnTo>
                          <a:pt x="57" y="11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64" name="Freeform 1721"/>
                  <p:cNvSpPr/>
                  <p:nvPr/>
                </p:nvSpPr>
                <p:spPr>
                  <a:xfrm>
                    <a:off x="445" y="390"/>
                    <a:ext cx="20" cy="31"/>
                  </a:xfrm>
                  <a:custGeom>
                    <a:avLst/>
                    <a:gdLst>
                      <a:gd name="txL" fmla="*/ 0 w 58"/>
                      <a:gd name="txT" fmla="*/ 0 h 93"/>
                      <a:gd name="txR" fmla="*/ 58 w 58"/>
                      <a:gd name="txB" fmla="*/ 93 h 9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8" h="93">
                        <a:moveTo>
                          <a:pt x="2" y="0"/>
                        </a:moveTo>
                        <a:lnTo>
                          <a:pt x="0" y="3"/>
                        </a:lnTo>
                        <a:lnTo>
                          <a:pt x="2" y="24"/>
                        </a:lnTo>
                        <a:lnTo>
                          <a:pt x="5" y="35"/>
                        </a:lnTo>
                        <a:lnTo>
                          <a:pt x="10" y="47"/>
                        </a:lnTo>
                        <a:lnTo>
                          <a:pt x="20" y="69"/>
                        </a:lnTo>
                        <a:lnTo>
                          <a:pt x="28" y="79"/>
                        </a:lnTo>
                        <a:lnTo>
                          <a:pt x="37" y="91"/>
                        </a:lnTo>
                        <a:lnTo>
                          <a:pt x="40" y="91"/>
                        </a:lnTo>
                        <a:lnTo>
                          <a:pt x="41" y="91"/>
                        </a:lnTo>
                        <a:lnTo>
                          <a:pt x="43" y="93"/>
                        </a:lnTo>
                        <a:lnTo>
                          <a:pt x="46" y="91"/>
                        </a:lnTo>
                        <a:lnTo>
                          <a:pt x="49" y="91"/>
                        </a:lnTo>
                        <a:lnTo>
                          <a:pt x="50" y="89"/>
                        </a:lnTo>
                        <a:lnTo>
                          <a:pt x="53" y="88"/>
                        </a:lnTo>
                        <a:lnTo>
                          <a:pt x="58" y="84"/>
                        </a:lnTo>
                        <a:lnTo>
                          <a:pt x="58" y="81"/>
                        </a:lnTo>
                        <a:lnTo>
                          <a:pt x="47" y="55"/>
                        </a:lnTo>
                        <a:lnTo>
                          <a:pt x="34" y="35"/>
                        </a:lnTo>
                        <a:lnTo>
                          <a:pt x="18" y="1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65" name="Freeform 1722"/>
                  <p:cNvSpPr/>
                  <p:nvPr/>
                </p:nvSpPr>
                <p:spPr>
                  <a:xfrm>
                    <a:off x="399" y="418"/>
                    <a:ext cx="49" cy="62"/>
                  </a:xfrm>
                  <a:custGeom>
                    <a:avLst/>
                    <a:gdLst>
                      <a:gd name="txL" fmla="*/ 0 w 145"/>
                      <a:gd name="txT" fmla="*/ 0 h 186"/>
                      <a:gd name="txR" fmla="*/ 145 w 145"/>
                      <a:gd name="txB" fmla="*/ 186 h 18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5" h="186">
                        <a:moveTo>
                          <a:pt x="56" y="23"/>
                        </a:moveTo>
                        <a:lnTo>
                          <a:pt x="55" y="25"/>
                        </a:lnTo>
                        <a:lnTo>
                          <a:pt x="41" y="30"/>
                        </a:lnTo>
                        <a:lnTo>
                          <a:pt x="30" y="37"/>
                        </a:lnTo>
                        <a:lnTo>
                          <a:pt x="19" y="45"/>
                        </a:lnTo>
                        <a:lnTo>
                          <a:pt x="13" y="56"/>
                        </a:lnTo>
                        <a:lnTo>
                          <a:pt x="6" y="67"/>
                        </a:lnTo>
                        <a:lnTo>
                          <a:pt x="2" y="80"/>
                        </a:lnTo>
                        <a:lnTo>
                          <a:pt x="0" y="93"/>
                        </a:lnTo>
                        <a:lnTo>
                          <a:pt x="1" y="109"/>
                        </a:lnTo>
                        <a:lnTo>
                          <a:pt x="0" y="117"/>
                        </a:lnTo>
                        <a:lnTo>
                          <a:pt x="1" y="127"/>
                        </a:lnTo>
                        <a:lnTo>
                          <a:pt x="5" y="145"/>
                        </a:lnTo>
                        <a:lnTo>
                          <a:pt x="11" y="158"/>
                        </a:lnTo>
                        <a:lnTo>
                          <a:pt x="22" y="170"/>
                        </a:lnTo>
                        <a:lnTo>
                          <a:pt x="32" y="177"/>
                        </a:lnTo>
                        <a:lnTo>
                          <a:pt x="48" y="183"/>
                        </a:lnTo>
                        <a:lnTo>
                          <a:pt x="66" y="185"/>
                        </a:lnTo>
                        <a:lnTo>
                          <a:pt x="86" y="186"/>
                        </a:lnTo>
                        <a:lnTo>
                          <a:pt x="94" y="183"/>
                        </a:lnTo>
                        <a:lnTo>
                          <a:pt x="102" y="181"/>
                        </a:lnTo>
                        <a:lnTo>
                          <a:pt x="109" y="176"/>
                        </a:lnTo>
                        <a:lnTo>
                          <a:pt x="118" y="171"/>
                        </a:lnTo>
                        <a:lnTo>
                          <a:pt x="103" y="175"/>
                        </a:lnTo>
                        <a:lnTo>
                          <a:pt x="89" y="179"/>
                        </a:lnTo>
                        <a:lnTo>
                          <a:pt x="84" y="177"/>
                        </a:lnTo>
                        <a:lnTo>
                          <a:pt x="80" y="177"/>
                        </a:lnTo>
                        <a:lnTo>
                          <a:pt x="73" y="177"/>
                        </a:lnTo>
                        <a:lnTo>
                          <a:pt x="59" y="176"/>
                        </a:lnTo>
                        <a:lnTo>
                          <a:pt x="49" y="173"/>
                        </a:lnTo>
                        <a:lnTo>
                          <a:pt x="43" y="168"/>
                        </a:lnTo>
                        <a:lnTo>
                          <a:pt x="38" y="162"/>
                        </a:lnTo>
                        <a:lnTo>
                          <a:pt x="37" y="155"/>
                        </a:lnTo>
                        <a:lnTo>
                          <a:pt x="38" y="146"/>
                        </a:lnTo>
                        <a:lnTo>
                          <a:pt x="37" y="145"/>
                        </a:lnTo>
                        <a:lnTo>
                          <a:pt x="38" y="146"/>
                        </a:lnTo>
                        <a:lnTo>
                          <a:pt x="26" y="135"/>
                        </a:lnTo>
                        <a:lnTo>
                          <a:pt x="16" y="122"/>
                        </a:lnTo>
                        <a:lnTo>
                          <a:pt x="14" y="104"/>
                        </a:lnTo>
                        <a:lnTo>
                          <a:pt x="16" y="90"/>
                        </a:lnTo>
                        <a:lnTo>
                          <a:pt x="19" y="75"/>
                        </a:lnTo>
                        <a:lnTo>
                          <a:pt x="28" y="65"/>
                        </a:lnTo>
                        <a:lnTo>
                          <a:pt x="36" y="54"/>
                        </a:lnTo>
                        <a:lnTo>
                          <a:pt x="49" y="47"/>
                        </a:lnTo>
                        <a:lnTo>
                          <a:pt x="62" y="39"/>
                        </a:lnTo>
                        <a:lnTo>
                          <a:pt x="80" y="36"/>
                        </a:lnTo>
                        <a:lnTo>
                          <a:pt x="95" y="39"/>
                        </a:lnTo>
                        <a:lnTo>
                          <a:pt x="108" y="47"/>
                        </a:lnTo>
                        <a:lnTo>
                          <a:pt x="116" y="55"/>
                        </a:lnTo>
                        <a:lnTo>
                          <a:pt x="125" y="67"/>
                        </a:lnTo>
                        <a:lnTo>
                          <a:pt x="128" y="78"/>
                        </a:lnTo>
                        <a:lnTo>
                          <a:pt x="131" y="92"/>
                        </a:lnTo>
                        <a:lnTo>
                          <a:pt x="128" y="108"/>
                        </a:lnTo>
                        <a:lnTo>
                          <a:pt x="125" y="126"/>
                        </a:lnTo>
                        <a:lnTo>
                          <a:pt x="122" y="128"/>
                        </a:lnTo>
                        <a:lnTo>
                          <a:pt x="113" y="137"/>
                        </a:lnTo>
                        <a:lnTo>
                          <a:pt x="106" y="144"/>
                        </a:lnTo>
                        <a:lnTo>
                          <a:pt x="96" y="150"/>
                        </a:lnTo>
                        <a:lnTo>
                          <a:pt x="89" y="155"/>
                        </a:lnTo>
                        <a:lnTo>
                          <a:pt x="120" y="144"/>
                        </a:lnTo>
                        <a:lnTo>
                          <a:pt x="131" y="115"/>
                        </a:lnTo>
                        <a:lnTo>
                          <a:pt x="145" y="91"/>
                        </a:lnTo>
                        <a:lnTo>
                          <a:pt x="143" y="77"/>
                        </a:lnTo>
                        <a:lnTo>
                          <a:pt x="139" y="65"/>
                        </a:lnTo>
                        <a:lnTo>
                          <a:pt x="127" y="42"/>
                        </a:lnTo>
                        <a:lnTo>
                          <a:pt x="118" y="30"/>
                        </a:lnTo>
                        <a:lnTo>
                          <a:pt x="107" y="19"/>
                        </a:lnTo>
                        <a:lnTo>
                          <a:pt x="95" y="9"/>
                        </a:lnTo>
                        <a:lnTo>
                          <a:pt x="82" y="0"/>
                        </a:lnTo>
                        <a:lnTo>
                          <a:pt x="80" y="0"/>
                        </a:lnTo>
                        <a:lnTo>
                          <a:pt x="72" y="2"/>
                        </a:lnTo>
                        <a:lnTo>
                          <a:pt x="66" y="6"/>
                        </a:lnTo>
                        <a:lnTo>
                          <a:pt x="59" y="13"/>
                        </a:lnTo>
                        <a:lnTo>
                          <a:pt x="58" y="15"/>
                        </a:lnTo>
                        <a:lnTo>
                          <a:pt x="56" y="23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66" name="Freeform 1723"/>
                  <p:cNvSpPr/>
                  <p:nvPr/>
                </p:nvSpPr>
                <p:spPr>
                  <a:xfrm>
                    <a:off x="412" y="446"/>
                    <a:ext cx="40" cy="31"/>
                  </a:xfrm>
                  <a:custGeom>
                    <a:avLst/>
                    <a:gdLst>
                      <a:gd name="txL" fmla="*/ 0 w 120"/>
                      <a:gd name="txT" fmla="*/ 0 h 94"/>
                      <a:gd name="txR" fmla="*/ 120 w 120"/>
                      <a:gd name="txB" fmla="*/ 94 h 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0" h="94">
                        <a:moveTo>
                          <a:pt x="0" y="70"/>
                        </a:moveTo>
                        <a:lnTo>
                          <a:pt x="1" y="77"/>
                        </a:lnTo>
                        <a:lnTo>
                          <a:pt x="6" y="83"/>
                        </a:lnTo>
                        <a:lnTo>
                          <a:pt x="12" y="88"/>
                        </a:lnTo>
                        <a:lnTo>
                          <a:pt x="22" y="91"/>
                        </a:lnTo>
                        <a:lnTo>
                          <a:pt x="36" y="92"/>
                        </a:lnTo>
                        <a:lnTo>
                          <a:pt x="43" y="92"/>
                        </a:lnTo>
                        <a:lnTo>
                          <a:pt x="47" y="92"/>
                        </a:lnTo>
                        <a:lnTo>
                          <a:pt x="52" y="94"/>
                        </a:lnTo>
                        <a:lnTo>
                          <a:pt x="66" y="90"/>
                        </a:lnTo>
                        <a:lnTo>
                          <a:pt x="81" y="86"/>
                        </a:lnTo>
                        <a:lnTo>
                          <a:pt x="93" y="78"/>
                        </a:lnTo>
                        <a:lnTo>
                          <a:pt x="101" y="68"/>
                        </a:lnTo>
                        <a:lnTo>
                          <a:pt x="109" y="59"/>
                        </a:lnTo>
                        <a:lnTo>
                          <a:pt x="115" y="49"/>
                        </a:lnTo>
                        <a:lnTo>
                          <a:pt x="119" y="40"/>
                        </a:lnTo>
                        <a:lnTo>
                          <a:pt x="119" y="34"/>
                        </a:lnTo>
                        <a:lnTo>
                          <a:pt x="120" y="29"/>
                        </a:lnTo>
                        <a:lnTo>
                          <a:pt x="119" y="19"/>
                        </a:lnTo>
                        <a:lnTo>
                          <a:pt x="115" y="10"/>
                        </a:lnTo>
                        <a:lnTo>
                          <a:pt x="111" y="0"/>
                        </a:lnTo>
                        <a:lnTo>
                          <a:pt x="111" y="1"/>
                        </a:lnTo>
                        <a:lnTo>
                          <a:pt x="108" y="6"/>
                        </a:lnTo>
                        <a:lnTo>
                          <a:pt x="94" y="30"/>
                        </a:lnTo>
                        <a:lnTo>
                          <a:pt x="83" y="59"/>
                        </a:lnTo>
                        <a:lnTo>
                          <a:pt x="52" y="70"/>
                        </a:lnTo>
                        <a:lnTo>
                          <a:pt x="37" y="71"/>
                        </a:lnTo>
                        <a:lnTo>
                          <a:pt x="25" y="71"/>
                        </a:lnTo>
                        <a:lnTo>
                          <a:pt x="13" y="67"/>
                        </a:lnTo>
                        <a:lnTo>
                          <a:pt x="1" y="61"/>
                        </a:lnTo>
                        <a:lnTo>
                          <a:pt x="0" y="60"/>
                        </a:lnTo>
                        <a:lnTo>
                          <a:pt x="1" y="61"/>
                        </a:lnTo>
                        <a:lnTo>
                          <a:pt x="0" y="70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67" name="Freeform 1724"/>
                  <p:cNvSpPr>
                    <a:spLocks noEditPoints="1"/>
                  </p:cNvSpPr>
                  <p:nvPr/>
                </p:nvSpPr>
                <p:spPr>
                  <a:xfrm>
                    <a:off x="404" y="430"/>
                    <a:ext cx="39" cy="40"/>
                  </a:xfrm>
                  <a:custGeom>
                    <a:avLst/>
                    <a:gdLst>
                      <a:gd name="txL" fmla="*/ 0 w 117"/>
                      <a:gd name="txT" fmla="*/ 0 h 120"/>
                      <a:gd name="txR" fmla="*/ 117 w 117"/>
                      <a:gd name="txB" fmla="*/ 120 h 1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7" h="120">
                        <a:moveTo>
                          <a:pt x="24" y="110"/>
                        </a:moveTo>
                        <a:lnTo>
                          <a:pt x="36" y="116"/>
                        </a:lnTo>
                        <a:lnTo>
                          <a:pt x="48" y="120"/>
                        </a:lnTo>
                        <a:lnTo>
                          <a:pt x="60" y="120"/>
                        </a:lnTo>
                        <a:lnTo>
                          <a:pt x="75" y="119"/>
                        </a:lnTo>
                        <a:lnTo>
                          <a:pt x="82" y="114"/>
                        </a:lnTo>
                        <a:lnTo>
                          <a:pt x="92" y="108"/>
                        </a:lnTo>
                        <a:lnTo>
                          <a:pt x="99" y="101"/>
                        </a:lnTo>
                        <a:lnTo>
                          <a:pt x="108" y="92"/>
                        </a:lnTo>
                        <a:lnTo>
                          <a:pt x="111" y="90"/>
                        </a:lnTo>
                        <a:lnTo>
                          <a:pt x="114" y="72"/>
                        </a:lnTo>
                        <a:lnTo>
                          <a:pt x="117" y="56"/>
                        </a:lnTo>
                        <a:lnTo>
                          <a:pt x="114" y="42"/>
                        </a:lnTo>
                        <a:lnTo>
                          <a:pt x="111" y="31"/>
                        </a:lnTo>
                        <a:lnTo>
                          <a:pt x="102" y="19"/>
                        </a:lnTo>
                        <a:lnTo>
                          <a:pt x="94" y="11"/>
                        </a:lnTo>
                        <a:lnTo>
                          <a:pt x="81" y="3"/>
                        </a:lnTo>
                        <a:lnTo>
                          <a:pt x="66" y="0"/>
                        </a:lnTo>
                        <a:lnTo>
                          <a:pt x="48" y="3"/>
                        </a:lnTo>
                        <a:lnTo>
                          <a:pt x="35" y="11"/>
                        </a:lnTo>
                        <a:lnTo>
                          <a:pt x="22" y="18"/>
                        </a:lnTo>
                        <a:lnTo>
                          <a:pt x="14" y="29"/>
                        </a:lnTo>
                        <a:lnTo>
                          <a:pt x="5" y="39"/>
                        </a:lnTo>
                        <a:lnTo>
                          <a:pt x="2" y="54"/>
                        </a:lnTo>
                        <a:lnTo>
                          <a:pt x="0" y="68"/>
                        </a:lnTo>
                        <a:lnTo>
                          <a:pt x="2" y="86"/>
                        </a:lnTo>
                        <a:lnTo>
                          <a:pt x="12" y="99"/>
                        </a:lnTo>
                        <a:lnTo>
                          <a:pt x="24" y="110"/>
                        </a:lnTo>
                        <a:close/>
                        <a:moveTo>
                          <a:pt x="59" y="15"/>
                        </a:moveTo>
                        <a:lnTo>
                          <a:pt x="64" y="12"/>
                        </a:lnTo>
                        <a:lnTo>
                          <a:pt x="70" y="12"/>
                        </a:lnTo>
                        <a:lnTo>
                          <a:pt x="77" y="14"/>
                        </a:lnTo>
                        <a:lnTo>
                          <a:pt x="89" y="20"/>
                        </a:lnTo>
                        <a:lnTo>
                          <a:pt x="99" y="29"/>
                        </a:lnTo>
                        <a:lnTo>
                          <a:pt x="107" y="42"/>
                        </a:lnTo>
                        <a:lnTo>
                          <a:pt x="108" y="44"/>
                        </a:lnTo>
                        <a:lnTo>
                          <a:pt x="107" y="59"/>
                        </a:lnTo>
                        <a:lnTo>
                          <a:pt x="105" y="65"/>
                        </a:lnTo>
                        <a:lnTo>
                          <a:pt x="104" y="72"/>
                        </a:lnTo>
                        <a:lnTo>
                          <a:pt x="100" y="77"/>
                        </a:lnTo>
                        <a:lnTo>
                          <a:pt x="98" y="79"/>
                        </a:lnTo>
                        <a:lnTo>
                          <a:pt x="96" y="79"/>
                        </a:lnTo>
                        <a:lnTo>
                          <a:pt x="96" y="80"/>
                        </a:lnTo>
                        <a:lnTo>
                          <a:pt x="96" y="83"/>
                        </a:lnTo>
                        <a:lnTo>
                          <a:pt x="87" y="92"/>
                        </a:lnTo>
                        <a:lnTo>
                          <a:pt x="76" y="97"/>
                        </a:lnTo>
                        <a:lnTo>
                          <a:pt x="72" y="98"/>
                        </a:lnTo>
                        <a:lnTo>
                          <a:pt x="60" y="99"/>
                        </a:lnTo>
                        <a:lnTo>
                          <a:pt x="50" y="99"/>
                        </a:lnTo>
                        <a:lnTo>
                          <a:pt x="40" y="98"/>
                        </a:lnTo>
                        <a:lnTo>
                          <a:pt x="33" y="95"/>
                        </a:lnTo>
                        <a:lnTo>
                          <a:pt x="20" y="83"/>
                        </a:lnTo>
                        <a:lnTo>
                          <a:pt x="18" y="62"/>
                        </a:lnTo>
                        <a:lnTo>
                          <a:pt x="20" y="54"/>
                        </a:lnTo>
                        <a:lnTo>
                          <a:pt x="26" y="48"/>
                        </a:lnTo>
                        <a:lnTo>
                          <a:pt x="38" y="32"/>
                        </a:lnTo>
                        <a:lnTo>
                          <a:pt x="41" y="27"/>
                        </a:lnTo>
                        <a:lnTo>
                          <a:pt x="48" y="26"/>
                        </a:lnTo>
                        <a:lnTo>
                          <a:pt x="58" y="17"/>
                        </a:lnTo>
                        <a:lnTo>
                          <a:pt x="59" y="15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68" name="Freeform 1725"/>
                  <p:cNvSpPr>
                    <a:spLocks noEditPoints="1"/>
                  </p:cNvSpPr>
                  <p:nvPr/>
                </p:nvSpPr>
                <p:spPr>
                  <a:xfrm>
                    <a:off x="410" y="434"/>
                    <a:ext cx="30" cy="29"/>
                  </a:xfrm>
                  <a:custGeom>
                    <a:avLst/>
                    <a:gdLst>
                      <a:gd name="txL" fmla="*/ 0 w 90"/>
                      <a:gd name="txT" fmla="*/ 0 h 87"/>
                      <a:gd name="txR" fmla="*/ 90 w 90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0" h="87">
                        <a:moveTo>
                          <a:pt x="46" y="0"/>
                        </a:moveTo>
                        <a:lnTo>
                          <a:pt x="41" y="3"/>
                        </a:lnTo>
                        <a:lnTo>
                          <a:pt x="40" y="5"/>
                        </a:lnTo>
                        <a:lnTo>
                          <a:pt x="30" y="14"/>
                        </a:lnTo>
                        <a:lnTo>
                          <a:pt x="23" y="15"/>
                        </a:lnTo>
                        <a:lnTo>
                          <a:pt x="20" y="20"/>
                        </a:lnTo>
                        <a:lnTo>
                          <a:pt x="8" y="36"/>
                        </a:lnTo>
                        <a:lnTo>
                          <a:pt x="2" y="42"/>
                        </a:lnTo>
                        <a:lnTo>
                          <a:pt x="0" y="50"/>
                        </a:lnTo>
                        <a:lnTo>
                          <a:pt x="2" y="71"/>
                        </a:lnTo>
                        <a:lnTo>
                          <a:pt x="15" y="83"/>
                        </a:lnTo>
                        <a:lnTo>
                          <a:pt x="22" y="86"/>
                        </a:lnTo>
                        <a:lnTo>
                          <a:pt x="32" y="87"/>
                        </a:lnTo>
                        <a:lnTo>
                          <a:pt x="42" y="87"/>
                        </a:lnTo>
                        <a:lnTo>
                          <a:pt x="54" y="86"/>
                        </a:lnTo>
                        <a:lnTo>
                          <a:pt x="58" y="85"/>
                        </a:lnTo>
                        <a:lnTo>
                          <a:pt x="69" y="80"/>
                        </a:lnTo>
                        <a:lnTo>
                          <a:pt x="78" y="71"/>
                        </a:lnTo>
                        <a:lnTo>
                          <a:pt x="78" y="68"/>
                        </a:lnTo>
                        <a:lnTo>
                          <a:pt x="78" y="67"/>
                        </a:lnTo>
                        <a:lnTo>
                          <a:pt x="80" y="67"/>
                        </a:lnTo>
                        <a:lnTo>
                          <a:pt x="82" y="65"/>
                        </a:lnTo>
                        <a:lnTo>
                          <a:pt x="86" y="60"/>
                        </a:lnTo>
                        <a:lnTo>
                          <a:pt x="87" y="53"/>
                        </a:lnTo>
                        <a:lnTo>
                          <a:pt x="89" y="47"/>
                        </a:lnTo>
                        <a:lnTo>
                          <a:pt x="90" y="32"/>
                        </a:lnTo>
                        <a:lnTo>
                          <a:pt x="89" y="30"/>
                        </a:lnTo>
                        <a:lnTo>
                          <a:pt x="81" y="17"/>
                        </a:lnTo>
                        <a:lnTo>
                          <a:pt x="71" y="8"/>
                        </a:lnTo>
                        <a:lnTo>
                          <a:pt x="59" y="2"/>
                        </a:lnTo>
                        <a:lnTo>
                          <a:pt x="52" y="0"/>
                        </a:lnTo>
                        <a:lnTo>
                          <a:pt x="46" y="0"/>
                        </a:lnTo>
                        <a:close/>
                        <a:moveTo>
                          <a:pt x="45" y="19"/>
                        </a:moveTo>
                        <a:lnTo>
                          <a:pt x="57" y="21"/>
                        </a:lnTo>
                        <a:lnTo>
                          <a:pt x="62" y="25"/>
                        </a:lnTo>
                        <a:lnTo>
                          <a:pt x="68" y="31"/>
                        </a:lnTo>
                        <a:lnTo>
                          <a:pt x="75" y="43"/>
                        </a:lnTo>
                        <a:lnTo>
                          <a:pt x="74" y="48"/>
                        </a:lnTo>
                        <a:lnTo>
                          <a:pt x="72" y="49"/>
                        </a:lnTo>
                        <a:lnTo>
                          <a:pt x="64" y="61"/>
                        </a:lnTo>
                        <a:lnTo>
                          <a:pt x="20" y="63"/>
                        </a:lnTo>
                        <a:lnTo>
                          <a:pt x="16" y="59"/>
                        </a:lnTo>
                        <a:lnTo>
                          <a:pt x="17" y="54"/>
                        </a:lnTo>
                        <a:lnTo>
                          <a:pt x="20" y="42"/>
                        </a:lnTo>
                        <a:lnTo>
                          <a:pt x="26" y="32"/>
                        </a:lnTo>
                        <a:lnTo>
                          <a:pt x="28" y="30"/>
                        </a:lnTo>
                        <a:lnTo>
                          <a:pt x="35" y="23"/>
                        </a:lnTo>
                        <a:lnTo>
                          <a:pt x="45" y="19"/>
                        </a:lnTo>
                        <a:close/>
                      </a:path>
                    </a:pathLst>
                  </a:custGeom>
                  <a:solidFill>
                    <a:srgbClr val="FEB84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69" name="Freeform 1726"/>
                  <p:cNvSpPr/>
                  <p:nvPr/>
                </p:nvSpPr>
                <p:spPr>
                  <a:xfrm>
                    <a:off x="415" y="440"/>
                    <a:ext cx="20" cy="15"/>
                  </a:xfrm>
                  <a:custGeom>
                    <a:avLst/>
                    <a:gdLst>
                      <a:gd name="txL" fmla="*/ 0 w 59"/>
                      <a:gd name="txT" fmla="*/ 0 h 44"/>
                      <a:gd name="txR" fmla="*/ 59 w 59"/>
                      <a:gd name="txB" fmla="*/ 44 h 4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9" h="44">
                        <a:moveTo>
                          <a:pt x="29" y="0"/>
                        </a:moveTo>
                        <a:lnTo>
                          <a:pt x="19" y="4"/>
                        </a:lnTo>
                        <a:lnTo>
                          <a:pt x="12" y="11"/>
                        </a:lnTo>
                        <a:lnTo>
                          <a:pt x="10" y="13"/>
                        </a:lnTo>
                        <a:lnTo>
                          <a:pt x="4" y="23"/>
                        </a:lnTo>
                        <a:lnTo>
                          <a:pt x="1" y="35"/>
                        </a:lnTo>
                        <a:lnTo>
                          <a:pt x="0" y="40"/>
                        </a:lnTo>
                        <a:lnTo>
                          <a:pt x="4" y="44"/>
                        </a:lnTo>
                        <a:lnTo>
                          <a:pt x="48" y="42"/>
                        </a:lnTo>
                        <a:lnTo>
                          <a:pt x="56" y="30"/>
                        </a:lnTo>
                        <a:lnTo>
                          <a:pt x="58" y="29"/>
                        </a:lnTo>
                        <a:lnTo>
                          <a:pt x="59" y="24"/>
                        </a:lnTo>
                        <a:lnTo>
                          <a:pt x="52" y="12"/>
                        </a:lnTo>
                        <a:lnTo>
                          <a:pt x="46" y="6"/>
                        </a:lnTo>
                        <a:lnTo>
                          <a:pt x="41" y="2"/>
                        </a:lnTo>
                        <a:lnTo>
                          <a:pt x="29" y="0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70" name="Freeform 1727"/>
                  <p:cNvSpPr/>
                  <p:nvPr/>
                </p:nvSpPr>
                <p:spPr>
                  <a:xfrm>
                    <a:off x="495" y="534"/>
                    <a:ext cx="22" cy="32"/>
                  </a:xfrm>
                  <a:custGeom>
                    <a:avLst/>
                    <a:gdLst>
                      <a:gd name="txL" fmla="*/ 0 w 64"/>
                      <a:gd name="txT" fmla="*/ 0 h 96"/>
                      <a:gd name="txR" fmla="*/ 64 w 64"/>
                      <a:gd name="txB" fmla="*/ 96 h 9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" h="96">
                        <a:moveTo>
                          <a:pt x="64" y="88"/>
                        </a:moveTo>
                        <a:lnTo>
                          <a:pt x="64" y="85"/>
                        </a:lnTo>
                        <a:lnTo>
                          <a:pt x="54" y="58"/>
                        </a:lnTo>
                        <a:lnTo>
                          <a:pt x="42" y="35"/>
                        </a:lnTo>
                        <a:lnTo>
                          <a:pt x="34" y="24"/>
                        </a:lnTo>
                        <a:lnTo>
                          <a:pt x="25" y="16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lnTo>
                          <a:pt x="5" y="24"/>
                        </a:lnTo>
                        <a:lnTo>
                          <a:pt x="14" y="47"/>
                        </a:lnTo>
                        <a:lnTo>
                          <a:pt x="26" y="71"/>
                        </a:lnTo>
                        <a:lnTo>
                          <a:pt x="43" y="95"/>
                        </a:lnTo>
                        <a:lnTo>
                          <a:pt x="46" y="95"/>
                        </a:lnTo>
                        <a:lnTo>
                          <a:pt x="47" y="95"/>
                        </a:lnTo>
                        <a:lnTo>
                          <a:pt x="49" y="96"/>
                        </a:lnTo>
                        <a:lnTo>
                          <a:pt x="52" y="96"/>
                        </a:lnTo>
                        <a:lnTo>
                          <a:pt x="55" y="96"/>
                        </a:lnTo>
                        <a:lnTo>
                          <a:pt x="56" y="94"/>
                        </a:lnTo>
                        <a:lnTo>
                          <a:pt x="59" y="92"/>
                        </a:lnTo>
                        <a:lnTo>
                          <a:pt x="64" y="88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71" name="Freeform 1728"/>
                  <p:cNvSpPr/>
                  <p:nvPr/>
                </p:nvSpPr>
                <p:spPr>
                  <a:xfrm>
                    <a:off x="480" y="595"/>
                    <a:ext cx="21" cy="26"/>
                  </a:xfrm>
                  <a:custGeom>
                    <a:avLst/>
                    <a:gdLst>
                      <a:gd name="txL" fmla="*/ 0 w 64"/>
                      <a:gd name="txT" fmla="*/ 0 h 77"/>
                      <a:gd name="txR" fmla="*/ 64 w 64"/>
                      <a:gd name="txB" fmla="*/ 77 h 7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" h="77">
                        <a:moveTo>
                          <a:pt x="64" y="77"/>
                        </a:moveTo>
                        <a:lnTo>
                          <a:pt x="64" y="76"/>
                        </a:lnTo>
                        <a:lnTo>
                          <a:pt x="55" y="53"/>
                        </a:lnTo>
                        <a:lnTo>
                          <a:pt x="43" y="33"/>
                        </a:lnTo>
                        <a:lnTo>
                          <a:pt x="28" y="15"/>
                        </a:lnTo>
                        <a:lnTo>
                          <a:pt x="18" y="6"/>
                        </a:lnTo>
                        <a:lnTo>
                          <a:pt x="10" y="0"/>
                        </a:lnTo>
                        <a:lnTo>
                          <a:pt x="4" y="2"/>
                        </a:lnTo>
                        <a:lnTo>
                          <a:pt x="1" y="8"/>
                        </a:lnTo>
                        <a:lnTo>
                          <a:pt x="0" y="17"/>
                        </a:lnTo>
                        <a:lnTo>
                          <a:pt x="3" y="28"/>
                        </a:lnTo>
                        <a:lnTo>
                          <a:pt x="5" y="38"/>
                        </a:lnTo>
                        <a:lnTo>
                          <a:pt x="11" y="48"/>
                        </a:lnTo>
                        <a:lnTo>
                          <a:pt x="22" y="63"/>
                        </a:lnTo>
                        <a:lnTo>
                          <a:pt x="35" y="72"/>
                        </a:lnTo>
                        <a:lnTo>
                          <a:pt x="48" y="77"/>
                        </a:lnTo>
                        <a:lnTo>
                          <a:pt x="64" y="77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72" name="Freeform 1729"/>
                  <p:cNvSpPr/>
                  <p:nvPr/>
                </p:nvSpPr>
                <p:spPr>
                  <a:xfrm>
                    <a:off x="409" y="557"/>
                    <a:ext cx="4" cy="15"/>
                  </a:xfrm>
                  <a:custGeom>
                    <a:avLst/>
                    <a:gdLst>
                      <a:gd name="txL" fmla="*/ 0 w 11"/>
                      <a:gd name="txT" fmla="*/ 0 h 45"/>
                      <a:gd name="txR" fmla="*/ 11 w 11"/>
                      <a:gd name="txB" fmla="*/ 45 h 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" h="45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11" y="45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73" name="Freeform 1730"/>
                  <p:cNvSpPr/>
                  <p:nvPr/>
                </p:nvSpPr>
                <p:spPr>
                  <a:xfrm>
                    <a:off x="391" y="579"/>
                    <a:ext cx="56" cy="66"/>
                  </a:xfrm>
                  <a:custGeom>
                    <a:avLst/>
                    <a:gdLst>
                      <a:gd name="txL" fmla="*/ 0 w 168"/>
                      <a:gd name="txT" fmla="*/ 0 h 198"/>
                      <a:gd name="txR" fmla="*/ 168 w 168"/>
                      <a:gd name="txB" fmla="*/ 198 h 1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8" h="198">
                        <a:moveTo>
                          <a:pt x="141" y="126"/>
                        </a:moveTo>
                        <a:lnTo>
                          <a:pt x="155" y="111"/>
                        </a:lnTo>
                        <a:lnTo>
                          <a:pt x="159" y="112"/>
                        </a:lnTo>
                        <a:lnTo>
                          <a:pt x="161" y="114"/>
                        </a:lnTo>
                        <a:lnTo>
                          <a:pt x="163" y="119"/>
                        </a:lnTo>
                        <a:lnTo>
                          <a:pt x="167" y="99"/>
                        </a:lnTo>
                        <a:lnTo>
                          <a:pt x="168" y="81"/>
                        </a:lnTo>
                        <a:lnTo>
                          <a:pt x="164" y="63"/>
                        </a:lnTo>
                        <a:lnTo>
                          <a:pt x="159" y="48"/>
                        </a:lnTo>
                        <a:lnTo>
                          <a:pt x="150" y="34"/>
                        </a:lnTo>
                        <a:lnTo>
                          <a:pt x="138" y="22"/>
                        </a:lnTo>
                        <a:lnTo>
                          <a:pt x="121" y="10"/>
                        </a:lnTo>
                        <a:lnTo>
                          <a:pt x="103" y="0"/>
                        </a:lnTo>
                        <a:lnTo>
                          <a:pt x="81" y="4"/>
                        </a:lnTo>
                        <a:lnTo>
                          <a:pt x="63" y="12"/>
                        </a:lnTo>
                        <a:lnTo>
                          <a:pt x="48" y="21"/>
                        </a:lnTo>
                        <a:lnTo>
                          <a:pt x="35" y="34"/>
                        </a:lnTo>
                        <a:lnTo>
                          <a:pt x="21" y="47"/>
                        </a:lnTo>
                        <a:lnTo>
                          <a:pt x="13" y="63"/>
                        </a:lnTo>
                        <a:lnTo>
                          <a:pt x="7" y="80"/>
                        </a:lnTo>
                        <a:lnTo>
                          <a:pt x="3" y="100"/>
                        </a:lnTo>
                        <a:lnTo>
                          <a:pt x="0" y="122"/>
                        </a:lnTo>
                        <a:lnTo>
                          <a:pt x="1" y="142"/>
                        </a:lnTo>
                        <a:lnTo>
                          <a:pt x="2" y="149"/>
                        </a:lnTo>
                        <a:lnTo>
                          <a:pt x="6" y="158"/>
                        </a:lnTo>
                        <a:lnTo>
                          <a:pt x="9" y="165"/>
                        </a:lnTo>
                        <a:lnTo>
                          <a:pt x="15" y="172"/>
                        </a:lnTo>
                        <a:lnTo>
                          <a:pt x="20" y="177"/>
                        </a:lnTo>
                        <a:lnTo>
                          <a:pt x="27" y="182"/>
                        </a:lnTo>
                        <a:lnTo>
                          <a:pt x="35" y="185"/>
                        </a:lnTo>
                        <a:lnTo>
                          <a:pt x="44" y="190"/>
                        </a:lnTo>
                        <a:lnTo>
                          <a:pt x="65" y="195"/>
                        </a:lnTo>
                        <a:lnTo>
                          <a:pt x="77" y="196"/>
                        </a:lnTo>
                        <a:lnTo>
                          <a:pt x="91" y="198"/>
                        </a:lnTo>
                        <a:lnTo>
                          <a:pt x="97" y="196"/>
                        </a:lnTo>
                        <a:lnTo>
                          <a:pt x="86" y="194"/>
                        </a:lnTo>
                        <a:lnTo>
                          <a:pt x="77" y="191"/>
                        </a:lnTo>
                        <a:lnTo>
                          <a:pt x="71" y="189"/>
                        </a:lnTo>
                        <a:lnTo>
                          <a:pt x="66" y="188"/>
                        </a:lnTo>
                        <a:lnTo>
                          <a:pt x="56" y="184"/>
                        </a:lnTo>
                        <a:lnTo>
                          <a:pt x="45" y="176"/>
                        </a:lnTo>
                        <a:lnTo>
                          <a:pt x="37" y="168"/>
                        </a:lnTo>
                        <a:lnTo>
                          <a:pt x="30" y="160"/>
                        </a:lnTo>
                        <a:lnTo>
                          <a:pt x="25" y="153"/>
                        </a:lnTo>
                        <a:lnTo>
                          <a:pt x="25" y="141"/>
                        </a:lnTo>
                        <a:lnTo>
                          <a:pt x="29" y="130"/>
                        </a:lnTo>
                        <a:lnTo>
                          <a:pt x="27" y="129"/>
                        </a:lnTo>
                        <a:lnTo>
                          <a:pt x="26" y="112"/>
                        </a:lnTo>
                        <a:lnTo>
                          <a:pt x="27" y="99"/>
                        </a:lnTo>
                        <a:lnTo>
                          <a:pt x="31" y="86"/>
                        </a:lnTo>
                        <a:lnTo>
                          <a:pt x="37" y="75"/>
                        </a:lnTo>
                        <a:lnTo>
                          <a:pt x="43" y="64"/>
                        </a:lnTo>
                        <a:lnTo>
                          <a:pt x="54" y="57"/>
                        </a:lnTo>
                        <a:lnTo>
                          <a:pt x="66" y="50"/>
                        </a:lnTo>
                        <a:lnTo>
                          <a:pt x="81" y="46"/>
                        </a:lnTo>
                        <a:lnTo>
                          <a:pt x="81" y="45"/>
                        </a:lnTo>
                        <a:lnTo>
                          <a:pt x="83" y="46"/>
                        </a:lnTo>
                        <a:lnTo>
                          <a:pt x="96" y="42"/>
                        </a:lnTo>
                        <a:lnTo>
                          <a:pt x="109" y="47"/>
                        </a:lnTo>
                        <a:lnTo>
                          <a:pt x="122" y="54"/>
                        </a:lnTo>
                        <a:lnTo>
                          <a:pt x="131" y="62"/>
                        </a:lnTo>
                        <a:lnTo>
                          <a:pt x="139" y="72"/>
                        </a:lnTo>
                        <a:lnTo>
                          <a:pt x="143" y="83"/>
                        </a:lnTo>
                        <a:lnTo>
                          <a:pt x="145" y="96"/>
                        </a:lnTo>
                        <a:lnTo>
                          <a:pt x="144" y="110"/>
                        </a:lnTo>
                        <a:lnTo>
                          <a:pt x="141" y="126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74" name="Freeform 1731"/>
                  <p:cNvSpPr/>
                  <p:nvPr/>
                </p:nvSpPr>
                <p:spPr>
                  <a:xfrm>
                    <a:off x="399" y="616"/>
                    <a:ext cx="46" cy="28"/>
                  </a:xfrm>
                  <a:custGeom>
                    <a:avLst/>
                    <a:gdLst>
                      <a:gd name="txL" fmla="*/ 0 w 138"/>
                      <a:gd name="txT" fmla="*/ 0 h 85"/>
                      <a:gd name="txR" fmla="*/ 138 w 138"/>
                      <a:gd name="txB" fmla="*/ 85 h 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8" h="85">
                        <a:moveTo>
                          <a:pt x="130" y="0"/>
                        </a:moveTo>
                        <a:lnTo>
                          <a:pt x="116" y="15"/>
                        </a:lnTo>
                        <a:lnTo>
                          <a:pt x="115" y="21"/>
                        </a:lnTo>
                        <a:lnTo>
                          <a:pt x="114" y="25"/>
                        </a:lnTo>
                        <a:lnTo>
                          <a:pt x="100" y="37"/>
                        </a:lnTo>
                        <a:lnTo>
                          <a:pt x="85" y="47"/>
                        </a:lnTo>
                        <a:lnTo>
                          <a:pt x="71" y="51"/>
                        </a:lnTo>
                        <a:lnTo>
                          <a:pt x="58" y="53"/>
                        </a:lnTo>
                        <a:lnTo>
                          <a:pt x="43" y="49"/>
                        </a:lnTo>
                        <a:lnTo>
                          <a:pt x="30" y="43"/>
                        </a:lnTo>
                        <a:lnTo>
                          <a:pt x="16" y="32"/>
                        </a:lnTo>
                        <a:lnTo>
                          <a:pt x="4" y="19"/>
                        </a:lnTo>
                        <a:lnTo>
                          <a:pt x="0" y="30"/>
                        </a:lnTo>
                        <a:lnTo>
                          <a:pt x="0" y="42"/>
                        </a:lnTo>
                        <a:lnTo>
                          <a:pt x="5" y="49"/>
                        </a:lnTo>
                        <a:lnTo>
                          <a:pt x="12" y="57"/>
                        </a:lnTo>
                        <a:lnTo>
                          <a:pt x="20" y="65"/>
                        </a:lnTo>
                        <a:lnTo>
                          <a:pt x="31" y="73"/>
                        </a:lnTo>
                        <a:lnTo>
                          <a:pt x="41" y="77"/>
                        </a:lnTo>
                        <a:lnTo>
                          <a:pt x="46" y="78"/>
                        </a:lnTo>
                        <a:lnTo>
                          <a:pt x="52" y="80"/>
                        </a:lnTo>
                        <a:lnTo>
                          <a:pt x="61" y="83"/>
                        </a:lnTo>
                        <a:lnTo>
                          <a:pt x="72" y="85"/>
                        </a:lnTo>
                        <a:lnTo>
                          <a:pt x="74" y="84"/>
                        </a:lnTo>
                        <a:lnTo>
                          <a:pt x="78" y="84"/>
                        </a:lnTo>
                        <a:lnTo>
                          <a:pt x="85" y="83"/>
                        </a:lnTo>
                        <a:lnTo>
                          <a:pt x="88" y="80"/>
                        </a:lnTo>
                        <a:lnTo>
                          <a:pt x="88" y="79"/>
                        </a:lnTo>
                        <a:lnTo>
                          <a:pt x="89" y="79"/>
                        </a:lnTo>
                        <a:lnTo>
                          <a:pt x="91" y="79"/>
                        </a:lnTo>
                        <a:lnTo>
                          <a:pt x="98" y="77"/>
                        </a:lnTo>
                        <a:lnTo>
                          <a:pt x="103" y="71"/>
                        </a:lnTo>
                        <a:lnTo>
                          <a:pt x="108" y="66"/>
                        </a:lnTo>
                        <a:lnTo>
                          <a:pt x="112" y="59"/>
                        </a:lnTo>
                        <a:lnTo>
                          <a:pt x="116" y="51"/>
                        </a:lnTo>
                        <a:lnTo>
                          <a:pt x="116" y="49"/>
                        </a:lnTo>
                        <a:lnTo>
                          <a:pt x="118" y="50"/>
                        </a:lnTo>
                        <a:lnTo>
                          <a:pt x="119" y="49"/>
                        </a:lnTo>
                        <a:lnTo>
                          <a:pt x="126" y="38"/>
                        </a:lnTo>
                        <a:lnTo>
                          <a:pt x="132" y="29"/>
                        </a:lnTo>
                        <a:lnTo>
                          <a:pt x="132" y="25"/>
                        </a:lnTo>
                        <a:lnTo>
                          <a:pt x="133" y="23"/>
                        </a:lnTo>
                        <a:lnTo>
                          <a:pt x="136" y="18"/>
                        </a:lnTo>
                        <a:lnTo>
                          <a:pt x="138" y="8"/>
                        </a:lnTo>
                        <a:lnTo>
                          <a:pt x="136" y="3"/>
                        </a:lnTo>
                        <a:lnTo>
                          <a:pt x="134" y="1"/>
                        </a:lnTo>
                        <a:lnTo>
                          <a:pt x="130" y="0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75" name="Freeform 1732"/>
                  <p:cNvSpPr/>
                  <p:nvPr/>
                </p:nvSpPr>
                <p:spPr>
                  <a:xfrm>
                    <a:off x="418" y="594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2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76" name="Freeform 1733"/>
                  <p:cNvSpPr>
                    <a:spLocks noEditPoints="1"/>
                  </p:cNvSpPr>
                  <p:nvPr/>
                </p:nvSpPr>
                <p:spPr>
                  <a:xfrm>
                    <a:off x="400" y="593"/>
                    <a:ext cx="39" cy="41"/>
                  </a:xfrm>
                  <a:custGeom>
                    <a:avLst/>
                    <a:gdLst>
                      <a:gd name="txL" fmla="*/ 0 w 119"/>
                      <a:gd name="txT" fmla="*/ 0 h 122"/>
                      <a:gd name="txR" fmla="*/ 119 w 119"/>
                      <a:gd name="txB" fmla="*/ 122 h 1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9" h="122">
                        <a:moveTo>
                          <a:pt x="70" y="0"/>
                        </a:moveTo>
                        <a:lnTo>
                          <a:pt x="57" y="4"/>
                        </a:lnTo>
                        <a:lnTo>
                          <a:pt x="55" y="4"/>
                        </a:lnTo>
                        <a:lnTo>
                          <a:pt x="40" y="8"/>
                        </a:lnTo>
                        <a:lnTo>
                          <a:pt x="28" y="15"/>
                        </a:lnTo>
                        <a:lnTo>
                          <a:pt x="17" y="22"/>
                        </a:lnTo>
                        <a:lnTo>
                          <a:pt x="11" y="33"/>
                        </a:lnTo>
                        <a:lnTo>
                          <a:pt x="5" y="44"/>
                        </a:lnTo>
                        <a:lnTo>
                          <a:pt x="1" y="57"/>
                        </a:lnTo>
                        <a:lnTo>
                          <a:pt x="0" y="70"/>
                        </a:lnTo>
                        <a:lnTo>
                          <a:pt x="1" y="87"/>
                        </a:lnTo>
                        <a:lnTo>
                          <a:pt x="3" y="88"/>
                        </a:lnTo>
                        <a:lnTo>
                          <a:pt x="15" y="101"/>
                        </a:lnTo>
                        <a:lnTo>
                          <a:pt x="29" y="112"/>
                        </a:lnTo>
                        <a:lnTo>
                          <a:pt x="42" y="118"/>
                        </a:lnTo>
                        <a:lnTo>
                          <a:pt x="57" y="122"/>
                        </a:lnTo>
                        <a:lnTo>
                          <a:pt x="70" y="120"/>
                        </a:lnTo>
                        <a:lnTo>
                          <a:pt x="84" y="116"/>
                        </a:lnTo>
                        <a:lnTo>
                          <a:pt x="99" y="106"/>
                        </a:lnTo>
                        <a:lnTo>
                          <a:pt x="113" y="94"/>
                        </a:lnTo>
                        <a:lnTo>
                          <a:pt x="114" y="90"/>
                        </a:lnTo>
                        <a:lnTo>
                          <a:pt x="115" y="84"/>
                        </a:lnTo>
                        <a:lnTo>
                          <a:pt x="118" y="68"/>
                        </a:lnTo>
                        <a:lnTo>
                          <a:pt x="119" y="54"/>
                        </a:lnTo>
                        <a:lnTo>
                          <a:pt x="117" y="41"/>
                        </a:lnTo>
                        <a:lnTo>
                          <a:pt x="113" y="30"/>
                        </a:lnTo>
                        <a:lnTo>
                          <a:pt x="105" y="20"/>
                        </a:lnTo>
                        <a:lnTo>
                          <a:pt x="96" y="12"/>
                        </a:lnTo>
                        <a:lnTo>
                          <a:pt x="83" y="5"/>
                        </a:lnTo>
                        <a:lnTo>
                          <a:pt x="70" y="0"/>
                        </a:lnTo>
                        <a:close/>
                        <a:moveTo>
                          <a:pt x="25" y="38"/>
                        </a:moveTo>
                        <a:lnTo>
                          <a:pt x="31" y="33"/>
                        </a:lnTo>
                        <a:lnTo>
                          <a:pt x="34" y="32"/>
                        </a:lnTo>
                        <a:lnTo>
                          <a:pt x="48" y="27"/>
                        </a:lnTo>
                        <a:lnTo>
                          <a:pt x="70" y="27"/>
                        </a:lnTo>
                        <a:lnTo>
                          <a:pt x="61" y="26"/>
                        </a:lnTo>
                        <a:lnTo>
                          <a:pt x="55" y="23"/>
                        </a:lnTo>
                        <a:lnTo>
                          <a:pt x="52" y="18"/>
                        </a:lnTo>
                        <a:lnTo>
                          <a:pt x="53" y="12"/>
                        </a:lnTo>
                        <a:lnTo>
                          <a:pt x="54" y="9"/>
                        </a:lnTo>
                        <a:lnTo>
                          <a:pt x="58" y="8"/>
                        </a:lnTo>
                        <a:lnTo>
                          <a:pt x="61" y="8"/>
                        </a:lnTo>
                        <a:lnTo>
                          <a:pt x="87" y="11"/>
                        </a:lnTo>
                        <a:lnTo>
                          <a:pt x="93" y="12"/>
                        </a:lnTo>
                        <a:lnTo>
                          <a:pt x="94" y="17"/>
                        </a:lnTo>
                        <a:lnTo>
                          <a:pt x="96" y="23"/>
                        </a:lnTo>
                        <a:lnTo>
                          <a:pt x="97" y="28"/>
                        </a:lnTo>
                        <a:lnTo>
                          <a:pt x="100" y="34"/>
                        </a:lnTo>
                        <a:lnTo>
                          <a:pt x="101" y="44"/>
                        </a:lnTo>
                        <a:lnTo>
                          <a:pt x="102" y="53"/>
                        </a:lnTo>
                        <a:lnTo>
                          <a:pt x="101" y="60"/>
                        </a:lnTo>
                        <a:lnTo>
                          <a:pt x="100" y="60"/>
                        </a:lnTo>
                        <a:lnTo>
                          <a:pt x="100" y="62"/>
                        </a:lnTo>
                        <a:lnTo>
                          <a:pt x="100" y="64"/>
                        </a:lnTo>
                        <a:lnTo>
                          <a:pt x="100" y="69"/>
                        </a:lnTo>
                        <a:lnTo>
                          <a:pt x="96" y="76"/>
                        </a:lnTo>
                        <a:lnTo>
                          <a:pt x="93" y="83"/>
                        </a:lnTo>
                        <a:lnTo>
                          <a:pt x="87" y="86"/>
                        </a:lnTo>
                        <a:lnTo>
                          <a:pt x="82" y="89"/>
                        </a:lnTo>
                        <a:lnTo>
                          <a:pt x="71" y="94"/>
                        </a:lnTo>
                        <a:lnTo>
                          <a:pt x="64" y="95"/>
                        </a:lnTo>
                        <a:lnTo>
                          <a:pt x="57" y="98"/>
                        </a:lnTo>
                        <a:lnTo>
                          <a:pt x="52" y="98"/>
                        </a:lnTo>
                        <a:lnTo>
                          <a:pt x="49" y="98"/>
                        </a:lnTo>
                        <a:lnTo>
                          <a:pt x="48" y="98"/>
                        </a:lnTo>
                        <a:lnTo>
                          <a:pt x="48" y="99"/>
                        </a:lnTo>
                        <a:lnTo>
                          <a:pt x="41" y="101"/>
                        </a:lnTo>
                        <a:lnTo>
                          <a:pt x="33" y="95"/>
                        </a:lnTo>
                        <a:lnTo>
                          <a:pt x="25" y="89"/>
                        </a:lnTo>
                        <a:lnTo>
                          <a:pt x="21" y="66"/>
                        </a:lnTo>
                        <a:lnTo>
                          <a:pt x="19" y="58"/>
                        </a:lnTo>
                        <a:lnTo>
                          <a:pt x="19" y="46"/>
                        </a:lnTo>
                        <a:lnTo>
                          <a:pt x="25" y="38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77" name="Freeform 1734"/>
                  <p:cNvSpPr>
                    <a:spLocks noEditPoints="1"/>
                  </p:cNvSpPr>
                  <p:nvPr/>
                </p:nvSpPr>
                <p:spPr>
                  <a:xfrm>
                    <a:off x="406" y="596"/>
                    <a:ext cx="28" cy="31"/>
                  </a:xfrm>
                  <a:custGeom>
                    <a:avLst/>
                    <a:gdLst>
                      <a:gd name="txL" fmla="*/ 0 w 83"/>
                      <a:gd name="txT" fmla="*/ 0 h 93"/>
                      <a:gd name="txR" fmla="*/ 83 w 83"/>
                      <a:gd name="txB" fmla="*/ 93 h 9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3" h="93">
                        <a:moveTo>
                          <a:pt x="12" y="25"/>
                        </a:moveTo>
                        <a:lnTo>
                          <a:pt x="6" y="30"/>
                        </a:lnTo>
                        <a:lnTo>
                          <a:pt x="0" y="38"/>
                        </a:lnTo>
                        <a:lnTo>
                          <a:pt x="0" y="50"/>
                        </a:lnTo>
                        <a:lnTo>
                          <a:pt x="2" y="58"/>
                        </a:lnTo>
                        <a:lnTo>
                          <a:pt x="6" y="81"/>
                        </a:lnTo>
                        <a:lnTo>
                          <a:pt x="14" y="87"/>
                        </a:lnTo>
                        <a:lnTo>
                          <a:pt x="22" y="93"/>
                        </a:lnTo>
                        <a:lnTo>
                          <a:pt x="29" y="91"/>
                        </a:lnTo>
                        <a:lnTo>
                          <a:pt x="29" y="90"/>
                        </a:lnTo>
                        <a:lnTo>
                          <a:pt x="30" y="90"/>
                        </a:lnTo>
                        <a:lnTo>
                          <a:pt x="33" y="90"/>
                        </a:lnTo>
                        <a:lnTo>
                          <a:pt x="38" y="90"/>
                        </a:lnTo>
                        <a:lnTo>
                          <a:pt x="45" y="87"/>
                        </a:lnTo>
                        <a:lnTo>
                          <a:pt x="52" y="86"/>
                        </a:lnTo>
                        <a:lnTo>
                          <a:pt x="63" y="81"/>
                        </a:lnTo>
                        <a:lnTo>
                          <a:pt x="68" y="78"/>
                        </a:lnTo>
                        <a:lnTo>
                          <a:pt x="74" y="75"/>
                        </a:lnTo>
                        <a:lnTo>
                          <a:pt x="77" y="68"/>
                        </a:lnTo>
                        <a:lnTo>
                          <a:pt x="81" y="61"/>
                        </a:lnTo>
                        <a:lnTo>
                          <a:pt x="81" y="56"/>
                        </a:lnTo>
                        <a:lnTo>
                          <a:pt x="81" y="54"/>
                        </a:lnTo>
                        <a:lnTo>
                          <a:pt x="81" y="52"/>
                        </a:lnTo>
                        <a:lnTo>
                          <a:pt x="82" y="52"/>
                        </a:lnTo>
                        <a:lnTo>
                          <a:pt x="83" y="45"/>
                        </a:lnTo>
                        <a:lnTo>
                          <a:pt x="82" y="36"/>
                        </a:lnTo>
                        <a:lnTo>
                          <a:pt x="81" y="26"/>
                        </a:lnTo>
                        <a:lnTo>
                          <a:pt x="78" y="20"/>
                        </a:lnTo>
                        <a:lnTo>
                          <a:pt x="77" y="15"/>
                        </a:lnTo>
                        <a:lnTo>
                          <a:pt x="75" y="9"/>
                        </a:lnTo>
                        <a:lnTo>
                          <a:pt x="74" y="4"/>
                        </a:lnTo>
                        <a:lnTo>
                          <a:pt x="68" y="3"/>
                        </a:lnTo>
                        <a:lnTo>
                          <a:pt x="42" y="0"/>
                        </a:lnTo>
                        <a:lnTo>
                          <a:pt x="39" y="0"/>
                        </a:lnTo>
                        <a:lnTo>
                          <a:pt x="35" y="1"/>
                        </a:lnTo>
                        <a:lnTo>
                          <a:pt x="34" y="4"/>
                        </a:lnTo>
                        <a:lnTo>
                          <a:pt x="33" y="10"/>
                        </a:lnTo>
                        <a:lnTo>
                          <a:pt x="36" y="15"/>
                        </a:lnTo>
                        <a:lnTo>
                          <a:pt x="42" y="18"/>
                        </a:lnTo>
                        <a:lnTo>
                          <a:pt x="51" y="19"/>
                        </a:lnTo>
                        <a:lnTo>
                          <a:pt x="29" y="19"/>
                        </a:lnTo>
                        <a:lnTo>
                          <a:pt x="15" y="24"/>
                        </a:lnTo>
                        <a:lnTo>
                          <a:pt x="12" y="25"/>
                        </a:lnTo>
                        <a:close/>
                        <a:moveTo>
                          <a:pt x="57" y="21"/>
                        </a:moveTo>
                        <a:lnTo>
                          <a:pt x="59" y="20"/>
                        </a:lnTo>
                        <a:lnTo>
                          <a:pt x="62" y="24"/>
                        </a:lnTo>
                        <a:lnTo>
                          <a:pt x="64" y="30"/>
                        </a:lnTo>
                        <a:lnTo>
                          <a:pt x="66" y="38"/>
                        </a:lnTo>
                        <a:lnTo>
                          <a:pt x="69" y="52"/>
                        </a:lnTo>
                        <a:lnTo>
                          <a:pt x="65" y="58"/>
                        </a:lnTo>
                        <a:lnTo>
                          <a:pt x="60" y="62"/>
                        </a:lnTo>
                        <a:lnTo>
                          <a:pt x="57" y="67"/>
                        </a:lnTo>
                        <a:lnTo>
                          <a:pt x="47" y="73"/>
                        </a:lnTo>
                        <a:lnTo>
                          <a:pt x="35" y="75"/>
                        </a:lnTo>
                        <a:lnTo>
                          <a:pt x="28" y="74"/>
                        </a:lnTo>
                        <a:lnTo>
                          <a:pt x="22" y="74"/>
                        </a:lnTo>
                        <a:lnTo>
                          <a:pt x="16" y="62"/>
                        </a:lnTo>
                        <a:lnTo>
                          <a:pt x="16" y="52"/>
                        </a:lnTo>
                        <a:lnTo>
                          <a:pt x="15" y="45"/>
                        </a:lnTo>
                        <a:lnTo>
                          <a:pt x="18" y="39"/>
                        </a:lnTo>
                        <a:lnTo>
                          <a:pt x="21" y="38"/>
                        </a:lnTo>
                        <a:lnTo>
                          <a:pt x="32" y="33"/>
                        </a:lnTo>
                        <a:lnTo>
                          <a:pt x="41" y="28"/>
                        </a:lnTo>
                        <a:lnTo>
                          <a:pt x="50" y="24"/>
                        </a:lnTo>
                        <a:lnTo>
                          <a:pt x="57" y="21"/>
                        </a:lnTo>
                        <a:close/>
                      </a:path>
                    </a:pathLst>
                  </a:custGeom>
                  <a:solidFill>
                    <a:srgbClr val="FEB84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78" name="Freeform 1735"/>
                  <p:cNvSpPr/>
                  <p:nvPr/>
                </p:nvSpPr>
                <p:spPr>
                  <a:xfrm>
                    <a:off x="411" y="602"/>
                    <a:ext cx="18" cy="19"/>
                  </a:xfrm>
                  <a:custGeom>
                    <a:avLst/>
                    <a:gdLst>
                      <a:gd name="txL" fmla="*/ 0 w 54"/>
                      <a:gd name="txT" fmla="*/ 0 h 55"/>
                      <a:gd name="txR" fmla="*/ 54 w 54"/>
                      <a:gd name="txB" fmla="*/ 55 h 5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" h="55">
                        <a:moveTo>
                          <a:pt x="51" y="18"/>
                        </a:moveTo>
                        <a:lnTo>
                          <a:pt x="49" y="10"/>
                        </a:lnTo>
                        <a:lnTo>
                          <a:pt x="47" y="4"/>
                        </a:lnTo>
                        <a:lnTo>
                          <a:pt x="44" y="0"/>
                        </a:lnTo>
                        <a:lnTo>
                          <a:pt x="42" y="1"/>
                        </a:lnTo>
                        <a:lnTo>
                          <a:pt x="35" y="4"/>
                        </a:lnTo>
                        <a:lnTo>
                          <a:pt x="26" y="8"/>
                        </a:lnTo>
                        <a:lnTo>
                          <a:pt x="17" y="13"/>
                        </a:lnTo>
                        <a:lnTo>
                          <a:pt x="6" y="18"/>
                        </a:lnTo>
                        <a:lnTo>
                          <a:pt x="3" y="19"/>
                        </a:lnTo>
                        <a:lnTo>
                          <a:pt x="0" y="25"/>
                        </a:lnTo>
                        <a:lnTo>
                          <a:pt x="1" y="32"/>
                        </a:lnTo>
                        <a:lnTo>
                          <a:pt x="1" y="42"/>
                        </a:lnTo>
                        <a:lnTo>
                          <a:pt x="7" y="54"/>
                        </a:lnTo>
                        <a:lnTo>
                          <a:pt x="13" y="54"/>
                        </a:lnTo>
                        <a:lnTo>
                          <a:pt x="20" y="55"/>
                        </a:lnTo>
                        <a:lnTo>
                          <a:pt x="32" y="53"/>
                        </a:lnTo>
                        <a:lnTo>
                          <a:pt x="42" y="47"/>
                        </a:lnTo>
                        <a:lnTo>
                          <a:pt x="45" y="42"/>
                        </a:lnTo>
                        <a:lnTo>
                          <a:pt x="50" y="38"/>
                        </a:lnTo>
                        <a:lnTo>
                          <a:pt x="54" y="32"/>
                        </a:lnTo>
                        <a:lnTo>
                          <a:pt x="51" y="18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79" name="Freeform 1736"/>
                  <p:cNvSpPr/>
                  <p:nvPr/>
                </p:nvSpPr>
                <p:spPr>
                  <a:xfrm>
                    <a:off x="583" y="600"/>
                    <a:ext cx="34" cy="24"/>
                  </a:xfrm>
                  <a:custGeom>
                    <a:avLst/>
                    <a:gdLst>
                      <a:gd name="txL" fmla="*/ 0 w 103"/>
                      <a:gd name="txT" fmla="*/ 0 h 74"/>
                      <a:gd name="txR" fmla="*/ 103 w 103"/>
                      <a:gd name="txB" fmla="*/ 74 h 7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3" h="74">
                        <a:moveTo>
                          <a:pt x="0" y="60"/>
                        </a:moveTo>
                        <a:lnTo>
                          <a:pt x="1" y="67"/>
                        </a:lnTo>
                        <a:lnTo>
                          <a:pt x="5" y="74"/>
                        </a:lnTo>
                        <a:lnTo>
                          <a:pt x="35" y="67"/>
                        </a:lnTo>
                        <a:lnTo>
                          <a:pt x="50" y="61"/>
                        </a:lnTo>
                        <a:lnTo>
                          <a:pt x="67" y="54"/>
                        </a:lnTo>
                        <a:lnTo>
                          <a:pt x="78" y="46"/>
                        </a:lnTo>
                        <a:lnTo>
                          <a:pt x="87" y="40"/>
                        </a:lnTo>
                        <a:lnTo>
                          <a:pt x="93" y="33"/>
                        </a:lnTo>
                        <a:lnTo>
                          <a:pt x="96" y="30"/>
                        </a:lnTo>
                        <a:lnTo>
                          <a:pt x="99" y="27"/>
                        </a:lnTo>
                        <a:lnTo>
                          <a:pt x="102" y="20"/>
                        </a:lnTo>
                        <a:lnTo>
                          <a:pt x="103" y="13"/>
                        </a:lnTo>
                        <a:lnTo>
                          <a:pt x="102" y="6"/>
                        </a:lnTo>
                        <a:lnTo>
                          <a:pt x="99" y="2"/>
                        </a:lnTo>
                        <a:lnTo>
                          <a:pt x="98" y="0"/>
                        </a:lnTo>
                        <a:lnTo>
                          <a:pt x="71" y="10"/>
                        </a:lnTo>
                        <a:lnTo>
                          <a:pt x="45" y="25"/>
                        </a:lnTo>
                        <a:lnTo>
                          <a:pt x="21" y="40"/>
                        </a:lnTo>
                        <a:lnTo>
                          <a:pt x="0" y="60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80" name="Freeform 1737"/>
                  <p:cNvSpPr/>
                  <p:nvPr/>
                </p:nvSpPr>
                <p:spPr>
                  <a:xfrm>
                    <a:off x="566" y="352"/>
                    <a:ext cx="59" cy="60"/>
                  </a:xfrm>
                  <a:custGeom>
                    <a:avLst/>
                    <a:gdLst>
                      <a:gd name="txL" fmla="*/ 0 w 178"/>
                      <a:gd name="txT" fmla="*/ 0 h 180"/>
                      <a:gd name="txR" fmla="*/ 178 w 178"/>
                      <a:gd name="txB" fmla="*/ 180 h 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8" h="180">
                        <a:moveTo>
                          <a:pt x="172" y="119"/>
                        </a:moveTo>
                        <a:lnTo>
                          <a:pt x="172" y="118"/>
                        </a:lnTo>
                        <a:lnTo>
                          <a:pt x="155" y="74"/>
                        </a:lnTo>
                        <a:lnTo>
                          <a:pt x="144" y="30"/>
                        </a:lnTo>
                        <a:lnTo>
                          <a:pt x="143" y="28"/>
                        </a:lnTo>
                        <a:lnTo>
                          <a:pt x="140" y="22"/>
                        </a:lnTo>
                        <a:lnTo>
                          <a:pt x="140" y="19"/>
                        </a:lnTo>
                        <a:lnTo>
                          <a:pt x="138" y="12"/>
                        </a:lnTo>
                        <a:lnTo>
                          <a:pt x="137" y="7"/>
                        </a:lnTo>
                        <a:lnTo>
                          <a:pt x="134" y="2"/>
                        </a:lnTo>
                        <a:lnTo>
                          <a:pt x="131" y="0"/>
                        </a:lnTo>
                        <a:lnTo>
                          <a:pt x="124" y="24"/>
                        </a:lnTo>
                        <a:lnTo>
                          <a:pt x="123" y="50"/>
                        </a:lnTo>
                        <a:lnTo>
                          <a:pt x="125" y="77"/>
                        </a:lnTo>
                        <a:lnTo>
                          <a:pt x="132" y="106"/>
                        </a:lnTo>
                        <a:lnTo>
                          <a:pt x="137" y="121"/>
                        </a:lnTo>
                        <a:lnTo>
                          <a:pt x="66" y="146"/>
                        </a:lnTo>
                        <a:lnTo>
                          <a:pt x="0" y="180"/>
                        </a:lnTo>
                        <a:lnTo>
                          <a:pt x="114" y="148"/>
                        </a:lnTo>
                        <a:lnTo>
                          <a:pt x="122" y="143"/>
                        </a:lnTo>
                        <a:lnTo>
                          <a:pt x="131" y="140"/>
                        </a:lnTo>
                        <a:lnTo>
                          <a:pt x="141" y="138"/>
                        </a:lnTo>
                        <a:lnTo>
                          <a:pt x="153" y="138"/>
                        </a:lnTo>
                        <a:lnTo>
                          <a:pt x="160" y="136"/>
                        </a:lnTo>
                        <a:lnTo>
                          <a:pt x="164" y="137"/>
                        </a:lnTo>
                        <a:lnTo>
                          <a:pt x="176" y="134"/>
                        </a:lnTo>
                        <a:lnTo>
                          <a:pt x="176" y="133"/>
                        </a:lnTo>
                        <a:lnTo>
                          <a:pt x="178" y="134"/>
                        </a:lnTo>
                        <a:lnTo>
                          <a:pt x="172" y="119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81" name="Freeform 1738"/>
                  <p:cNvSpPr/>
                  <p:nvPr/>
                </p:nvSpPr>
                <p:spPr>
                  <a:xfrm>
                    <a:off x="549" y="397"/>
                    <a:ext cx="72" cy="24"/>
                  </a:xfrm>
                  <a:custGeom>
                    <a:avLst/>
                    <a:gdLst>
                      <a:gd name="txL" fmla="*/ 0 w 218"/>
                      <a:gd name="txT" fmla="*/ 0 h 70"/>
                      <a:gd name="txR" fmla="*/ 218 w 218"/>
                      <a:gd name="txB" fmla="*/ 70 h 7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8" h="70">
                        <a:moveTo>
                          <a:pt x="211" y="0"/>
                        </a:moveTo>
                        <a:lnTo>
                          <a:pt x="204" y="2"/>
                        </a:lnTo>
                        <a:lnTo>
                          <a:pt x="192" y="2"/>
                        </a:lnTo>
                        <a:lnTo>
                          <a:pt x="182" y="4"/>
                        </a:lnTo>
                        <a:lnTo>
                          <a:pt x="173" y="7"/>
                        </a:lnTo>
                        <a:lnTo>
                          <a:pt x="165" y="12"/>
                        </a:lnTo>
                        <a:lnTo>
                          <a:pt x="51" y="44"/>
                        </a:lnTo>
                        <a:lnTo>
                          <a:pt x="45" y="44"/>
                        </a:lnTo>
                        <a:lnTo>
                          <a:pt x="0" y="70"/>
                        </a:lnTo>
                        <a:lnTo>
                          <a:pt x="27" y="69"/>
                        </a:lnTo>
                        <a:lnTo>
                          <a:pt x="181" y="31"/>
                        </a:lnTo>
                        <a:lnTo>
                          <a:pt x="204" y="19"/>
                        </a:lnTo>
                        <a:lnTo>
                          <a:pt x="211" y="10"/>
                        </a:lnTo>
                        <a:lnTo>
                          <a:pt x="218" y="6"/>
                        </a:lnTo>
                        <a:lnTo>
                          <a:pt x="218" y="4"/>
                        </a:lnTo>
                        <a:lnTo>
                          <a:pt x="215" y="1"/>
                        </a:lnTo>
                        <a:lnTo>
                          <a:pt x="211" y="0"/>
                        </a:lnTo>
                        <a:close/>
                      </a:path>
                    </a:pathLst>
                  </a:custGeom>
                  <a:solidFill>
                    <a:srgbClr val="D7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82" name="Freeform 1739"/>
                  <p:cNvSpPr/>
                  <p:nvPr/>
                </p:nvSpPr>
                <p:spPr>
                  <a:xfrm>
                    <a:off x="602" y="387"/>
                    <a:ext cx="2" cy="1"/>
                  </a:xfrm>
                  <a:custGeom>
                    <a:avLst/>
                    <a:gdLst>
                      <a:gd name="txL" fmla="*/ 0 w 6"/>
                      <a:gd name="txT" fmla="*/ 0 h 3"/>
                      <a:gd name="txR" fmla="*/ 6 w 6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3">
                        <a:moveTo>
                          <a:pt x="0" y="1"/>
                        </a:moveTo>
                        <a:lnTo>
                          <a:pt x="0" y="3"/>
                        </a:lnTo>
                        <a:lnTo>
                          <a:pt x="2" y="2"/>
                        </a:lnTo>
                        <a:lnTo>
                          <a:pt x="6" y="2"/>
                        </a:lnTo>
                        <a:lnTo>
                          <a:pt x="5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83" name="Freeform 1740"/>
                  <p:cNvSpPr/>
                  <p:nvPr/>
                </p:nvSpPr>
                <p:spPr>
                  <a:xfrm>
                    <a:off x="507" y="446"/>
                    <a:ext cx="1" cy="2"/>
                  </a:xfrm>
                  <a:custGeom>
                    <a:avLst/>
                    <a:gdLst>
                      <a:gd name="txL" fmla="*/ 0 w 1"/>
                      <a:gd name="txT" fmla="*/ 0 h 6"/>
                      <a:gd name="txR" fmla="*/ 1 w 1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6">
                        <a:moveTo>
                          <a:pt x="0" y="6"/>
                        </a:moveTo>
                        <a:lnTo>
                          <a:pt x="0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DF3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84" name="Freeform 1741"/>
                  <p:cNvSpPr/>
                  <p:nvPr/>
                </p:nvSpPr>
                <p:spPr>
                  <a:xfrm>
                    <a:off x="691" y="578"/>
                    <a:ext cx="2" cy="4"/>
                  </a:xfrm>
                  <a:custGeom>
                    <a:avLst/>
                    <a:gdLst>
                      <a:gd name="txL" fmla="*/ 0 w 6"/>
                      <a:gd name="txT" fmla="*/ 0 h 12"/>
                      <a:gd name="txR" fmla="*/ 6 w 6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12">
                        <a:moveTo>
                          <a:pt x="0" y="6"/>
                        </a:moveTo>
                        <a:lnTo>
                          <a:pt x="0" y="12"/>
                        </a:lnTo>
                        <a:lnTo>
                          <a:pt x="6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85" name="Freeform 1742"/>
                  <p:cNvSpPr/>
                  <p:nvPr/>
                </p:nvSpPr>
                <p:spPr>
                  <a:xfrm>
                    <a:off x="273" y="235"/>
                    <a:ext cx="306" cy="13"/>
                  </a:xfrm>
                  <a:custGeom>
                    <a:avLst/>
                    <a:gdLst>
                      <a:gd name="txL" fmla="*/ 0 w 920"/>
                      <a:gd name="txT" fmla="*/ 0 h 39"/>
                      <a:gd name="txR" fmla="*/ 920 w 920"/>
                      <a:gd name="txB" fmla="*/ 39 h 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20" h="39">
                        <a:moveTo>
                          <a:pt x="893" y="31"/>
                        </a:moveTo>
                        <a:lnTo>
                          <a:pt x="913" y="31"/>
                        </a:lnTo>
                        <a:lnTo>
                          <a:pt x="917" y="27"/>
                        </a:lnTo>
                        <a:lnTo>
                          <a:pt x="919" y="25"/>
                        </a:lnTo>
                        <a:lnTo>
                          <a:pt x="918" y="21"/>
                        </a:lnTo>
                        <a:lnTo>
                          <a:pt x="920" y="21"/>
                        </a:lnTo>
                        <a:lnTo>
                          <a:pt x="920" y="14"/>
                        </a:lnTo>
                        <a:lnTo>
                          <a:pt x="883" y="12"/>
                        </a:lnTo>
                        <a:lnTo>
                          <a:pt x="735" y="0"/>
                        </a:lnTo>
                        <a:lnTo>
                          <a:pt x="508" y="10"/>
                        </a:lnTo>
                        <a:lnTo>
                          <a:pt x="445" y="12"/>
                        </a:lnTo>
                        <a:lnTo>
                          <a:pt x="445" y="13"/>
                        </a:lnTo>
                        <a:lnTo>
                          <a:pt x="368" y="12"/>
                        </a:lnTo>
                        <a:lnTo>
                          <a:pt x="351" y="12"/>
                        </a:lnTo>
                        <a:lnTo>
                          <a:pt x="336" y="12"/>
                        </a:lnTo>
                        <a:lnTo>
                          <a:pt x="332" y="12"/>
                        </a:lnTo>
                        <a:lnTo>
                          <a:pt x="128" y="16"/>
                        </a:lnTo>
                        <a:lnTo>
                          <a:pt x="115" y="15"/>
                        </a:lnTo>
                        <a:lnTo>
                          <a:pt x="112" y="15"/>
                        </a:lnTo>
                        <a:lnTo>
                          <a:pt x="82" y="10"/>
                        </a:lnTo>
                        <a:lnTo>
                          <a:pt x="62" y="7"/>
                        </a:lnTo>
                        <a:lnTo>
                          <a:pt x="46" y="7"/>
                        </a:lnTo>
                        <a:lnTo>
                          <a:pt x="31" y="8"/>
                        </a:lnTo>
                        <a:lnTo>
                          <a:pt x="20" y="14"/>
                        </a:lnTo>
                        <a:lnTo>
                          <a:pt x="12" y="18"/>
                        </a:lnTo>
                        <a:lnTo>
                          <a:pt x="6" y="24"/>
                        </a:lnTo>
                        <a:lnTo>
                          <a:pt x="0" y="30"/>
                        </a:lnTo>
                        <a:lnTo>
                          <a:pt x="3" y="32"/>
                        </a:lnTo>
                        <a:lnTo>
                          <a:pt x="4" y="32"/>
                        </a:lnTo>
                        <a:lnTo>
                          <a:pt x="82" y="33"/>
                        </a:lnTo>
                        <a:lnTo>
                          <a:pt x="495" y="39"/>
                        </a:lnTo>
                        <a:lnTo>
                          <a:pt x="487" y="37"/>
                        </a:lnTo>
                        <a:lnTo>
                          <a:pt x="591" y="34"/>
                        </a:lnTo>
                        <a:lnTo>
                          <a:pt x="698" y="34"/>
                        </a:lnTo>
                        <a:lnTo>
                          <a:pt x="893" y="31"/>
                        </a:lnTo>
                        <a:close/>
                      </a:path>
                    </a:pathLst>
                  </a:custGeom>
                  <a:solidFill>
                    <a:srgbClr val="DF3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86" name="Freeform 1743"/>
                  <p:cNvSpPr/>
                  <p:nvPr/>
                </p:nvSpPr>
                <p:spPr>
                  <a:xfrm>
                    <a:off x="153" y="246"/>
                    <a:ext cx="580" cy="446"/>
                  </a:xfrm>
                  <a:custGeom>
                    <a:avLst/>
                    <a:gdLst>
                      <a:gd name="txL" fmla="*/ 0 w 1738"/>
                      <a:gd name="txT" fmla="*/ 0 h 1336"/>
                      <a:gd name="txR" fmla="*/ 1738 w 1738"/>
                      <a:gd name="txB" fmla="*/ 1336 h 13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38" h="1336">
                        <a:moveTo>
                          <a:pt x="1282" y="3"/>
                        </a:moveTo>
                        <a:lnTo>
                          <a:pt x="1251" y="3"/>
                        </a:lnTo>
                        <a:lnTo>
                          <a:pt x="1056" y="1"/>
                        </a:lnTo>
                        <a:lnTo>
                          <a:pt x="949" y="1"/>
                        </a:lnTo>
                        <a:lnTo>
                          <a:pt x="845" y="4"/>
                        </a:lnTo>
                        <a:lnTo>
                          <a:pt x="853" y="6"/>
                        </a:lnTo>
                        <a:lnTo>
                          <a:pt x="440" y="0"/>
                        </a:lnTo>
                        <a:lnTo>
                          <a:pt x="424" y="3"/>
                        </a:lnTo>
                        <a:lnTo>
                          <a:pt x="421" y="3"/>
                        </a:lnTo>
                        <a:lnTo>
                          <a:pt x="361" y="15"/>
                        </a:lnTo>
                        <a:lnTo>
                          <a:pt x="343" y="18"/>
                        </a:lnTo>
                        <a:lnTo>
                          <a:pt x="346" y="22"/>
                        </a:lnTo>
                        <a:lnTo>
                          <a:pt x="360" y="29"/>
                        </a:lnTo>
                        <a:lnTo>
                          <a:pt x="377" y="34"/>
                        </a:lnTo>
                        <a:lnTo>
                          <a:pt x="401" y="36"/>
                        </a:lnTo>
                        <a:lnTo>
                          <a:pt x="466" y="35"/>
                        </a:lnTo>
                        <a:lnTo>
                          <a:pt x="535" y="35"/>
                        </a:lnTo>
                        <a:lnTo>
                          <a:pt x="610" y="35"/>
                        </a:lnTo>
                        <a:lnTo>
                          <a:pt x="690" y="36"/>
                        </a:lnTo>
                        <a:lnTo>
                          <a:pt x="684" y="70"/>
                        </a:lnTo>
                        <a:lnTo>
                          <a:pt x="672" y="259"/>
                        </a:lnTo>
                        <a:lnTo>
                          <a:pt x="670" y="265"/>
                        </a:lnTo>
                        <a:lnTo>
                          <a:pt x="670" y="275"/>
                        </a:lnTo>
                        <a:lnTo>
                          <a:pt x="668" y="286"/>
                        </a:lnTo>
                        <a:lnTo>
                          <a:pt x="668" y="301"/>
                        </a:lnTo>
                        <a:lnTo>
                          <a:pt x="667" y="317"/>
                        </a:lnTo>
                        <a:lnTo>
                          <a:pt x="667" y="337"/>
                        </a:lnTo>
                        <a:lnTo>
                          <a:pt x="667" y="359"/>
                        </a:lnTo>
                        <a:lnTo>
                          <a:pt x="667" y="384"/>
                        </a:lnTo>
                        <a:lnTo>
                          <a:pt x="667" y="503"/>
                        </a:lnTo>
                        <a:lnTo>
                          <a:pt x="670" y="486"/>
                        </a:lnTo>
                        <a:lnTo>
                          <a:pt x="667" y="513"/>
                        </a:lnTo>
                        <a:lnTo>
                          <a:pt x="667" y="540"/>
                        </a:lnTo>
                        <a:lnTo>
                          <a:pt x="660" y="665"/>
                        </a:lnTo>
                        <a:lnTo>
                          <a:pt x="660" y="792"/>
                        </a:lnTo>
                        <a:lnTo>
                          <a:pt x="656" y="863"/>
                        </a:lnTo>
                        <a:lnTo>
                          <a:pt x="656" y="937"/>
                        </a:lnTo>
                        <a:lnTo>
                          <a:pt x="652" y="1034"/>
                        </a:lnTo>
                        <a:lnTo>
                          <a:pt x="644" y="1116"/>
                        </a:lnTo>
                        <a:lnTo>
                          <a:pt x="643" y="1200"/>
                        </a:lnTo>
                        <a:lnTo>
                          <a:pt x="643" y="1211"/>
                        </a:lnTo>
                        <a:lnTo>
                          <a:pt x="641" y="1211"/>
                        </a:lnTo>
                        <a:lnTo>
                          <a:pt x="636" y="1231"/>
                        </a:lnTo>
                        <a:lnTo>
                          <a:pt x="632" y="1255"/>
                        </a:lnTo>
                        <a:lnTo>
                          <a:pt x="634" y="1283"/>
                        </a:lnTo>
                        <a:lnTo>
                          <a:pt x="634" y="1284"/>
                        </a:lnTo>
                        <a:lnTo>
                          <a:pt x="232" y="1195"/>
                        </a:lnTo>
                        <a:lnTo>
                          <a:pt x="211" y="1188"/>
                        </a:lnTo>
                        <a:lnTo>
                          <a:pt x="193" y="1182"/>
                        </a:lnTo>
                        <a:lnTo>
                          <a:pt x="175" y="1175"/>
                        </a:lnTo>
                        <a:lnTo>
                          <a:pt x="160" y="1169"/>
                        </a:lnTo>
                        <a:lnTo>
                          <a:pt x="143" y="1160"/>
                        </a:lnTo>
                        <a:lnTo>
                          <a:pt x="128" y="1152"/>
                        </a:lnTo>
                        <a:lnTo>
                          <a:pt x="101" y="1134"/>
                        </a:lnTo>
                        <a:lnTo>
                          <a:pt x="76" y="1111"/>
                        </a:lnTo>
                        <a:lnTo>
                          <a:pt x="64" y="1099"/>
                        </a:lnTo>
                        <a:lnTo>
                          <a:pt x="54" y="1088"/>
                        </a:lnTo>
                        <a:lnTo>
                          <a:pt x="43" y="1075"/>
                        </a:lnTo>
                        <a:lnTo>
                          <a:pt x="35" y="1062"/>
                        </a:lnTo>
                        <a:lnTo>
                          <a:pt x="26" y="1048"/>
                        </a:lnTo>
                        <a:lnTo>
                          <a:pt x="20" y="1034"/>
                        </a:lnTo>
                        <a:lnTo>
                          <a:pt x="26" y="1030"/>
                        </a:lnTo>
                        <a:lnTo>
                          <a:pt x="34" y="1025"/>
                        </a:lnTo>
                        <a:lnTo>
                          <a:pt x="38" y="1019"/>
                        </a:lnTo>
                        <a:lnTo>
                          <a:pt x="46" y="1012"/>
                        </a:lnTo>
                        <a:lnTo>
                          <a:pt x="58" y="985"/>
                        </a:lnTo>
                        <a:lnTo>
                          <a:pt x="65" y="962"/>
                        </a:lnTo>
                        <a:lnTo>
                          <a:pt x="67" y="941"/>
                        </a:lnTo>
                        <a:lnTo>
                          <a:pt x="66" y="922"/>
                        </a:lnTo>
                        <a:lnTo>
                          <a:pt x="65" y="922"/>
                        </a:lnTo>
                        <a:lnTo>
                          <a:pt x="52" y="930"/>
                        </a:lnTo>
                        <a:lnTo>
                          <a:pt x="43" y="940"/>
                        </a:lnTo>
                        <a:lnTo>
                          <a:pt x="43" y="942"/>
                        </a:lnTo>
                        <a:lnTo>
                          <a:pt x="42" y="947"/>
                        </a:lnTo>
                        <a:lnTo>
                          <a:pt x="41" y="949"/>
                        </a:lnTo>
                        <a:lnTo>
                          <a:pt x="38" y="953"/>
                        </a:lnTo>
                        <a:lnTo>
                          <a:pt x="29" y="961"/>
                        </a:lnTo>
                        <a:lnTo>
                          <a:pt x="25" y="974"/>
                        </a:lnTo>
                        <a:lnTo>
                          <a:pt x="23" y="978"/>
                        </a:lnTo>
                        <a:lnTo>
                          <a:pt x="6" y="1008"/>
                        </a:lnTo>
                        <a:lnTo>
                          <a:pt x="5" y="1012"/>
                        </a:lnTo>
                        <a:lnTo>
                          <a:pt x="4" y="1013"/>
                        </a:lnTo>
                        <a:lnTo>
                          <a:pt x="2" y="1015"/>
                        </a:lnTo>
                        <a:lnTo>
                          <a:pt x="0" y="1021"/>
                        </a:lnTo>
                        <a:lnTo>
                          <a:pt x="0" y="1025"/>
                        </a:lnTo>
                        <a:lnTo>
                          <a:pt x="0" y="1030"/>
                        </a:lnTo>
                        <a:lnTo>
                          <a:pt x="5" y="1034"/>
                        </a:lnTo>
                        <a:lnTo>
                          <a:pt x="10" y="1036"/>
                        </a:lnTo>
                        <a:lnTo>
                          <a:pt x="13" y="1046"/>
                        </a:lnTo>
                        <a:lnTo>
                          <a:pt x="23" y="1075"/>
                        </a:lnTo>
                        <a:lnTo>
                          <a:pt x="40" y="1106"/>
                        </a:lnTo>
                        <a:lnTo>
                          <a:pt x="60" y="1133"/>
                        </a:lnTo>
                        <a:lnTo>
                          <a:pt x="68" y="1136"/>
                        </a:lnTo>
                        <a:lnTo>
                          <a:pt x="94" y="1153"/>
                        </a:lnTo>
                        <a:lnTo>
                          <a:pt x="121" y="1170"/>
                        </a:lnTo>
                        <a:lnTo>
                          <a:pt x="132" y="1177"/>
                        </a:lnTo>
                        <a:lnTo>
                          <a:pt x="158" y="1189"/>
                        </a:lnTo>
                        <a:lnTo>
                          <a:pt x="188" y="1202"/>
                        </a:lnTo>
                        <a:lnTo>
                          <a:pt x="187" y="1205"/>
                        </a:lnTo>
                        <a:lnTo>
                          <a:pt x="206" y="1212"/>
                        </a:lnTo>
                        <a:lnTo>
                          <a:pt x="228" y="1220"/>
                        </a:lnTo>
                        <a:lnTo>
                          <a:pt x="250" y="1228"/>
                        </a:lnTo>
                        <a:lnTo>
                          <a:pt x="274" y="1236"/>
                        </a:lnTo>
                        <a:lnTo>
                          <a:pt x="340" y="1254"/>
                        </a:lnTo>
                        <a:lnTo>
                          <a:pt x="408" y="1271"/>
                        </a:lnTo>
                        <a:lnTo>
                          <a:pt x="476" y="1286"/>
                        </a:lnTo>
                        <a:lnTo>
                          <a:pt x="547" y="1302"/>
                        </a:lnTo>
                        <a:lnTo>
                          <a:pt x="613" y="1314"/>
                        </a:lnTo>
                        <a:lnTo>
                          <a:pt x="667" y="1321"/>
                        </a:lnTo>
                        <a:lnTo>
                          <a:pt x="692" y="1324"/>
                        </a:lnTo>
                        <a:lnTo>
                          <a:pt x="719" y="1327"/>
                        </a:lnTo>
                        <a:lnTo>
                          <a:pt x="743" y="1328"/>
                        </a:lnTo>
                        <a:lnTo>
                          <a:pt x="768" y="1331"/>
                        </a:lnTo>
                        <a:lnTo>
                          <a:pt x="792" y="1332"/>
                        </a:lnTo>
                        <a:lnTo>
                          <a:pt x="817" y="1334"/>
                        </a:lnTo>
                        <a:lnTo>
                          <a:pt x="863" y="1336"/>
                        </a:lnTo>
                        <a:lnTo>
                          <a:pt x="907" y="1336"/>
                        </a:lnTo>
                        <a:lnTo>
                          <a:pt x="949" y="1333"/>
                        </a:lnTo>
                        <a:lnTo>
                          <a:pt x="990" y="1331"/>
                        </a:lnTo>
                        <a:lnTo>
                          <a:pt x="990" y="1330"/>
                        </a:lnTo>
                        <a:lnTo>
                          <a:pt x="1002" y="1330"/>
                        </a:lnTo>
                        <a:lnTo>
                          <a:pt x="1056" y="1326"/>
                        </a:lnTo>
                        <a:lnTo>
                          <a:pt x="1111" y="1320"/>
                        </a:lnTo>
                        <a:lnTo>
                          <a:pt x="1166" y="1312"/>
                        </a:lnTo>
                        <a:lnTo>
                          <a:pt x="1224" y="1301"/>
                        </a:lnTo>
                        <a:lnTo>
                          <a:pt x="1279" y="1285"/>
                        </a:lnTo>
                        <a:lnTo>
                          <a:pt x="1337" y="1270"/>
                        </a:lnTo>
                        <a:lnTo>
                          <a:pt x="1395" y="1249"/>
                        </a:lnTo>
                        <a:lnTo>
                          <a:pt x="1453" y="1229"/>
                        </a:lnTo>
                        <a:lnTo>
                          <a:pt x="1493" y="1212"/>
                        </a:lnTo>
                        <a:lnTo>
                          <a:pt x="1495" y="1210"/>
                        </a:lnTo>
                        <a:lnTo>
                          <a:pt x="1497" y="1208"/>
                        </a:lnTo>
                        <a:lnTo>
                          <a:pt x="1499" y="1208"/>
                        </a:lnTo>
                        <a:lnTo>
                          <a:pt x="1506" y="1206"/>
                        </a:lnTo>
                        <a:lnTo>
                          <a:pt x="1521" y="1201"/>
                        </a:lnTo>
                        <a:lnTo>
                          <a:pt x="1548" y="1189"/>
                        </a:lnTo>
                        <a:lnTo>
                          <a:pt x="1575" y="1176"/>
                        </a:lnTo>
                        <a:lnTo>
                          <a:pt x="1601" y="1162"/>
                        </a:lnTo>
                        <a:lnTo>
                          <a:pt x="1625" y="1145"/>
                        </a:lnTo>
                        <a:lnTo>
                          <a:pt x="1649" y="1128"/>
                        </a:lnTo>
                        <a:lnTo>
                          <a:pt x="1671" y="1109"/>
                        </a:lnTo>
                        <a:lnTo>
                          <a:pt x="1692" y="1090"/>
                        </a:lnTo>
                        <a:lnTo>
                          <a:pt x="1707" y="1072"/>
                        </a:lnTo>
                        <a:lnTo>
                          <a:pt x="1737" y="1021"/>
                        </a:lnTo>
                        <a:lnTo>
                          <a:pt x="1737" y="1018"/>
                        </a:lnTo>
                        <a:lnTo>
                          <a:pt x="1735" y="1014"/>
                        </a:lnTo>
                        <a:lnTo>
                          <a:pt x="1732" y="1008"/>
                        </a:lnTo>
                        <a:lnTo>
                          <a:pt x="1737" y="992"/>
                        </a:lnTo>
                        <a:lnTo>
                          <a:pt x="1735" y="990"/>
                        </a:lnTo>
                        <a:lnTo>
                          <a:pt x="1738" y="988"/>
                        </a:lnTo>
                        <a:lnTo>
                          <a:pt x="1737" y="985"/>
                        </a:lnTo>
                        <a:lnTo>
                          <a:pt x="1735" y="984"/>
                        </a:lnTo>
                        <a:lnTo>
                          <a:pt x="1680" y="904"/>
                        </a:lnTo>
                        <a:lnTo>
                          <a:pt x="1659" y="874"/>
                        </a:lnTo>
                        <a:lnTo>
                          <a:pt x="1656" y="876"/>
                        </a:lnTo>
                        <a:lnTo>
                          <a:pt x="1655" y="877"/>
                        </a:lnTo>
                        <a:lnTo>
                          <a:pt x="1651" y="876"/>
                        </a:lnTo>
                        <a:lnTo>
                          <a:pt x="1648" y="874"/>
                        </a:lnTo>
                        <a:lnTo>
                          <a:pt x="1642" y="878"/>
                        </a:lnTo>
                        <a:lnTo>
                          <a:pt x="1637" y="884"/>
                        </a:lnTo>
                        <a:lnTo>
                          <a:pt x="1627" y="895"/>
                        </a:lnTo>
                        <a:lnTo>
                          <a:pt x="1606" y="916"/>
                        </a:lnTo>
                        <a:lnTo>
                          <a:pt x="1594" y="924"/>
                        </a:lnTo>
                        <a:lnTo>
                          <a:pt x="1591" y="924"/>
                        </a:lnTo>
                        <a:lnTo>
                          <a:pt x="1590" y="925"/>
                        </a:lnTo>
                        <a:lnTo>
                          <a:pt x="1588" y="928"/>
                        </a:lnTo>
                        <a:lnTo>
                          <a:pt x="1583" y="932"/>
                        </a:lnTo>
                        <a:lnTo>
                          <a:pt x="1559" y="948"/>
                        </a:lnTo>
                        <a:lnTo>
                          <a:pt x="1545" y="953"/>
                        </a:lnTo>
                        <a:lnTo>
                          <a:pt x="1537" y="955"/>
                        </a:lnTo>
                        <a:lnTo>
                          <a:pt x="1535" y="955"/>
                        </a:lnTo>
                        <a:lnTo>
                          <a:pt x="1534" y="956"/>
                        </a:lnTo>
                        <a:lnTo>
                          <a:pt x="1531" y="959"/>
                        </a:lnTo>
                        <a:lnTo>
                          <a:pt x="1517" y="964"/>
                        </a:lnTo>
                        <a:lnTo>
                          <a:pt x="1504" y="968"/>
                        </a:lnTo>
                        <a:lnTo>
                          <a:pt x="1488" y="971"/>
                        </a:lnTo>
                        <a:lnTo>
                          <a:pt x="1474" y="974"/>
                        </a:lnTo>
                        <a:lnTo>
                          <a:pt x="1443" y="980"/>
                        </a:lnTo>
                        <a:lnTo>
                          <a:pt x="1409" y="982"/>
                        </a:lnTo>
                        <a:lnTo>
                          <a:pt x="1378" y="980"/>
                        </a:lnTo>
                        <a:lnTo>
                          <a:pt x="1408" y="990"/>
                        </a:lnTo>
                        <a:lnTo>
                          <a:pt x="1425" y="992"/>
                        </a:lnTo>
                        <a:lnTo>
                          <a:pt x="1444" y="995"/>
                        </a:lnTo>
                        <a:lnTo>
                          <a:pt x="1451" y="994"/>
                        </a:lnTo>
                        <a:lnTo>
                          <a:pt x="1459" y="994"/>
                        </a:lnTo>
                        <a:lnTo>
                          <a:pt x="1476" y="994"/>
                        </a:lnTo>
                        <a:lnTo>
                          <a:pt x="1483" y="992"/>
                        </a:lnTo>
                        <a:lnTo>
                          <a:pt x="1492" y="992"/>
                        </a:lnTo>
                        <a:lnTo>
                          <a:pt x="1509" y="991"/>
                        </a:lnTo>
                        <a:lnTo>
                          <a:pt x="1515" y="989"/>
                        </a:lnTo>
                        <a:lnTo>
                          <a:pt x="1522" y="988"/>
                        </a:lnTo>
                        <a:lnTo>
                          <a:pt x="1536" y="985"/>
                        </a:lnTo>
                        <a:lnTo>
                          <a:pt x="1549" y="980"/>
                        </a:lnTo>
                        <a:lnTo>
                          <a:pt x="1564" y="977"/>
                        </a:lnTo>
                        <a:lnTo>
                          <a:pt x="1588" y="965"/>
                        </a:lnTo>
                        <a:lnTo>
                          <a:pt x="1599" y="958"/>
                        </a:lnTo>
                        <a:lnTo>
                          <a:pt x="1611" y="952"/>
                        </a:lnTo>
                        <a:lnTo>
                          <a:pt x="1620" y="942"/>
                        </a:lnTo>
                        <a:lnTo>
                          <a:pt x="1625" y="937"/>
                        </a:lnTo>
                        <a:lnTo>
                          <a:pt x="1627" y="935"/>
                        </a:lnTo>
                        <a:lnTo>
                          <a:pt x="1629" y="934"/>
                        </a:lnTo>
                        <a:lnTo>
                          <a:pt x="1631" y="934"/>
                        </a:lnTo>
                        <a:lnTo>
                          <a:pt x="1639" y="924"/>
                        </a:lnTo>
                        <a:lnTo>
                          <a:pt x="1649" y="914"/>
                        </a:lnTo>
                        <a:lnTo>
                          <a:pt x="1649" y="916"/>
                        </a:lnTo>
                        <a:lnTo>
                          <a:pt x="1654" y="924"/>
                        </a:lnTo>
                        <a:lnTo>
                          <a:pt x="1657" y="936"/>
                        </a:lnTo>
                        <a:lnTo>
                          <a:pt x="1697" y="989"/>
                        </a:lnTo>
                        <a:lnTo>
                          <a:pt x="1693" y="997"/>
                        </a:lnTo>
                        <a:lnTo>
                          <a:pt x="1695" y="1006"/>
                        </a:lnTo>
                        <a:lnTo>
                          <a:pt x="1697" y="1012"/>
                        </a:lnTo>
                        <a:lnTo>
                          <a:pt x="1703" y="1018"/>
                        </a:lnTo>
                        <a:lnTo>
                          <a:pt x="1689" y="1032"/>
                        </a:lnTo>
                        <a:lnTo>
                          <a:pt x="1675" y="1046"/>
                        </a:lnTo>
                        <a:lnTo>
                          <a:pt x="1671" y="1049"/>
                        </a:lnTo>
                        <a:lnTo>
                          <a:pt x="1668" y="1050"/>
                        </a:lnTo>
                        <a:lnTo>
                          <a:pt x="1667" y="1052"/>
                        </a:lnTo>
                        <a:lnTo>
                          <a:pt x="1660" y="1060"/>
                        </a:lnTo>
                        <a:lnTo>
                          <a:pt x="1645" y="1074"/>
                        </a:lnTo>
                        <a:lnTo>
                          <a:pt x="1621" y="1090"/>
                        </a:lnTo>
                        <a:lnTo>
                          <a:pt x="1599" y="1106"/>
                        </a:lnTo>
                        <a:lnTo>
                          <a:pt x="1575" y="1121"/>
                        </a:lnTo>
                        <a:lnTo>
                          <a:pt x="1563" y="1128"/>
                        </a:lnTo>
                        <a:lnTo>
                          <a:pt x="1559" y="1129"/>
                        </a:lnTo>
                        <a:lnTo>
                          <a:pt x="1557" y="1132"/>
                        </a:lnTo>
                        <a:lnTo>
                          <a:pt x="1552" y="1136"/>
                        </a:lnTo>
                        <a:lnTo>
                          <a:pt x="1525" y="1150"/>
                        </a:lnTo>
                        <a:lnTo>
                          <a:pt x="1518" y="1152"/>
                        </a:lnTo>
                        <a:lnTo>
                          <a:pt x="1515" y="1153"/>
                        </a:lnTo>
                        <a:lnTo>
                          <a:pt x="1512" y="1156"/>
                        </a:lnTo>
                        <a:lnTo>
                          <a:pt x="1500" y="1163"/>
                        </a:lnTo>
                        <a:lnTo>
                          <a:pt x="1474" y="1175"/>
                        </a:lnTo>
                        <a:lnTo>
                          <a:pt x="1449" y="1187"/>
                        </a:lnTo>
                        <a:lnTo>
                          <a:pt x="1420" y="1196"/>
                        </a:lnTo>
                        <a:lnTo>
                          <a:pt x="1392" y="1206"/>
                        </a:lnTo>
                        <a:lnTo>
                          <a:pt x="1363" y="1214"/>
                        </a:lnTo>
                        <a:lnTo>
                          <a:pt x="1349" y="1218"/>
                        </a:lnTo>
                        <a:lnTo>
                          <a:pt x="1336" y="1223"/>
                        </a:lnTo>
                        <a:lnTo>
                          <a:pt x="1320" y="1225"/>
                        </a:lnTo>
                        <a:lnTo>
                          <a:pt x="1306" y="1229"/>
                        </a:lnTo>
                        <a:lnTo>
                          <a:pt x="1290" y="1231"/>
                        </a:lnTo>
                        <a:lnTo>
                          <a:pt x="1276" y="1235"/>
                        </a:lnTo>
                        <a:lnTo>
                          <a:pt x="1245" y="1240"/>
                        </a:lnTo>
                        <a:lnTo>
                          <a:pt x="1229" y="1242"/>
                        </a:lnTo>
                        <a:lnTo>
                          <a:pt x="1214" y="1246"/>
                        </a:lnTo>
                        <a:lnTo>
                          <a:pt x="1150" y="1260"/>
                        </a:lnTo>
                        <a:lnTo>
                          <a:pt x="1085" y="1273"/>
                        </a:lnTo>
                        <a:lnTo>
                          <a:pt x="1020" y="1283"/>
                        </a:lnTo>
                        <a:lnTo>
                          <a:pt x="958" y="1291"/>
                        </a:lnTo>
                        <a:lnTo>
                          <a:pt x="893" y="1295"/>
                        </a:lnTo>
                        <a:lnTo>
                          <a:pt x="830" y="1298"/>
                        </a:lnTo>
                        <a:lnTo>
                          <a:pt x="768" y="1298"/>
                        </a:lnTo>
                        <a:lnTo>
                          <a:pt x="706" y="1297"/>
                        </a:lnTo>
                        <a:lnTo>
                          <a:pt x="658" y="1289"/>
                        </a:lnTo>
                        <a:lnTo>
                          <a:pt x="662" y="1237"/>
                        </a:lnTo>
                        <a:lnTo>
                          <a:pt x="667" y="1176"/>
                        </a:lnTo>
                        <a:lnTo>
                          <a:pt x="672" y="1091"/>
                        </a:lnTo>
                        <a:lnTo>
                          <a:pt x="674" y="1026"/>
                        </a:lnTo>
                        <a:lnTo>
                          <a:pt x="674" y="994"/>
                        </a:lnTo>
                        <a:lnTo>
                          <a:pt x="676" y="962"/>
                        </a:lnTo>
                        <a:lnTo>
                          <a:pt x="676" y="835"/>
                        </a:lnTo>
                        <a:lnTo>
                          <a:pt x="676" y="834"/>
                        </a:lnTo>
                        <a:lnTo>
                          <a:pt x="676" y="826"/>
                        </a:lnTo>
                        <a:lnTo>
                          <a:pt x="677" y="818"/>
                        </a:lnTo>
                        <a:lnTo>
                          <a:pt x="676" y="804"/>
                        </a:lnTo>
                        <a:lnTo>
                          <a:pt x="674" y="803"/>
                        </a:lnTo>
                        <a:lnTo>
                          <a:pt x="676" y="803"/>
                        </a:lnTo>
                        <a:lnTo>
                          <a:pt x="674" y="800"/>
                        </a:lnTo>
                        <a:lnTo>
                          <a:pt x="677" y="800"/>
                        </a:lnTo>
                        <a:lnTo>
                          <a:pt x="680" y="712"/>
                        </a:lnTo>
                        <a:lnTo>
                          <a:pt x="683" y="625"/>
                        </a:lnTo>
                        <a:lnTo>
                          <a:pt x="683" y="624"/>
                        </a:lnTo>
                        <a:lnTo>
                          <a:pt x="679" y="615"/>
                        </a:lnTo>
                        <a:lnTo>
                          <a:pt x="680" y="605"/>
                        </a:lnTo>
                        <a:lnTo>
                          <a:pt x="678" y="616"/>
                        </a:lnTo>
                        <a:lnTo>
                          <a:pt x="678" y="612"/>
                        </a:lnTo>
                        <a:lnTo>
                          <a:pt x="679" y="609"/>
                        </a:lnTo>
                        <a:lnTo>
                          <a:pt x="680" y="549"/>
                        </a:lnTo>
                        <a:lnTo>
                          <a:pt x="686" y="535"/>
                        </a:lnTo>
                        <a:lnTo>
                          <a:pt x="685" y="519"/>
                        </a:lnTo>
                        <a:lnTo>
                          <a:pt x="688" y="435"/>
                        </a:lnTo>
                        <a:lnTo>
                          <a:pt x="688" y="413"/>
                        </a:lnTo>
                        <a:lnTo>
                          <a:pt x="688" y="402"/>
                        </a:lnTo>
                        <a:lnTo>
                          <a:pt x="689" y="393"/>
                        </a:lnTo>
                        <a:lnTo>
                          <a:pt x="691" y="352"/>
                        </a:lnTo>
                        <a:lnTo>
                          <a:pt x="694" y="268"/>
                        </a:lnTo>
                        <a:lnTo>
                          <a:pt x="696" y="185"/>
                        </a:lnTo>
                        <a:lnTo>
                          <a:pt x="700" y="37"/>
                        </a:lnTo>
                        <a:lnTo>
                          <a:pt x="701" y="36"/>
                        </a:lnTo>
                        <a:lnTo>
                          <a:pt x="896" y="35"/>
                        </a:lnTo>
                        <a:lnTo>
                          <a:pt x="1086" y="33"/>
                        </a:lnTo>
                        <a:lnTo>
                          <a:pt x="1282" y="34"/>
                        </a:lnTo>
                        <a:lnTo>
                          <a:pt x="1282" y="31"/>
                        </a:lnTo>
                        <a:lnTo>
                          <a:pt x="1284" y="31"/>
                        </a:lnTo>
                        <a:lnTo>
                          <a:pt x="1287" y="29"/>
                        </a:lnTo>
                        <a:lnTo>
                          <a:pt x="1290" y="23"/>
                        </a:lnTo>
                        <a:lnTo>
                          <a:pt x="1291" y="19"/>
                        </a:lnTo>
                        <a:lnTo>
                          <a:pt x="1293" y="17"/>
                        </a:lnTo>
                        <a:lnTo>
                          <a:pt x="1293" y="13"/>
                        </a:lnTo>
                        <a:lnTo>
                          <a:pt x="1291" y="11"/>
                        </a:lnTo>
                        <a:lnTo>
                          <a:pt x="1290" y="7"/>
                        </a:lnTo>
                        <a:lnTo>
                          <a:pt x="1287" y="5"/>
                        </a:lnTo>
                        <a:lnTo>
                          <a:pt x="1283" y="1"/>
                        </a:lnTo>
                        <a:lnTo>
                          <a:pt x="1282" y="3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87" name="Freeform 1744"/>
                  <p:cNvSpPr/>
                  <p:nvPr/>
                </p:nvSpPr>
                <p:spPr>
                  <a:xfrm>
                    <a:off x="505" y="246"/>
                    <a:ext cx="65" cy="1"/>
                  </a:xfrm>
                  <a:custGeom>
                    <a:avLst/>
                    <a:gdLst>
                      <a:gd name="txL" fmla="*/ 0 w 195"/>
                      <a:gd name="txT" fmla="*/ 0 h 5"/>
                      <a:gd name="txR" fmla="*/ 195 w 195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5" h="5">
                        <a:moveTo>
                          <a:pt x="195" y="5"/>
                        </a:moveTo>
                        <a:lnTo>
                          <a:pt x="195" y="0"/>
                        </a:lnTo>
                        <a:lnTo>
                          <a:pt x="0" y="3"/>
                        </a:lnTo>
                        <a:lnTo>
                          <a:pt x="195" y="5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88" name="Freeform 1745"/>
                  <p:cNvSpPr>
                    <a:spLocks noEditPoints="1"/>
                  </p:cNvSpPr>
                  <p:nvPr/>
                </p:nvSpPr>
                <p:spPr>
                  <a:xfrm>
                    <a:off x="547" y="416"/>
                    <a:ext cx="115" cy="80"/>
                  </a:xfrm>
                  <a:custGeom>
                    <a:avLst/>
                    <a:gdLst>
                      <a:gd name="txL" fmla="*/ 0 w 346"/>
                      <a:gd name="txT" fmla="*/ 0 h 239"/>
                      <a:gd name="txR" fmla="*/ 346 w 346"/>
                      <a:gd name="txB" fmla="*/ 239 h 2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46" h="239">
                        <a:moveTo>
                          <a:pt x="179" y="43"/>
                        </a:moveTo>
                        <a:lnTo>
                          <a:pt x="158" y="47"/>
                        </a:lnTo>
                        <a:lnTo>
                          <a:pt x="140" y="53"/>
                        </a:lnTo>
                        <a:lnTo>
                          <a:pt x="106" y="67"/>
                        </a:lnTo>
                        <a:lnTo>
                          <a:pt x="89" y="71"/>
                        </a:lnTo>
                        <a:lnTo>
                          <a:pt x="68" y="75"/>
                        </a:lnTo>
                        <a:lnTo>
                          <a:pt x="53" y="79"/>
                        </a:lnTo>
                        <a:lnTo>
                          <a:pt x="39" y="85"/>
                        </a:lnTo>
                        <a:lnTo>
                          <a:pt x="29" y="93"/>
                        </a:lnTo>
                        <a:lnTo>
                          <a:pt x="29" y="94"/>
                        </a:lnTo>
                        <a:lnTo>
                          <a:pt x="27" y="94"/>
                        </a:lnTo>
                        <a:lnTo>
                          <a:pt x="23" y="95"/>
                        </a:lnTo>
                        <a:lnTo>
                          <a:pt x="20" y="99"/>
                        </a:lnTo>
                        <a:lnTo>
                          <a:pt x="18" y="100"/>
                        </a:lnTo>
                        <a:lnTo>
                          <a:pt x="14" y="102"/>
                        </a:lnTo>
                        <a:lnTo>
                          <a:pt x="7" y="112"/>
                        </a:lnTo>
                        <a:lnTo>
                          <a:pt x="6" y="117"/>
                        </a:lnTo>
                        <a:lnTo>
                          <a:pt x="0" y="130"/>
                        </a:lnTo>
                        <a:lnTo>
                          <a:pt x="0" y="145"/>
                        </a:lnTo>
                        <a:lnTo>
                          <a:pt x="1" y="161"/>
                        </a:lnTo>
                        <a:lnTo>
                          <a:pt x="7" y="178"/>
                        </a:lnTo>
                        <a:lnTo>
                          <a:pt x="17" y="195"/>
                        </a:lnTo>
                        <a:lnTo>
                          <a:pt x="32" y="211"/>
                        </a:lnTo>
                        <a:lnTo>
                          <a:pt x="39" y="217"/>
                        </a:lnTo>
                        <a:lnTo>
                          <a:pt x="49" y="224"/>
                        </a:lnTo>
                        <a:lnTo>
                          <a:pt x="70" y="234"/>
                        </a:lnTo>
                        <a:lnTo>
                          <a:pt x="92" y="239"/>
                        </a:lnTo>
                        <a:lnTo>
                          <a:pt x="104" y="239"/>
                        </a:lnTo>
                        <a:lnTo>
                          <a:pt x="119" y="239"/>
                        </a:lnTo>
                        <a:lnTo>
                          <a:pt x="202" y="222"/>
                        </a:lnTo>
                        <a:lnTo>
                          <a:pt x="269" y="197"/>
                        </a:lnTo>
                        <a:lnTo>
                          <a:pt x="324" y="167"/>
                        </a:lnTo>
                        <a:lnTo>
                          <a:pt x="334" y="160"/>
                        </a:lnTo>
                        <a:lnTo>
                          <a:pt x="340" y="150"/>
                        </a:lnTo>
                        <a:lnTo>
                          <a:pt x="346" y="129"/>
                        </a:lnTo>
                        <a:lnTo>
                          <a:pt x="346" y="121"/>
                        </a:lnTo>
                        <a:lnTo>
                          <a:pt x="343" y="111"/>
                        </a:lnTo>
                        <a:lnTo>
                          <a:pt x="340" y="99"/>
                        </a:lnTo>
                        <a:lnTo>
                          <a:pt x="335" y="84"/>
                        </a:lnTo>
                        <a:lnTo>
                          <a:pt x="332" y="79"/>
                        </a:lnTo>
                        <a:lnTo>
                          <a:pt x="331" y="77"/>
                        </a:lnTo>
                        <a:lnTo>
                          <a:pt x="331" y="76"/>
                        </a:lnTo>
                        <a:lnTo>
                          <a:pt x="329" y="69"/>
                        </a:lnTo>
                        <a:lnTo>
                          <a:pt x="320" y="51"/>
                        </a:lnTo>
                        <a:lnTo>
                          <a:pt x="313" y="37"/>
                        </a:lnTo>
                        <a:lnTo>
                          <a:pt x="307" y="24"/>
                        </a:lnTo>
                        <a:lnTo>
                          <a:pt x="302" y="16"/>
                        </a:lnTo>
                        <a:lnTo>
                          <a:pt x="296" y="7"/>
                        </a:lnTo>
                        <a:lnTo>
                          <a:pt x="292" y="3"/>
                        </a:lnTo>
                        <a:lnTo>
                          <a:pt x="288" y="0"/>
                        </a:lnTo>
                        <a:lnTo>
                          <a:pt x="286" y="1"/>
                        </a:lnTo>
                        <a:lnTo>
                          <a:pt x="275" y="5"/>
                        </a:lnTo>
                        <a:lnTo>
                          <a:pt x="266" y="11"/>
                        </a:lnTo>
                        <a:lnTo>
                          <a:pt x="260" y="13"/>
                        </a:lnTo>
                        <a:lnTo>
                          <a:pt x="242" y="18"/>
                        </a:lnTo>
                        <a:lnTo>
                          <a:pt x="240" y="19"/>
                        </a:lnTo>
                        <a:lnTo>
                          <a:pt x="179" y="43"/>
                        </a:lnTo>
                        <a:close/>
                        <a:moveTo>
                          <a:pt x="6" y="150"/>
                        </a:moveTo>
                        <a:lnTo>
                          <a:pt x="13" y="143"/>
                        </a:lnTo>
                        <a:lnTo>
                          <a:pt x="15" y="142"/>
                        </a:lnTo>
                        <a:lnTo>
                          <a:pt x="20" y="144"/>
                        </a:lnTo>
                        <a:lnTo>
                          <a:pt x="24" y="150"/>
                        </a:lnTo>
                        <a:lnTo>
                          <a:pt x="23" y="155"/>
                        </a:lnTo>
                        <a:lnTo>
                          <a:pt x="35" y="172"/>
                        </a:lnTo>
                        <a:lnTo>
                          <a:pt x="50" y="186"/>
                        </a:lnTo>
                        <a:lnTo>
                          <a:pt x="66" y="196"/>
                        </a:lnTo>
                        <a:lnTo>
                          <a:pt x="84" y="204"/>
                        </a:lnTo>
                        <a:lnTo>
                          <a:pt x="102" y="206"/>
                        </a:lnTo>
                        <a:lnTo>
                          <a:pt x="124" y="208"/>
                        </a:lnTo>
                        <a:lnTo>
                          <a:pt x="145" y="204"/>
                        </a:lnTo>
                        <a:lnTo>
                          <a:pt x="170" y="199"/>
                        </a:lnTo>
                        <a:lnTo>
                          <a:pt x="193" y="191"/>
                        </a:lnTo>
                        <a:lnTo>
                          <a:pt x="175" y="177"/>
                        </a:lnTo>
                        <a:lnTo>
                          <a:pt x="169" y="165"/>
                        </a:lnTo>
                        <a:lnTo>
                          <a:pt x="166" y="153"/>
                        </a:lnTo>
                        <a:lnTo>
                          <a:pt x="163" y="141"/>
                        </a:lnTo>
                        <a:lnTo>
                          <a:pt x="164" y="130"/>
                        </a:lnTo>
                        <a:lnTo>
                          <a:pt x="170" y="108"/>
                        </a:lnTo>
                        <a:lnTo>
                          <a:pt x="179" y="90"/>
                        </a:lnTo>
                        <a:lnTo>
                          <a:pt x="190" y="76"/>
                        </a:lnTo>
                        <a:lnTo>
                          <a:pt x="204" y="65"/>
                        </a:lnTo>
                        <a:lnTo>
                          <a:pt x="222" y="58"/>
                        </a:lnTo>
                        <a:lnTo>
                          <a:pt x="227" y="58"/>
                        </a:lnTo>
                        <a:lnTo>
                          <a:pt x="233" y="61"/>
                        </a:lnTo>
                        <a:lnTo>
                          <a:pt x="250" y="60"/>
                        </a:lnTo>
                        <a:lnTo>
                          <a:pt x="257" y="61"/>
                        </a:lnTo>
                        <a:lnTo>
                          <a:pt x="265" y="65"/>
                        </a:lnTo>
                        <a:lnTo>
                          <a:pt x="280" y="73"/>
                        </a:lnTo>
                        <a:lnTo>
                          <a:pt x="286" y="79"/>
                        </a:lnTo>
                        <a:lnTo>
                          <a:pt x="293" y="88"/>
                        </a:lnTo>
                        <a:lnTo>
                          <a:pt x="299" y="100"/>
                        </a:lnTo>
                        <a:lnTo>
                          <a:pt x="304" y="113"/>
                        </a:lnTo>
                        <a:lnTo>
                          <a:pt x="305" y="127"/>
                        </a:lnTo>
                        <a:lnTo>
                          <a:pt x="305" y="142"/>
                        </a:lnTo>
                        <a:lnTo>
                          <a:pt x="318" y="133"/>
                        </a:lnTo>
                        <a:lnTo>
                          <a:pt x="323" y="131"/>
                        </a:lnTo>
                        <a:lnTo>
                          <a:pt x="331" y="136"/>
                        </a:lnTo>
                        <a:lnTo>
                          <a:pt x="336" y="143"/>
                        </a:lnTo>
                        <a:lnTo>
                          <a:pt x="336" y="150"/>
                        </a:lnTo>
                        <a:lnTo>
                          <a:pt x="334" y="159"/>
                        </a:lnTo>
                        <a:lnTo>
                          <a:pt x="317" y="171"/>
                        </a:lnTo>
                        <a:lnTo>
                          <a:pt x="292" y="183"/>
                        </a:lnTo>
                        <a:lnTo>
                          <a:pt x="268" y="195"/>
                        </a:lnTo>
                        <a:lnTo>
                          <a:pt x="241" y="204"/>
                        </a:lnTo>
                        <a:lnTo>
                          <a:pt x="216" y="214"/>
                        </a:lnTo>
                        <a:lnTo>
                          <a:pt x="188" y="221"/>
                        </a:lnTo>
                        <a:lnTo>
                          <a:pt x="162" y="227"/>
                        </a:lnTo>
                        <a:lnTo>
                          <a:pt x="133" y="230"/>
                        </a:lnTo>
                        <a:lnTo>
                          <a:pt x="119" y="232"/>
                        </a:lnTo>
                        <a:lnTo>
                          <a:pt x="106" y="234"/>
                        </a:lnTo>
                        <a:lnTo>
                          <a:pt x="80" y="232"/>
                        </a:lnTo>
                        <a:lnTo>
                          <a:pt x="57" y="226"/>
                        </a:lnTo>
                        <a:lnTo>
                          <a:pt x="37" y="214"/>
                        </a:lnTo>
                        <a:lnTo>
                          <a:pt x="21" y="199"/>
                        </a:lnTo>
                        <a:lnTo>
                          <a:pt x="12" y="187"/>
                        </a:lnTo>
                        <a:lnTo>
                          <a:pt x="7" y="175"/>
                        </a:lnTo>
                        <a:lnTo>
                          <a:pt x="5" y="168"/>
                        </a:lnTo>
                        <a:lnTo>
                          <a:pt x="5" y="162"/>
                        </a:lnTo>
                        <a:lnTo>
                          <a:pt x="6" y="150"/>
                        </a:lnTo>
                        <a:close/>
                      </a:path>
                    </a:pathLst>
                  </a:custGeom>
                  <a:solidFill>
                    <a:srgbClr val="F28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89" name="Freeform 1746"/>
                  <p:cNvSpPr>
                    <a:spLocks noEditPoints="1"/>
                  </p:cNvSpPr>
                  <p:nvPr/>
                </p:nvSpPr>
                <p:spPr>
                  <a:xfrm>
                    <a:off x="549" y="436"/>
                    <a:ext cx="110" cy="58"/>
                  </a:xfrm>
                  <a:custGeom>
                    <a:avLst/>
                    <a:gdLst>
                      <a:gd name="txL" fmla="*/ 0 w 331"/>
                      <a:gd name="txT" fmla="*/ 0 h 176"/>
                      <a:gd name="txR" fmla="*/ 331 w 331"/>
                      <a:gd name="txB" fmla="*/ 176 h 17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1" h="176">
                        <a:moveTo>
                          <a:pt x="8" y="85"/>
                        </a:moveTo>
                        <a:lnTo>
                          <a:pt x="1" y="92"/>
                        </a:lnTo>
                        <a:lnTo>
                          <a:pt x="0" y="104"/>
                        </a:lnTo>
                        <a:lnTo>
                          <a:pt x="0" y="110"/>
                        </a:lnTo>
                        <a:lnTo>
                          <a:pt x="2" y="117"/>
                        </a:lnTo>
                        <a:lnTo>
                          <a:pt x="7" y="129"/>
                        </a:lnTo>
                        <a:lnTo>
                          <a:pt x="16" y="141"/>
                        </a:lnTo>
                        <a:lnTo>
                          <a:pt x="32" y="156"/>
                        </a:lnTo>
                        <a:lnTo>
                          <a:pt x="52" y="168"/>
                        </a:lnTo>
                        <a:lnTo>
                          <a:pt x="75" y="174"/>
                        </a:lnTo>
                        <a:lnTo>
                          <a:pt x="101" y="176"/>
                        </a:lnTo>
                        <a:lnTo>
                          <a:pt x="114" y="174"/>
                        </a:lnTo>
                        <a:lnTo>
                          <a:pt x="128" y="172"/>
                        </a:lnTo>
                        <a:lnTo>
                          <a:pt x="157" y="169"/>
                        </a:lnTo>
                        <a:lnTo>
                          <a:pt x="183" y="163"/>
                        </a:lnTo>
                        <a:lnTo>
                          <a:pt x="211" y="156"/>
                        </a:lnTo>
                        <a:lnTo>
                          <a:pt x="236" y="146"/>
                        </a:lnTo>
                        <a:lnTo>
                          <a:pt x="263" y="137"/>
                        </a:lnTo>
                        <a:lnTo>
                          <a:pt x="287" y="125"/>
                        </a:lnTo>
                        <a:lnTo>
                          <a:pt x="312" y="113"/>
                        </a:lnTo>
                        <a:lnTo>
                          <a:pt x="329" y="101"/>
                        </a:lnTo>
                        <a:lnTo>
                          <a:pt x="331" y="92"/>
                        </a:lnTo>
                        <a:lnTo>
                          <a:pt x="331" y="85"/>
                        </a:lnTo>
                        <a:lnTo>
                          <a:pt x="326" y="78"/>
                        </a:lnTo>
                        <a:lnTo>
                          <a:pt x="318" y="73"/>
                        </a:lnTo>
                        <a:lnTo>
                          <a:pt x="313" y="75"/>
                        </a:lnTo>
                        <a:lnTo>
                          <a:pt x="300" y="84"/>
                        </a:lnTo>
                        <a:lnTo>
                          <a:pt x="300" y="69"/>
                        </a:lnTo>
                        <a:lnTo>
                          <a:pt x="299" y="55"/>
                        </a:lnTo>
                        <a:lnTo>
                          <a:pt x="294" y="42"/>
                        </a:lnTo>
                        <a:lnTo>
                          <a:pt x="288" y="30"/>
                        </a:lnTo>
                        <a:lnTo>
                          <a:pt x="281" y="21"/>
                        </a:lnTo>
                        <a:lnTo>
                          <a:pt x="275" y="15"/>
                        </a:lnTo>
                        <a:lnTo>
                          <a:pt x="260" y="7"/>
                        </a:lnTo>
                        <a:lnTo>
                          <a:pt x="252" y="3"/>
                        </a:lnTo>
                        <a:lnTo>
                          <a:pt x="245" y="2"/>
                        </a:lnTo>
                        <a:lnTo>
                          <a:pt x="228" y="3"/>
                        </a:lnTo>
                        <a:lnTo>
                          <a:pt x="222" y="0"/>
                        </a:lnTo>
                        <a:lnTo>
                          <a:pt x="217" y="0"/>
                        </a:lnTo>
                        <a:lnTo>
                          <a:pt x="199" y="7"/>
                        </a:lnTo>
                        <a:lnTo>
                          <a:pt x="185" y="18"/>
                        </a:lnTo>
                        <a:lnTo>
                          <a:pt x="174" y="32"/>
                        </a:lnTo>
                        <a:lnTo>
                          <a:pt x="165" y="50"/>
                        </a:lnTo>
                        <a:lnTo>
                          <a:pt x="159" y="72"/>
                        </a:lnTo>
                        <a:lnTo>
                          <a:pt x="158" y="83"/>
                        </a:lnTo>
                        <a:lnTo>
                          <a:pt x="161" y="95"/>
                        </a:lnTo>
                        <a:lnTo>
                          <a:pt x="164" y="107"/>
                        </a:lnTo>
                        <a:lnTo>
                          <a:pt x="170" y="119"/>
                        </a:lnTo>
                        <a:lnTo>
                          <a:pt x="188" y="133"/>
                        </a:lnTo>
                        <a:lnTo>
                          <a:pt x="165" y="141"/>
                        </a:lnTo>
                        <a:lnTo>
                          <a:pt x="140" y="146"/>
                        </a:lnTo>
                        <a:lnTo>
                          <a:pt x="119" y="150"/>
                        </a:lnTo>
                        <a:lnTo>
                          <a:pt x="97" y="148"/>
                        </a:lnTo>
                        <a:lnTo>
                          <a:pt x="79" y="146"/>
                        </a:lnTo>
                        <a:lnTo>
                          <a:pt x="61" y="138"/>
                        </a:lnTo>
                        <a:lnTo>
                          <a:pt x="45" y="128"/>
                        </a:lnTo>
                        <a:lnTo>
                          <a:pt x="30" y="114"/>
                        </a:lnTo>
                        <a:lnTo>
                          <a:pt x="18" y="97"/>
                        </a:lnTo>
                        <a:lnTo>
                          <a:pt x="19" y="92"/>
                        </a:lnTo>
                        <a:lnTo>
                          <a:pt x="15" y="86"/>
                        </a:lnTo>
                        <a:lnTo>
                          <a:pt x="10" y="84"/>
                        </a:lnTo>
                        <a:lnTo>
                          <a:pt x="8" y="85"/>
                        </a:lnTo>
                        <a:close/>
                        <a:moveTo>
                          <a:pt x="198" y="116"/>
                        </a:moveTo>
                        <a:lnTo>
                          <a:pt x="188" y="109"/>
                        </a:lnTo>
                        <a:lnTo>
                          <a:pt x="182" y="102"/>
                        </a:lnTo>
                        <a:lnTo>
                          <a:pt x="177" y="93"/>
                        </a:lnTo>
                        <a:lnTo>
                          <a:pt x="176" y="85"/>
                        </a:lnTo>
                        <a:lnTo>
                          <a:pt x="176" y="68"/>
                        </a:lnTo>
                        <a:lnTo>
                          <a:pt x="180" y="48"/>
                        </a:lnTo>
                        <a:lnTo>
                          <a:pt x="183" y="38"/>
                        </a:lnTo>
                        <a:lnTo>
                          <a:pt x="189" y="31"/>
                        </a:lnTo>
                        <a:lnTo>
                          <a:pt x="203" y="18"/>
                        </a:lnTo>
                        <a:lnTo>
                          <a:pt x="221" y="8"/>
                        </a:lnTo>
                        <a:lnTo>
                          <a:pt x="224" y="15"/>
                        </a:lnTo>
                        <a:lnTo>
                          <a:pt x="225" y="19"/>
                        </a:lnTo>
                        <a:lnTo>
                          <a:pt x="239" y="20"/>
                        </a:lnTo>
                        <a:lnTo>
                          <a:pt x="252" y="26"/>
                        </a:lnTo>
                        <a:lnTo>
                          <a:pt x="263" y="35"/>
                        </a:lnTo>
                        <a:lnTo>
                          <a:pt x="272" y="47"/>
                        </a:lnTo>
                        <a:lnTo>
                          <a:pt x="281" y="60"/>
                        </a:lnTo>
                        <a:lnTo>
                          <a:pt x="281" y="62"/>
                        </a:lnTo>
                        <a:lnTo>
                          <a:pt x="281" y="63"/>
                        </a:lnTo>
                        <a:lnTo>
                          <a:pt x="282" y="66"/>
                        </a:lnTo>
                        <a:lnTo>
                          <a:pt x="283" y="73"/>
                        </a:lnTo>
                        <a:lnTo>
                          <a:pt x="282" y="78"/>
                        </a:lnTo>
                        <a:lnTo>
                          <a:pt x="278" y="85"/>
                        </a:lnTo>
                        <a:lnTo>
                          <a:pt x="257" y="104"/>
                        </a:lnTo>
                        <a:lnTo>
                          <a:pt x="216" y="122"/>
                        </a:lnTo>
                        <a:lnTo>
                          <a:pt x="206" y="120"/>
                        </a:lnTo>
                        <a:lnTo>
                          <a:pt x="198" y="116"/>
                        </a:lnTo>
                        <a:close/>
                      </a:path>
                    </a:pathLst>
                  </a:custGeom>
                  <a:solidFill>
                    <a:srgbClr val="EB76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90" name="Freeform 1747"/>
                  <p:cNvSpPr/>
                  <p:nvPr/>
                </p:nvSpPr>
                <p:spPr>
                  <a:xfrm>
                    <a:off x="607" y="438"/>
                    <a:ext cx="36" cy="38"/>
                  </a:xfrm>
                  <a:custGeom>
                    <a:avLst/>
                    <a:gdLst>
                      <a:gd name="txL" fmla="*/ 0 w 107"/>
                      <a:gd name="txT" fmla="*/ 0 h 114"/>
                      <a:gd name="txR" fmla="*/ 107 w 107"/>
                      <a:gd name="txB" fmla="*/ 114 h 1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7" h="114">
                        <a:moveTo>
                          <a:pt x="0" y="77"/>
                        </a:moveTo>
                        <a:lnTo>
                          <a:pt x="1" y="85"/>
                        </a:lnTo>
                        <a:lnTo>
                          <a:pt x="6" y="94"/>
                        </a:lnTo>
                        <a:lnTo>
                          <a:pt x="12" y="101"/>
                        </a:lnTo>
                        <a:lnTo>
                          <a:pt x="22" y="108"/>
                        </a:lnTo>
                        <a:lnTo>
                          <a:pt x="30" y="112"/>
                        </a:lnTo>
                        <a:lnTo>
                          <a:pt x="40" y="114"/>
                        </a:lnTo>
                        <a:lnTo>
                          <a:pt x="81" y="96"/>
                        </a:lnTo>
                        <a:lnTo>
                          <a:pt x="102" y="77"/>
                        </a:lnTo>
                        <a:lnTo>
                          <a:pt x="106" y="70"/>
                        </a:lnTo>
                        <a:lnTo>
                          <a:pt x="107" y="65"/>
                        </a:lnTo>
                        <a:lnTo>
                          <a:pt x="106" y="58"/>
                        </a:lnTo>
                        <a:lnTo>
                          <a:pt x="105" y="55"/>
                        </a:lnTo>
                        <a:lnTo>
                          <a:pt x="105" y="54"/>
                        </a:lnTo>
                        <a:lnTo>
                          <a:pt x="105" y="52"/>
                        </a:lnTo>
                        <a:lnTo>
                          <a:pt x="96" y="39"/>
                        </a:lnTo>
                        <a:lnTo>
                          <a:pt x="87" y="27"/>
                        </a:lnTo>
                        <a:lnTo>
                          <a:pt x="76" y="18"/>
                        </a:lnTo>
                        <a:lnTo>
                          <a:pt x="63" y="12"/>
                        </a:lnTo>
                        <a:lnTo>
                          <a:pt x="49" y="11"/>
                        </a:lnTo>
                        <a:lnTo>
                          <a:pt x="48" y="7"/>
                        </a:lnTo>
                        <a:lnTo>
                          <a:pt x="45" y="0"/>
                        </a:lnTo>
                        <a:lnTo>
                          <a:pt x="27" y="10"/>
                        </a:lnTo>
                        <a:lnTo>
                          <a:pt x="13" y="23"/>
                        </a:lnTo>
                        <a:lnTo>
                          <a:pt x="7" y="30"/>
                        </a:lnTo>
                        <a:lnTo>
                          <a:pt x="4" y="40"/>
                        </a:lnTo>
                        <a:lnTo>
                          <a:pt x="0" y="60"/>
                        </a:lnTo>
                        <a:lnTo>
                          <a:pt x="0" y="77"/>
                        </a:lnTo>
                        <a:close/>
                      </a:path>
                    </a:pathLst>
                  </a:custGeom>
                  <a:solidFill>
                    <a:srgbClr val="F28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91" name="Freeform 1748"/>
                  <p:cNvSpPr/>
                  <p:nvPr/>
                </p:nvSpPr>
                <p:spPr>
                  <a:xfrm>
                    <a:off x="552" y="450"/>
                    <a:ext cx="1" cy="1"/>
                  </a:xfrm>
                  <a:custGeom>
                    <a:avLst/>
                    <a:gdLst>
                      <a:gd name="txL" fmla="*/ 0 w 4"/>
                      <a:gd name="txT" fmla="*/ 0 h 2"/>
                      <a:gd name="txR" fmla="*/ 4 w 4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2">
                        <a:moveTo>
                          <a:pt x="3" y="0"/>
                        </a:move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D7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92" name="Freeform 1749"/>
                  <p:cNvSpPr/>
                  <p:nvPr/>
                </p:nvSpPr>
                <p:spPr>
                  <a:xfrm>
                    <a:off x="543" y="455"/>
                    <a:ext cx="120" cy="50"/>
                  </a:xfrm>
                  <a:custGeom>
                    <a:avLst/>
                    <a:gdLst>
                      <a:gd name="txL" fmla="*/ 0 w 359"/>
                      <a:gd name="txT" fmla="*/ 0 h 149"/>
                      <a:gd name="txR" fmla="*/ 359 w 359"/>
                      <a:gd name="txB" fmla="*/ 149 h 1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9" h="149">
                        <a:moveTo>
                          <a:pt x="2" y="58"/>
                        </a:moveTo>
                        <a:lnTo>
                          <a:pt x="6" y="72"/>
                        </a:lnTo>
                        <a:lnTo>
                          <a:pt x="12" y="84"/>
                        </a:lnTo>
                        <a:lnTo>
                          <a:pt x="18" y="94"/>
                        </a:lnTo>
                        <a:lnTo>
                          <a:pt x="26" y="104"/>
                        </a:lnTo>
                        <a:lnTo>
                          <a:pt x="48" y="119"/>
                        </a:lnTo>
                        <a:lnTo>
                          <a:pt x="72" y="133"/>
                        </a:lnTo>
                        <a:lnTo>
                          <a:pt x="96" y="142"/>
                        </a:lnTo>
                        <a:lnTo>
                          <a:pt x="121" y="148"/>
                        </a:lnTo>
                        <a:lnTo>
                          <a:pt x="147" y="149"/>
                        </a:lnTo>
                        <a:lnTo>
                          <a:pt x="173" y="148"/>
                        </a:lnTo>
                        <a:lnTo>
                          <a:pt x="201" y="143"/>
                        </a:lnTo>
                        <a:lnTo>
                          <a:pt x="229" y="136"/>
                        </a:lnTo>
                        <a:lnTo>
                          <a:pt x="264" y="125"/>
                        </a:lnTo>
                        <a:lnTo>
                          <a:pt x="281" y="117"/>
                        </a:lnTo>
                        <a:lnTo>
                          <a:pt x="288" y="112"/>
                        </a:lnTo>
                        <a:lnTo>
                          <a:pt x="292" y="110"/>
                        </a:lnTo>
                        <a:lnTo>
                          <a:pt x="297" y="109"/>
                        </a:lnTo>
                        <a:lnTo>
                          <a:pt x="310" y="99"/>
                        </a:lnTo>
                        <a:lnTo>
                          <a:pt x="315" y="93"/>
                        </a:lnTo>
                        <a:lnTo>
                          <a:pt x="321" y="88"/>
                        </a:lnTo>
                        <a:lnTo>
                          <a:pt x="324" y="84"/>
                        </a:lnTo>
                        <a:lnTo>
                          <a:pt x="329" y="80"/>
                        </a:lnTo>
                        <a:lnTo>
                          <a:pt x="337" y="73"/>
                        </a:lnTo>
                        <a:lnTo>
                          <a:pt x="345" y="64"/>
                        </a:lnTo>
                        <a:lnTo>
                          <a:pt x="348" y="60"/>
                        </a:lnTo>
                        <a:lnTo>
                          <a:pt x="353" y="56"/>
                        </a:lnTo>
                        <a:lnTo>
                          <a:pt x="359" y="48"/>
                        </a:lnTo>
                        <a:lnTo>
                          <a:pt x="355" y="36"/>
                        </a:lnTo>
                        <a:lnTo>
                          <a:pt x="351" y="33"/>
                        </a:lnTo>
                        <a:lnTo>
                          <a:pt x="345" y="43"/>
                        </a:lnTo>
                        <a:lnTo>
                          <a:pt x="335" y="50"/>
                        </a:lnTo>
                        <a:lnTo>
                          <a:pt x="280" y="80"/>
                        </a:lnTo>
                        <a:lnTo>
                          <a:pt x="213" y="105"/>
                        </a:lnTo>
                        <a:lnTo>
                          <a:pt x="130" y="122"/>
                        </a:lnTo>
                        <a:lnTo>
                          <a:pt x="115" y="122"/>
                        </a:lnTo>
                        <a:lnTo>
                          <a:pt x="103" y="122"/>
                        </a:lnTo>
                        <a:lnTo>
                          <a:pt x="81" y="117"/>
                        </a:lnTo>
                        <a:lnTo>
                          <a:pt x="60" y="107"/>
                        </a:lnTo>
                        <a:lnTo>
                          <a:pt x="50" y="100"/>
                        </a:lnTo>
                        <a:lnTo>
                          <a:pt x="43" y="94"/>
                        </a:lnTo>
                        <a:lnTo>
                          <a:pt x="28" y="78"/>
                        </a:lnTo>
                        <a:lnTo>
                          <a:pt x="18" y="61"/>
                        </a:lnTo>
                        <a:lnTo>
                          <a:pt x="12" y="44"/>
                        </a:lnTo>
                        <a:lnTo>
                          <a:pt x="11" y="28"/>
                        </a:lnTo>
                        <a:lnTo>
                          <a:pt x="11" y="13"/>
                        </a:lnTo>
                        <a:lnTo>
                          <a:pt x="17" y="0"/>
                        </a:lnTo>
                        <a:lnTo>
                          <a:pt x="7" y="13"/>
                        </a:lnTo>
                        <a:lnTo>
                          <a:pt x="2" y="27"/>
                        </a:lnTo>
                        <a:lnTo>
                          <a:pt x="0" y="42"/>
                        </a:lnTo>
                        <a:lnTo>
                          <a:pt x="2" y="58"/>
                        </a:lnTo>
                        <a:close/>
                      </a:path>
                    </a:pathLst>
                  </a:custGeom>
                  <a:solidFill>
                    <a:srgbClr val="D7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93" name="Freeform 1750"/>
                  <p:cNvSpPr/>
                  <p:nvPr/>
                </p:nvSpPr>
                <p:spPr>
                  <a:xfrm>
                    <a:off x="425" y="74"/>
                    <a:ext cx="85" cy="37"/>
                  </a:xfrm>
                  <a:custGeom>
                    <a:avLst/>
                    <a:gdLst>
                      <a:gd name="txL" fmla="*/ 0 w 254"/>
                      <a:gd name="txT" fmla="*/ 0 h 113"/>
                      <a:gd name="txR" fmla="*/ 254 w 254"/>
                      <a:gd name="txB" fmla="*/ 113 h 1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4" h="113">
                        <a:moveTo>
                          <a:pt x="247" y="0"/>
                        </a:moveTo>
                        <a:lnTo>
                          <a:pt x="246" y="0"/>
                        </a:lnTo>
                        <a:lnTo>
                          <a:pt x="176" y="4"/>
                        </a:lnTo>
                        <a:lnTo>
                          <a:pt x="193" y="8"/>
                        </a:lnTo>
                        <a:lnTo>
                          <a:pt x="195" y="19"/>
                        </a:lnTo>
                        <a:lnTo>
                          <a:pt x="197" y="23"/>
                        </a:lnTo>
                        <a:lnTo>
                          <a:pt x="139" y="72"/>
                        </a:lnTo>
                        <a:lnTo>
                          <a:pt x="83" y="85"/>
                        </a:lnTo>
                        <a:lnTo>
                          <a:pt x="0" y="92"/>
                        </a:lnTo>
                        <a:lnTo>
                          <a:pt x="0" y="97"/>
                        </a:lnTo>
                        <a:lnTo>
                          <a:pt x="0" y="101"/>
                        </a:lnTo>
                        <a:lnTo>
                          <a:pt x="1" y="113"/>
                        </a:lnTo>
                        <a:lnTo>
                          <a:pt x="20" y="112"/>
                        </a:lnTo>
                        <a:lnTo>
                          <a:pt x="108" y="102"/>
                        </a:lnTo>
                        <a:lnTo>
                          <a:pt x="193" y="83"/>
                        </a:lnTo>
                        <a:lnTo>
                          <a:pt x="207" y="85"/>
                        </a:lnTo>
                        <a:lnTo>
                          <a:pt x="212" y="89"/>
                        </a:lnTo>
                        <a:lnTo>
                          <a:pt x="219" y="82"/>
                        </a:lnTo>
                        <a:lnTo>
                          <a:pt x="221" y="80"/>
                        </a:lnTo>
                        <a:lnTo>
                          <a:pt x="228" y="73"/>
                        </a:lnTo>
                        <a:lnTo>
                          <a:pt x="230" y="70"/>
                        </a:lnTo>
                        <a:lnTo>
                          <a:pt x="235" y="64"/>
                        </a:lnTo>
                        <a:lnTo>
                          <a:pt x="239" y="56"/>
                        </a:lnTo>
                        <a:lnTo>
                          <a:pt x="245" y="52"/>
                        </a:lnTo>
                        <a:lnTo>
                          <a:pt x="248" y="40"/>
                        </a:lnTo>
                        <a:lnTo>
                          <a:pt x="254" y="30"/>
                        </a:lnTo>
                        <a:lnTo>
                          <a:pt x="254" y="29"/>
                        </a:lnTo>
                        <a:lnTo>
                          <a:pt x="253" y="20"/>
                        </a:lnTo>
                        <a:lnTo>
                          <a:pt x="253" y="14"/>
                        </a:lnTo>
                        <a:lnTo>
                          <a:pt x="252" y="6"/>
                        </a:lnTo>
                        <a:lnTo>
                          <a:pt x="247" y="0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94" name="Freeform 1751"/>
                  <p:cNvSpPr/>
                  <p:nvPr/>
                </p:nvSpPr>
                <p:spPr>
                  <a:xfrm>
                    <a:off x="467" y="66"/>
                    <a:ext cx="42" cy="21"/>
                  </a:xfrm>
                  <a:custGeom>
                    <a:avLst/>
                    <a:gdLst>
                      <a:gd name="txL" fmla="*/ 0 w 127"/>
                      <a:gd name="txT" fmla="*/ 0 h 64"/>
                      <a:gd name="txR" fmla="*/ 127 w 127"/>
                      <a:gd name="txB" fmla="*/ 64 h 6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7" h="64">
                        <a:moveTo>
                          <a:pt x="121" y="23"/>
                        </a:moveTo>
                        <a:lnTo>
                          <a:pt x="122" y="23"/>
                        </a:lnTo>
                        <a:lnTo>
                          <a:pt x="127" y="19"/>
                        </a:lnTo>
                        <a:lnTo>
                          <a:pt x="127" y="17"/>
                        </a:lnTo>
                        <a:lnTo>
                          <a:pt x="111" y="6"/>
                        </a:lnTo>
                        <a:lnTo>
                          <a:pt x="94" y="1"/>
                        </a:lnTo>
                        <a:lnTo>
                          <a:pt x="75" y="0"/>
                        </a:lnTo>
                        <a:lnTo>
                          <a:pt x="55" y="4"/>
                        </a:lnTo>
                        <a:lnTo>
                          <a:pt x="40" y="6"/>
                        </a:lnTo>
                        <a:lnTo>
                          <a:pt x="30" y="15"/>
                        </a:lnTo>
                        <a:lnTo>
                          <a:pt x="13" y="30"/>
                        </a:lnTo>
                        <a:lnTo>
                          <a:pt x="9" y="34"/>
                        </a:lnTo>
                        <a:lnTo>
                          <a:pt x="7" y="37"/>
                        </a:lnTo>
                        <a:lnTo>
                          <a:pt x="0" y="51"/>
                        </a:lnTo>
                        <a:lnTo>
                          <a:pt x="1" y="57"/>
                        </a:lnTo>
                        <a:lnTo>
                          <a:pt x="3" y="63"/>
                        </a:lnTo>
                        <a:lnTo>
                          <a:pt x="6" y="64"/>
                        </a:lnTo>
                        <a:lnTo>
                          <a:pt x="16" y="49"/>
                        </a:lnTo>
                        <a:lnTo>
                          <a:pt x="22" y="41"/>
                        </a:lnTo>
                        <a:lnTo>
                          <a:pt x="32" y="37"/>
                        </a:lnTo>
                        <a:lnTo>
                          <a:pt x="40" y="30"/>
                        </a:lnTo>
                        <a:lnTo>
                          <a:pt x="51" y="27"/>
                        </a:lnTo>
                        <a:lnTo>
                          <a:pt x="121" y="23"/>
                        </a:lnTo>
                        <a:close/>
                      </a:path>
                    </a:pathLst>
                  </a:custGeom>
                  <a:solidFill>
                    <a:srgbClr val="D74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95" name="Freeform 1752"/>
                  <p:cNvSpPr/>
                  <p:nvPr/>
                </p:nvSpPr>
                <p:spPr>
                  <a:xfrm>
                    <a:off x="507" y="76"/>
                    <a:ext cx="4" cy="15"/>
                  </a:xfrm>
                  <a:custGeom>
                    <a:avLst/>
                    <a:gdLst>
                      <a:gd name="txL" fmla="*/ 0 w 12"/>
                      <a:gd name="txT" fmla="*/ 0 h 46"/>
                      <a:gd name="txR" fmla="*/ 12 w 12"/>
                      <a:gd name="txB" fmla="*/ 46 h 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46">
                        <a:moveTo>
                          <a:pt x="12" y="5"/>
                        </a:moveTo>
                        <a:lnTo>
                          <a:pt x="7" y="0"/>
                        </a:lnTo>
                        <a:lnTo>
                          <a:pt x="8" y="8"/>
                        </a:lnTo>
                        <a:lnTo>
                          <a:pt x="8" y="14"/>
                        </a:lnTo>
                        <a:lnTo>
                          <a:pt x="9" y="23"/>
                        </a:lnTo>
                        <a:lnTo>
                          <a:pt x="9" y="24"/>
                        </a:lnTo>
                        <a:lnTo>
                          <a:pt x="3" y="34"/>
                        </a:lnTo>
                        <a:lnTo>
                          <a:pt x="0" y="46"/>
                        </a:lnTo>
                        <a:lnTo>
                          <a:pt x="6" y="36"/>
                        </a:lnTo>
                        <a:lnTo>
                          <a:pt x="9" y="26"/>
                        </a:lnTo>
                        <a:lnTo>
                          <a:pt x="9" y="20"/>
                        </a:lnTo>
                        <a:lnTo>
                          <a:pt x="10" y="16"/>
                        </a:lnTo>
                        <a:lnTo>
                          <a:pt x="10" y="10"/>
                        </a:lnTo>
                        <a:lnTo>
                          <a:pt x="12" y="5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96" name="Freeform 1753"/>
                  <p:cNvSpPr/>
                  <p:nvPr/>
                </p:nvSpPr>
                <p:spPr>
                  <a:xfrm>
                    <a:off x="423" y="75"/>
                    <a:ext cx="68" cy="29"/>
                  </a:xfrm>
                  <a:custGeom>
                    <a:avLst/>
                    <a:gdLst>
                      <a:gd name="txL" fmla="*/ 0 w 202"/>
                      <a:gd name="txT" fmla="*/ 0 h 88"/>
                      <a:gd name="txR" fmla="*/ 202 w 202"/>
                      <a:gd name="txB" fmla="*/ 88 h 8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" h="88">
                        <a:moveTo>
                          <a:pt x="202" y="19"/>
                        </a:moveTo>
                        <a:lnTo>
                          <a:pt x="200" y="15"/>
                        </a:lnTo>
                        <a:lnTo>
                          <a:pt x="198" y="4"/>
                        </a:lnTo>
                        <a:lnTo>
                          <a:pt x="181" y="0"/>
                        </a:lnTo>
                        <a:lnTo>
                          <a:pt x="170" y="3"/>
                        </a:lnTo>
                        <a:lnTo>
                          <a:pt x="162" y="10"/>
                        </a:lnTo>
                        <a:lnTo>
                          <a:pt x="152" y="14"/>
                        </a:lnTo>
                        <a:lnTo>
                          <a:pt x="146" y="22"/>
                        </a:lnTo>
                        <a:lnTo>
                          <a:pt x="146" y="28"/>
                        </a:lnTo>
                        <a:lnTo>
                          <a:pt x="144" y="33"/>
                        </a:lnTo>
                        <a:lnTo>
                          <a:pt x="140" y="38"/>
                        </a:lnTo>
                        <a:lnTo>
                          <a:pt x="136" y="39"/>
                        </a:lnTo>
                        <a:lnTo>
                          <a:pt x="120" y="28"/>
                        </a:lnTo>
                        <a:lnTo>
                          <a:pt x="115" y="24"/>
                        </a:lnTo>
                        <a:lnTo>
                          <a:pt x="68" y="10"/>
                        </a:lnTo>
                        <a:lnTo>
                          <a:pt x="44" y="19"/>
                        </a:lnTo>
                        <a:lnTo>
                          <a:pt x="23" y="30"/>
                        </a:lnTo>
                        <a:lnTo>
                          <a:pt x="12" y="39"/>
                        </a:lnTo>
                        <a:lnTo>
                          <a:pt x="6" y="52"/>
                        </a:lnTo>
                        <a:lnTo>
                          <a:pt x="2" y="55"/>
                        </a:lnTo>
                        <a:lnTo>
                          <a:pt x="1" y="55"/>
                        </a:lnTo>
                        <a:lnTo>
                          <a:pt x="0" y="57"/>
                        </a:lnTo>
                        <a:lnTo>
                          <a:pt x="5" y="61"/>
                        </a:lnTo>
                        <a:lnTo>
                          <a:pt x="5" y="64"/>
                        </a:lnTo>
                        <a:lnTo>
                          <a:pt x="4" y="70"/>
                        </a:lnTo>
                        <a:lnTo>
                          <a:pt x="4" y="72"/>
                        </a:lnTo>
                        <a:lnTo>
                          <a:pt x="5" y="88"/>
                        </a:lnTo>
                        <a:lnTo>
                          <a:pt x="88" y="81"/>
                        </a:lnTo>
                        <a:lnTo>
                          <a:pt x="144" y="68"/>
                        </a:lnTo>
                        <a:lnTo>
                          <a:pt x="202" y="19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97" name="Freeform 1754"/>
                  <p:cNvSpPr/>
                  <p:nvPr/>
                </p:nvSpPr>
                <p:spPr>
                  <a:xfrm>
                    <a:off x="363" y="91"/>
                    <a:ext cx="134" cy="148"/>
                  </a:xfrm>
                  <a:custGeom>
                    <a:avLst/>
                    <a:gdLst>
                      <a:gd name="txL" fmla="*/ 0 w 402"/>
                      <a:gd name="txT" fmla="*/ 0 h 445"/>
                      <a:gd name="txR" fmla="*/ 402 w 402"/>
                      <a:gd name="txB" fmla="*/ 445 h 4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02" h="445">
                        <a:moveTo>
                          <a:pt x="384" y="48"/>
                        </a:moveTo>
                        <a:lnTo>
                          <a:pt x="402" y="39"/>
                        </a:lnTo>
                        <a:lnTo>
                          <a:pt x="400" y="38"/>
                        </a:lnTo>
                        <a:lnTo>
                          <a:pt x="399" y="37"/>
                        </a:lnTo>
                        <a:lnTo>
                          <a:pt x="394" y="33"/>
                        </a:lnTo>
                        <a:lnTo>
                          <a:pt x="380" y="31"/>
                        </a:lnTo>
                        <a:lnTo>
                          <a:pt x="295" y="50"/>
                        </a:lnTo>
                        <a:lnTo>
                          <a:pt x="207" y="60"/>
                        </a:lnTo>
                        <a:lnTo>
                          <a:pt x="188" y="61"/>
                        </a:lnTo>
                        <a:lnTo>
                          <a:pt x="187" y="49"/>
                        </a:lnTo>
                        <a:lnTo>
                          <a:pt x="187" y="45"/>
                        </a:lnTo>
                        <a:lnTo>
                          <a:pt x="187" y="40"/>
                        </a:lnTo>
                        <a:lnTo>
                          <a:pt x="186" y="24"/>
                        </a:lnTo>
                        <a:lnTo>
                          <a:pt x="186" y="22"/>
                        </a:lnTo>
                        <a:lnTo>
                          <a:pt x="187" y="16"/>
                        </a:lnTo>
                        <a:lnTo>
                          <a:pt x="187" y="13"/>
                        </a:lnTo>
                        <a:lnTo>
                          <a:pt x="182" y="9"/>
                        </a:lnTo>
                        <a:lnTo>
                          <a:pt x="183" y="7"/>
                        </a:lnTo>
                        <a:lnTo>
                          <a:pt x="182" y="2"/>
                        </a:lnTo>
                        <a:lnTo>
                          <a:pt x="181" y="0"/>
                        </a:lnTo>
                        <a:lnTo>
                          <a:pt x="178" y="0"/>
                        </a:lnTo>
                        <a:lnTo>
                          <a:pt x="174" y="1"/>
                        </a:lnTo>
                        <a:lnTo>
                          <a:pt x="175" y="4"/>
                        </a:lnTo>
                        <a:lnTo>
                          <a:pt x="175" y="16"/>
                        </a:lnTo>
                        <a:lnTo>
                          <a:pt x="171" y="22"/>
                        </a:lnTo>
                        <a:lnTo>
                          <a:pt x="171" y="32"/>
                        </a:lnTo>
                        <a:lnTo>
                          <a:pt x="171" y="40"/>
                        </a:lnTo>
                        <a:lnTo>
                          <a:pt x="172" y="61"/>
                        </a:lnTo>
                        <a:lnTo>
                          <a:pt x="142" y="61"/>
                        </a:lnTo>
                        <a:lnTo>
                          <a:pt x="142" y="60"/>
                        </a:lnTo>
                        <a:lnTo>
                          <a:pt x="135" y="50"/>
                        </a:lnTo>
                        <a:lnTo>
                          <a:pt x="130" y="49"/>
                        </a:lnTo>
                        <a:lnTo>
                          <a:pt x="99" y="48"/>
                        </a:lnTo>
                        <a:lnTo>
                          <a:pt x="70" y="46"/>
                        </a:lnTo>
                        <a:lnTo>
                          <a:pt x="42" y="43"/>
                        </a:lnTo>
                        <a:lnTo>
                          <a:pt x="15" y="37"/>
                        </a:lnTo>
                        <a:lnTo>
                          <a:pt x="15" y="38"/>
                        </a:lnTo>
                        <a:lnTo>
                          <a:pt x="6" y="39"/>
                        </a:lnTo>
                        <a:lnTo>
                          <a:pt x="0" y="43"/>
                        </a:lnTo>
                        <a:lnTo>
                          <a:pt x="25" y="56"/>
                        </a:lnTo>
                        <a:lnTo>
                          <a:pt x="52" y="66"/>
                        </a:lnTo>
                        <a:lnTo>
                          <a:pt x="88" y="79"/>
                        </a:lnTo>
                        <a:lnTo>
                          <a:pt x="87" y="94"/>
                        </a:lnTo>
                        <a:lnTo>
                          <a:pt x="67" y="424"/>
                        </a:lnTo>
                        <a:lnTo>
                          <a:pt x="66" y="443"/>
                        </a:lnTo>
                        <a:lnTo>
                          <a:pt x="66" y="445"/>
                        </a:lnTo>
                        <a:lnTo>
                          <a:pt x="81" y="445"/>
                        </a:lnTo>
                        <a:lnTo>
                          <a:pt x="87" y="371"/>
                        </a:lnTo>
                        <a:lnTo>
                          <a:pt x="91" y="300"/>
                        </a:lnTo>
                        <a:lnTo>
                          <a:pt x="93" y="228"/>
                        </a:lnTo>
                        <a:lnTo>
                          <a:pt x="94" y="157"/>
                        </a:lnTo>
                        <a:lnTo>
                          <a:pt x="93" y="93"/>
                        </a:lnTo>
                        <a:lnTo>
                          <a:pt x="93" y="80"/>
                        </a:lnTo>
                        <a:lnTo>
                          <a:pt x="150" y="84"/>
                        </a:lnTo>
                        <a:lnTo>
                          <a:pt x="189" y="84"/>
                        </a:lnTo>
                        <a:lnTo>
                          <a:pt x="213" y="81"/>
                        </a:lnTo>
                        <a:lnTo>
                          <a:pt x="225" y="80"/>
                        </a:lnTo>
                        <a:lnTo>
                          <a:pt x="238" y="80"/>
                        </a:lnTo>
                        <a:lnTo>
                          <a:pt x="262" y="76"/>
                        </a:lnTo>
                        <a:lnTo>
                          <a:pt x="274" y="74"/>
                        </a:lnTo>
                        <a:lnTo>
                          <a:pt x="277" y="73"/>
                        </a:lnTo>
                        <a:lnTo>
                          <a:pt x="280" y="73"/>
                        </a:lnTo>
                        <a:lnTo>
                          <a:pt x="288" y="73"/>
                        </a:lnTo>
                        <a:lnTo>
                          <a:pt x="336" y="62"/>
                        </a:lnTo>
                        <a:lnTo>
                          <a:pt x="384" y="48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98" name="Freeform 1755"/>
                  <p:cNvSpPr/>
                  <p:nvPr/>
                </p:nvSpPr>
                <p:spPr>
                  <a:xfrm>
                    <a:off x="390" y="107"/>
                    <a:ext cx="101" cy="132"/>
                  </a:xfrm>
                  <a:custGeom>
                    <a:avLst/>
                    <a:gdLst>
                      <a:gd name="txL" fmla="*/ 0 w 303"/>
                      <a:gd name="txT" fmla="*/ 0 h 397"/>
                      <a:gd name="txR" fmla="*/ 303 w 303"/>
                      <a:gd name="txB" fmla="*/ 397 h 39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3" h="397">
                        <a:moveTo>
                          <a:pt x="294" y="3"/>
                        </a:moveTo>
                        <a:lnTo>
                          <a:pt x="303" y="0"/>
                        </a:lnTo>
                        <a:lnTo>
                          <a:pt x="255" y="14"/>
                        </a:lnTo>
                        <a:lnTo>
                          <a:pt x="207" y="25"/>
                        </a:lnTo>
                        <a:lnTo>
                          <a:pt x="199" y="25"/>
                        </a:lnTo>
                        <a:lnTo>
                          <a:pt x="196" y="25"/>
                        </a:lnTo>
                        <a:lnTo>
                          <a:pt x="193" y="26"/>
                        </a:lnTo>
                        <a:lnTo>
                          <a:pt x="181" y="28"/>
                        </a:lnTo>
                        <a:lnTo>
                          <a:pt x="157" y="32"/>
                        </a:lnTo>
                        <a:lnTo>
                          <a:pt x="144" y="32"/>
                        </a:lnTo>
                        <a:lnTo>
                          <a:pt x="132" y="33"/>
                        </a:lnTo>
                        <a:lnTo>
                          <a:pt x="108" y="36"/>
                        </a:lnTo>
                        <a:lnTo>
                          <a:pt x="69" y="36"/>
                        </a:lnTo>
                        <a:lnTo>
                          <a:pt x="12" y="32"/>
                        </a:lnTo>
                        <a:lnTo>
                          <a:pt x="12" y="45"/>
                        </a:lnTo>
                        <a:lnTo>
                          <a:pt x="18" y="45"/>
                        </a:lnTo>
                        <a:lnTo>
                          <a:pt x="21" y="45"/>
                        </a:lnTo>
                        <a:lnTo>
                          <a:pt x="13" y="109"/>
                        </a:lnTo>
                        <a:lnTo>
                          <a:pt x="12" y="180"/>
                        </a:lnTo>
                        <a:lnTo>
                          <a:pt x="10" y="252"/>
                        </a:lnTo>
                        <a:lnTo>
                          <a:pt x="6" y="323"/>
                        </a:lnTo>
                        <a:lnTo>
                          <a:pt x="0" y="397"/>
                        </a:lnTo>
                        <a:lnTo>
                          <a:pt x="17" y="397"/>
                        </a:lnTo>
                        <a:lnTo>
                          <a:pt x="18" y="389"/>
                        </a:lnTo>
                        <a:lnTo>
                          <a:pt x="19" y="389"/>
                        </a:lnTo>
                        <a:lnTo>
                          <a:pt x="18" y="387"/>
                        </a:lnTo>
                        <a:lnTo>
                          <a:pt x="35" y="211"/>
                        </a:lnTo>
                        <a:lnTo>
                          <a:pt x="59" y="226"/>
                        </a:lnTo>
                        <a:lnTo>
                          <a:pt x="52" y="217"/>
                        </a:lnTo>
                        <a:lnTo>
                          <a:pt x="47" y="206"/>
                        </a:lnTo>
                        <a:lnTo>
                          <a:pt x="42" y="193"/>
                        </a:lnTo>
                        <a:lnTo>
                          <a:pt x="40" y="178"/>
                        </a:lnTo>
                        <a:lnTo>
                          <a:pt x="39" y="154"/>
                        </a:lnTo>
                        <a:lnTo>
                          <a:pt x="47" y="130"/>
                        </a:lnTo>
                        <a:lnTo>
                          <a:pt x="48" y="127"/>
                        </a:lnTo>
                        <a:lnTo>
                          <a:pt x="54" y="120"/>
                        </a:lnTo>
                        <a:lnTo>
                          <a:pt x="54" y="117"/>
                        </a:lnTo>
                        <a:lnTo>
                          <a:pt x="57" y="117"/>
                        </a:lnTo>
                        <a:lnTo>
                          <a:pt x="65" y="115"/>
                        </a:lnTo>
                        <a:lnTo>
                          <a:pt x="65" y="114"/>
                        </a:lnTo>
                        <a:lnTo>
                          <a:pt x="66" y="115"/>
                        </a:lnTo>
                        <a:lnTo>
                          <a:pt x="66" y="114"/>
                        </a:lnTo>
                        <a:lnTo>
                          <a:pt x="70" y="115"/>
                        </a:lnTo>
                        <a:lnTo>
                          <a:pt x="81" y="106"/>
                        </a:lnTo>
                        <a:lnTo>
                          <a:pt x="94" y="102"/>
                        </a:lnTo>
                        <a:lnTo>
                          <a:pt x="94" y="97"/>
                        </a:lnTo>
                        <a:lnTo>
                          <a:pt x="96" y="100"/>
                        </a:lnTo>
                        <a:lnTo>
                          <a:pt x="112" y="96"/>
                        </a:lnTo>
                        <a:lnTo>
                          <a:pt x="126" y="100"/>
                        </a:lnTo>
                        <a:lnTo>
                          <a:pt x="139" y="108"/>
                        </a:lnTo>
                        <a:lnTo>
                          <a:pt x="148" y="116"/>
                        </a:lnTo>
                        <a:lnTo>
                          <a:pt x="156" y="127"/>
                        </a:lnTo>
                        <a:lnTo>
                          <a:pt x="160" y="138"/>
                        </a:lnTo>
                        <a:lnTo>
                          <a:pt x="162" y="152"/>
                        </a:lnTo>
                        <a:lnTo>
                          <a:pt x="160" y="166"/>
                        </a:lnTo>
                        <a:lnTo>
                          <a:pt x="156" y="184"/>
                        </a:lnTo>
                        <a:lnTo>
                          <a:pt x="165" y="190"/>
                        </a:lnTo>
                        <a:lnTo>
                          <a:pt x="167" y="196"/>
                        </a:lnTo>
                        <a:lnTo>
                          <a:pt x="165" y="200"/>
                        </a:lnTo>
                        <a:lnTo>
                          <a:pt x="163" y="205"/>
                        </a:lnTo>
                        <a:lnTo>
                          <a:pt x="160" y="214"/>
                        </a:lnTo>
                        <a:lnTo>
                          <a:pt x="154" y="222"/>
                        </a:lnTo>
                        <a:lnTo>
                          <a:pt x="147" y="230"/>
                        </a:lnTo>
                        <a:lnTo>
                          <a:pt x="141" y="235"/>
                        </a:lnTo>
                        <a:lnTo>
                          <a:pt x="145" y="230"/>
                        </a:lnTo>
                        <a:lnTo>
                          <a:pt x="148" y="228"/>
                        </a:lnTo>
                        <a:lnTo>
                          <a:pt x="148" y="226"/>
                        </a:lnTo>
                        <a:lnTo>
                          <a:pt x="149" y="226"/>
                        </a:lnTo>
                        <a:lnTo>
                          <a:pt x="151" y="226"/>
                        </a:lnTo>
                        <a:lnTo>
                          <a:pt x="161" y="216"/>
                        </a:lnTo>
                        <a:lnTo>
                          <a:pt x="165" y="208"/>
                        </a:lnTo>
                        <a:lnTo>
                          <a:pt x="169" y="201"/>
                        </a:lnTo>
                        <a:lnTo>
                          <a:pt x="177" y="184"/>
                        </a:lnTo>
                        <a:lnTo>
                          <a:pt x="181" y="157"/>
                        </a:lnTo>
                        <a:lnTo>
                          <a:pt x="181" y="134"/>
                        </a:lnTo>
                        <a:lnTo>
                          <a:pt x="177" y="114"/>
                        </a:lnTo>
                        <a:lnTo>
                          <a:pt x="167" y="98"/>
                        </a:lnTo>
                        <a:lnTo>
                          <a:pt x="160" y="90"/>
                        </a:lnTo>
                        <a:lnTo>
                          <a:pt x="153" y="84"/>
                        </a:lnTo>
                        <a:lnTo>
                          <a:pt x="143" y="78"/>
                        </a:lnTo>
                        <a:lnTo>
                          <a:pt x="135" y="74"/>
                        </a:lnTo>
                        <a:lnTo>
                          <a:pt x="123" y="69"/>
                        </a:lnTo>
                        <a:lnTo>
                          <a:pt x="111" y="67"/>
                        </a:lnTo>
                        <a:lnTo>
                          <a:pt x="84" y="63"/>
                        </a:lnTo>
                        <a:lnTo>
                          <a:pt x="70" y="66"/>
                        </a:lnTo>
                        <a:lnTo>
                          <a:pt x="59" y="74"/>
                        </a:lnTo>
                        <a:lnTo>
                          <a:pt x="34" y="97"/>
                        </a:lnTo>
                        <a:lnTo>
                          <a:pt x="28" y="45"/>
                        </a:lnTo>
                        <a:lnTo>
                          <a:pt x="93" y="50"/>
                        </a:lnTo>
                        <a:lnTo>
                          <a:pt x="91" y="43"/>
                        </a:lnTo>
                        <a:lnTo>
                          <a:pt x="109" y="45"/>
                        </a:lnTo>
                        <a:lnTo>
                          <a:pt x="145" y="46"/>
                        </a:lnTo>
                        <a:lnTo>
                          <a:pt x="184" y="45"/>
                        </a:lnTo>
                        <a:lnTo>
                          <a:pt x="220" y="39"/>
                        </a:lnTo>
                        <a:lnTo>
                          <a:pt x="258" y="30"/>
                        </a:lnTo>
                        <a:lnTo>
                          <a:pt x="271" y="22"/>
                        </a:lnTo>
                        <a:lnTo>
                          <a:pt x="276" y="19"/>
                        </a:lnTo>
                        <a:lnTo>
                          <a:pt x="282" y="16"/>
                        </a:lnTo>
                        <a:lnTo>
                          <a:pt x="289" y="9"/>
                        </a:lnTo>
                        <a:lnTo>
                          <a:pt x="292" y="6"/>
                        </a:lnTo>
                        <a:lnTo>
                          <a:pt x="294" y="3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199" name="Freeform 1756"/>
                  <p:cNvSpPr/>
                  <p:nvPr/>
                </p:nvSpPr>
                <p:spPr>
                  <a:xfrm>
                    <a:off x="465" y="75"/>
                    <a:ext cx="6" cy="3"/>
                  </a:xfrm>
                  <a:custGeom>
                    <a:avLst/>
                    <a:gdLst>
                      <a:gd name="txL" fmla="*/ 0 w 17"/>
                      <a:gd name="txT" fmla="*/ 0 h 10"/>
                      <a:gd name="txR" fmla="*/ 17 w 17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" h="10">
                        <a:moveTo>
                          <a:pt x="13" y="7"/>
                        </a:moveTo>
                        <a:lnTo>
                          <a:pt x="17" y="3"/>
                        </a:lnTo>
                        <a:lnTo>
                          <a:pt x="0" y="0"/>
                        </a:lnTo>
                        <a:lnTo>
                          <a:pt x="11" y="10"/>
                        </a:lnTo>
                        <a:lnTo>
                          <a:pt x="13" y="7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00" name="Freeform 1757"/>
                  <p:cNvSpPr/>
                  <p:nvPr/>
                </p:nvSpPr>
                <p:spPr>
                  <a:xfrm>
                    <a:off x="464" y="74"/>
                    <a:ext cx="1" cy="1"/>
                  </a:xfrm>
                  <a:custGeom>
                    <a:avLst/>
                    <a:gdLst>
                      <a:gd name="txL" fmla="*/ 0 w 5"/>
                      <a:gd name="txT" fmla="*/ 0 h 2"/>
                      <a:gd name="txR" fmla="*/ 5 w 5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5" h="2">
                        <a:moveTo>
                          <a:pt x="5" y="2"/>
                        </a:moveTo>
                        <a:lnTo>
                          <a:pt x="4" y="0"/>
                        </a:lnTo>
                        <a:lnTo>
                          <a:pt x="0" y="0"/>
                        </a:lnTo>
                        <a:lnTo>
                          <a:pt x="5" y="2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01" name="Freeform 1758"/>
                  <p:cNvSpPr/>
                  <p:nvPr/>
                </p:nvSpPr>
                <p:spPr>
                  <a:xfrm>
                    <a:off x="446" y="72"/>
                    <a:ext cx="26" cy="16"/>
                  </a:xfrm>
                  <a:custGeom>
                    <a:avLst/>
                    <a:gdLst>
                      <a:gd name="txL" fmla="*/ 0 w 78"/>
                      <a:gd name="txT" fmla="*/ 0 h 47"/>
                      <a:gd name="txR" fmla="*/ 78 w 78"/>
                      <a:gd name="txB" fmla="*/ 47 h 4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8" h="47">
                        <a:moveTo>
                          <a:pt x="58" y="8"/>
                        </a:moveTo>
                        <a:lnTo>
                          <a:pt x="53" y="6"/>
                        </a:lnTo>
                        <a:lnTo>
                          <a:pt x="26" y="0"/>
                        </a:lnTo>
                        <a:lnTo>
                          <a:pt x="22" y="2"/>
                        </a:lnTo>
                        <a:lnTo>
                          <a:pt x="18" y="2"/>
                        </a:lnTo>
                        <a:lnTo>
                          <a:pt x="24" y="6"/>
                        </a:lnTo>
                        <a:lnTo>
                          <a:pt x="24" y="8"/>
                        </a:lnTo>
                        <a:lnTo>
                          <a:pt x="0" y="18"/>
                        </a:lnTo>
                        <a:lnTo>
                          <a:pt x="47" y="32"/>
                        </a:lnTo>
                        <a:lnTo>
                          <a:pt x="52" y="36"/>
                        </a:lnTo>
                        <a:lnTo>
                          <a:pt x="68" y="47"/>
                        </a:lnTo>
                        <a:lnTo>
                          <a:pt x="72" y="46"/>
                        </a:lnTo>
                        <a:lnTo>
                          <a:pt x="76" y="41"/>
                        </a:lnTo>
                        <a:lnTo>
                          <a:pt x="78" y="36"/>
                        </a:lnTo>
                        <a:lnTo>
                          <a:pt x="78" y="30"/>
                        </a:lnTo>
                        <a:lnTo>
                          <a:pt x="68" y="45"/>
                        </a:lnTo>
                        <a:lnTo>
                          <a:pt x="65" y="44"/>
                        </a:lnTo>
                        <a:lnTo>
                          <a:pt x="63" y="38"/>
                        </a:lnTo>
                        <a:lnTo>
                          <a:pt x="62" y="32"/>
                        </a:lnTo>
                        <a:lnTo>
                          <a:pt x="69" y="18"/>
                        </a:lnTo>
                        <a:lnTo>
                          <a:pt x="58" y="8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02" name="Freeform 1759"/>
                  <p:cNvSpPr/>
                  <p:nvPr/>
                </p:nvSpPr>
                <p:spPr>
                  <a:xfrm>
                    <a:off x="422" y="72"/>
                    <a:ext cx="32" cy="21"/>
                  </a:xfrm>
                  <a:custGeom>
                    <a:avLst/>
                    <a:gdLst>
                      <a:gd name="txL" fmla="*/ 0 w 96"/>
                      <a:gd name="txT" fmla="*/ 0 h 64"/>
                      <a:gd name="txR" fmla="*/ 96 w 96"/>
                      <a:gd name="txB" fmla="*/ 64 h 6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6" h="64">
                        <a:moveTo>
                          <a:pt x="72" y="19"/>
                        </a:moveTo>
                        <a:lnTo>
                          <a:pt x="96" y="9"/>
                        </a:lnTo>
                        <a:lnTo>
                          <a:pt x="96" y="7"/>
                        </a:lnTo>
                        <a:lnTo>
                          <a:pt x="90" y="3"/>
                        </a:lnTo>
                        <a:lnTo>
                          <a:pt x="89" y="3"/>
                        </a:lnTo>
                        <a:lnTo>
                          <a:pt x="78" y="0"/>
                        </a:lnTo>
                        <a:lnTo>
                          <a:pt x="54" y="5"/>
                        </a:lnTo>
                        <a:lnTo>
                          <a:pt x="42" y="7"/>
                        </a:lnTo>
                        <a:lnTo>
                          <a:pt x="33" y="12"/>
                        </a:lnTo>
                        <a:lnTo>
                          <a:pt x="24" y="17"/>
                        </a:lnTo>
                        <a:lnTo>
                          <a:pt x="18" y="25"/>
                        </a:lnTo>
                        <a:lnTo>
                          <a:pt x="6" y="39"/>
                        </a:lnTo>
                        <a:lnTo>
                          <a:pt x="0" y="57"/>
                        </a:lnTo>
                        <a:lnTo>
                          <a:pt x="3" y="57"/>
                        </a:lnTo>
                        <a:lnTo>
                          <a:pt x="4" y="59"/>
                        </a:lnTo>
                        <a:lnTo>
                          <a:pt x="5" y="64"/>
                        </a:lnTo>
                        <a:lnTo>
                          <a:pt x="6" y="64"/>
                        </a:lnTo>
                        <a:lnTo>
                          <a:pt x="10" y="61"/>
                        </a:lnTo>
                        <a:lnTo>
                          <a:pt x="16" y="48"/>
                        </a:lnTo>
                        <a:lnTo>
                          <a:pt x="27" y="39"/>
                        </a:lnTo>
                        <a:lnTo>
                          <a:pt x="48" y="28"/>
                        </a:lnTo>
                        <a:lnTo>
                          <a:pt x="72" y="19"/>
                        </a:lnTo>
                        <a:close/>
                      </a:path>
                    </a:pathLst>
                  </a:custGeom>
                  <a:solidFill>
                    <a:srgbClr val="D74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03" name="Freeform 1760"/>
                  <p:cNvSpPr/>
                  <p:nvPr/>
                </p:nvSpPr>
                <p:spPr>
                  <a:xfrm>
                    <a:off x="403" y="145"/>
                    <a:ext cx="42" cy="43"/>
                  </a:xfrm>
                  <a:custGeom>
                    <a:avLst/>
                    <a:gdLst>
                      <a:gd name="txL" fmla="*/ 0 w 128"/>
                      <a:gd name="txT" fmla="*/ 0 h 129"/>
                      <a:gd name="txR" fmla="*/ 128 w 128"/>
                      <a:gd name="txB" fmla="*/ 129 h 12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8" h="129">
                        <a:moveTo>
                          <a:pt x="117" y="74"/>
                        </a:moveTo>
                        <a:lnTo>
                          <a:pt x="116" y="76"/>
                        </a:lnTo>
                        <a:lnTo>
                          <a:pt x="102" y="90"/>
                        </a:lnTo>
                        <a:lnTo>
                          <a:pt x="87" y="99"/>
                        </a:lnTo>
                        <a:lnTo>
                          <a:pt x="73" y="104"/>
                        </a:lnTo>
                        <a:lnTo>
                          <a:pt x="60" y="105"/>
                        </a:lnTo>
                        <a:lnTo>
                          <a:pt x="45" y="102"/>
                        </a:lnTo>
                        <a:lnTo>
                          <a:pt x="32" y="94"/>
                        </a:lnTo>
                        <a:lnTo>
                          <a:pt x="19" y="84"/>
                        </a:lnTo>
                        <a:lnTo>
                          <a:pt x="7" y="69"/>
                        </a:lnTo>
                        <a:lnTo>
                          <a:pt x="6" y="46"/>
                        </a:lnTo>
                        <a:lnTo>
                          <a:pt x="10" y="28"/>
                        </a:lnTo>
                        <a:lnTo>
                          <a:pt x="18" y="13"/>
                        </a:lnTo>
                        <a:lnTo>
                          <a:pt x="31" y="1"/>
                        </a:lnTo>
                        <a:lnTo>
                          <a:pt x="27" y="0"/>
                        </a:lnTo>
                        <a:lnTo>
                          <a:pt x="27" y="1"/>
                        </a:lnTo>
                        <a:lnTo>
                          <a:pt x="26" y="0"/>
                        </a:lnTo>
                        <a:lnTo>
                          <a:pt x="26" y="1"/>
                        </a:lnTo>
                        <a:lnTo>
                          <a:pt x="18" y="3"/>
                        </a:lnTo>
                        <a:lnTo>
                          <a:pt x="15" y="3"/>
                        </a:lnTo>
                        <a:lnTo>
                          <a:pt x="15" y="6"/>
                        </a:lnTo>
                        <a:lnTo>
                          <a:pt x="9" y="13"/>
                        </a:lnTo>
                        <a:lnTo>
                          <a:pt x="8" y="16"/>
                        </a:lnTo>
                        <a:lnTo>
                          <a:pt x="0" y="40"/>
                        </a:lnTo>
                        <a:lnTo>
                          <a:pt x="1" y="64"/>
                        </a:lnTo>
                        <a:lnTo>
                          <a:pt x="3" y="79"/>
                        </a:lnTo>
                        <a:lnTo>
                          <a:pt x="8" y="92"/>
                        </a:lnTo>
                        <a:lnTo>
                          <a:pt x="13" y="103"/>
                        </a:lnTo>
                        <a:lnTo>
                          <a:pt x="20" y="112"/>
                        </a:lnTo>
                        <a:lnTo>
                          <a:pt x="33" y="122"/>
                        </a:lnTo>
                        <a:lnTo>
                          <a:pt x="40" y="124"/>
                        </a:lnTo>
                        <a:lnTo>
                          <a:pt x="50" y="128"/>
                        </a:lnTo>
                        <a:lnTo>
                          <a:pt x="70" y="129"/>
                        </a:lnTo>
                        <a:lnTo>
                          <a:pt x="96" y="127"/>
                        </a:lnTo>
                        <a:lnTo>
                          <a:pt x="102" y="121"/>
                        </a:lnTo>
                        <a:lnTo>
                          <a:pt x="108" y="116"/>
                        </a:lnTo>
                        <a:lnTo>
                          <a:pt x="115" y="108"/>
                        </a:lnTo>
                        <a:lnTo>
                          <a:pt x="121" y="100"/>
                        </a:lnTo>
                        <a:lnTo>
                          <a:pt x="124" y="91"/>
                        </a:lnTo>
                        <a:lnTo>
                          <a:pt x="126" y="86"/>
                        </a:lnTo>
                        <a:lnTo>
                          <a:pt x="128" y="82"/>
                        </a:lnTo>
                        <a:lnTo>
                          <a:pt x="126" y="76"/>
                        </a:lnTo>
                        <a:lnTo>
                          <a:pt x="117" y="70"/>
                        </a:lnTo>
                        <a:lnTo>
                          <a:pt x="117" y="74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04" name="Freeform 1761"/>
                  <p:cNvSpPr>
                    <a:spLocks noEditPoints="1"/>
                  </p:cNvSpPr>
                  <p:nvPr/>
                </p:nvSpPr>
                <p:spPr>
                  <a:xfrm>
                    <a:off x="405" y="139"/>
                    <a:ext cx="39" cy="41"/>
                  </a:xfrm>
                  <a:custGeom>
                    <a:avLst/>
                    <a:gdLst>
                      <a:gd name="txL" fmla="*/ 0 w 117"/>
                      <a:gd name="txT" fmla="*/ 0 h 123"/>
                      <a:gd name="txR" fmla="*/ 117 w 117"/>
                      <a:gd name="txB" fmla="*/ 123 h 1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7" h="123">
                        <a:moveTo>
                          <a:pt x="110" y="94"/>
                        </a:moveTo>
                        <a:lnTo>
                          <a:pt x="111" y="92"/>
                        </a:lnTo>
                        <a:lnTo>
                          <a:pt x="111" y="88"/>
                        </a:lnTo>
                        <a:lnTo>
                          <a:pt x="115" y="70"/>
                        </a:lnTo>
                        <a:lnTo>
                          <a:pt x="117" y="56"/>
                        </a:lnTo>
                        <a:lnTo>
                          <a:pt x="115" y="42"/>
                        </a:lnTo>
                        <a:lnTo>
                          <a:pt x="111" y="31"/>
                        </a:lnTo>
                        <a:lnTo>
                          <a:pt x="103" y="20"/>
                        </a:lnTo>
                        <a:lnTo>
                          <a:pt x="94" y="12"/>
                        </a:lnTo>
                        <a:lnTo>
                          <a:pt x="81" y="4"/>
                        </a:lnTo>
                        <a:lnTo>
                          <a:pt x="67" y="0"/>
                        </a:lnTo>
                        <a:lnTo>
                          <a:pt x="51" y="4"/>
                        </a:lnTo>
                        <a:lnTo>
                          <a:pt x="49" y="6"/>
                        </a:lnTo>
                        <a:lnTo>
                          <a:pt x="36" y="10"/>
                        </a:lnTo>
                        <a:lnTo>
                          <a:pt x="25" y="19"/>
                        </a:lnTo>
                        <a:lnTo>
                          <a:pt x="12" y="31"/>
                        </a:lnTo>
                        <a:lnTo>
                          <a:pt x="4" y="46"/>
                        </a:lnTo>
                        <a:lnTo>
                          <a:pt x="0" y="64"/>
                        </a:lnTo>
                        <a:lnTo>
                          <a:pt x="1" y="87"/>
                        </a:lnTo>
                        <a:lnTo>
                          <a:pt x="13" y="102"/>
                        </a:lnTo>
                        <a:lnTo>
                          <a:pt x="26" y="112"/>
                        </a:lnTo>
                        <a:lnTo>
                          <a:pt x="39" y="120"/>
                        </a:lnTo>
                        <a:lnTo>
                          <a:pt x="54" y="123"/>
                        </a:lnTo>
                        <a:lnTo>
                          <a:pt x="67" y="122"/>
                        </a:lnTo>
                        <a:lnTo>
                          <a:pt x="81" y="117"/>
                        </a:lnTo>
                        <a:lnTo>
                          <a:pt x="96" y="108"/>
                        </a:lnTo>
                        <a:lnTo>
                          <a:pt x="110" y="94"/>
                        </a:lnTo>
                        <a:close/>
                        <a:moveTo>
                          <a:pt x="103" y="79"/>
                        </a:moveTo>
                        <a:lnTo>
                          <a:pt x="97" y="85"/>
                        </a:lnTo>
                        <a:lnTo>
                          <a:pt x="90" y="96"/>
                        </a:lnTo>
                        <a:lnTo>
                          <a:pt x="87" y="97"/>
                        </a:lnTo>
                        <a:lnTo>
                          <a:pt x="50" y="103"/>
                        </a:lnTo>
                        <a:lnTo>
                          <a:pt x="27" y="97"/>
                        </a:lnTo>
                        <a:lnTo>
                          <a:pt x="24" y="91"/>
                        </a:lnTo>
                        <a:lnTo>
                          <a:pt x="18" y="84"/>
                        </a:lnTo>
                        <a:lnTo>
                          <a:pt x="15" y="81"/>
                        </a:lnTo>
                        <a:lnTo>
                          <a:pt x="15" y="75"/>
                        </a:lnTo>
                        <a:lnTo>
                          <a:pt x="16" y="58"/>
                        </a:lnTo>
                        <a:lnTo>
                          <a:pt x="19" y="51"/>
                        </a:lnTo>
                        <a:lnTo>
                          <a:pt x="24" y="46"/>
                        </a:lnTo>
                        <a:lnTo>
                          <a:pt x="27" y="40"/>
                        </a:lnTo>
                        <a:lnTo>
                          <a:pt x="33" y="37"/>
                        </a:lnTo>
                        <a:lnTo>
                          <a:pt x="49" y="32"/>
                        </a:lnTo>
                        <a:lnTo>
                          <a:pt x="60" y="30"/>
                        </a:lnTo>
                        <a:lnTo>
                          <a:pt x="70" y="28"/>
                        </a:lnTo>
                        <a:lnTo>
                          <a:pt x="81" y="30"/>
                        </a:lnTo>
                        <a:lnTo>
                          <a:pt x="90" y="33"/>
                        </a:lnTo>
                        <a:lnTo>
                          <a:pt x="97" y="40"/>
                        </a:lnTo>
                        <a:lnTo>
                          <a:pt x="99" y="45"/>
                        </a:lnTo>
                        <a:lnTo>
                          <a:pt x="102" y="54"/>
                        </a:lnTo>
                        <a:lnTo>
                          <a:pt x="103" y="63"/>
                        </a:lnTo>
                        <a:lnTo>
                          <a:pt x="103" y="75"/>
                        </a:lnTo>
                        <a:lnTo>
                          <a:pt x="103" y="79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05" name="Freeform 1762"/>
                  <p:cNvSpPr>
                    <a:spLocks noEditPoints="1"/>
                  </p:cNvSpPr>
                  <p:nvPr/>
                </p:nvSpPr>
                <p:spPr>
                  <a:xfrm>
                    <a:off x="410" y="148"/>
                    <a:ext cx="29" cy="25"/>
                  </a:xfrm>
                  <a:custGeom>
                    <a:avLst/>
                    <a:gdLst>
                      <a:gd name="txL" fmla="*/ 0 w 88"/>
                      <a:gd name="txT" fmla="*/ 0 h 75"/>
                      <a:gd name="txR" fmla="*/ 88 w 88"/>
                      <a:gd name="txB" fmla="*/ 75 h 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8" h="75">
                        <a:moveTo>
                          <a:pt x="82" y="57"/>
                        </a:moveTo>
                        <a:lnTo>
                          <a:pt x="88" y="51"/>
                        </a:lnTo>
                        <a:lnTo>
                          <a:pt x="88" y="47"/>
                        </a:lnTo>
                        <a:lnTo>
                          <a:pt x="88" y="35"/>
                        </a:lnTo>
                        <a:lnTo>
                          <a:pt x="87" y="26"/>
                        </a:lnTo>
                        <a:lnTo>
                          <a:pt x="84" y="17"/>
                        </a:lnTo>
                        <a:lnTo>
                          <a:pt x="82" y="12"/>
                        </a:lnTo>
                        <a:lnTo>
                          <a:pt x="75" y="5"/>
                        </a:lnTo>
                        <a:lnTo>
                          <a:pt x="66" y="2"/>
                        </a:lnTo>
                        <a:lnTo>
                          <a:pt x="55" y="0"/>
                        </a:lnTo>
                        <a:lnTo>
                          <a:pt x="45" y="2"/>
                        </a:lnTo>
                        <a:lnTo>
                          <a:pt x="34" y="4"/>
                        </a:lnTo>
                        <a:lnTo>
                          <a:pt x="18" y="9"/>
                        </a:lnTo>
                        <a:lnTo>
                          <a:pt x="12" y="12"/>
                        </a:lnTo>
                        <a:lnTo>
                          <a:pt x="9" y="18"/>
                        </a:lnTo>
                        <a:lnTo>
                          <a:pt x="4" y="23"/>
                        </a:lnTo>
                        <a:lnTo>
                          <a:pt x="1" y="30"/>
                        </a:lnTo>
                        <a:lnTo>
                          <a:pt x="0" y="47"/>
                        </a:lnTo>
                        <a:lnTo>
                          <a:pt x="0" y="53"/>
                        </a:lnTo>
                        <a:lnTo>
                          <a:pt x="3" y="56"/>
                        </a:lnTo>
                        <a:lnTo>
                          <a:pt x="9" y="63"/>
                        </a:lnTo>
                        <a:lnTo>
                          <a:pt x="12" y="69"/>
                        </a:lnTo>
                        <a:lnTo>
                          <a:pt x="35" y="75"/>
                        </a:lnTo>
                        <a:lnTo>
                          <a:pt x="72" y="69"/>
                        </a:lnTo>
                        <a:lnTo>
                          <a:pt x="75" y="68"/>
                        </a:lnTo>
                        <a:lnTo>
                          <a:pt x="82" y="57"/>
                        </a:lnTo>
                        <a:close/>
                        <a:moveTo>
                          <a:pt x="75" y="42"/>
                        </a:moveTo>
                        <a:lnTo>
                          <a:pt x="73" y="45"/>
                        </a:lnTo>
                        <a:lnTo>
                          <a:pt x="65" y="56"/>
                        </a:lnTo>
                        <a:lnTo>
                          <a:pt x="35" y="59"/>
                        </a:lnTo>
                        <a:lnTo>
                          <a:pt x="25" y="58"/>
                        </a:lnTo>
                        <a:lnTo>
                          <a:pt x="19" y="54"/>
                        </a:lnTo>
                        <a:lnTo>
                          <a:pt x="13" y="48"/>
                        </a:lnTo>
                        <a:lnTo>
                          <a:pt x="13" y="46"/>
                        </a:lnTo>
                        <a:lnTo>
                          <a:pt x="12" y="40"/>
                        </a:lnTo>
                        <a:lnTo>
                          <a:pt x="16" y="36"/>
                        </a:lnTo>
                        <a:lnTo>
                          <a:pt x="23" y="21"/>
                        </a:lnTo>
                        <a:lnTo>
                          <a:pt x="37" y="21"/>
                        </a:lnTo>
                        <a:lnTo>
                          <a:pt x="65" y="17"/>
                        </a:lnTo>
                        <a:lnTo>
                          <a:pt x="67" y="20"/>
                        </a:lnTo>
                        <a:lnTo>
                          <a:pt x="75" y="36"/>
                        </a:lnTo>
                        <a:lnTo>
                          <a:pt x="75" y="42"/>
                        </a:lnTo>
                        <a:close/>
                      </a:path>
                    </a:pathLst>
                  </a:custGeom>
                  <a:solidFill>
                    <a:srgbClr val="FEB84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06" name="Freeform 1763"/>
                  <p:cNvSpPr/>
                  <p:nvPr/>
                </p:nvSpPr>
                <p:spPr>
                  <a:xfrm>
                    <a:off x="414" y="154"/>
                    <a:ext cx="21" cy="14"/>
                  </a:xfrm>
                  <a:custGeom>
                    <a:avLst/>
                    <a:gdLst>
                      <a:gd name="txL" fmla="*/ 0 w 63"/>
                      <a:gd name="txT" fmla="*/ 0 h 42"/>
                      <a:gd name="txR" fmla="*/ 63 w 63"/>
                      <a:gd name="txB" fmla="*/ 42 h 4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3" h="42">
                        <a:moveTo>
                          <a:pt x="61" y="28"/>
                        </a:moveTo>
                        <a:lnTo>
                          <a:pt x="63" y="25"/>
                        </a:lnTo>
                        <a:lnTo>
                          <a:pt x="63" y="19"/>
                        </a:lnTo>
                        <a:lnTo>
                          <a:pt x="55" y="3"/>
                        </a:lnTo>
                        <a:lnTo>
                          <a:pt x="53" y="0"/>
                        </a:lnTo>
                        <a:lnTo>
                          <a:pt x="25" y="4"/>
                        </a:lnTo>
                        <a:lnTo>
                          <a:pt x="11" y="4"/>
                        </a:lnTo>
                        <a:lnTo>
                          <a:pt x="4" y="19"/>
                        </a:lnTo>
                        <a:lnTo>
                          <a:pt x="0" y="23"/>
                        </a:lnTo>
                        <a:lnTo>
                          <a:pt x="1" y="29"/>
                        </a:lnTo>
                        <a:lnTo>
                          <a:pt x="1" y="31"/>
                        </a:lnTo>
                        <a:lnTo>
                          <a:pt x="7" y="37"/>
                        </a:lnTo>
                        <a:lnTo>
                          <a:pt x="13" y="41"/>
                        </a:lnTo>
                        <a:lnTo>
                          <a:pt x="23" y="42"/>
                        </a:lnTo>
                        <a:lnTo>
                          <a:pt x="53" y="39"/>
                        </a:lnTo>
                        <a:lnTo>
                          <a:pt x="61" y="28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07" name="Freeform 1764"/>
                  <p:cNvSpPr/>
                  <p:nvPr/>
                </p:nvSpPr>
                <p:spPr>
                  <a:xfrm>
                    <a:off x="387" y="71"/>
                    <a:ext cx="34" cy="24"/>
                  </a:xfrm>
                  <a:custGeom>
                    <a:avLst/>
                    <a:gdLst>
                      <a:gd name="txL" fmla="*/ 0 w 101"/>
                      <a:gd name="txT" fmla="*/ 0 h 72"/>
                      <a:gd name="txR" fmla="*/ 101 w 101"/>
                      <a:gd name="txB" fmla="*/ 72 h 7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" h="72">
                        <a:moveTo>
                          <a:pt x="99" y="55"/>
                        </a:moveTo>
                        <a:lnTo>
                          <a:pt x="96" y="45"/>
                        </a:lnTo>
                        <a:lnTo>
                          <a:pt x="84" y="28"/>
                        </a:lnTo>
                        <a:lnTo>
                          <a:pt x="77" y="21"/>
                        </a:lnTo>
                        <a:lnTo>
                          <a:pt x="71" y="16"/>
                        </a:lnTo>
                        <a:lnTo>
                          <a:pt x="56" y="7"/>
                        </a:lnTo>
                        <a:lnTo>
                          <a:pt x="42" y="1"/>
                        </a:lnTo>
                        <a:lnTo>
                          <a:pt x="26" y="0"/>
                        </a:lnTo>
                        <a:lnTo>
                          <a:pt x="25" y="0"/>
                        </a:lnTo>
                        <a:lnTo>
                          <a:pt x="17" y="0"/>
                        </a:lnTo>
                        <a:lnTo>
                          <a:pt x="11" y="2"/>
                        </a:lnTo>
                        <a:lnTo>
                          <a:pt x="0" y="12"/>
                        </a:lnTo>
                        <a:lnTo>
                          <a:pt x="45" y="19"/>
                        </a:lnTo>
                        <a:lnTo>
                          <a:pt x="55" y="21"/>
                        </a:lnTo>
                        <a:lnTo>
                          <a:pt x="59" y="28"/>
                        </a:lnTo>
                        <a:lnTo>
                          <a:pt x="65" y="40"/>
                        </a:lnTo>
                        <a:lnTo>
                          <a:pt x="73" y="52"/>
                        </a:lnTo>
                        <a:lnTo>
                          <a:pt x="81" y="62"/>
                        </a:lnTo>
                        <a:lnTo>
                          <a:pt x="93" y="72"/>
                        </a:lnTo>
                        <a:lnTo>
                          <a:pt x="98" y="69"/>
                        </a:lnTo>
                        <a:lnTo>
                          <a:pt x="101" y="66"/>
                        </a:lnTo>
                        <a:lnTo>
                          <a:pt x="99" y="55"/>
                        </a:lnTo>
                        <a:close/>
                      </a:path>
                    </a:pathLst>
                  </a:custGeom>
                  <a:solidFill>
                    <a:srgbClr val="D74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08" name="Freeform 1765"/>
                  <p:cNvSpPr/>
                  <p:nvPr/>
                </p:nvSpPr>
                <p:spPr>
                  <a:xfrm>
                    <a:off x="343" y="73"/>
                    <a:ext cx="85" cy="31"/>
                  </a:xfrm>
                  <a:custGeom>
                    <a:avLst/>
                    <a:gdLst>
                      <a:gd name="txL" fmla="*/ 0 w 256"/>
                      <a:gd name="txT" fmla="*/ 0 h 94"/>
                      <a:gd name="txR" fmla="*/ 256 w 256"/>
                      <a:gd name="txB" fmla="*/ 94 h 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6" h="94">
                        <a:moveTo>
                          <a:pt x="232" y="49"/>
                        </a:moveTo>
                        <a:lnTo>
                          <a:pt x="234" y="60"/>
                        </a:lnTo>
                        <a:lnTo>
                          <a:pt x="231" y="63"/>
                        </a:lnTo>
                        <a:lnTo>
                          <a:pt x="226" y="66"/>
                        </a:lnTo>
                        <a:lnTo>
                          <a:pt x="214" y="56"/>
                        </a:lnTo>
                        <a:lnTo>
                          <a:pt x="206" y="46"/>
                        </a:lnTo>
                        <a:lnTo>
                          <a:pt x="198" y="34"/>
                        </a:lnTo>
                        <a:lnTo>
                          <a:pt x="192" y="22"/>
                        </a:lnTo>
                        <a:lnTo>
                          <a:pt x="188" y="15"/>
                        </a:lnTo>
                        <a:lnTo>
                          <a:pt x="178" y="13"/>
                        </a:lnTo>
                        <a:lnTo>
                          <a:pt x="169" y="21"/>
                        </a:lnTo>
                        <a:lnTo>
                          <a:pt x="164" y="22"/>
                        </a:lnTo>
                        <a:lnTo>
                          <a:pt x="142" y="20"/>
                        </a:lnTo>
                        <a:lnTo>
                          <a:pt x="123" y="24"/>
                        </a:lnTo>
                        <a:lnTo>
                          <a:pt x="105" y="31"/>
                        </a:lnTo>
                        <a:lnTo>
                          <a:pt x="91" y="44"/>
                        </a:lnTo>
                        <a:lnTo>
                          <a:pt x="84" y="46"/>
                        </a:lnTo>
                        <a:lnTo>
                          <a:pt x="80" y="44"/>
                        </a:lnTo>
                        <a:lnTo>
                          <a:pt x="79" y="42"/>
                        </a:lnTo>
                        <a:lnTo>
                          <a:pt x="79" y="39"/>
                        </a:lnTo>
                        <a:lnTo>
                          <a:pt x="87" y="21"/>
                        </a:lnTo>
                        <a:lnTo>
                          <a:pt x="93" y="14"/>
                        </a:lnTo>
                        <a:lnTo>
                          <a:pt x="102" y="9"/>
                        </a:lnTo>
                        <a:lnTo>
                          <a:pt x="96" y="7"/>
                        </a:lnTo>
                        <a:lnTo>
                          <a:pt x="82" y="0"/>
                        </a:lnTo>
                        <a:lnTo>
                          <a:pt x="91" y="13"/>
                        </a:lnTo>
                        <a:lnTo>
                          <a:pt x="91" y="14"/>
                        </a:lnTo>
                        <a:lnTo>
                          <a:pt x="87" y="18"/>
                        </a:lnTo>
                        <a:lnTo>
                          <a:pt x="84" y="20"/>
                        </a:lnTo>
                        <a:lnTo>
                          <a:pt x="64" y="10"/>
                        </a:lnTo>
                        <a:lnTo>
                          <a:pt x="45" y="8"/>
                        </a:lnTo>
                        <a:lnTo>
                          <a:pt x="26" y="9"/>
                        </a:lnTo>
                        <a:lnTo>
                          <a:pt x="8" y="16"/>
                        </a:lnTo>
                        <a:lnTo>
                          <a:pt x="4" y="21"/>
                        </a:lnTo>
                        <a:lnTo>
                          <a:pt x="0" y="25"/>
                        </a:lnTo>
                        <a:lnTo>
                          <a:pt x="8" y="40"/>
                        </a:lnTo>
                        <a:lnTo>
                          <a:pt x="21" y="55"/>
                        </a:lnTo>
                        <a:lnTo>
                          <a:pt x="34" y="68"/>
                        </a:lnTo>
                        <a:lnTo>
                          <a:pt x="51" y="81"/>
                        </a:lnTo>
                        <a:lnTo>
                          <a:pt x="201" y="94"/>
                        </a:lnTo>
                        <a:lnTo>
                          <a:pt x="204" y="92"/>
                        </a:lnTo>
                        <a:lnTo>
                          <a:pt x="205" y="94"/>
                        </a:lnTo>
                        <a:lnTo>
                          <a:pt x="231" y="94"/>
                        </a:lnTo>
                        <a:lnTo>
                          <a:pt x="231" y="86"/>
                        </a:lnTo>
                        <a:lnTo>
                          <a:pt x="231" y="76"/>
                        </a:lnTo>
                        <a:lnTo>
                          <a:pt x="235" y="70"/>
                        </a:lnTo>
                        <a:lnTo>
                          <a:pt x="235" y="58"/>
                        </a:lnTo>
                        <a:lnTo>
                          <a:pt x="234" y="55"/>
                        </a:lnTo>
                        <a:lnTo>
                          <a:pt x="238" y="54"/>
                        </a:lnTo>
                        <a:lnTo>
                          <a:pt x="244" y="36"/>
                        </a:lnTo>
                        <a:lnTo>
                          <a:pt x="256" y="22"/>
                        </a:lnTo>
                        <a:lnTo>
                          <a:pt x="243" y="33"/>
                        </a:lnTo>
                        <a:lnTo>
                          <a:pt x="232" y="49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09" name="Freeform 1766"/>
                  <p:cNvSpPr/>
                  <p:nvPr/>
                </p:nvSpPr>
                <p:spPr>
                  <a:xfrm>
                    <a:off x="369" y="71"/>
                    <a:ext cx="33" cy="17"/>
                  </a:xfrm>
                  <a:custGeom>
                    <a:avLst/>
                    <a:gdLst>
                      <a:gd name="txL" fmla="*/ 0 w 99"/>
                      <a:gd name="txT" fmla="*/ 0 h 52"/>
                      <a:gd name="txR" fmla="*/ 99 w 99"/>
                      <a:gd name="txB" fmla="*/ 52 h 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9" h="52">
                        <a:moveTo>
                          <a:pt x="79" y="0"/>
                        </a:moveTo>
                        <a:lnTo>
                          <a:pt x="60" y="0"/>
                        </a:lnTo>
                        <a:lnTo>
                          <a:pt x="37" y="7"/>
                        </a:lnTo>
                        <a:lnTo>
                          <a:pt x="29" y="10"/>
                        </a:lnTo>
                        <a:lnTo>
                          <a:pt x="23" y="15"/>
                        </a:lnTo>
                        <a:lnTo>
                          <a:pt x="14" y="20"/>
                        </a:lnTo>
                        <a:lnTo>
                          <a:pt x="8" y="27"/>
                        </a:lnTo>
                        <a:lnTo>
                          <a:pt x="0" y="45"/>
                        </a:lnTo>
                        <a:lnTo>
                          <a:pt x="0" y="48"/>
                        </a:lnTo>
                        <a:lnTo>
                          <a:pt x="1" y="50"/>
                        </a:lnTo>
                        <a:lnTo>
                          <a:pt x="5" y="52"/>
                        </a:lnTo>
                        <a:lnTo>
                          <a:pt x="12" y="50"/>
                        </a:lnTo>
                        <a:lnTo>
                          <a:pt x="26" y="37"/>
                        </a:lnTo>
                        <a:lnTo>
                          <a:pt x="44" y="30"/>
                        </a:lnTo>
                        <a:lnTo>
                          <a:pt x="63" y="26"/>
                        </a:lnTo>
                        <a:lnTo>
                          <a:pt x="85" y="28"/>
                        </a:lnTo>
                        <a:lnTo>
                          <a:pt x="90" y="27"/>
                        </a:lnTo>
                        <a:lnTo>
                          <a:pt x="99" y="19"/>
                        </a:lnTo>
                        <a:lnTo>
                          <a:pt x="54" y="12"/>
                        </a:lnTo>
                        <a:lnTo>
                          <a:pt x="65" y="2"/>
                        </a:lnTo>
                        <a:lnTo>
                          <a:pt x="71" y="0"/>
                        </a:lnTo>
                        <a:lnTo>
                          <a:pt x="79" y="0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10" name="Freeform 1767"/>
                  <p:cNvSpPr/>
                  <p:nvPr/>
                </p:nvSpPr>
                <p:spPr>
                  <a:xfrm>
                    <a:off x="394" y="122"/>
                    <a:ext cx="3" cy="21"/>
                  </a:xfrm>
                  <a:custGeom>
                    <a:avLst/>
                    <a:gdLst>
                      <a:gd name="txL" fmla="*/ 0 w 9"/>
                      <a:gd name="txT" fmla="*/ 0 h 64"/>
                      <a:gd name="txR" fmla="*/ 9 w 9"/>
                      <a:gd name="txB" fmla="*/ 64 h 6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64">
                        <a:moveTo>
                          <a:pt x="9" y="0"/>
                        </a:move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1" y="6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11" name="Freeform 1768"/>
                  <p:cNvSpPr/>
                  <p:nvPr/>
                </p:nvSpPr>
                <p:spPr>
                  <a:xfrm>
                    <a:off x="337" y="77"/>
                    <a:ext cx="83" cy="45"/>
                  </a:xfrm>
                  <a:custGeom>
                    <a:avLst/>
                    <a:gdLst>
                      <a:gd name="txL" fmla="*/ 0 w 250"/>
                      <a:gd name="txT" fmla="*/ 0 h 136"/>
                      <a:gd name="txR" fmla="*/ 250 w 250"/>
                      <a:gd name="txB" fmla="*/ 136 h 13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0" h="136">
                        <a:moveTo>
                          <a:pt x="220" y="102"/>
                        </a:moveTo>
                        <a:lnTo>
                          <a:pt x="220" y="103"/>
                        </a:lnTo>
                        <a:lnTo>
                          <a:pt x="250" y="103"/>
                        </a:lnTo>
                        <a:lnTo>
                          <a:pt x="249" y="82"/>
                        </a:lnTo>
                        <a:lnTo>
                          <a:pt x="223" y="82"/>
                        </a:lnTo>
                        <a:lnTo>
                          <a:pt x="222" y="80"/>
                        </a:lnTo>
                        <a:lnTo>
                          <a:pt x="219" y="82"/>
                        </a:lnTo>
                        <a:lnTo>
                          <a:pt x="69" y="69"/>
                        </a:lnTo>
                        <a:lnTo>
                          <a:pt x="52" y="56"/>
                        </a:lnTo>
                        <a:lnTo>
                          <a:pt x="39" y="43"/>
                        </a:lnTo>
                        <a:lnTo>
                          <a:pt x="26" y="28"/>
                        </a:lnTo>
                        <a:lnTo>
                          <a:pt x="18" y="13"/>
                        </a:lnTo>
                        <a:lnTo>
                          <a:pt x="10" y="14"/>
                        </a:lnTo>
                        <a:lnTo>
                          <a:pt x="8" y="13"/>
                        </a:lnTo>
                        <a:lnTo>
                          <a:pt x="7" y="9"/>
                        </a:lnTo>
                        <a:lnTo>
                          <a:pt x="7" y="3"/>
                        </a:lnTo>
                        <a:lnTo>
                          <a:pt x="9" y="0"/>
                        </a:lnTo>
                        <a:lnTo>
                          <a:pt x="6" y="3"/>
                        </a:lnTo>
                        <a:lnTo>
                          <a:pt x="1" y="18"/>
                        </a:lnTo>
                        <a:lnTo>
                          <a:pt x="0" y="32"/>
                        </a:lnTo>
                        <a:lnTo>
                          <a:pt x="3" y="51"/>
                        </a:lnTo>
                        <a:lnTo>
                          <a:pt x="18" y="70"/>
                        </a:lnTo>
                        <a:lnTo>
                          <a:pt x="24" y="76"/>
                        </a:lnTo>
                        <a:lnTo>
                          <a:pt x="33" y="85"/>
                        </a:lnTo>
                        <a:lnTo>
                          <a:pt x="45" y="93"/>
                        </a:lnTo>
                        <a:lnTo>
                          <a:pt x="56" y="98"/>
                        </a:lnTo>
                        <a:lnTo>
                          <a:pt x="68" y="102"/>
                        </a:lnTo>
                        <a:lnTo>
                          <a:pt x="88" y="116"/>
                        </a:lnTo>
                        <a:lnTo>
                          <a:pt x="111" y="128"/>
                        </a:lnTo>
                        <a:lnTo>
                          <a:pt x="123" y="132"/>
                        </a:lnTo>
                        <a:lnTo>
                          <a:pt x="136" y="134"/>
                        </a:lnTo>
                        <a:lnTo>
                          <a:pt x="150" y="135"/>
                        </a:lnTo>
                        <a:lnTo>
                          <a:pt x="165" y="136"/>
                        </a:lnTo>
                        <a:lnTo>
                          <a:pt x="166" y="121"/>
                        </a:lnTo>
                        <a:lnTo>
                          <a:pt x="130" y="108"/>
                        </a:lnTo>
                        <a:lnTo>
                          <a:pt x="103" y="98"/>
                        </a:lnTo>
                        <a:lnTo>
                          <a:pt x="78" y="85"/>
                        </a:lnTo>
                        <a:lnTo>
                          <a:pt x="84" y="81"/>
                        </a:lnTo>
                        <a:lnTo>
                          <a:pt x="93" y="80"/>
                        </a:lnTo>
                        <a:lnTo>
                          <a:pt x="93" y="79"/>
                        </a:lnTo>
                        <a:lnTo>
                          <a:pt x="120" y="85"/>
                        </a:lnTo>
                        <a:lnTo>
                          <a:pt x="148" y="88"/>
                        </a:lnTo>
                        <a:lnTo>
                          <a:pt x="177" y="90"/>
                        </a:lnTo>
                        <a:lnTo>
                          <a:pt x="208" y="91"/>
                        </a:lnTo>
                        <a:lnTo>
                          <a:pt x="213" y="92"/>
                        </a:lnTo>
                        <a:lnTo>
                          <a:pt x="220" y="102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12" name="Freeform 1769"/>
                  <p:cNvSpPr/>
                  <p:nvPr/>
                </p:nvSpPr>
                <p:spPr>
                  <a:xfrm>
                    <a:off x="339" y="68"/>
                    <a:ext cx="34" cy="14"/>
                  </a:xfrm>
                  <a:custGeom>
                    <a:avLst/>
                    <a:gdLst>
                      <a:gd name="txL" fmla="*/ 0 w 102"/>
                      <a:gd name="txT" fmla="*/ 0 h 42"/>
                      <a:gd name="txR" fmla="*/ 102 w 102"/>
                      <a:gd name="txB" fmla="*/ 42 h 4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2" h="42">
                        <a:moveTo>
                          <a:pt x="95" y="36"/>
                        </a:moveTo>
                        <a:lnTo>
                          <a:pt x="98" y="34"/>
                        </a:lnTo>
                        <a:lnTo>
                          <a:pt x="102" y="30"/>
                        </a:lnTo>
                        <a:lnTo>
                          <a:pt x="102" y="29"/>
                        </a:lnTo>
                        <a:lnTo>
                          <a:pt x="93" y="16"/>
                        </a:lnTo>
                        <a:lnTo>
                          <a:pt x="85" y="7"/>
                        </a:lnTo>
                        <a:lnTo>
                          <a:pt x="77" y="4"/>
                        </a:lnTo>
                        <a:lnTo>
                          <a:pt x="66" y="0"/>
                        </a:lnTo>
                        <a:lnTo>
                          <a:pt x="55" y="1"/>
                        </a:lnTo>
                        <a:lnTo>
                          <a:pt x="43" y="0"/>
                        </a:lnTo>
                        <a:lnTo>
                          <a:pt x="32" y="4"/>
                        </a:lnTo>
                        <a:lnTo>
                          <a:pt x="23" y="7"/>
                        </a:lnTo>
                        <a:lnTo>
                          <a:pt x="15" y="14"/>
                        </a:lnTo>
                        <a:lnTo>
                          <a:pt x="2" y="28"/>
                        </a:lnTo>
                        <a:lnTo>
                          <a:pt x="0" y="31"/>
                        </a:lnTo>
                        <a:lnTo>
                          <a:pt x="0" y="37"/>
                        </a:lnTo>
                        <a:lnTo>
                          <a:pt x="1" y="41"/>
                        </a:lnTo>
                        <a:lnTo>
                          <a:pt x="3" y="42"/>
                        </a:lnTo>
                        <a:lnTo>
                          <a:pt x="11" y="41"/>
                        </a:lnTo>
                        <a:lnTo>
                          <a:pt x="15" y="37"/>
                        </a:lnTo>
                        <a:lnTo>
                          <a:pt x="19" y="32"/>
                        </a:lnTo>
                        <a:lnTo>
                          <a:pt x="37" y="25"/>
                        </a:lnTo>
                        <a:lnTo>
                          <a:pt x="56" y="24"/>
                        </a:lnTo>
                        <a:lnTo>
                          <a:pt x="75" y="26"/>
                        </a:lnTo>
                        <a:lnTo>
                          <a:pt x="95" y="36"/>
                        </a:lnTo>
                        <a:close/>
                      </a:path>
                    </a:pathLst>
                  </a:custGeom>
                  <a:solidFill>
                    <a:srgbClr val="D74C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13" name="Freeform 1770"/>
                  <p:cNvSpPr>
                    <a:spLocks noEditPoints="1"/>
                  </p:cNvSpPr>
                  <p:nvPr/>
                </p:nvSpPr>
                <p:spPr>
                  <a:xfrm>
                    <a:off x="268" y="100"/>
                    <a:ext cx="124" cy="134"/>
                  </a:xfrm>
                  <a:custGeom>
                    <a:avLst/>
                    <a:gdLst>
                      <a:gd name="txL" fmla="*/ 0 w 371"/>
                      <a:gd name="txT" fmla="*/ 0 h 402"/>
                      <a:gd name="txR" fmla="*/ 371 w 371"/>
                      <a:gd name="txB" fmla="*/ 402 h 40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1" h="402">
                        <a:moveTo>
                          <a:pt x="230" y="6"/>
                        </a:moveTo>
                        <a:lnTo>
                          <a:pt x="224" y="0"/>
                        </a:lnTo>
                        <a:lnTo>
                          <a:pt x="176" y="16"/>
                        </a:lnTo>
                        <a:lnTo>
                          <a:pt x="122" y="34"/>
                        </a:lnTo>
                        <a:lnTo>
                          <a:pt x="72" y="62"/>
                        </a:lnTo>
                        <a:lnTo>
                          <a:pt x="59" y="68"/>
                        </a:lnTo>
                        <a:lnTo>
                          <a:pt x="50" y="74"/>
                        </a:lnTo>
                        <a:lnTo>
                          <a:pt x="41" y="78"/>
                        </a:lnTo>
                        <a:lnTo>
                          <a:pt x="36" y="83"/>
                        </a:lnTo>
                        <a:lnTo>
                          <a:pt x="32" y="86"/>
                        </a:lnTo>
                        <a:lnTo>
                          <a:pt x="30" y="88"/>
                        </a:lnTo>
                        <a:lnTo>
                          <a:pt x="30" y="89"/>
                        </a:lnTo>
                        <a:lnTo>
                          <a:pt x="34" y="90"/>
                        </a:lnTo>
                        <a:lnTo>
                          <a:pt x="21" y="168"/>
                        </a:lnTo>
                        <a:lnTo>
                          <a:pt x="12" y="243"/>
                        </a:lnTo>
                        <a:lnTo>
                          <a:pt x="4" y="312"/>
                        </a:lnTo>
                        <a:lnTo>
                          <a:pt x="0" y="378"/>
                        </a:lnTo>
                        <a:lnTo>
                          <a:pt x="8" y="337"/>
                        </a:lnTo>
                        <a:lnTo>
                          <a:pt x="22" y="300"/>
                        </a:lnTo>
                        <a:lnTo>
                          <a:pt x="23" y="297"/>
                        </a:lnTo>
                        <a:lnTo>
                          <a:pt x="27" y="297"/>
                        </a:lnTo>
                        <a:lnTo>
                          <a:pt x="30" y="302"/>
                        </a:lnTo>
                        <a:lnTo>
                          <a:pt x="33" y="309"/>
                        </a:lnTo>
                        <a:lnTo>
                          <a:pt x="32" y="316"/>
                        </a:lnTo>
                        <a:lnTo>
                          <a:pt x="29" y="325"/>
                        </a:lnTo>
                        <a:lnTo>
                          <a:pt x="28" y="328"/>
                        </a:lnTo>
                        <a:lnTo>
                          <a:pt x="22" y="402"/>
                        </a:lnTo>
                        <a:lnTo>
                          <a:pt x="135" y="382"/>
                        </a:lnTo>
                        <a:lnTo>
                          <a:pt x="190" y="376"/>
                        </a:lnTo>
                        <a:lnTo>
                          <a:pt x="245" y="377"/>
                        </a:lnTo>
                        <a:lnTo>
                          <a:pt x="298" y="383"/>
                        </a:lnTo>
                        <a:lnTo>
                          <a:pt x="351" y="396"/>
                        </a:lnTo>
                        <a:lnTo>
                          <a:pt x="371" y="66"/>
                        </a:lnTo>
                        <a:lnTo>
                          <a:pt x="356" y="65"/>
                        </a:lnTo>
                        <a:lnTo>
                          <a:pt x="342" y="64"/>
                        </a:lnTo>
                        <a:lnTo>
                          <a:pt x="329" y="62"/>
                        </a:lnTo>
                        <a:lnTo>
                          <a:pt x="317" y="58"/>
                        </a:lnTo>
                        <a:lnTo>
                          <a:pt x="294" y="46"/>
                        </a:lnTo>
                        <a:lnTo>
                          <a:pt x="274" y="32"/>
                        </a:lnTo>
                        <a:lnTo>
                          <a:pt x="262" y="28"/>
                        </a:lnTo>
                        <a:lnTo>
                          <a:pt x="251" y="23"/>
                        </a:lnTo>
                        <a:lnTo>
                          <a:pt x="239" y="15"/>
                        </a:lnTo>
                        <a:lnTo>
                          <a:pt x="230" y="6"/>
                        </a:lnTo>
                        <a:close/>
                        <a:moveTo>
                          <a:pt x="138" y="218"/>
                        </a:moveTo>
                        <a:lnTo>
                          <a:pt x="152" y="192"/>
                        </a:lnTo>
                        <a:lnTo>
                          <a:pt x="167" y="170"/>
                        </a:lnTo>
                        <a:lnTo>
                          <a:pt x="185" y="148"/>
                        </a:lnTo>
                        <a:lnTo>
                          <a:pt x="208" y="130"/>
                        </a:lnTo>
                        <a:lnTo>
                          <a:pt x="213" y="129"/>
                        </a:lnTo>
                        <a:lnTo>
                          <a:pt x="215" y="136"/>
                        </a:lnTo>
                        <a:lnTo>
                          <a:pt x="216" y="143"/>
                        </a:lnTo>
                        <a:lnTo>
                          <a:pt x="216" y="150"/>
                        </a:lnTo>
                        <a:lnTo>
                          <a:pt x="215" y="159"/>
                        </a:lnTo>
                        <a:lnTo>
                          <a:pt x="212" y="166"/>
                        </a:lnTo>
                        <a:lnTo>
                          <a:pt x="207" y="176"/>
                        </a:lnTo>
                        <a:lnTo>
                          <a:pt x="201" y="185"/>
                        </a:lnTo>
                        <a:lnTo>
                          <a:pt x="194" y="195"/>
                        </a:lnTo>
                        <a:lnTo>
                          <a:pt x="191" y="195"/>
                        </a:lnTo>
                        <a:lnTo>
                          <a:pt x="190" y="195"/>
                        </a:lnTo>
                        <a:lnTo>
                          <a:pt x="190" y="196"/>
                        </a:lnTo>
                        <a:lnTo>
                          <a:pt x="188" y="198"/>
                        </a:lnTo>
                        <a:lnTo>
                          <a:pt x="183" y="203"/>
                        </a:lnTo>
                        <a:lnTo>
                          <a:pt x="176" y="207"/>
                        </a:lnTo>
                        <a:lnTo>
                          <a:pt x="173" y="207"/>
                        </a:lnTo>
                        <a:lnTo>
                          <a:pt x="172" y="207"/>
                        </a:lnTo>
                        <a:lnTo>
                          <a:pt x="172" y="208"/>
                        </a:lnTo>
                        <a:lnTo>
                          <a:pt x="170" y="210"/>
                        </a:lnTo>
                        <a:lnTo>
                          <a:pt x="165" y="210"/>
                        </a:lnTo>
                        <a:lnTo>
                          <a:pt x="162" y="210"/>
                        </a:lnTo>
                        <a:lnTo>
                          <a:pt x="161" y="210"/>
                        </a:lnTo>
                        <a:lnTo>
                          <a:pt x="161" y="212"/>
                        </a:lnTo>
                        <a:lnTo>
                          <a:pt x="154" y="214"/>
                        </a:lnTo>
                        <a:lnTo>
                          <a:pt x="149" y="214"/>
                        </a:lnTo>
                        <a:lnTo>
                          <a:pt x="147" y="214"/>
                        </a:lnTo>
                        <a:lnTo>
                          <a:pt x="146" y="214"/>
                        </a:lnTo>
                        <a:lnTo>
                          <a:pt x="146" y="215"/>
                        </a:lnTo>
                        <a:lnTo>
                          <a:pt x="138" y="218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14" name="Freeform 1771"/>
                  <p:cNvSpPr/>
                  <p:nvPr/>
                </p:nvSpPr>
                <p:spPr>
                  <a:xfrm>
                    <a:off x="314" y="143"/>
                    <a:ext cx="26" cy="30"/>
                  </a:xfrm>
                  <a:custGeom>
                    <a:avLst/>
                    <a:gdLst>
                      <a:gd name="txL" fmla="*/ 0 w 78"/>
                      <a:gd name="txT" fmla="*/ 0 h 89"/>
                      <a:gd name="txR" fmla="*/ 78 w 78"/>
                      <a:gd name="txB" fmla="*/ 89 h 8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8" h="89">
                        <a:moveTo>
                          <a:pt x="70" y="1"/>
                        </a:moveTo>
                        <a:lnTo>
                          <a:pt x="47" y="19"/>
                        </a:lnTo>
                        <a:lnTo>
                          <a:pt x="29" y="41"/>
                        </a:lnTo>
                        <a:lnTo>
                          <a:pt x="14" y="63"/>
                        </a:lnTo>
                        <a:lnTo>
                          <a:pt x="0" y="89"/>
                        </a:lnTo>
                        <a:lnTo>
                          <a:pt x="8" y="86"/>
                        </a:lnTo>
                        <a:lnTo>
                          <a:pt x="8" y="85"/>
                        </a:lnTo>
                        <a:lnTo>
                          <a:pt x="9" y="85"/>
                        </a:lnTo>
                        <a:lnTo>
                          <a:pt x="11" y="85"/>
                        </a:lnTo>
                        <a:lnTo>
                          <a:pt x="16" y="85"/>
                        </a:lnTo>
                        <a:lnTo>
                          <a:pt x="23" y="83"/>
                        </a:lnTo>
                        <a:lnTo>
                          <a:pt x="23" y="81"/>
                        </a:lnTo>
                        <a:lnTo>
                          <a:pt x="24" y="81"/>
                        </a:lnTo>
                        <a:lnTo>
                          <a:pt x="27" y="81"/>
                        </a:lnTo>
                        <a:lnTo>
                          <a:pt x="32" y="81"/>
                        </a:lnTo>
                        <a:lnTo>
                          <a:pt x="34" y="79"/>
                        </a:lnTo>
                        <a:lnTo>
                          <a:pt x="34" y="78"/>
                        </a:lnTo>
                        <a:lnTo>
                          <a:pt x="35" y="78"/>
                        </a:lnTo>
                        <a:lnTo>
                          <a:pt x="38" y="78"/>
                        </a:lnTo>
                        <a:lnTo>
                          <a:pt x="45" y="74"/>
                        </a:lnTo>
                        <a:lnTo>
                          <a:pt x="50" y="69"/>
                        </a:lnTo>
                        <a:lnTo>
                          <a:pt x="52" y="67"/>
                        </a:lnTo>
                        <a:lnTo>
                          <a:pt x="52" y="66"/>
                        </a:lnTo>
                        <a:lnTo>
                          <a:pt x="53" y="66"/>
                        </a:lnTo>
                        <a:lnTo>
                          <a:pt x="56" y="66"/>
                        </a:lnTo>
                        <a:lnTo>
                          <a:pt x="63" y="56"/>
                        </a:lnTo>
                        <a:lnTo>
                          <a:pt x="69" y="47"/>
                        </a:lnTo>
                        <a:lnTo>
                          <a:pt x="74" y="37"/>
                        </a:lnTo>
                        <a:lnTo>
                          <a:pt x="77" y="30"/>
                        </a:lnTo>
                        <a:lnTo>
                          <a:pt x="78" y="21"/>
                        </a:lnTo>
                        <a:lnTo>
                          <a:pt x="78" y="14"/>
                        </a:lnTo>
                        <a:lnTo>
                          <a:pt x="77" y="7"/>
                        </a:lnTo>
                        <a:lnTo>
                          <a:pt x="75" y="0"/>
                        </a:lnTo>
                        <a:lnTo>
                          <a:pt x="70" y="1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15" name="Freeform 1772"/>
                  <p:cNvSpPr/>
                  <p:nvPr/>
                </p:nvSpPr>
                <p:spPr>
                  <a:xfrm>
                    <a:off x="421" y="139"/>
                    <a:ext cx="1" cy="2"/>
                  </a:xfrm>
                  <a:custGeom>
                    <a:avLst/>
                    <a:gdLst>
                      <a:gd name="txL" fmla="*/ 0 w 2"/>
                      <a:gd name="txT" fmla="*/ 0 h 5"/>
                      <a:gd name="txR" fmla="*/ 2 w 2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5">
                        <a:moveTo>
                          <a:pt x="0" y="0"/>
                        </a:moveTo>
                        <a:lnTo>
                          <a:pt x="0" y="5"/>
                        </a:lnTo>
                        <a:lnTo>
                          <a:pt x="2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16" name="Freeform 1773"/>
                  <p:cNvSpPr/>
                  <p:nvPr/>
                </p:nvSpPr>
                <p:spPr>
                  <a:xfrm>
                    <a:off x="383" y="239"/>
                    <a:ext cx="2" cy="1"/>
                  </a:xfrm>
                  <a:custGeom>
                    <a:avLst/>
                    <a:gdLst>
                      <a:gd name="txL" fmla="*/ 0 w 4"/>
                      <a:gd name="txT" fmla="*/ 0 h 2"/>
                      <a:gd name="txR" fmla="*/ 4 w 4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4" h="2">
                        <a:moveTo>
                          <a:pt x="0" y="2"/>
                        </a:moveTo>
                        <a:lnTo>
                          <a:pt x="4" y="2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17" name="Freeform 1774"/>
                  <p:cNvSpPr>
                    <a:spLocks noEditPoints="1"/>
                  </p:cNvSpPr>
                  <p:nvPr/>
                </p:nvSpPr>
                <p:spPr>
                  <a:xfrm>
                    <a:off x="160" y="199"/>
                    <a:ext cx="225" cy="475"/>
                  </a:xfrm>
                  <a:custGeom>
                    <a:avLst/>
                    <a:gdLst>
                      <a:gd name="txL" fmla="*/ 0 w 675"/>
                      <a:gd name="txT" fmla="*/ 0 h 1425"/>
                      <a:gd name="txR" fmla="*/ 675 w 675"/>
                      <a:gd name="txB" fmla="*/ 1425 h 142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75" h="1425">
                        <a:moveTo>
                          <a:pt x="670" y="120"/>
                        </a:moveTo>
                        <a:lnTo>
                          <a:pt x="674" y="118"/>
                        </a:lnTo>
                        <a:lnTo>
                          <a:pt x="675" y="99"/>
                        </a:lnTo>
                        <a:lnTo>
                          <a:pt x="622" y="86"/>
                        </a:lnTo>
                        <a:lnTo>
                          <a:pt x="569" y="80"/>
                        </a:lnTo>
                        <a:lnTo>
                          <a:pt x="514" y="79"/>
                        </a:lnTo>
                        <a:lnTo>
                          <a:pt x="459" y="85"/>
                        </a:lnTo>
                        <a:lnTo>
                          <a:pt x="346" y="105"/>
                        </a:lnTo>
                        <a:lnTo>
                          <a:pt x="352" y="31"/>
                        </a:lnTo>
                        <a:lnTo>
                          <a:pt x="353" y="28"/>
                        </a:lnTo>
                        <a:lnTo>
                          <a:pt x="356" y="19"/>
                        </a:lnTo>
                        <a:lnTo>
                          <a:pt x="357" y="12"/>
                        </a:lnTo>
                        <a:lnTo>
                          <a:pt x="354" y="5"/>
                        </a:lnTo>
                        <a:lnTo>
                          <a:pt x="351" y="0"/>
                        </a:lnTo>
                        <a:lnTo>
                          <a:pt x="347" y="0"/>
                        </a:lnTo>
                        <a:lnTo>
                          <a:pt x="346" y="3"/>
                        </a:lnTo>
                        <a:lnTo>
                          <a:pt x="332" y="40"/>
                        </a:lnTo>
                        <a:lnTo>
                          <a:pt x="324" y="81"/>
                        </a:lnTo>
                        <a:lnTo>
                          <a:pt x="321" y="98"/>
                        </a:lnTo>
                        <a:lnTo>
                          <a:pt x="321" y="117"/>
                        </a:lnTo>
                        <a:lnTo>
                          <a:pt x="315" y="193"/>
                        </a:lnTo>
                        <a:lnTo>
                          <a:pt x="303" y="267"/>
                        </a:lnTo>
                        <a:lnTo>
                          <a:pt x="291" y="325"/>
                        </a:lnTo>
                        <a:lnTo>
                          <a:pt x="280" y="385"/>
                        </a:lnTo>
                        <a:lnTo>
                          <a:pt x="267" y="446"/>
                        </a:lnTo>
                        <a:lnTo>
                          <a:pt x="254" y="510"/>
                        </a:lnTo>
                        <a:lnTo>
                          <a:pt x="250" y="525"/>
                        </a:lnTo>
                        <a:lnTo>
                          <a:pt x="245" y="550"/>
                        </a:lnTo>
                        <a:lnTo>
                          <a:pt x="261" y="501"/>
                        </a:lnTo>
                        <a:lnTo>
                          <a:pt x="266" y="494"/>
                        </a:lnTo>
                        <a:lnTo>
                          <a:pt x="270" y="488"/>
                        </a:lnTo>
                        <a:lnTo>
                          <a:pt x="273" y="480"/>
                        </a:lnTo>
                        <a:lnTo>
                          <a:pt x="276" y="472"/>
                        </a:lnTo>
                        <a:lnTo>
                          <a:pt x="282" y="466"/>
                        </a:lnTo>
                        <a:lnTo>
                          <a:pt x="292" y="463"/>
                        </a:lnTo>
                        <a:lnTo>
                          <a:pt x="291" y="463"/>
                        </a:lnTo>
                        <a:lnTo>
                          <a:pt x="291" y="464"/>
                        </a:lnTo>
                        <a:lnTo>
                          <a:pt x="291" y="466"/>
                        </a:lnTo>
                        <a:lnTo>
                          <a:pt x="290" y="471"/>
                        </a:lnTo>
                        <a:lnTo>
                          <a:pt x="288" y="472"/>
                        </a:lnTo>
                        <a:lnTo>
                          <a:pt x="270" y="540"/>
                        </a:lnTo>
                        <a:lnTo>
                          <a:pt x="261" y="572"/>
                        </a:lnTo>
                        <a:lnTo>
                          <a:pt x="251" y="606"/>
                        </a:lnTo>
                        <a:lnTo>
                          <a:pt x="272" y="614"/>
                        </a:lnTo>
                        <a:lnTo>
                          <a:pt x="302" y="610"/>
                        </a:lnTo>
                        <a:lnTo>
                          <a:pt x="298" y="608"/>
                        </a:lnTo>
                        <a:lnTo>
                          <a:pt x="303" y="606"/>
                        </a:lnTo>
                        <a:lnTo>
                          <a:pt x="316" y="610"/>
                        </a:lnTo>
                        <a:lnTo>
                          <a:pt x="342" y="612"/>
                        </a:lnTo>
                        <a:lnTo>
                          <a:pt x="354" y="615"/>
                        </a:lnTo>
                        <a:lnTo>
                          <a:pt x="368" y="621"/>
                        </a:lnTo>
                        <a:lnTo>
                          <a:pt x="370" y="624"/>
                        </a:lnTo>
                        <a:lnTo>
                          <a:pt x="518" y="655"/>
                        </a:lnTo>
                        <a:lnTo>
                          <a:pt x="521" y="656"/>
                        </a:lnTo>
                        <a:lnTo>
                          <a:pt x="526" y="662"/>
                        </a:lnTo>
                        <a:lnTo>
                          <a:pt x="527" y="672"/>
                        </a:lnTo>
                        <a:lnTo>
                          <a:pt x="527" y="675"/>
                        </a:lnTo>
                        <a:lnTo>
                          <a:pt x="527" y="676"/>
                        </a:lnTo>
                        <a:lnTo>
                          <a:pt x="528" y="684"/>
                        </a:lnTo>
                        <a:lnTo>
                          <a:pt x="536" y="712"/>
                        </a:lnTo>
                        <a:lnTo>
                          <a:pt x="542" y="741"/>
                        </a:lnTo>
                        <a:lnTo>
                          <a:pt x="544" y="770"/>
                        </a:lnTo>
                        <a:lnTo>
                          <a:pt x="545" y="800"/>
                        </a:lnTo>
                        <a:lnTo>
                          <a:pt x="542" y="829"/>
                        </a:lnTo>
                        <a:lnTo>
                          <a:pt x="538" y="860"/>
                        </a:lnTo>
                        <a:lnTo>
                          <a:pt x="531" y="889"/>
                        </a:lnTo>
                        <a:lnTo>
                          <a:pt x="522" y="920"/>
                        </a:lnTo>
                        <a:lnTo>
                          <a:pt x="515" y="932"/>
                        </a:lnTo>
                        <a:lnTo>
                          <a:pt x="513" y="934"/>
                        </a:lnTo>
                        <a:lnTo>
                          <a:pt x="512" y="934"/>
                        </a:lnTo>
                        <a:lnTo>
                          <a:pt x="512" y="935"/>
                        </a:lnTo>
                        <a:lnTo>
                          <a:pt x="512" y="938"/>
                        </a:lnTo>
                        <a:lnTo>
                          <a:pt x="509" y="945"/>
                        </a:lnTo>
                        <a:lnTo>
                          <a:pt x="495" y="969"/>
                        </a:lnTo>
                        <a:lnTo>
                          <a:pt x="478" y="992"/>
                        </a:lnTo>
                        <a:lnTo>
                          <a:pt x="460" y="1013"/>
                        </a:lnTo>
                        <a:lnTo>
                          <a:pt x="430" y="1052"/>
                        </a:lnTo>
                        <a:lnTo>
                          <a:pt x="413" y="1067"/>
                        </a:lnTo>
                        <a:lnTo>
                          <a:pt x="396" y="1083"/>
                        </a:lnTo>
                        <a:lnTo>
                          <a:pt x="377" y="1096"/>
                        </a:lnTo>
                        <a:lnTo>
                          <a:pt x="358" y="1108"/>
                        </a:lnTo>
                        <a:lnTo>
                          <a:pt x="336" y="1118"/>
                        </a:lnTo>
                        <a:lnTo>
                          <a:pt x="315" y="1126"/>
                        </a:lnTo>
                        <a:lnTo>
                          <a:pt x="274" y="1138"/>
                        </a:lnTo>
                        <a:lnTo>
                          <a:pt x="233" y="1143"/>
                        </a:lnTo>
                        <a:lnTo>
                          <a:pt x="195" y="1143"/>
                        </a:lnTo>
                        <a:lnTo>
                          <a:pt x="176" y="1139"/>
                        </a:lnTo>
                        <a:lnTo>
                          <a:pt x="156" y="1135"/>
                        </a:lnTo>
                        <a:lnTo>
                          <a:pt x="138" y="1129"/>
                        </a:lnTo>
                        <a:lnTo>
                          <a:pt x="122" y="1121"/>
                        </a:lnTo>
                        <a:lnTo>
                          <a:pt x="104" y="1112"/>
                        </a:lnTo>
                        <a:lnTo>
                          <a:pt x="87" y="1101"/>
                        </a:lnTo>
                        <a:lnTo>
                          <a:pt x="54" y="1075"/>
                        </a:lnTo>
                        <a:lnTo>
                          <a:pt x="50" y="1069"/>
                        </a:lnTo>
                        <a:lnTo>
                          <a:pt x="47" y="1064"/>
                        </a:lnTo>
                        <a:lnTo>
                          <a:pt x="45" y="1058"/>
                        </a:lnTo>
                        <a:lnTo>
                          <a:pt x="46" y="1053"/>
                        </a:lnTo>
                        <a:lnTo>
                          <a:pt x="52" y="1055"/>
                        </a:lnTo>
                        <a:lnTo>
                          <a:pt x="48" y="1051"/>
                        </a:lnTo>
                        <a:lnTo>
                          <a:pt x="45" y="1047"/>
                        </a:lnTo>
                        <a:lnTo>
                          <a:pt x="45" y="1055"/>
                        </a:lnTo>
                        <a:lnTo>
                          <a:pt x="32" y="1071"/>
                        </a:lnTo>
                        <a:lnTo>
                          <a:pt x="45" y="1063"/>
                        </a:lnTo>
                        <a:lnTo>
                          <a:pt x="46" y="1063"/>
                        </a:lnTo>
                        <a:lnTo>
                          <a:pt x="47" y="1082"/>
                        </a:lnTo>
                        <a:lnTo>
                          <a:pt x="45" y="1103"/>
                        </a:lnTo>
                        <a:lnTo>
                          <a:pt x="38" y="1126"/>
                        </a:lnTo>
                        <a:lnTo>
                          <a:pt x="26" y="1153"/>
                        </a:lnTo>
                        <a:lnTo>
                          <a:pt x="18" y="1160"/>
                        </a:lnTo>
                        <a:lnTo>
                          <a:pt x="14" y="1166"/>
                        </a:lnTo>
                        <a:lnTo>
                          <a:pt x="6" y="1171"/>
                        </a:lnTo>
                        <a:lnTo>
                          <a:pt x="0" y="1175"/>
                        </a:lnTo>
                        <a:lnTo>
                          <a:pt x="6" y="1189"/>
                        </a:lnTo>
                        <a:lnTo>
                          <a:pt x="15" y="1203"/>
                        </a:lnTo>
                        <a:lnTo>
                          <a:pt x="23" y="1216"/>
                        </a:lnTo>
                        <a:lnTo>
                          <a:pt x="34" y="1229"/>
                        </a:lnTo>
                        <a:lnTo>
                          <a:pt x="44" y="1240"/>
                        </a:lnTo>
                        <a:lnTo>
                          <a:pt x="56" y="1252"/>
                        </a:lnTo>
                        <a:lnTo>
                          <a:pt x="81" y="1275"/>
                        </a:lnTo>
                        <a:lnTo>
                          <a:pt x="108" y="1293"/>
                        </a:lnTo>
                        <a:lnTo>
                          <a:pt x="123" y="1301"/>
                        </a:lnTo>
                        <a:lnTo>
                          <a:pt x="140" y="1310"/>
                        </a:lnTo>
                        <a:lnTo>
                          <a:pt x="155" y="1316"/>
                        </a:lnTo>
                        <a:lnTo>
                          <a:pt x="173" y="1323"/>
                        </a:lnTo>
                        <a:lnTo>
                          <a:pt x="191" y="1329"/>
                        </a:lnTo>
                        <a:lnTo>
                          <a:pt x="212" y="1336"/>
                        </a:lnTo>
                        <a:lnTo>
                          <a:pt x="614" y="1425"/>
                        </a:lnTo>
                        <a:lnTo>
                          <a:pt x="614" y="1424"/>
                        </a:lnTo>
                        <a:lnTo>
                          <a:pt x="612" y="1396"/>
                        </a:lnTo>
                        <a:lnTo>
                          <a:pt x="616" y="1372"/>
                        </a:lnTo>
                        <a:lnTo>
                          <a:pt x="124" y="1269"/>
                        </a:lnTo>
                        <a:lnTo>
                          <a:pt x="100" y="1257"/>
                        </a:lnTo>
                        <a:lnTo>
                          <a:pt x="80" y="1244"/>
                        </a:lnTo>
                        <a:lnTo>
                          <a:pt x="59" y="1229"/>
                        </a:lnTo>
                        <a:lnTo>
                          <a:pt x="44" y="1215"/>
                        </a:lnTo>
                        <a:lnTo>
                          <a:pt x="47" y="1187"/>
                        </a:lnTo>
                        <a:lnTo>
                          <a:pt x="57" y="1165"/>
                        </a:lnTo>
                        <a:lnTo>
                          <a:pt x="68" y="1153"/>
                        </a:lnTo>
                        <a:lnTo>
                          <a:pt x="74" y="1148"/>
                        </a:lnTo>
                        <a:lnTo>
                          <a:pt x="82" y="1145"/>
                        </a:lnTo>
                        <a:lnTo>
                          <a:pt x="273" y="1155"/>
                        </a:lnTo>
                        <a:lnTo>
                          <a:pt x="308" y="1142"/>
                        </a:lnTo>
                        <a:lnTo>
                          <a:pt x="346" y="1135"/>
                        </a:lnTo>
                        <a:lnTo>
                          <a:pt x="356" y="1130"/>
                        </a:lnTo>
                        <a:lnTo>
                          <a:pt x="360" y="1127"/>
                        </a:lnTo>
                        <a:lnTo>
                          <a:pt x="363" y="1126"/>
                        </a:lnTo>
                        <a:lnTo>
                          <a:pt x="366" y="1126"/>
                        </a:lnTo>
                        <a:lnTo>
                          <a:pt x="376" y="1121"/>
                        </a:lnTo>
                        <a:lnTo>
                          <a:pt x="381" y="1119"/>
                        </a:lnTo>
                        <a:lnTo>
                          <a:pt x="383" y="1118"/>
                        </a:lnTo>
                        <a:lnTo>
                          <a:pt x="387" y="1118"/>
                        </a:lnTo>
                        <a:lnTo>
                          <a:pt x="388" y="1115"/>
                        </a:lnTo>
                        <a:lnTo>
                          <a:pt x="390" y="1114"/>
                        </a:lnTo>
                        <a:lnTo>
                          <a:pt x="395" y="1112"/>
                        </a:lnTo>
                        <a:lnTo>
                          <a:pt x="405" y="1107"/>
                        </a:lnTo>
                        <a:lnTo>
                          <a:pt x="413" y="1100"/>
                        </a:lnTo>
                        <a:lnTo>
                          <a:pt x="423" y="1094"/>
                        </a:lnTo>
                        <a:lnTo>
                          <a:pt x="454" y="1058"/>
                        </a:lnTo>
                        <a:lnTo>
                          <a:pt x="467" y="1039"/>
                        </a:lnTo>
                        <a:lnTo>
                          <a:pt x="482" y="1021"/>
                        </a:lnTo>
                        <a:lnTo>
                          <a:pt x="494" y="1000"/>
                        </a:lnTo>
                        <a:lnTo>
                          <a:pt x="506" y="981"/>
                        </a:lnTo>
                        <a:lnTo>
                          <a:pt x="515" y="961"/>
                        </a:lnTo>
                        <a:lnTo>
                          <a:pt x="526" y="941"/>
                        </a:lnTo>
                        <a:lnTo>
                          <a:pt x="533" y="920"/>
                        </a:lnTo>
                        <a:lnTo>
                          <a:pt x="533" y="916"/>
                        </a:lnTo>
                        <a:lnTo>
                          <a:pt x="534" y="914"/>
                        </a:lnTo>
                        <a:lnTo>
                          <a:pt x="537" y="909"/>
                        </a:lnTo>
                        <a:lnTo>
                          <a:pt x="542" y="899"/>
                        </a:lnTo>
                        <a:lnTo>
                          <a:pt x="555" y="856"/>
                        </a:lnTo>
                        <a:lnTo>
                          <a:pt x="556" y="844"/>
                        </a:lnTo>
                        <a:lnTo>
                          <a:pt x="558" y="834"/>
                        </a:lnTo>
                        <a:lnTo>
                          <a:pt x="563" y="812"/>
                        </a:lnTo>
                        <a:lnTo>
                          <a:pt x="569" y="766"/>
                        </a:lnTo>
                        <a:lnTo>
                          <a:pt x="564" y="734"/>
                        </a:lnTo>
                        <a:lnTo>
                          <a:pt x="566" y="704"/>
                        </a:lnTo>
                        <a:lnTo>
                          <a:pt x="564" y="666"/>
                        </a:lnTo>
                        <a:lnTo>
                          <a:pt x="538" y="634"/>
                        </a:lnTo>
                        <a:lnTo>
                          <a:pt x="537" y="633"/>
                        </a:lnTo>
                        <a:lnTo>
                          <a:pt x="482" y="618"/>
                        </a:lnTo>
                        <a:lnTo>
                          <a:pt x="428" y="607"/>
                        </a:lnTo>
                        <a:lnTo>
                          <a:pt x="371" y="596"/>
                        </a:lnTo>
                        <a:lnTo>
                          <a:pt x="316" y="590"/>
                        </a:lnTo>
                        <a:lnTo>
                          <a:pt x="310" y="567"/>
                        </a:lnTo>
                        <a:lnTo>
                          <a:pt x="309" y="462"/>
                        </a:lnTo>
                        <a:lnTo>
                          <a:pt x="310" y="409"/>
                        </a:lnTo>
                        <a:lnTo>
                          <a:pt x="314" y="357"/>
                        </a:lnTo>
                        <a:lnTo>
                          <a:pt x="338" y="193"/>
                        </a:lnTo>
                        <a:lnTo>
                          <a:pt x="356" y="195"/>
                        </a:lnTo>
                        <a:lnTo>
                          <a:pt x="412" y="192"/>
                        </a:lnTo>
                        <a:lnTo>
                          <a:pt x="664" y="211"/>
                        </a:lnTo>
                        <a:lnTo>
                          <a:pt x="670" y="177"/>
                        </a:lnTo>
                        <a:lnTo>
                          <a:pt x="590" y="176"/>
                        </a:lnTo>
                        <a:lnTo>
                          <a:pt x="515" y="176"/>
                        </a:lnTo>
                        <a:lnTo>
                          <a:pt x="446" y="176"/>
                        </a:lnTo>
                        <a:lnTo>
                          <a:pt x="381" y="177"/>
                        </a:lnTo>
                        <a:lnTo>
                          <a:pt x="357" y="175"/>
                        </a:lnTo>
                        <a:lnTo>
                          <a:pt x="340" y="172"/>
                        </a:lnTo>
                        <a:lnTo>
                          <a:pt x="340" y="170"/>
                        </a:lnTo>
                        <a:lnTo>
                          <a:pt x="326" y="163"/>
                        </a:lnTo>
                        <a:lnTo>
                          <a:pt x="323" y="159"/>
                        </a:lnTo>
                        <a:lnTo>
                          <a:pt x="341" y="156"/>
                        </a:lnTo>
                        <a:lnTo>
                          <a:pt x="342" y="140"/>
                        </a:lnTo>
                        <a:lnTo>
                          <a:pt x="341" y="140"/>
                        </a:lnTo>
                        <a:lnTo>
                          <a:pt x="338" y="138"/>
                        </a:lnTo>
                        <a:lnTo>
                          <a:pt x="344" y="132"/>
                        </a:lnTo>
                        <a:lnTo>
                          <a:pt x="346" y="114"/>
                        </a:lnTo>
                        <a:lnTo>
                          <a:pt x="358" y="122"/>
                        </a:lnTo>
                        <a:lnTo>
                          <a:pt x="369" y="116"/>
                        </a:lnTo>
                        <a:lnTo>
                          <a:pt x="384" y="115"/>
                        </a:lnTo>
                        <a:lnTo>
                          <a:pt x="400" y="115"/>
                        </a:lnTo>
                        <a:lnTo>
                          <a:pt x="420" y="118"/>
                        </a:lnTo>
                        <a:lnTo>
                          <a:pt x="450" y="123"/>
                        </a:lnTo>
                        <a:lnTo>
                          <a:pt x="453" y="123"/>
                        </a:lnTo>
                        <a:lnTo>
                          <a:pt x="466" y="124"/>
                        </a:lnTo>
                        <a:lnTo>
                          <a:pt x="670" y="120"/>
                        </a:lnTo>
                        <a:close/>
                        <a:moveTo>
                          <a:pt x="279" y="571"/>
                        </a:moveTo>
                        <a:lnTo>
                          <a:pt x="280" y="555"/>
                        </a:lnTo>
                        <a:lnTo>
                          <a:pt x="281" y="542"/>
                        </a:lnTo>
                        <a:lnTo>
                          <a:pt x="281" y="519"/>
                        </a:lnTo>
                        <a:lnTo>
                          <a:pt x="281" y="511"/>
                        </a:lnTo>
                        <a:lnTo>
                          <a:pt x="284" y="505"/>
                        </a:lnTo>
                        <a:lnTo>
                          <a:pt x="282" y="559"/>
                        </a:lnTo>
                        <a:lnTo>
                          <a:pt x="281" y="564"/>
                        </a:lnTo>
                        <a:lnTo>
                          <a:pt x="284" y="571"/>
                        </a:lnTo>
                        <a:lnTo>
                          <a:pt x="281" y="571"/>
                        </a:lnTo>
                        <a:lnTo>
                          <a:pt x="279" y="571"/>
                        </a:lnTo>
                        <a:close/>
                        <a:moveTo>
                          <a:pt x="72" y="1099"/>
                        </a:moveTo>
                        <a:lnTo>
                          <a:pt x="74" y="1100"/>
                        </a:lnTo>
                        <a:lnTo>
                          <a:pt x="70" y="1100"/>
                        </a:lnTo>
                        <a:lnTo>
                          <a:pt x="72" y="1099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18" name="Freeform 1775"/>
                  <p:cNvSpPr/>
                  <p:nvPr/>
                </p:nvSpPr>
                <p:spPr>
                  <a:xfrm>
                    <a:off x="253" y="368"/>
                    <a:ext cx="2" cy="22"/>
                  </a:xfrm>
                  <a:custGeom>
                    <a:avLst/>
                    <a:gdLst>
                      <a:gd name="txL" fmla="*/ 0 w 5"/>
                      <a:gd name="txT" fmla="*/ 0 h 66"/>
                      <a:gd name="txR" fmla="*/ 5 w 5"/>
                      <a:gd name="txB" fmla="*/ 66 h 6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66">
                        <a:moveTo>
                          <a:pt x="2" y="14"/>
                        </a:moveTo>
                        <a:lnTo>
                          <a:pt x="2" y="37"/>
                        </a:lnTo>
                        <a:lnTo>
                          <a:pt x="1" y="50"/>
                        </a:lnTo>
                        <a:lnTo>
                          <a:pt x="0" y="66"/>
                        </a:lnTo>
                        <a:lnTo>
                          <a:pt x="2" y="66"/>
                        </a:lnTo>
                        <a:lnTo>
                          <a:pt x="5" y="66"/>
                        </a:lnTo>
                        <a:lnTo>
                          <a:pt x="2" y="59"/>
                        </a:lnTo>
                        <a:lnTo>
                          <a:pt x="3" y="54"/>
                        </a:lnTo>
                        <a:lnTo>
                          <a:pt x="5" y="0"/>
                        </a:lnTo>
                        <a:lnTo>
                          <a:pt x="2" y="6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19" name="Freeform 1776"/>
                  <p:cNvSpPr/>
                  <p:nvPr/>
                </p:nvSpPr>
                <p:spPr>
                  <a:xfrm>
                    <a:off x="183" y="566"/>
                    <a:ext cx="2" cy="1"/>
                  </a:xfrm>
                  <a:custGeom>
                    <a:avLst/>
                    <a:gdLst>
                      <a:gd name="txL" fmla="*/ 0 w 4"/>
                      <a:gd name="txT" fmla="*/ 0 h 1"/>
                      <a:gd name="txR" fmla="*/ 4 w 4"/>
                      <a:gd name="txB" fmla="*/ 1 h 1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4" h="1">
                        <a:moveTo>
                          <a:pt x="4" y="1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4" y="1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20" name="Freeform 1777"/>
                  <p:cNvSpPr/>
                  <p:nvPr/>
                </p:nvSpPr>
                <p:spPr>
                  <a:xfrm>
                    <a:off x="336" y="72"/>
                    <a:ext cx="8" cy="16"/>
                  </a:xfrm>
                  <a:custGeom>
                    <a:avLst/>
                    <a:gdLst>
                      <a:gd name="txL" fmla="*/ 0 w 24"/>
                      <a:gd name="txT" fmla="*/ 0 h 46"/>
                      <a:gd name="txR" fmla="*/ 24 w 24"/>
                      <a:gd name="txB" fmla="*/ 46 h 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" h="46">
                        <a:moveTo>
                          <a:pt x="8" y="17"/>
                        </a:moveTo>
                        <a:lnTo>
                          <a:pt x="11" y="14"/>
                        </a:lnTo>
                        <a:lnTo>
                          <a:pt x="24" y="0"/>
                        </a:lnTo>
                        <a:lnTo>
                          <a:pt x="0" y="17"/>
                        </a:lnTo>
                        <a:lnTo>
                          <a:pt x="0" y="26"/>
                        </a:lnTo>
                        <a:lnTo>
                          <a:pt x="2" y="46"/>
                        </a:lnTo>
                        <a:lnTo>
                          <a:pt x="3" y="32"/>
                        </a:lnTo>
                        <a:lnTo>
                          <a:pt x="8" y="17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21" name="Freeform 1778"/>
                  <p:cNvSpPr/>
                  <p:nvPr/>
                </p:nvSpPr>
                <p:spPr>
                  <a:xfrm>
                    <a:off x="275" y="237"/>
                    <a:ext cx="4" cy="6"/>
                  </a:xfrm>
                  <a:custGeom>
                    <a:avLst/>
                    <a:gdLst>
                      <a:gd name="txL" fmla="*/ 0 w 14"/>
                      <a:gd name="txT" fmla="*/ 0 h 18"/>
                      <a:gd name="txR" fmla="*/ 14 w 14"/>
                      <a:gd name="txB" fmla="*/ 18 h 1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18">
                        <a:moveTo>
                          <a:pt x="0" y="18"/>
                        </a:moveTo>
                        <a:lnTo>
                          <a:pt x="6" y="12"/>
                        </a:lnTo>
                        <a:lnTo>
                          <a:pt x="14" y="8"/>
                        </a:lnTo>
                        <a:lnTo>
                          <a:pt x="2" y="0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22" name="Freeform 1779"/>
                  <p:cNvSpPr/>
                  <p:nvPr/>
                </p:nvSpPr>
                <p:spPr>
                  <a:xfrm>
                    <a:off x="274" y="246"/>
                    <a:ext cx="26" cy="5"/>
                  </a:xfrm>
                  <a:custGeom>
                    <a:avLst/>
                    <a:gdLst>
                      <a:gd name="txL" fmla="*/ 0 w 79"/>
                      <a:gd name="txT" fmla="*/ 0 h 16"/>
                      <a:gd name="txR" fmla="*/ 79 w 79"/>
                      <a:gd name="txB" fmla="*/ 16 h 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9" h="16">
                        <a:moveTo>
                          <a:pt x="60" y="4"/>
                        </a:moveTo>
                        <a:lnTo>
                          <a:pt x="63" y="4"/>
                        </a:lnTo>
                        <a:lnTo>
                          <a:pt x="79" y="1"/>
                        </a:lnTo>
                        <a:lnTo>
                          <a:pt x="1" y="0"/>
                        </a:lnTo>
                        <a:lnTo>
                          <a:pt x="0" y="16"/>
                        </a:lnTo>
                        <a:lnTo>
                          <a:pt x="60" y="4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23" name="Freeform 1780"/>
                  <p:cNvSpPr/>
                  <p:nvPr/>
                </p:nvSpPr>
                <p:spPr>
                  <a:xfrm>
                    <a:off x="273" y="256"/>
                    <a:ext cx="6" cy="2"/>
                  </a:xfrm>
                  <a:custGeom>
                    <a:avLst/>
                    <a:gdLst>
                      <a:gd name="txL" fmla="*/ 0 w 17"/>
                      <a:gd name="txT" fmla="*/ 0 h 5"/>
                      <a:gd name="txR" fmla="*/ 17 w 17"/>
                      <a:gd name="txB" fmla="*/ 5 h 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" h="5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17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24" name="Freeform 1781"/>
                  <p:cNvSpPr>
                    <a:spLocks noEditPoints="1"/>
                  </p:cNvSpPr>
                  <p:nvPr/>
                </p:nvSpPr>
                <p:spPr>
                  <a:xfrm>
                    <a:off x="175" y="263"/>
                    <a:ext cx="206" cy="394"/>
                  </a:xfrm>
                  <a:custGeom>
                    <a:avLst/>
                    <a:gdLst>
                      <a:gd name="txL" fmla="*/ 0 w 620"/>
                      <a:gd name="txT" fmla="*/ 0 h 1180"/>
                      <a:gd name="txR" fmla="*/ 620 w 620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20" h="1180">
                        <a:moveTo>
                          <a:pt x="312" y="3"/>
                        </a:moveTo>
                        <a:lnTo>
                          <a:pt x="294" y="1"/>
                        </a:lnTo>
                        <a:lnTo>
                          <a:pt x="270" y="165"/>
                        </a:lnTo>
                        <a:lnTo>
                          <a:pt x="266" y="217"/>
                        </a:lnTo>
                        <a:lnTo>
                          <a:pt x="265" y="270"/>
                        </a:lnTo>
                        <a:lnTo>
                          <a:pt x="266" y="375"/>
                        </a:lnTo>
                        <a:lnTo>
                          <a:pt x="272" y="398"/>
                        </a:lnTo>
                        <a:lnTo>
                          <a:pt x="327" y="404"/>
                        </a:lnTo>
                        <a:lnTo>
                          <a:pt x="384" y="415"/>
                        </a:lnTo>
                        <a:lnTo>
                          <a:pt x="438" y="426"/>
                        </a:lnTo>
                        <a:lnTo>
                          <a:pt x="493" y="441"/>
                        </a:lnTo>
                        <a:lnTo>
                          <a:pt x="494" y="442"/>
                        </a:lnTo>
                        <a:lnTo>
                          <a:pt x="520" y="474"/>
                        </a:lnTo>
                        <a:lnTo>
                          <a:pt x="522" y="512"/>
                        </a:lnTo>
                        <a:lnTo>
                          <a:pt x="520" y="542"/>
                        </a:lnTo>
                        <a:lnTo>
                          <a:pt x="525" y="574"/>
                        </a:lnTo>
                        <a:lnTo>
                          <a:pt x="519" y="620"/>
                        </a:lnTo>
                        <a:lnTo>
                          <a:pt x="514" y="642"/>
                        </a:lnTo>
                        <a:lnTo>
                          <a:pt x="512" y="652"/>
                        </a:lnTo>
                        <a:lnTo>
                          <a:pt x="511" y="664"/>
                        </a:lnTo>
                        <a:lnTo>
                          <a:pt x="498" y="707"/>
                        </a:lnTo>
                        <a:lnTo>
                          <a:pt x="493" y="717"/>
                        </a:lnTo>
                        <a:lnTo>
                          <a:pt x="490" y="722"/>
                        </a:lnTo>
                        <a:lnTo>
                          <a:pt x="489" y="724"/>
                        </a:lnTo>
                        <a:lnTo>
                          <a:pt x="489" y="728"/>
                        </a:lnTo>
                        <a:lnTo>
                          <a:pt x="482" y="749"/>
                        </a:lnTo>
                        <a:lnTo>
                          <a:pt x="471" y="769"/>
                        </a:lnTo>
                        <a:lnTo>
                          <a:pt x="462" y="789"/>
                        </a:lnTo>
                        <a:lnTo>
                          <a:pt x="450" y="808"/>
                        </a:lnTo>
                        <a:lnTo>
                          <a:pt x="438" y="829"/>
                        </a:lnTo>
                        <a:lnTo>
                          <a:pt x="423" y="847"/>
                        </a:lnTo>
                        <a:lnTo>
                          <a:pt x="410" y="866"/>
                        </a:lnTo>
                        <a:lnTo>
                          <a:pt x="379" y="902"/>
                        </a:lnTo>
                        <a:lnTo>
                          <a:pt x="369" y="908"/>
                        </a:lnTo>
                        <a:lnTo>
                          <a:pt x="361" y="915"/>
                        </a:lnTo>
                        <a:lnTo>
                          <a:pt x="351" y="920"/>
                        </a:lnTo>
                        <a:lnTo>
                          <a:pt x="346" y="922"/>
                        </a:lnTo>
                        <a:lnTo>
                          <a:pt x="344" y="923"/>
                        </a:lnTo>
                        <a:lnTo>
                          <a:pt x="343" y="926"/>
                        </a:lnTo>
                        <a:lnTo>
                          <a:pt x="339" y="926"/>
                        </a:lnTo>
                        <a:lnTo>
                          <a:pt x="337" y="927"/>
                        </a:lnTo>
                        <a:lnTo>
                          <a:pt x="332" y="929"/>
                        </a:lnTo>
                        <a:lnTo>
                          <a:pt x="322" y="934"/>
                        </a:lnTo>
                        <a:lnTo>
                          <a:pt x="319" y="934"/>
                        </a:lnTo>
                        <a:lnTo>
                          <a:pt x="316" y="935"/>
                        </a:lnTo>
                        <a:lnTo>
                          <a:pt x="312" y="938"/>
                        </a:lnTo>
                        <a:lnTo>
                          <a:pt x="302" y="943"/>
                        </a:lnTo>
                        <a:lnTo>
                          <a:pt x="264" y="950"/>
                        </a:lnTo>
                        <a:lnTo>
                          <a:pt x="229" y="963"/>
                        </a:lnTo>
                        <a:lnTo>
                          <a:pt x="38" y="953"/>
                        </a:lnTo>
                        <a:lnTo>
                          <a:pt x="30" y="956"/>
                        </a:lnTo>
                        <a:lnTo>
                          <a:pt x="24" y="961"/>
                        </a:lnTo>
                        <a:lnTo>
                          <a:pt x="13" y="973"/>
                        </a:lnTo>
                        <a:lnTo>
                          <a:pt x="3" y="995"/>
                        </a:lnTo>
                        <a:lnTo>
                          <a:pt x="0" y="1023"/>
                        </a:lnTo>
                        <a:lnTo>
                          <a:pt x="15" y="1037"/>
                        </a:lnTo>
                        <a:lnTo>
                          <a:pt x="36" y="1052"/>
                        </a:lnTo>
                        <a:lnTo>
                          <a:pt x="56" y="1065"/>
                        </a:lnTo>
                        <a:lnTo>
                          <a:pt x="80" y="1077"/>
                        </a:lnTo>
                        <a:lnTo>
                          <a:pt x="572" y="1180"/>
                        </a:lnTo>
                        <a:lnTo>
                          <a:pt x="577" y="1160"/>
                        </a:lnTo>
                        <a:lnTo>
                          <a:pt x="579" y="1160"/>
                        </a:lnTo>
                        <a:lnTo>
                          <a:pt x="579" y="1149"/>
                        </a:lnTo>
                        <a:lnTo>
                          <a:pt x="580" y="1065"/>
                        </a:lnTo>
                        <a:lnTo>
                          <a:pt x="588" y="983"/>
                        </a:lnTo>
                        <a:lnTo>
                          <a:pt x="592" y="886"/>
                        </a:lnTo>
                        <a:lnTo>
                          <a:pt x="592" y="812"/>
                        </a:lnTo>
                        <a:lnTo>
                          <a:pt x="596" y="741"/>
                        </a:lnTo>
                        <a:lnTo>
                          <a:pt x="596" y="614"/>
                        </a:lnTo>
                        <a:lnTo>
                          <a:pt x="603" y="489"/>
                        </a:lnTo>
                        <a:lnTo>
                          <a:pt x="603" y="462"/>
                        </a:lnTo>
                        <a:lnTo>
                          <a:pt x="606" y="435"/>
                        </a:lnTo>
                        <a:lnTo>
                          <a:pt x="603" y="452"/>
                        </a:lnTo>
                        <a:lnTo>
                          <a:pt x="603" y="333"/>
                        </a:lnTo>
                        <a:lnTo>
                          <a:pt x="603" y="308"/>
                        </a:lnTo>
                        <a:lnTo>
                          <a:pt x="603" y="286"/>
                        </a:lnTo>
                        <a:lnTo>
                          <a:pt x="603" y="266"/>
                        </a:lnTo>
                        <a:lnTo>
                          <a:pt x="604" y="250"/>
                        </a:lnTo>
                        <a:lnTo>
                          <a:pt x="604" y="235"/>
                        </a:lnTo>
                        <a:lnTo>
                          <a:pt x="606" y="224"/>
                        </a:lnTo>
                        <a:lnTo>
                          <a:pt x="606" y="214"/>
                        </a:lnTo>
                        <a:lnTo>
                          <a:pt x="608" y="208"/>
                        </a:lnTo>
                        <a:lnTo>
                          <a:pt x="620" y="19"/>
                        </a:lnTo>
                        <a:lnTo>
                          <a:pt x="368" y="0"/>
                        </a:lnTo>
                        <a:lnTo>
                          <a:pt x="312" y="3"/>
                        </a:lnTo>
                        <a:close/>
                        <a:moveTo>
                          <a:pt x="420" y="74"/>
                        </a:moveTo>
                        <a:lnTo>
                          <a:pt x="423" y="69"/>
                        </a:lnTo>
                        <a:lnTo>
                          <a:pt x="429" y="67"/>
                        </a:lnTo>
                        <a:lnTo>
                          <a:pt x="445" y="67"/>
                        </a:lnTo>
                        <a:lnTo>
                          <a:pt x="454" y="66"/>
                        </a:lnTo>
                        <a:lnTo>
                          <a:pt x="464" y="64"/>
                        </a:lnTo>
                        <a:lnTo>
                          <a:pt x="475" y="66"/>
                        </a:lnTo>
                        <a:lnTo>
                          <a:pt x="483" y="69"/>
                        </a:lnTo>
                        <a:lnTo>
                          <a:pt x="493" y="75"/>
                        </a:lnTo>
                        <a:lnTo>
                          <a:pt x="493" y="76"/>
                        </a:lnTo>
                        <a:lnTo>
                          <a:pt x="493" y="79"/>
                        </a:lnTo>
                        <a:lnTo>
                          <a:pt x="486" y="84"/>
                        </a:lnTo>
                        <a:lnTo>
                          <a:pt x="465" y="85"/>
                        </a:lnTo>
                        <a:lnTo>
                          <a:pt x="448" y="84"/>
                        </a:lnTo>
                        <a:lnTo>
                          <a:pt x="433" y="80"/>
                        </a:lnTo>
                        <a:lnTo>
                          <a:pt x="420" y="74"/>
                        </a:lnTo>
                        <a:close/>
                        <a:moveTo>
                          <a:pt x="333" y="208"/>
                        </a:moveTo>
                        <a:lnTo>
                          <a:pt x="337" y="200"/>
                        </a:lnTo>
                        <a:lnTo>
                          <a:pt x="339" y="196"/>
                        </a:lnTo>
                        <a:lnTo>
                          <a:pt x="344" y="195"/>
                        </a:lnTo>
                        <a:lnTo>
                          <a:pt x="350" y="194"/>
                        </a:lnTo>
                        <a:lnTo>
                          <a:pt x="370" y="202"/>
                        </a:lnTo>
                        <a:lnTo>
                          <a:pt x="388" y="216"/>
                        </a:lnTo>
                        <a:lnTo>
                          <a:pt x="396" y="223"/>
                        </a:lnTo>
                        <a:lnTo>
                          <a:pt x="403" y="232"/>
                        </a:lnTo>
                        <a:lnTo>
                          <a:pt x="408" y="242"/>
                        </a:lnTo>
                        <a:lnTo>
                          <a:pt x="414" y="254"/>
                        </a:lnTo>
                        <a:lnTo>
                          <a:pt x="414" y="258"/>
                        </a:lnTo>
                        <a:lnTo>
                          <a:pt x="411" y="260"/>
                        </a:lnTo>
                        <a:lnTo>
                          <a:pt x="410" y="260"/>
                        </a:lnTo>
                        <a:lnTo>
                          <a:pt x="410" y="261"/>
                        </a:lnTo>
                        <a:lnTo>
                          <a:pt x="410" y="264"/>
                        </a:lnTo>
                        <a:lnTo>
                          <a:pt x="405" y="268"/>
                        </a:lnTo>
                        <a:lnTo>
                          <a:pt x="397" y="271"/>
                        </a:lnTo>
                        <a:lnTo>
                          <a:pt x="376" y="258"/>
                        </a:lnTo>
                        <a:lnTo>
                          <a:pt x="361" y="244"/>
                        </a:lnTo>
                        <a:lnTo>
                          <a:pt x="345" y="229"/>
                        </a:lnTo>
                        <a:lnTo>
                          <a:pt x="334" y="211"/>
                        </a:lnTo>
                        <a:lnTo>
                          <a:pt x="333" y="208"/>
                        </a:lnTo>
                        <a:close/>
                        <a:moveTo>
                          <a:pt x="349" y="949"/>
                        </a:moveTo>
                        <a:lnTo>
                          <a:pt x="358" y="945"/>
                        </a:lnTo>
                        <a:lnTo>
                          <a:pt x="367" y="949"/>
                        </a:lnTo>
                        <a:lnTo>
                          <a:pt x="368" y="951"/>
                        </a:lnTo>
                        <a:lnTo>
                          <a:pt x="366" y="958"/>
                        </a:lnTo>
                        <a:lnTo>
                          <a:pt x="364" y="958"/>
                        </a:lnTo>
                        <a:lnTo>
                          <a:pt x="364" y="959"/>
                        </a:lnTo>
                        <a:lnTo>
                          <a:pt x="364" y="962"/>
                        </a:lnTo>
                        <a:lnTo>
                          <a:pt x="364" y="967"/>
                        </a:lnTo>
                        <a:lnTo>
                          <a:pt x="361" y="974"/>
                        </a:lnTo>
                        <a:lnTo>
                          <a:pt x="358" y="982"/>
                        </a:lnTo>
                        <a:lnTo>
                          <a:pt x="355" y="985"/>
                        </a:lnTo>
                        <a:lnTo>
                          <a:pt x="352" y="988"/>
                        </a:lnTo>
                        <a:lnTo>
                          <a:pt x="348" y="995"/>
                        </a:lnTo>
                        <a:lnTo>
                          <a:pt x="333" y="1007"/>
                        </a:lnTo>
                        <a:lnTo>
                          <a:pt x="331" y="1009"/>
                        </a:lnTo>
                        <a:lnTo>
                          <a:pt x="325" y="1009"/>
                        </a:lnTo>
                        <a:lnTo>
                          <a:pt x="320" y="1007"/>
                        </a:lnTo>
                        <a:lnTo>
                          <a:pt x="316" y="1005"/>
                        </a:lnTo>
                        <a:lnTo>
                          <a:pt x="314" y="1001"/>
                        </a:lnTo>
                        <a:lnTo>
                          <a:pt x="327" y="974"/>
                        </a:lnTo>
                        <a:lnTo>
                          <a:pt x="348" y="951"/>
                        </a:lnTo>
                        <a:lnTo>
                          <a:pt x="349" y="949"/>
                        </a:lnTo>
                        <a:close/>
                        <a:moveTo>
                          <a:pt x="499" y="937"/>
                        </a:moveTo>
                        <a:lnTo>
                          <a:pt x="493" y="946"/>
                        </a:lnTo>
                        <a:lnTo>
                          <a:pt x="488" y="957"/>
                        </a:lnTo>
                        <a:lnTo>
                          <a:pt x="476" y="976"/>
                        </a:lnTo>
                        <a:lnTo>
                          <a:pt x="469" y="985"/>
                        </a:lnTo>
                        <a:lnTo>
                          <a:pt x="463" y="994"/>
                        </a:lnTo>
                        <a:lnTo>
                          <a:pt x="450" y="1011"/>
                        </a:lnTo>
                        <a:lnTo>
                          <a:pt x="442" y="1009"/>
                        </a:lnTo>
                        <a:lnTo>
                          <a:pt x="439" y="1006"/>
                        </a:lnTo>
                        <a:lnTo>
                          <a:pt x="435" y="1003"/>
                        </a:lnTo>
                        <a:lnTo>
                          <a:pt x="435" y="998"/>
                        </a:lnTo>
                        <a:lnTo>
                          <a:pt x="448" y="965"/>
                        </a:lnTo>
                        <a:lnTo>
                          <a:pt x="466" y="934"/>
                        </a:lnTo>
                        <a:lnTo>
                          <a:pt x="469" y="931"/>
                        </a:lnTo>
                        <a:lnTo>
                          <a:pt x="488" y="907"/>
                        </a:lnTo>
                        <a:lnTo>
                          <a:pt x="494" y="910"/>
                        </a:lnTo>
                        <a:lnTo>
                          <a:pt x="498" y="916"/>
                        </a:lnTo>
                        <a:lnTo>
                          <a:pt x="499" y="923"/>
                        </a:lnTo>
                        <a:lnTo>
                          <a:pt x="499" y="933"/>
                        </a:lnTo>
                        <a:lnTo>
                          <a:pt x="499" y="937"/>
                        </a:lnTo>
                        <a:close/>
                        <a:moveTo>
                          <a:pt x="200" y="1039"/>
                        </a:moveTo>
                        <a:lnTo>
                          <a:pt x="201" y="1041"/>
                        </a:lnTo>
                        <a:lnTo>
                          <a:pt x="194" y="1042"/>
                        </a:lnTo>
                        <a:lnTo>
                          <a:pt x="190" y="1042"/>
                        </a:lnTo>
                        <a:lnTo>
                          <a:pt x="188" y="1043"/>
                        </a:lnTo>
                        <a:lnTo>
                          <a:pt x="181" y="1043"/>
                        </a:lnTo>
                        <a:lnTo>
                          <a:pt x="177" y="1043"/>
                        </a:lnTo>
                        <a:lnTo>
                          <a:pt x="175" y="1045"/>
                        </a:lnTo>
                        <a:lnTo>
                          <a:pt x="160" y="1042"/>
                        </a:lnTo>
                        <a:lnTo>
                          <a:pt x="146" y="1037"/>
                        </a:lnTo>
                        <a:lnTo>
                          <a:pt x="139" y="1035"/>
                        </a:lnTo>
                        <a:lnTo>
                          <a:pt x="133" y="1029"/>
                        </a:lnTo>
                        <a:lnTo>
                          <a:pt x="129" y="1024"/>
                        </a:lnTo>
                        <a:lnTo>
                          <a:pt x="127" y="1018"/>
                        </a:lnTo>
                        <a:lnTo>
                          <a:pt x="128" y="1013"/>
                        </a:lnTo>
                        <a:lnTo>
                          <a:pt x="128" y="1009"/>
                        </a:lnTo>
                        <a:lnTo>
                          <a:pt x="130" y="1006"/>
                        </a:lnTo>
                        <a:lnTo>
                          <a:pt x="133" y="1004"/>
                        </a:lnTo>
                        <a:lnTo>
                          <a:pt x="138" y="1004"/>
                        </a:lnTo>
                        <a:lnTo>
                          <a:pt x="153" y="1010"/>
                        </a:lnTo>
                        <a:lnTo>
                          <a:pt x="170" y="1018"/>
                        </a:lnTo>
                        <a:lnTo>
                          <a:pt x="200" y="1039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25" name="Freeform 1782"/>
                  <p:cNvSpPr/>
                  <p:nvPr/>
                </p:nvSpPr>
                <p:spPr>
                  <a:xfrm>
                    <a:off x="315" y="285"/>
                    <a:ext cx="24" cy="7"/>
                  </a:xfrm>
                  <a:custGeom>
                    <a:avLst/>
                    <a:gdLst>
                      <a:gd name="txL" fmla="*/ 0 w 73"/>
                      <a:gd name="txT" fmla="*/ 0 h 21"/>
                      <a:gd name="txR" fmla="*/ 73 w 73"/>
                      <a:gd name="txB" fmla="*/ 21 h 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3" h="21">
                        <a:moveTo>
                          <a:pt x="25" y="3"/>
                        </a:moveTo>
                        <a:lnTo>
                          <a:pt x="9" y="3"/>
                        </a:lnTo>
                        <a:lnTo>
                          <a:pt x="3" y="5"/>
                        </a:lnTo>
                        <a:lnTo>
                          <a:pt x="0" y="10"/>
                        </a:lnTo>
                        <a:lnTo>
                          <a:pt x="13" y="16"/>
                        </a:lnTo>
                        <a:lnTo>
                          <a:pt x="28" y="20"/>
                        </a:lnTo>
                        <a:lnTo>
                          <a:pt x="45" y="21"/>
                        </a:lnTo>
                        <a:lnTo>
                          <a:pt x="66" y="20"/>
                        </a:lnTo>
                        <a:lnTo>
                          <a:pt x="73" y="15"/>
                        </a:lnTo>
                        <a:lnTo>
                          <a:pt x="73" y="12"/>
                        </a:lnTo>
                        <a:lnTo>
                          <a:pt x="73" y="11"/>
                        </a:lnTo>
                        <a:lnTo>
                          <a:pt x="63" y="5"/>
                        </a:lnTo>
                        <a:lnTo>
                          <a:pt x="55" y="2"/>
                        </a:lnTo>
                        <a:lnTo>
                          <a:pt x="44" y="0"/>
                        </a:lnTo>
                        <a:lnTo>
                          <a:pt x="34" y="2"/>
                        </a:lnTo>
                        <a:lnTo>
                          <a:pt x="25" y="3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26" name="Freeform 1783"/>
                  <p:cNvSpPr/>
                  <p:nvPr/>
                </p:nvSpPr>
                <p:spPr>
                  <a:xfrm>
                    <a:off x="286" y="328"/>
                    <a:ext cx="27" cy="26"/>
                  </a:xfrm>
                  <a:custGeom>
                    <a:avLst/>
                    <a:gdLst>
                      <a:gd name="txL" fmla="*/ 0 w 81"/>
                      <a:gd name="txT" fmla="*/ 0 h 77"/>
                      <a:gd name="txR" fmla="*/ 81 w 81"/>
                      <a:gd name="txB" fmla="*/ 77 h 7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" h="77">
                        <a:moveTo>
                          <a:pt x="11" y="1"/>
                        </a:moveTo>
                        <a:lnTo>
                          <a:pt x="6" y="2"/>
                        </a:lnTo>
                        <a:lnTo>
                          <a:pt x="4" y="6"/>
                        </a:lnTo>
                        <a:lnTo>
                          <a:pt x="0" y="14"/>
                        </a:lnTo>
                        <a:lnTo>
                          <a:pt x="1" y="17"/>
                        </a:lnTo>
                        <a:lnTo>
                          <a:pt x="12" y="35"/>
                        </a:lnTo>
                        <a:lnTo>
                          <a:pt x="28" y="50"/>
                        </a:lnTo>
                        <a:lnTo>
                          <a:pt x="43" y="64"/>
                        </a:lnTo>
                        <a:lnTo>
                          <a:pt x="64" y="77"/>
                        </a:lnTo>
                        <a:lnTo>
                          <a:pt x="72" y="74"/>
                        </a:lnTo>
                        <a:lnTo>
                          <a:pt x="77" y="70"/>
                        </a:lnTo>
                        <a:lnTo>
                          <a:pt x="77" y="67"/>
                        </a:lnTo>
                        <a:lnTo>
                          <a:pt x="77" y="66"/>
                        </a:lnTo>
                        <a:lnTo>
                          <a:pt x="78" y="66"/>
                        </a:lnTo>
                        <a:lnTo>
                          <a:pt x="81" y="64"/>
                        </a:lnTo>
                        <a:lnTo>
                          <a:pt x="81" y="60"/>
                        </a:lnTo>
                        <a:lnTo>
                          <a:pt x="75" y="48"/>
                        </a:lnTo>
                        <a:lnTo>
                          <a:pt x="70" y="38"/>
                        </a:lnTo>
                        <a:lnTo>
                          <a:pt x="63" y="29"/>
                        </a:lnTo>
                        <a:lnTo>
                          <a:pt x="55" y="22"/>
                        </a:lnTo>
                        <a:lnTo>
                          <a:pt x="37" y="8"/>
                        </a:lnTo>
                        <a:lnTo>
                          <a:pt x="17" y="0"/>
                        </a:lnTo>
                        <a:lnTo>
                          <a:pt x="11" y="1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27" name="Freeform 1784"/>
                  <p:cNvSpPr/>
                  <p:nvPr/>
                </p:nvSpPr>
                <p:spPr>
                  <a:xfrm>
                    <a:off x="279" y="578"/>
                    <a:ext cx="18" cy="22"/>
                  </a:xfrm>
                  <a:custGeom>
                    <a:avLst/>
                    <a:gdLst>
                      <a:gd name="txL" fmla="*/ 0 w 54"/>
                      <a:gd name="txT" fmla="*/ 0 h 64"/>
                      <a:gd name="txR" fmla="*/ 54 w 54"/>
                      <a:gd name="txB" fmla="*/ 64 h 6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4" h="64">
                        <a:moveTo>
                          <a:pt x="44" y="0"/>
                        </a:moveTo>
                        <a:lnTo>
                          <a:pt x="35" y="4"/>
                        </a:lnTo>
                        <a:lnTo>
                          <a:pt x="34" y="6"/>
                        </a:lnTo>
                        <a:lnTo>
                          <a:pt x="13" y="29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6" y="62"/>
                        </a:lnTo>
                        <a:lnTo>
                          <a:pt x="11" y="64"/>
                        </a:lnTo>
                        <a:lnTo>
                          <a:pt x="17" y="64"/>
                        </a:lnTo>
                        <a:lnTo>
                          <a:pt x="19" y="62"/>
                        </a:lnTo>
                        <a:lnTo>
                          <a:pt x="34" y="50"/>
                        </a:lnTo>
                        <a:lnTo>
                          <a:pt x="38" y="43"/>
                        </a:lnTo>
                        <a:lnTo>
                          <a:pt x="41" y="40"/>
                        </a:lnTo>
                        <a:lnTo>
                          <a:pt x="44" y="37"/>
                        </a:lnTo>
                        <a:lnTo>
                          <a:pt x="47" y="29"/>
                        </a:lnTo>
                        <a:lnTo>
                          <a:pt x="50" y="22"/>
                        </a:lnTo>
                        <a:lnTo>
                          <a:pt x="50" y="17"/>
                        </a:lnTo>
                        <a:lnTo>
                          <a:pt x="50" y="14"/>
                        </a:lnTo>
                        <a:lnTo>
                          <a:pt x="50" y="13"/>
                        </a:lnTo>
                        <a:lnTo>
                          <a:pt x="52" y="13"/>
                        </a:lnTo>
                        <a:lnTo>
                          <a:pt x="54" y="6"/>
                        </a:lnTo>
                        <a:lnTo>
                          <a:pt x="53" y="4"/>
                        </a:lnTo>
                        <a:lnTo>
                          <a:pt x="44" y="0"/>
                        </a:lnTo>
                        <a:close/>
                      </a:path>
                    </a:pathLst>
                  </a:custGeom>
                  <a:solidFill>
                    <a:srgbClr val="C74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28" name="Freeform 1785"/>
                  <p:cNvSpPr/>
                  <p:nvPr/>
                </p:nvSpPr>
                <p:spPr>
                  <a:xfrm>
                    <a:off x="320" y="566"/>
                    <a:ext cx="21" cy="34"/>
                  </a:xfrm>
                  <a:custGeom>
                    <a:avLst/>
                    <a:gdLst>
                      <a:gd name="txL" fmla="*/ 0 w 64"/>
                      <a:gd name="txT" fmla="*/ 0 h 104"/>
                      <a:gd name="txR" fmla="*/ 64 w 64"/>
                      <a:gd name="txB" fmla="*/ 104 h 10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4" h="104">
                        <a:moveTo>
                          <a:pt x="15" y="104"/>
                        </a:moveTo>
                        <a:lnTo>
                          <a:pt x="28" y="87"/>
                        </a:lnTo>
                        <a:lnTo>
                          <a:pt x="34" y="78"/>
                        </a:lnTo>
                        <a:lnTo>
                          <a:pt x="41" y="69"/>
                        </a:lnTo>
                        <a:lnTo>
                          <a:pt x="53" y="50"/>
                        </a:lnTo>
                        <a:lnTo>
                          <a:pt x="58" y="39"/>
                        </a:lnTo>
                        <a:lnTo>
                          <a:pt x="64" y="30"/>
                        </a:lnTo>
                        <a:lnTo>
                          <a:pt x="64" y="26"/>
                        </a:lnTo>
                        <a:lnTo>
                          <a:pt x="64" y="16"/>
                        </a:lnTo>
                        <a:lnTo>
                          <a:pt x="63" y="9"/>
                        </a:lnTo>
                        <a:lnTo>
                          <a:pt x="59" y="3"/>
                        </a:lnTo>
                        <a:lnTo>
                          <a:pt x="53" y="0"/>
                        </a:lnTo>
                        <a:lnTo>
                          <a:pt x="34" y="24"/>
                        </a:lnTo>
                        <a:lnTo>
                          <a:pt x="31" y="27"/>
                        </a:lnTo>
                        <a:lnTo>
                          <a:pt x="13" y="58"/>
                        </a:lnTo>
                        <a:lnTo>
                          <a:pt x="0" y="91"/>
                        </a:lnTo>
                        <a:lnTo>
                          <a:pt x="0" y="96"/>
                        </a:lnTo>
                        <a:lnTo>
                          <a:pt x="4" y="99"/>
                        </a:lnTo>
                        <a:lnTo>
                          <a:pt x="7" y="102"/>
                        </a:lnTo>
                        <a:lnTo>
                          <a:pt x="15" y="104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29" name="Freeform 1786"/>
                  <p:cNvSpPr/>
                  <p:nvPr/>
                </p:nvSpPr>
                <p:spPr>
                  <a:xfrm>
                    <a:off x="217" y="598"/>
                    <a:ext cx="25" cy="14"/>
                  </a:xfrm>
                  <a:custGeom>
                    <a:avLst/>
                    <a:gdLst>
                      <a:gd name="txL" fmla="*/ 0 w 74"/>
                      <a:gd name="txT" fmla="*/ 0 h 41"/>
                      <a:gd name="txR" fmla="*/ 74 w 74"/>
                      <a:gd name="txB" fmla="*/ 41 h 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4" h="41">
                        <a:moveTo>
                          <a:pt x="74" y="37"/>
                        </a:moveTo>
                        <a:lnTo>
                          <a:pt x="73" y="35"/>
                        </a:lnTo>
                        <a:lnTo>
                          <a:pt x="43" y="14"/>
                        </a:lnTo>
                        <a:lnTo>
                          <a:pt x="26" y="6"/>
                        </a:lnTo>
                        <a:lnTo>
                          <a:pt x="11" y="0"/>
                        </a:lnTo>
                        <a:lnTo>
                          <a:pt x="6" y="0"/>
                        </a:lnTo>
                        <a:lnTo>
                          <a:pt x="3" y="2"/>
                        </a:lnTo>
                        <a:lnTo>
                          <a:pt x="1" y="5"/>
                        </a:lnTo>
                        <a:lnTo>
                          <a:pt x="1" y="9"/>
                        </a:lnTo>
                        <a:lnTo>
                          <a:pt x="0" y="14"/>
                        </a:lnTo>
                        <a:lnTo>
                          <a:pt x="2" y="20"/>
                        </a:lnTo>
                        <a:lnTo>
                          <a:pt x="6" y="25"/>
                        </a:lnTo>
                        <a:lnTo>
                          <a:pt x="12" y="31"/>
                        </a:lnTo>
                        <a:lnTo>
                          <a:pt x="19" y="33"/>
                        </a:lnTo>
                        <a:lnTo>
                          <a:pt x="33" y="38"/>
                        </a:lnTo>
                        <a:lnTo>
                          <a:pt x="48" y="41"/>
                        </a:lnTo>
                        <a:lnTo>
                          <a:pt x="50" y="39"/>
                        </a:lnTo>
                        <a:lnTo>
                          <a:pt x="54" y="39"/>
                        </a:lnTo>
                        <a:lnTo>
                          <a:pt x="61" y="39"/>
                        </a:lnTo>
                        <a:lnTo>
                          <a:pt x="63" y="38"/>
                        </a:lnTo>
                        <a:lnTo>
                          <a:pt x="67" y="38"/>
                        </a:lnTo>
                        <a:lnTo>
                          <a:pt x="74" y="37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30" name="Freeform 1787"/>
                  <p:cNvSpPr/>
                  <p:nvPr/>
                </p:nvSpPr>
                <p:spPr>
                  <a:xfrm>
                    <a:off x="175" y="354"/>
                    <a:ext cx="167" cy="226"/>
                  </a:xfrm>
                  <a:custGeom>
                    <a:avLst/>
                    <a:gdLst>
                      <a:gd name="txL" fmla="*/ 0 w 500"/>
                      <a:gd name="txT" fmla="*/ 0 h 680"/>
                      <a:gd name="txR" fmla="*/ 500 w 500"/>
                      <a:gd name="txB" fmla="*/ 680 h 6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00" h="680">
                        <a:moveTo>
                          <a:pt x="243" y="9"/>
                        </a:moveTo>
                        <a:lnTo>
                          <a:pt x="245" y="8"/>
                        </a:lnTo>
                        <a:lnTo>
                          <a:pt x="246" y="3"/>
                        </a:lnTo>
                        <a:lnTo>
                          <a:pt x="246" y="1"/>
                        </a:lnTo>
                        <a:lnTo>
                          <a:pt x="246" y="0"/>
                        </a:lnTo>
                        <a:lnTo>
                          <a:pt x="247" y="0"/>
                        </a:lnTo>
                        <a:lnTo>
                          <a:pt x="237" y="3"/>
                        </a:lnTo>
                        <a:lnTo>
                          <a:pt x="231" y="9"/>
                        </a:lnTo>
                        <a:lnTo>
                          <a:pt x="228" y="17"/>
                        </a:lnTo>
                        <a:lnTo>
                          <a:pt x="225" y="25"/>
                        </a:lnTo>
                        <a:lnTo>
                          <a:pt x="221" y="31"/>
                        </a:lnTo>
                        <a:lnTo>
                          <a:pt x="216" y="38"/>
                        </a:lnTo>
                        <a:lnTo>
                          <a:pt x="200" y="87"/>
                        </a:lnTo>
                        <a:lnTo>
                          <a:pt x="197" y="102"/>
                        </a:lnTo>
                        <a:lnTo>
                          <a:pt x="182" y="147"/>
                        </a:lnTo>
                        <a:lnTo>
                          <a:pt x="203" y="151"/>
                        </a:lnTo>
                        <a:lnTo>
                          <a:pt x="205" y="146"/>
                        </a:lnTo>
                        <a:lnTo>
                          <a:pt x="209" y="152"/>
                        </a:lnTo>
                        <a:lnTo>
                          <a:pt x="267" y="162"/>
                        </a:lnTo>
                        <a:lnTo>
                          <a:pt x="270" y="163"/>
                        </a:lnTo>
                        <a:lnTo>
                          <a:pt x="273" y="162"/>
                        </a:lnTo>
                        <a:lnTo>
                          <a:pt x="313" y="168"/>
                        </a:lnTo>
                        <a:lnTo>
                          <a:pt x="355" y="179"/>
                        </a:lnTo>
                        <a:lnTo>
                          <a:pt x="397" y="189"/>
                        </a:lnTo>
                        <a:lnTo>
                          <a:pt x="410" y="193"/>
                        </a:lnTo>
                        <a:lnTo>
                          <a:pt x="427" y="197"/>
                        </a:lnTo>
                        <a:lnTo>
                          <a:pt x="427" y="194"/>
                        </a:lnTo>
                        <a:lnTo>
                          <a:pt x="429" y="194"/>
                        </a:lnTo>
                        <a:lnTo>
                          <a:pt x="435" y="197"/>
                        </a:lnTo>
                        <a:lnTo>
                          <a:pt x="439" y="198"/>
                        </a:lnTo>
                        <a:lnTo>
                          <a:pt x="445" y="201"/>
                        </a:lnTo>
                        <a:lnTo>
                          <a:pt x="451" y="205"/>
                        </a:lnTo>
                        <a:lnTo>
                          <a:pt x="459" y="211"/>
                        </a:lnTo>
                        <a:lnTo>
                          <a:pt x="464" y="212"/>
                        </a:lnTo>
                        <a:lnTo>
                          <a:pt x="469" y="219"/>
                        </a:lnTo>
                        <a:lnTo>
                          <a:pt x="471" y="233"/>
                        </a:lnTo>
                        <a:lnTo>
                          <a:pt x="471" y="241"/>
                        </a:lnTo>
                        <a:lnTo>
                          <a:pt x="473" y="252"/>
                        </a:lnTo>
                        <a:lnTo>
                          <a:pt x="473" y="261"/>
                        </a:lnTo>
                        <a:lnTo>
                          <a:pt x="474" y="275"/>
                        </a:lnTo>
                        <a:lnTo>
                          <a:pt x="474" y="288"/>
                        </a:lnTo>
                        <a:lnTo>
                          <a:pt x="475" y="303"/>
                        </a:lnTo>
                        <a:lnTo>
                          <a:pt x="473" y="319"/>
                        </a:lnTo>
                        <a:lnTo>
                          <a:pt x="471" y="338"/>
                        </a:lnTo>
                        <a:lnTo>
                          <a:pt x="469" y="357"/>
                        </a:lnTo>
                        <a:lnTo>
                          <a:pt x="468" y="380"/>
                        </a:lnTo>
                        <a:lnTo>
                          <a:pt x="462" y="404"/>
                        </a:lnTo>
                        <a:lnTo>
                          <a:pt x="456" y="428"/>
                        </a:lnTo>
                        <a:lnTo>
                          <a:pt x="447" y="452"/>
                        </a:lnTo>
                        <a:lnTo>
                          <a:pt x="438" y="477"/>
                        </a:lnTo>
                        <a:lnTo>
                          <a:pt x="425" y="501"/>
                        </a:lnTo>
                        <a:lnTo>
                          <a:pt x="411" y="525"/>
                        </a:lnTo>
                        <a:lnTo>
                          <a:pt x="396" y="549"/>
                        </a:lnTo>
                        <a:lnTo>
                          <a:pt x="379" y="573"/>
                        </a:lnTo>
                        <a:lnTo>
                          <a:pt x="350" y="602"/>
                        </a:lnTo>
                        <a:lnTo>
                          <a:pt x="335" y="614"/>
                        </a:lnTo>
                        <a:lnTo>
                          <a:pt x="320" y="627"/>
                        </a:lnTo>
                        <a:lnTo>
                          <a:pt x="303" y="638"/>
                        </a:lnTo>
                        <a:lnTo>
                          <a:pt x="287" y="648"/>
                        </a:lnTo>
                        <a:lnTo>
                          <a:pt x="277" y="651"/>
                        </a:lnTo>
                        <a:lnTo>
                          <a:pt x="269" y="656"/>
                        </a:lnTo>
                        <a:lnTo>
                          <a:pt x="252" y="664"/>
                        </a:lnTo>
                        <a:lnTo>
                          <a:pt x="218" y="670"/>
                        </a:lnTo>
                        <a:lnTo>
                          <a:pt x="187" y="674"/>
                        </a:lnTo>
                        <a:lnTo>
                          <a:pt x="157" y="674"/>
                        </a:lnTo>
                        <a:lnTo>
                          <a:pt x="129" y="670"/>
                        </a:lnTo>
                        <a:lnTo>
                          <a:pt x="102" y="662"/>
                        </a:lnTo>
                        <a:lnTo>
                          <a:pt x="77" y="651"/>
                        </a:lnTo>
                        <a:lnTo>
                          <a:pt x="51" y="636"/>
                        </a:lnTo>
                        <a:lnTo>
                          <a:pt x="29" y="618"/>
                        </a:lnTo>
                        <a:lnTo>
                          <a:pt x="15" y="604"/>
                        </a:lnTo>
                        <a:lnTo>
                          <a:pt x="7" y="592"/>
                        </a:lnTo>
                        <a:lnTo>
                          <a:pt x="1" y="590"/>
                        </a:lnTo>
                        <a:lnTo>
                          <a:pt x="0" y="595"/>
                        </a:lnTo>
                        <a:lnTo>
                          <a:pt x="2" y="601"/>
                        </a:lnTo>
                        <a:lnTo>
                          <a:pt x="5" y="606"/>
                        </a:lnTo>
                        <a:lnTo>
                          <a:pt x="9" y="612"/>
                        </a:lnTo>
                        <a:lnTo>
                          <a:pt x="42" y="638"/>
                        </a:lnTo>
                        <a:lnTo>
                          <a:pt x="59" y="649"/>
                        </a:lnTo>
                        <a:lnTo>
                          <a:pt x="77" y="658"/>
                        </a:lnTo>
                        <a:lnTo>
                          <a:pt x="93" y="666"/>
                        </a:lnTo>
                        <a:lnTo>
                          <a:pt x="111" y="672"/>
                        </a:lnTo>
                        <a:lnTo>
                          <a:pt x="131" y="676"/>
                        </a:lnTo>
                        <a:lnTo>
                          <a:pt x="150" y="680"/>
                        </a:lnTo>
                        <a:lnTo>
                          <a:pt x="188" y="680"/>
                        </a:lnTo>
                        <a:lnTo>
                          <a:pt x="229" y="675"/>
                        </a:lnTo>
                        <a:lnTo>
                          <a:pt x="270" y="663"/>
                        </a:lnTo>
                        <a:lnTo>
                          <a:pt x="291" y="655"/>
                        </a:lnTo>
                        <a:lnTo>
                          <a:pt x="313" y="645"/>
                        </a:lnTo>
                        <a:lnTo>
                          <a:pt x="332" y="633"/>
                        </a:lnTo>
                        <a:lnTo>
                          <a:pt x="351" y="620"/>
                        </a:lnTo>
                        <a:lnTo>
                          <a:pt x="368" y="604"/>
                        </a:lnTo>
                        <a:lnTo>
                          <a:pt x="385" y="589"/>
                        </a:lnTo>
                        <a:lnTo>
                          <a:pt x="415" y="550"/>
                        </a:lnTo>
                        <a:lnTo>
                          <a:pt x="433" y="529"/>
                        </a:lnTo>
                        <a:lnTo>
                          <a:pt x="450" y="506"/>
                        </a:lnTo>
                        <a:lnTo>
                          <a:pt x="464" y="482"/>
                        </a:lnTo>
                        <a:lnTo>
                          <a:pt x="467" y="475"/>
                        </a:lnTo>
                        <a:lnTo>
                          <a:pt x="467" y="472"/>
                        </a:lnTo>
                        <a:lnTo>
                          <a:pt x="467" y="471"/>
                        </a:lnTo>
                        <a:lnTo>
                          <a:pt x="468" y="471"/>
                        </a:lnTo>
                        <a:lnTo>
                          <a:pt x="470" y="469"/>
                        </a:lnTo>
                        <a:lnTo>
                          <a:pt x="477" y="457"/>
                        </a:lnTo>
                        <a:lnTo>
                          <a:pt x="486" y="426"/>
                        </a:lnTo>
                        <a:lnTo>
                          <a:pt x="493" y="397"/>
                        </a:lnTo>
                        <a:lnTo>
                          <a:pt x="497" y="366"/>
                        </a:lnTo>
                        <a:lnTo>
                          <a:pt x="500" y="337"/>
                        </a:lnTo>
                        <a:lnTo>
                          <a:pt x="499" y="307"/>
                        </a:lnTo>
                        <a:lnTo>
                          <a:pt x="497" y="278"/>
                        </a:lnTo>
                        <a:lnTo>
                          <a:pt x="491" y="249"/>
                        </a:lnTo>
                        <a:lnTo>
                          <a:pt x="483" y="221"/>
                        </a:lnTo>
                        <a:lnTo>
                          <a:pt x="482" y="213"/>
                        </a:lnTo>
                        <a:lnTo>
                          <a:pt x="482" y="212"/>
                        </a:lnTo>
                        <a:lnTo>
                          <a:pt x="482" y="209"/>
                        </a:lnTo>
                        <a:lnTo>
                          <a:pt x="481" y="199"/>
                        </a:lnTo>
                        <a:lnTo>
                          <a:pt x="476" y="193"/>
                        </a:lnTo>
                        <a:lnTo>
                          <a:pt x="473" y="192"/>
                        </a:lnTo>
                        <a:lnTo>
                          <a:pt x="325" y="161"/>
                        </a:lnTo>
                        <a:lnTo>
                          <a:pt x="323" y="158"/>
                        </a:lnTo>
                        <a:lnTo>
                          <a:pt x="309" y="152"/>
                        </a:lnTo>
                        <a:lnTo>
                          <a:pt x="297" y="149"/>
                        </a:lnTo>
                        <a:lnTo>
                          <a:pt x="271" y="147"/>
                        </a:lnTo>
                        <a:lnTo>
                          <a:pt x="258" y="143"/>
                        </a:lnTo>
                        <a:lnTo>
                          <a:pt x="253" y="145"/>
                        </a:lnTo>
                        <a:lnTo>
                          <a:pt x="257" y="147"/>
                        </a:lnTo>
                        <a:lnTo>
                          <a:pt x="227" y="151"/>
                        </a:lnTo>
                        <a:lnTo>
                          <a:pt x="206" y="143"/>
                        </a:lnTo>
                        <a:lnTo>
                          <a:pt x="216" y="109"/>
                        </a:lnTo>
                        <a:lnTo>
                          <a:pt x="225" y="77"/>
                        </a:lnTo>
                        <a:lnTo>
                          <a:pt x="243" y="9"/>
                        </a:lnTo>
                        <a:close/>
                      </a:path>
                    </a:pathLst>
                  </a:custGeom>
                  <a:solidFill>
                    <a:srgbClr val="A917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31" name="Freeform 1788"/>
                  <p:cNvSpPr/>
                  <p:nvPr/>
                </p:nvSpPr>
                <p:spPr>
                  <a:xfrm>
                    <a:off x="241" y="374"/>
                    <a:ext cx="2" cy="14"/>
                  </a:xfrm>
                  <a:custGeom>
                    <a:avLst/>
                    <a:gdLst>
                      <a:gd name="txL" fmla="*/ 0 w 8"/>
                      <a:gd name="txT" fmla="*/ 0 h 40"/>
                      <a:gd name="txR" fmla="*/ 8 w 8"/>
                      <a:gd name="txB" fmla="*/ 40 h 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" h="40">
                        <a:moveTo>
                          <a:pt x="3" y="25"/>
                        </a:moveTo>
                        <a:lnTo>
                          <a:pt x="8" y="0"/>
                        </a:lnTo>
                        <a:lnTo>
                          <a:pt x="0" y="40"/>
                        </a:lnTo>
                        <a:lnTo>
                          <a:pt x="3" y="25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32" name="Freeform 1789"/>
                  <p:cNvSpPr/>
                  <p:nvPr/>
                </p:nvSpPr>
                <p:spPr>
                  <a:xfrm>
                    <a:off x="243" y="402"/>
                    <a:ext cx="2" cy="2"/>
                  </a:xfrm>
                  <a:custGeom>
                    <a:avLst/>
                    <a:gdLst>
                      <a:gd name="txL" fmla="*/ 0 w 6"/>
                      <a:gd name="txT" fmla="*/ 0 h 6"/>
                      <a:gd name="txR" fmla="*/ 6 w 6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6">
                        <a:moveTo>
                          <a:pt x="0" y="5"/>
                        </a:moveTo>
                        <a:lnTo>
                          <a:pt x="6" y="6"/>
                        </a:lnTo>
                        <a:lnTo>
                          <a:pt x="2" y="0"/>
                        </a:lnTo>
                        <a:lnTo>
                          <a:pt x="0" y="5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33" name="Freeform 1790"/>
                  <p:cNvSpPr/>
                  <p:nvPr/>
                </p:nvSpPr>
                <p:spPr>
                  <a:xfrm>
                    <a:off x="171" y="401"/>
                    <a:ext cx="151" cy="169"/>
                  </a:xfrm>
                  <a:custGeom>
                    <a:avLst/>
                    <a:gdLst>
                      <a:gd name="txL" fmla="*/ 0 w 454"/>
                      <a:gd name="txT" fmla="*/ 0 h 505"/>
                      <a:gd name="txR" fmla="*/ 454 w 454"/>
                      <a:gd name="txB" fmla="*/ 505 h 50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4" h="505">
                        <a:moveTo>
                          <a:pt x="222" y="9"/>
                        </a:moveTo>
                        <a:lnTo>
                          <a:pt x="216" y="8"/>
                        </a:lnTo>
                        <a:lnTo>
                          <a:pt x="195" y="4"/>
                        </a:lnTo>
                        <a:lnTo>
                          <a:pt x="164" y="0"/>
                        </a:lnTo>
                        <a:lnTo>
                          <a:pt x="151" y="12"/>
                        </a:lnTo>
                        <a:lnTo>
                          <a:pt x="142" y="30"/>
                        </a:lnTo>
                        <a:lnTo>
                          <a:pt x="142" y="31"/>
                        </a:lnTo>
                        <a:lnTo>
                          <a:pt x="139" y="36"/>
                        </a:lnTo>
                        <a:lnTo>
                          <a:pt x="136" y="49"/>
                        </a:lnTo>
                        <a:lnTo>
                          <a:pt x="140" y="49"/>
                        </a:lnTo>
                        <a:lnTo>
                          <a:pt x="190" y="64"/>
                        </a:lnTo>
                        <a:lnTo>
                          <a:pt x="205" y="67"/>
                        </a:lnTo>
                        <a:lnTo>
                          <a:pt x="210" y="69"/>
                        </a:lnTo>
                        <a:lnTo>
                          <a:pt x="224" y="70"/>
                        </a:lnTo>
                        <a:lnTo>
                          <a:pt x="240" y="76"/>
                        </a:lnTo>
                        <a:lnTo>
                          <a:pt x="302" y="92"/>
                        </a:lnTo>
                        <a:lnTo>
                          <a:pt x="339" y="100"/>
                        </a:lnTo>
                        <a:lnTo>
                          <a:pt x="358" y="108"/>
                        </a:lnTo>
                        <a:lnTo>
                          <a:pt x="380" y="114"/>
                        </a:lnTo>
                        <a:lnTo>
                          <a:pt x="381" y="114"/>
                        </a:lnTo>
                        <a:lnTo>
                          <a:pt x="384" y="116"/>
                        </a:lnTo>
                        <a:lnTo>
                          <a:pt x="385" y="116"/>
                        </a:lnTo>
                        <a:lnTo>
                          <a:pt x="386" y="112"/>
                        </a:lnTo>
                        <a:lnTo>
                          <a:pt x="390" y="117"/>
                        </a:lnTo>
                        <a:lnTo>
                          <a:pt x="392" y="117"/>
                        </a:lnTo>
                        <a:lnTo>
                          <a:pt x="396" y="120"/>
                        </a:lnTo>
                        <a:lnTo>
                          <a:pt x="402" y="126"/>
                        </a:lnTo>
                        <a:lnTo>
                          <a:pt x="406" y="134"/>
                        </a:lnTo>
                        <a:lnTo>
                          <a:pt x="409" y="139"/>
                        </a:lnTo>
                        <a:lnTo>
                          <a:pt x="412" y="146"/>
                        </a:lnTo>
                        <a:lnTo>
                          <a:pt x="417" y="158"/>
                        </a:lnTo>
                        <a:lnTo>
                          <a:pt x="416" y="163"/>
                        </a:lnTo>
                        <a:lnTo>
                          <a:pt x="416" y="169"/>
                        </a:lnTo>
                        <a:lnTo>
                          <a:pt x="416" y="181"/>
                        </a:lnTo>
                        <a:lnTo>
                          <a:pt x="415" y="190"/>
                        </a:lnTo>
                        <a:lnTo>
                          <a:pt x="414" y="195"/>
                        </a:lnTo>
                        <a:lnTo>
                          <a:pt x="414" y="201"/>
                        </a:lnTo>
                        <a:lnTo>
                          <a:pt x="411" y="205"/>
                        </a:lnTo>
                        <a:lnTo>
                          <a:pt x="410" y="210"/>
                        </a:lnTo>
                        <a:lnTo>
                          <a:pt x="408" y="213"/>
                        </a:lnTo>
                        <a:lnTo>
                          <a:pt x="406" y="218"/>
                        </a:lnTo>
                        <a:lnTo>
                          <a:pt x="402" y="225"/>
                        </a:lnTo>
                        <a:lnTo>
                          <a:pt x="398" y="232"/>
                        </a:lnTo>
                        <a:lnTo>
                          <a:pt x="366" y="256"/>
                        </a:lnTo>
                        <a:lnTo>
                          <a:pt x="346" y="266"/>
                        </a:lnTo>
                        <a:lnTo>
                          <a:pt x="327" y="274"/>
                        </a:lnTo>
                        <a:lnTo>
                          <a:pt x="308" y="280"/>
                        </a:lnTo>
                        <a:lnTo>
                          <a:pt x="289" y="286"/>
                        </a:lnTo>
                        <a:lnTo>
                          <a:pt x="267" y="289"/>
                        </a:lnTo>
                        <a:lnTo>
                          <a:pt x="248" y="290"/>
                        </a:lnTo>
                        <a:lnTo>
                          <a:pt x="226" y="289"/>
                        </a:lnTo>
                        <a:lnTo>
                          <a:pt x="206" y="286"/>
                        </a:lnTo>
                        <a:lnTo>
                          <a:pt x="181" y="280"/>
                        </a:lnTo>
                        <a:lnTo>
                          <a:pt x="159" y="273"/>
                        </a:lnTo>
                        <a:lnTo>
                          <a:pt x="138" y="263"/>
                        </a:lnTo>
                        <a:lnTo>
                          <a:pt x="120" y="253"/>
                        </a:lnTo>
                        <a:lnTo>
                          <a:pt x="87" y="225"/>
                        </a:lnTo>
                        <a:lnTo>
                          <a:pt x="85" y="219"/>
                        </a:lnTo>
                        <a:lnTo>
                          <a:pt x="4" y="394"/>
                        </a:lnTo>
                        <a:lnTo>
                          <a:pt x="1" y="401"/>
                        </a:lnTo>
                        <a:lnTo>
                          <a:pt x="0" y="411"/>
                        </a:lnTo>
                        <a:lnTo>
                          <a:pt x="1" y="418"/>
                        </a:lnTo>
                        <a:lnTo>
                          <a:pt x="4" y="428"/>
                        </a:lnTo>
                        <a:lnTo>
                          <a:pt x="7" y="435"/>
                        </a:lnTo>
                        <a:lnTo>
                          <a:pt x="8" y="436"/>
                        </a:lnTo>
                        <a:lnTo>
                          <a:pt x="13" y="441"/>
                        </a:lnTo>
                        <a:lnTo>
                          <a:pt x="16" y="445"/>
                        </a:lnTo>
                        <a:lnTo>
                          <a:pt x="13" y="440"/>
                        </a:lnTo>
                        <a:lnTo>
                          <a:pt x="4" y="423"/>
                        </a:lnTo>
                        <a:lnTo>
                          <a:pt x="4" y="415"/>
                        </a:lnTo>
                        <a:lnTo>
                          <a:pt x="6" y="409"/>
                        </a:lnTo>
                        <a:lnTo>
                          <a:pt x="9" y="406"/>
                        </a:lnTo>
                        <a:lnTo>
                          <a:pt x="18" y="404"/>
                        </a:lnTo>
                        <a:lnTo>
                          <a:pt x="18" y="403"/>
                        </a:lnTo>
                        <a:lnTo>
                          <a:pt x="19" y="405"/>
                        </a:lnTo>
                        <a:lnTo>
                          <a:pt x="22" y="413"/>
                        </a:lnTo>
                        <a:lnTo>
                          <a:pt x="30" y="428"/>
                        </a:lnTo>
                        <a:lnTo>
                          <a:pt x="40" y="443"/>
                        </a:lnTo>
                        <a:lnTo>
                          <a:pt x="52" y="457"/>
                        </a:lnTo>
                        <a:lnTo>
                          <a:pt x="68" y="471"/>
                        </a:lnTo>
                        <a:lnTo>
                          <a:pt x="69" y="472"/>
                        </a:lnTo>
                        <a:lnTo>
                          <a:pt x="103" y="490"/>
                        </a:lnTo>
                        <a:lnTo>
                          <a:pt x="127" y="497"/>
                        </a:lnTo>
                        <a:lnTo>
                          <a:pt x="153" y="503"/>
                        </a:lnTo>
                        <a:lnTo>
                          <a:pt x="180" y="505"/>
                        </a:lnTo>
                        <a:lnTo>
                          <a:pt x="206" y="503"/>
                        </a:lnTo>
                        <a:lnTo>
                          <a:pt x="232" y="497"/>
                        </a:lnTo>
                        <a:lnTo>
                          <a:pt x="259" y="490"/>
                        </a:lnTo>
                        <a:lnTo>
                          <a:pt x="285" y="478"/>
                        </a:lnTo>
                        <a:lnTo>
                          <a:pt x="312" y="464"/>
                        </a:lnTo>
                        <a:lnTo>
                          <a:pt x="324" y="453"/>
                        </a:lnTo>
                        <a:lnTo>
                          <a:pt x="326" y="449"/>
                        </a:lnTo>
                        <a:lnTo>
                          <a:pt x="330" y="447"/>
                        </a:lnTo>
                        <a:lnTo>
                          <a:pt x="337" y="442"/>
                        </a:lnTo>
                        <a:lnTo>
                          <a:pt x="348" y="430"/>
                        </a:lnTo>
                        <a:lnTo>
                          <a:pt x="360" y="418"/>
                        </a:lnTo>
                        <a:lnTo>
                          <a:pt x="379" y="388"/>
                        </a:lnTo>
                        <a:lnTo>
                          <a:pt x="397" y="359"/>
                        </a:lnTo>
                        <a:lnTo>
                          <a:pt x="404" y="344"/>
                        </a:lnTo>
                        <a:lnTo>
                          <a:pt x="412" y="329"/>
                        </a:lnTo>
                        <a:lnTo>
                          <a:pt x="415" y="321"/>
                        </a:lnTo>
                        <a:lnTo>
                          <a:pt x="418" y="314"/>
                        </a:lnTo>
                        <a:lnTo>
                          <a:pt x="426" y="299"/>
                        </a:lnTo>
                        <a:lnTo>
                          <a:pt x="430" y="283"/>
                        </a:lnTo>
                        <a:lnTo>
                          <a:pt x="433" y="274"/>
                        </a:lnTo>
                        <a:lnTo>
                          <a:pt x="436" y="267"/>
                        </a:lnTo>
                        <a:lnTo>
                          <a:pt x="445" y="236"/>
                        </a:lnTo>
                        <a:lnTo>
                          <a:pt x="447" y="219"/>
                        </a:lnTo>
                        <a:lnTo>
                          <a:pt x="447" y="214"/>
                        </a:lnTo>
                        <a:lnTo>
                          <a:pt x="447" y="212"/>
                        </a:lnTo>
                        <a:lnTo>
                          <a:pt x="448" y="211"/>
                        </a:lnTo>
                        <a:lnTo>
                          <a:pt x="451" y="204"/>
                        </a:lnTo>
                        <a:lnTo>
                          <a:pt x="452" y="187"/>
                        </a:lnTo>
                        <a:lnTo>
                          <a:pt x="454" y="171"/>
                        </a:lnTo>
                        <a:lnTo>
                          <a:pt x="453" y="145"/>
                        </a:lnTo>
                        <a:lnTo>
                          <a:pt x="452" y="121"/>
                        </a:lnTo>
                        <a:lnTo>
                          <a:pt x="446" y="98"/>
                        </a:lnTo>
                        <a:lnTo>
                          <a:pt x="440" y="78"/>
                        </a:lnTo>
                        <a:lnTo>
                          <a:pt x="438" y="70"/>
                        </a:lnTo>
                        <a:lnTo>
                          <a:pt x="438" y="69"/>
                        </a:lnTo>
                        <a:lnTo>
                          <a:pt x="340" y="48"/>
                        </a:lnTo>
                        <a:lnTo>
                          <a:pt x="339" y="48"/>
                        </a:lnTo>
                        <a:lnTo>
                          <a:pt x="283" y="31"/>
                        </a:lnTo>
                        <a:lnTo>
                          <a:pt x="278" y="31"/>
                        </a:lnTo>
                        <a:lnTo>
                          <a:pt x="273" y="30"/>
                        </a:lnTo>
                        <a:lnTo>
                          <a:pt x="271" y="28"/>
                        </a:lnTo>
                        <a:lnTo>
                          <a:pt x="274" y="22"/>
                        </a:lnTo>
                        <a:lnTo>
                          <a:pt x="276" y="22"/>
                        </a:lnTo>
                        <a:lnTo>
                          <a:pt x="279" y="20"/>
                        </a:lnTo>
                        <a:lnTo>
                          <a:pt x="280" y="19"/>
                        </a:lnTo>
                        <a:lnTo>
                          <a:pt x="222" y="9"/>
                        </a:lnTo>
                        <a:close/>
                      </a:path>
                    </a:pathLst>
                  </a:custGeom>
                  <a:solidFill>
                    <a:srgbClr val="DF3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34" name="Freeform 1791"/>
                  <p:cNvSpPr/>
                  <p:nvPr/>
                </p:nvSpPr>
                <p:spPr>
                  <a:xfrm>
                    <a:off x="199" y="416"/>
                    <a:ext cx="100" cy="60"/>
                  </a:xfrm>
                  <a:custGeom>
                    <a:avLst/>
                    <a:gdLst>
                      <a:gd name="txL" fmla="*/ 0 w 301"/>
                      <a:gd name="txT" fmla="*/ 0 h 180"/>
                      <a:gd name="txR" fmla="*/ 301 w 301"/>
                      <a:gd name="txB" fmla="*/ 180 h 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1" h="180">
                        <a:moveTo>
                          <a:pt x="156" y="31"/>
                        </a:moveTo>
                        <a:lnTo>
                          <a:pt x="140" y="25"/>
                        </a:lnTo>
                        <a:lnTo>
                          <a:pt x="126" y="24"/>
                        </a:lnTo>
                        <a:lnTo>
                          <a:pt x="121" y="22"/>
                        </a:lnTo>
                        <a:lnTo>
                          <a:pt x="106" y="19"/>
                        </a:lnTo>
                        <a:lnTo>
                          <a:pt x="56" y="4"/>
                        </a:lnTo>
                        <a:lnTo>
                          <a:pt x="52" y="4"/>
                        </a:lnTo>
                        <a:lnTo>
                          <a:pt x="39" y="0"/>
                        </a:lnTo>
                        <a:lnTo>
                          <a:pt x="38" y="11"/>
                        </a:lnTo>
                        <a:lnTo>
                          <a:pt x="36" y="15"/>
                        </a:lnTo>
                        <a:lnTo>
                          <a:pt x="36" y="17"/>
                        </a:lnTo>
                        <a:lnTo>
                          <a:pt x="0" y="126"/>
                        </a:lnTo>
                        <a:lnTo>
                          <a:pt x="1" y="126"/>
                        </a:lnTo>
                        <a:lnTo>
                          <a:pt x="3" y="123"/>
                        </a:lnTo>
                        <a:lnTo>
                          <a:pt x="7" y="123"/>
                        </a:lnTo>
                        <a:lnTo>
                          <a:pt x="25" y="145"/>
                        </a:lnTo>
                        <a:lnTo>
                          <a:pt x="30" y="148"/>
                        </a:lnTo>
                        <a:lnTo>
                          <a:pt x="22" y="131"/>
                        </a:lnTo>
                        <a:lnTo>
                          <a:pt x="22" y="108"/>
                        </a:lnTo>
                        <a:lnTo>
                          <a:pt x="26" y="85"/>
                        </a:lnTo>
                        <a:lnTo>
                          <a:pt x="37" y="67"/>
                        </a:lnTo>
                        <a:lnTo>
                          <a:pt x="48" y="57"/>
                        </a:lnTo>
                        <a:lnTo>
                          <a:pt x="67" y="47"/>
                        </a:lnTo>
                        <a:lnTo>
                          <a:pt x="88" y="46"/>
                        </a:lnTo>
                        <a:lnTo>
                          <a:pt x="98" y="45"/>
                        </a:lnTo>
                        <a:lnTo>
                          <a:pt x="109" y="47"/>
                        </a:lnTo>
                        <a:lnTo>
                          <a:pt x="117" y="49"/>
                        </a:lnTo>
                        <a:lnTo>
                          <a:pt x="127" y="54"/>
                        </a:lnTo>
                        <a:lnTo>
                          <a:pt x="134" y="59"/>
                        </a:lnTo>
                        <a:lnTo>
                          <a:pt x="141" y="67"/>
                        </a:lnTo>
                        <a:lnTo>
                          <a:pt x="147" y="76"/>
                        </a:lnTo>
                        <a:lnTo>
                          <a:pt x="153" y="87"/>
                        </a:lnTo>
                        <a:lnTo>
                          <a:pt x="156" y="94"/>
                        </a:lnTo>
                        <a:lnTo>
                          <a:pt x="159" y="96"/>
                        </a:lnTo>
                        <a:lnTo>
                          <a:pt x="162" y="101"/>
                        </a:lnTo>
                        <a:lnTo>
                          <a:pt x="162" y="114"/>
                        </a:lnTo>
                        <a:lnTo>
                          <a:pt x="157" y="144"/>
                        </a:lnTo>
                        <a:lnTo>
                          <a:pt x="153" y="151"/>
                        </a:lnTo>
                        <a:lnTo>
                          <a:pt x="151" y="155"/>
                        </a:lnTo>
                        <a:lnTo>
                          <a:pt x="150" y="160"/>
                        </a:lnTo>
                        <a:lnTo>
                          <a:pt x="145" y="167"/>
                        </a:lnTo>
                        <a:lnTo>
                          <a:pt x="140" y="175"/>
                        </a:lnTo>
                        <a:lnTo>
                          <a:pt x="162" y="179"/>
                        </a:lnTo>
                        <a:lnTo>
                          <a:pt x="219" y="180"/>
                        </a:lnTo>
                        <a:lnTo>
                          <a:pt x="226" y="175"/>
                        </a:lnTo>
                        <a:lnTo>
                          <a:pt x="230" y="173"/>
                        </a:lnTo>
                        <a:lnTo>
                          <a:pt x="235" y="172"/>
                        </a:lnTo>
                        <a:lnTo>
                          <a:pt x="252" y="162"/>
                        </a:lnTo>
                        <a:lnTo>
                          <a:pt x="266" y="150"/>
                        </a:lnTo>
                        <a:lnTo>
                          <a:pt x="282" y="138"/>
                        </a:lnTo>
                        <a:lnTo>
                          <a:pt x="297" y="114"/>
                        </a:lnTo>
                        <a:lnTo>
                          <a:pt x="298" y="107"/>
                        </a:lnTo>
                        <a:lnTo>
                          <a:pt x="300" y="100"/>
                        </a:lnTo>
                        <a:lnTo>
                          <a:pt x="300" y="91"/>
                        </a:lnTo>
                        <a:lnTo>
                          <a:pt x="300" y="84"/>
                        </a:lnTo>
                        <a:lnTo>
                          <a:pt x="297" y="72"/>
                        </a:lnTo>
                        <a:lnTo>
                          <a:pt x="298" y="72"/>
                        </a:lnTo>
                        <a:lnTo>
                          <a:pt x="301" y="71"/>
                        </a:lnTo>
                        <a:lnTo>
                          <a:pt x="300" y="71"/>
                        </a:lnTo>
                        <a:lnTo>
                          <a:pt x="297" y="69"/>
                        </a:lnTo>
                        <a:lnTo>
                          <a:pt x="296" y="69"/>
                        </a:lnTo>
                        <a:lnTo>
                          <a:pt x="274" y="63"/>
                        </a:lnTo>
                        <a:lnTo>
                          <a:pt x="218" y="47"/>
                        </a:lnTo>
                        <a:lnTo>
                          <a:pt x="156" y="31"/>
                        </a:lnTo>
                        <a:close/>
                      </a:path>
                    </a:pathLst>
                  </a:custGeom>
                  <a:solidFill>
                    <a:srgbClr val="F28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35" name="Freeform 1792"/>
                  <p:cNvSpPr>
                    <a:spLocks noEditPoints="1"/>
                  </p:cNvSpPr>
                  <p:nvPr/>
                </p:nvSpPr>
                <p:spPr>
                  <a:xfrm>
                    <a:off x="197" y="431"/>
                    <a:ext cx="108" cy="57"/>
                  </a:xfrm>
                  <a:custGeom>
                    <a:avLst/>
                    <a:gdLst>
                      <a:gd name="txL" fmla="*/ 0 w 323"/>
                      <a:gd name="txT" fmla="*/ 0 h 169"/>
                      <a:gd name="txR" fmla="*/ 323 w 323"/>
                      <a:gd name="txB" fmla="*/ 169 h 16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23" h="169">
                        <a:moveTo>
                          <a:pt x="41" y="22"/>
                        </a:moveTo>
                        <a:lnTo>
                          <a:pt x="30" y="40"/>
                        </a:lnTo>
                        <a:lnTo>
                          <a:pt x="26" y="63"/>
                        </a:lnTo>
                        <a:lnTo>
                          <a:pt x="26" y="86"/>
                        </a:lnTo>
                        <a:lnTo>
                          <a:pt x="34" y="103"/>
                        </a:lnTo>
                        <a:lnTo>
                          <a:pt x="29" y="100"/>
                        </a:lnTo>
                        <a:lnTo>
                          <a:pt x="11" y="78"/>
                        </a:lnTo>
                        <a:lnTo>
                          <a:pt x="7" y="78"/>
                        </a:lnTo>
                        <a:lnTo>
                          <a:pt x="5" y="81"/>
                        </a:lnTo>
                        <a:lnTo>
                          <a:pt x="4" y="81"/>
                        </a:lnTo>
                        <a:lnTo>
                          <a:pt x="0" y="91"/>
                        </a:lnTo>
                        <a:lnTo>
                          <a:pt x="0" y="100"/>
                        </a:lnTo>
                        <a:lnTo>
                          <a:pt x="0" y="104"/>
                        </a:lnTo>
                        <a:lnTo>
                          <a:pt x="2" y="109"/>
                        </a:lnTo>
                        <a:lnTo>
                          <a:pt x="8" y="118"/>
                        </a:lnTo>
                        <a:lnTo>
                          <a:pt x="12" y="121"/>
                        </a:lnTo>
                        <a:lnTo>
                          <a:pt x="38" y="136"/>
                        </a:lnTo>
                        <a:lnTo>
                          <a:pt x="42" y="138"/>
                        </a:lnTo>
                        <a:lnTo>
                          <a:pt x="49" y="141"/>
                        </a:lnTo>
                        <a:lnTo>
                          <a:pt x="82" y="153"/>
                        </a:lnTo>
                        <a:lnTo>
                          <a:pt x="103" y="159"/>
                        </a:lnTo>
                        <a:lnTo>
                          <a:pt x="128" y="164"/>
                        </a:lnTo>
                        <a:lnTo>
                          <a:pt x="155" y="166"/>
                        </a:lnTo>
                        <a:lnTo>
                          <a:pt x="184" y="169"/>
                        </a:lnTo>
                        <a:lnTo>
                          <a:pt x="215" y="169"/>
                        </a:lnTo>
                        <a:lnTo>
                          <a:pt x="232" y="165"/>
                        </a:lnTo>
                        <a:lnTo>
                          <a:pt x="248" y="161"/>
                        </a:lnTo>
                        <a:lnTo>
                          <a:pt x="263" y="156"/>
                        </a:lnTo>
                        <a:lnTo>
                          <a:pt x="277" y="148"/>
                        </a:lnTo>
                        <a:lnTo>
                          <a:pt x="288" y="139"/>
                        </a:lnTo>
                        <a:lnTo>
                          <a:pt x="293" y="133"/>
                        </a:lnTo>
                        <a:lnTo>
                          <a:pt x="299" y="128"/>
                        </a:lnTo>
                        <a:lnTo>
                          <a:pt x="302" y="121"/>
                        </a:lnTo>
                        <a:lnTo>
                          <a:pt x="307" y="115"/>
                        </a:lnTo>
                        <a:lnTo>
                          <a:pt x="316" y="100"/>
                        </a:lnTo>
                        <a:lnTo>
                          <a:pt x="320" y="75"/>
                        </a:lnTo>
                        <a:lnTo>
                          <a:pt x="322" y="64"/>
                        </a:lnTo>
                        <a:lnTo>
                          <a:pt x="323" y="56"/>
                        </a:lnTo>
                        <a:lnTo>
                          <a:pt x="322" y="48"/>
                        </a:lnTo>
                        <a:lnTo>
                          <a:pt x="319" y="40"/>
                        </a:lnTo>
                        <a:lnTo>
                          <a:pt x="312" y="30"/>
                        </a:lnTo>
                        <a:lnTo>
                          <a:pt x="310" y="27"/>
                        </a:lnTo>
                        <a:lnTo>
                          <a:pt x="306" y="22"/>
                        </a:lnTo>
                        <a:lnTo>
                          <a:pt x="305" y="26"/>
                        </a:lnTo>
                        <a:lnTo>
                          <a:pt x="302" y="27"/>
                        </a:lnTo>
                        <a:lnTo>
                          <a:pt x="301" y="27"/>
                        </a:lnTo>
                        <a:lnTo>
                          <a:pt x="304" y="39"/>
                        </a:lnTo>
                        <a:lnTo>
                          <a:pt x="304" y="46"/>
                        </a:lnTo>
                        <a:lnTo>
                          <a:pt x="304" y="55"/>
                        </a:lnTo>
                        <a:lnTo>
                          <a:pt x="302" y="62"/>
                        </a:lnTo>
                        <a:lnTo>
                          <a:pt x="301" y="69"/>
                        </a:lnTo>
                        <a:lnTo>
                          <a:pt x="286" y="93"/>
                        </a:lnTo>
                        <a:lnTo>
                          <a:pt x="270" y="105"/>
                        </a:lnTo>
                        <a:lnTo>
                          <a:pt x="256" y="117"/>
                        </a:lnTo>
                        <a:lnTo>
                          <a:pt x="239" y="127"/>
                        </a:lnTo>
                        <a:lnTo>
                          <a:pt x="234" y="128"/>
                        </a:lnTo>
                        <a:lnTo>
                          <a:pt x="230" y="130"/>
                        </a:lnTo>
                        <a:lnTo>
                          <a:pt x="223" y="135"/>
                        </a:lnTo>
                        <a:lnTo>
                          <a:pt x="166" y="134"/>
                        </a:lnTo>
                        <a:lnTo>
                          <a:pt x="144" y="130"/>
                        </a:lnTo>
                        <a:lnTo>
                          <a:pt x="149" y="122"/>
                        </a:lnTo>
                        <a:lnTo>
                          <a:pt x="154" y="115"/>
                        </a:lnTo>
                        <a:lnTo>
                          <a:pt x="155" y="110"/>
                        </a:lnTo>
                        <a:lnTo>
                          <a:pt x="157" y="106"/>
                        </a:lnTo>
                        <a:lnTo>
                          <a:pt x="161" y="99"/>
                        </a:lnTo>
                        <a:lnTo>
                          <a:pt x="166" y="69"/>
                        </a:lnTo>
                        <a:lnTo>
                          <a:pt x="166" y="56"/>
                        </a:lnTo>
                        <a:lnTo>
                          <a:pt x="163" y="51"/>
                        </a:lnTo>
                        <a:lnTo>
                          <a:pt x="160" y="49"/>
                        </a:lnTo>
                        <a:lnTo>
                          <a:pt x="157" y="42"/>
                        </a:lnTo>
                        <a:lnTo>
                          <a:pt x="151" y="31"/>
                        </a:lnTo>
                        <a:lnTo>
                          <a:pt x="145" y="22"/>
                        </a:lnTo>
                        <a:lnTo>
                          <a:pt x="138" y="14"/>
                        </a:lnTo>
                        <a:lnTo>
                          <a:pt x="131" y="9"/>
                        </a:lnTo>
                        <a:lnTo>
                          <a:pt x="121" y="4"/>
                        </a:lnTo>
                        <a:lnTo>
                          <a:pt x="113" y="2"/>
                        </a:lnTo>
                        <a:lnTo>
                          <a:pt x="102" y="0"/>
                        </a:lnTo>
                        <a:lnTo>
                          <a:pt x="92" y="1"/>
                        </a:lnTo>
                        <a:lnTo>
                          <a:pt x="71" y="2"/>
                        </a:lnTo>
                        <a:lnTo>
                          <a:pt x="52" y="12"/>
                        </a:lnTo>
                        <a:lnTo>
                          <a:pt x="41" y="22"/>
                        </a:lnTo>
                        <a:close/>
                        <a:moveTo>
                          <a:pt x="67" y="22"/>
                        </a:moveTo>
                        <a:lnTo>
                          <a:pt x="67" y="21"/>
                        </a:lnTo>
                        <a:lnTo>
                          <a:pt x="78" y="15"/>
                        </a:lnTo>
                        <a:lnTo>
                          <a:pt x="94" y="15"/>
                        </a:lnTo>
                        <a:lnTo>
                          <a:pt x="109" y="16"/>
                        </a:lnTo>
                        <a:lnTo>
                          <a:pt x="115" y="19"/>
                        </a:lnTo>
                        <a:lnTo>
                          <a:pt x="122" y="24"/>
                        </a:lnTo>
                        <a:lnTo>
                          <a:pt x="127" y="27"/>
                        </a:lnTo>
                        <a:lnTo>
                          <a:pt x="133" y="33"/>
                        </a:lnTo>
                        <a:lnTo>
                          <a:pt x="142" y="49"/>
                        </a:lnTo>
                        <a:lnTo>
                          <a:pt x="146" y="63"/>
                        </a:lnTo>
                        <a:lnTo>
                          <a:pt x="146" y="80"/>
                        </a:lnTo>
                        <a:lnTo>
                          <a:pt x="140" y="92"/>
                        </a:lnTo>
                        <a:lnTo>
                          <a:pt x="134" y="104"/>
                        </a:lnTo>
                        <a:lnTo>
                          <a:pt x="126" y="114"/>
                        </a:lnTo>
                        <a:lnTo>
                          <a:pt x="120" y="118"/>
                        </a:lnTo>
                        <a:lnTo>
                          <a:pt x="115" y="124"/>
                        </a:lnTo>
                        <a:lnTo>
                          <a:pt x="61" y="112"/>
                        </a:lnTo>
                        <a:lnTo>
                          <a:pt x="60" y="111"/>
                        </a:lnTo>
                        <a:lnTo>
                          <a:pt x="60" y="106"/>
                        </a:lnTo>
                        <a:lnTo>
                          <a:pt x="58" y="104"/>
                        </a:lnTo>
                        <a:lnTo>
                          <a:pt x="55" y="103"/>
                        </a:lnTo>
                        <a:lnTo>
                          <a:pt x="50" y="97"/>
                        </a:lnTo>
                        <a:lnTo>
                          <a:pt x="43" y="76"/>
                        </a:lnTo>
                        <a:lnTo>
                          <a:pt x="44" y="58"/>
                        </a:lnTo>
                        <a:lnTo>
                          <a:pt x="50" y="42"/>
                        </a:lnTo>
                        <a:lnTo>
                          <a:pt x="65" y="26"/>
                        </a:lnTo>
                        <a:lnTo>
                          <a:pt x="65" y="25"/>
                        </a:lnTo>
                        <a:lnTo>
                          <a:pt x="65" y="21"/>
                        </a:lnTo>
                        <a:lnTo>
                          <a:pt x="67" y="22"/>
                        </a:lnTo>
                        <a:close/>
                      </a:path>
                    </a:pathLst>
                  </a:custGeom>
                  <a:solidFill>
                    <a:srgbClr val="EB76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36" name="Freeform 1793"/>
                  <p:cNvSpPr/>
                  <p:nvPr/>
                </p:nvSpPr>
                <p:spPr>
                  <a:xfrm>
                    <a:off x="212" y="436"/>
                    <a:ext cx="34" cy="37"/>
                  </a:xfrm>
                  <a:custGeom>
                    <a:avLst/>
                    <a:gdLst>
                      <a:gd name="txL" fmla="*/ 0 w 103"/>
                      <a:gd name="txT" fmla="*/ 0 h 109"/>
                      <a:gd name="txR" fmla="*/ 103 w 103"/>
                      <a:gd name="txB" fmla="*/ 109 h 10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3" h="109">
                        <a:moveTo>
                          <a:pt x="24" y="7"/>
                        </a:moveTo>
                        <a:lnTo>
                          <a:pt x="22" y="6"/>
                        </a:lnTo>
                        <a:lnTo>
                          <a:pt x="22" y="10"/>
                        </a:lnTo>
                        <a:lnTo>
                          <a:pt x="22" y="11"/>
                        </a:lnTo>
                        <a:lnTo>
                          <a:pt x="7" y="27"/>
                        </a:lnTo>
                        <a:lnTo>
                          <a:pt x="1" y="43"/>
                        </a:lnTo>
                        <a:lnTo>
                          <a:pt x="0" y="61"/>
                        </a:lnTo>
                        <a:lnTo>
                          <a:pt x="7" y="82"/>
                        </a:lnTo>
                        <a:lnTo>
                          <a:pt x="12" y="88"/>
                        </a:lnTo>
                        <a:lnTo>
                          <a:pt x="15" y="89"/>
                        </a:lnTo>
                        <a:lnTo>
                          <a:pt x="17" y="91"/>
                        </a:lnTo>
                        <a:lnTo>
                          <a:pt x="17" y="96"/>
                        </a:lnTo>
                        <a:lnTo>
                          <a:pt x="18" y="97"/>
                        </a:lnTo>
                        <a:lnTo>
                          <a:pt x="72" y="109"/>
                        </a:lnTo>
                        <a:lnTo>
                          <a:pt x="77" y="103"/>
                        </a:lnTo>
                        <a:lnTo>
                          <a:pt x="83" y="99"/>
                        </a:lnTo>
                        <a:lnTo>
                          <a:pt x="91" y="89"/>
                        </a:lnTo>
                        <a:lnTo>
                          <a:pt x="97" y="77"/>
                        </a:lnTo>
                        <a:lnTo>
                          <a:pt x="103" y="65"/>
                        </a:lnTo>
                        <a:lnTo>
                          <a:pt x="103" y="48"/>
                        </a:lnTo>
                        <a:lnTo>
                          <a:pt x="99" y="34"/>
                        </a:lnTo>
                        <a:lnTo>
                          <a:pt x="90" y="18"/>
                        </a:lnTo>
                        <a:lnTo>
                          <a:pt x="84" y="12"/>
                        </a:lnTo>
                        <a:lnTo>
                          <a:pt x="79" y="9"/>
                        </a:lnTo>
                        <a:lnTo>
                          <a:pt x="72" y="4"/>
                        </a:lnTo>
                        <a:lnTo>
                          <a:pt x="66" y="1"/>
                        </a:lnTo>
                        <a:lnTo>
                          <a:pt x="51" y="0"/>
                        </a:lnTo>
                        <a:lnTo>
                          <a:pt x="35" y="0"/>
                        </a:lnTo>
                        <a:lnTo>
                          <a:pt x="24" y="6"/>
                        </a:lnTo>
                        <a:lnTo>
                          <a:pt x="24" y="7"/>
                        </a:lnTo>
                        <a:close/>
                      </a:path>
                    </a:pathLst>
                  </a:custGeom>
                  <a:solidFill>
                    <a:srgbClr val="F28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37" name="Freeform 1794"/>
                  <p:cNvSpPr/>
                  <p:nvPr/>
                </p:nvSpPr>
                <p:spPr>
                  <a:xfrm>
                    <a:off x="199" y="471"/>
                    <a:ext cx="2" cy="2"/>
                  </a:xfrm>
                  <a:custGeom>
                    <a:avLst/>
                    <a:gdLst>
                      <a:gd name="txL" fmla="*/ 0 w 6"/>
                      <a:gd name="txT" fmla="*/ 0 h 6"/>
                      <a:gd name="txR" fmla="*/ 6 w 6"/>
                      <a:gd name="txB" fmla="*/ 6 h 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" h="6">
                        <a:moveTo>
                          <a:pt x="6" y="3"/>
                        </a:moveTo>
                        <a:lnTo>
                          <a:pt x="2" y="0"/>
                        </a:lnTo>
                        <a:lnTo>
                          <a:pt x="0" y="6"/>
                        </a:lnTo>
                        <a:lnTo>
                          <a:pt x="1" y="5"/>
                        </a:lnTo>
                        <a:lnTo>
                          <a:pt x="1" y="3"/>
                        </a:lnTo>
                        <a:lnTo>
                          <a:pt x="5" y="3"/>
                        </a:lnTo>
                        <a:lnTo>
                          <a:pt x="6" y="3"/>
                        </a:lnTo>
                        <a:close/>
                      </a:path>
                    </a:pathLst>
                  </a:custGeom>
                  <a:solidFill>
                    <a:srgbClr val="DF3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38" name="Freeform 1795"/>
                  <p:cNvSpPr/>
                  <p:nvPr/>
                </p:nvSpPr>
                <p:spPr>
                  <a:xfrm>
                    <a:off x="199" y="440"/>
                    <a:ext cx="111" cy="58"/>
                  </a:xfrm>
                  <a:custGeom>
                    <a:avLst/>
                    <a:gdLst>
                      <a:gd name="txL" fmla="*/ 0 w 333"/>
                      <a:gd name="txT" fmla="*/ 0 h 173"/>
                      <a:gd name="txR" fmla="*/ 333 w 333"/>
                      <a:gd name="txB" fmla="*/ 173 h 1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33" h="173">
                        <a:moveTo>
                          <a:pt x="8" y="94"/>
                        </a:moveTo>
                        <a:lnTo>
                          <a:pt x="7" y="94"/>
                        </a:lnTo>
                        <a:lnTo>
                          <a:pt x="3" y="94"/>
                        </a:lnTo>
                        <a:lnTo>
                          <a:pt x="3" y="96"/>
                        </a:lnTo>
                        <a:lnTo>
                          <a:pt x="2" y="97"/>
                        </a:lnTo>
                        <a:lnTo>
                          <a:pt x="1" y="97"/>
                        </a:lnTo>
                        <a:lnTo>
                          <a:pt x="0" y="99"/>
                        </a:lnTo>
                        <a:lnTo>
                          <a:pt x="1" y="101"/>
                        </a:lnTo>
                        <a:lnTo>
                          <a:pt x="1" y="102"/>
                        </a:lnTo>
                        <a:lnTo>
                          <a:pt x="3" y="108"/>
                        </a:lnTo>
                        <a:lnTo>
                          <a:pt x="36" y="136"/>
                        </a:lnTo>
                        <a:lnTo>
                          <a:pt x="54" y="146"/>
                        </a:lnTo>
                        <a:lnTo>
                          <a:pt x="75" y="156"/>
                        </a:lnTo>
                        <a:lnTo>
                          <a:pt x="97" y="163"/>
                        </a:lnTo>
                        <a:lnTo>
                          <a:pt x="122" y="169"/>
                        </a:lnTo>
                        <a:lnTo>
                          <a:pt x="142" y="172"/>
                        </a:lnTo>
                        <a:lnTo>
                          <a:pt x="164" y="173"/>
                        </a:lnTo>
                        <a:lnTo>
                          <a:pt x="183" y="172"/>
                        </a:lnTo>
                        <a:lnTo>
                          <a:pt x="205" y="169"/>
                        </a:lnTo>
                        <a:lnTo>
                          <a:pt x="224" y="163"/>
                        </a:lnTo>
                        <a:lnTo>
                          <a:pt x="243" y="157"/>
                        </a:lnTo>
                        <a:lnTo>
                          <a:pt x="262" y="149"/>
                        </a:lnTo>
                        <a:lnTo>
                          <a:pt x="282" y="139"/>
                        </a:lnTo>
                        <a:lnTo>
                          <a:pt x="314" y="115"/>
                        </a:lnTo>
                        <a:lnTo>
                          <a:pt x="318" y="108"/>
                        </a:lnTo>
                        <a:lnTo>
                          <a:pt x="322" y="101"/>
                        </a:lnTo>
                        <a:lnTo>
                          <a:pt x="324" y="96"/>
                        </a:lnTo>
                        <a:lnTo>
                          <a:pt x="326" y="93"/>
                        </a:lnTo>
                        <a:lnTo>
                          <a:pt x="327" y="88"/>
                        </a:lnTo>
                        <a:lnTo>
                          <a:pt x="330" y="84"/>
                        </a:lnTo>
                        <a:lnTo>
                          <a:pt x="330" y="78"/>
                        </a:lnTo>
                        <a:lnTo>
                          <a:pt x="331" y="73"/>
                        </a:lnTo>
                        <a:lnTo>
                          <a:pt x="332" y="64"/>
                        </a:lnTo>
                        <a:lnTo>
                          <a:pt x="332" y="52"/>
                        </a:lnTo>
                        <a:lnTo>
                          <a:pt x="332" y="46"/>
                        </a:lnTo>
                        <a:lnTo>
                          <a:pt x="333" y="41"/>
                        </a:lnTo>
                        <a:lnTo>
                          <a:pt x="328" y="29"/>
                        </a:lnTo>
                        <a:lnTo>
                          <a:pt x="325" y="22"/>
                        </a:lnTo>
                        <a:lnTo>
                          <a:pt x="322" y="17"/>
                        </a:lnTo>
                        <a:lnTo>
                          <a:pt x="318" y="9"/>
                        </a:lnTo>
                        <a:lnTo>
                          <a:pt x="312" y="3"/>
                        </a:lnTo>
                        <a:lnTo>
                          <a:pt x="308" y="0"/>
                        </a:lnTo>
                        <a:lnTo>
                          <a:pt x="306" y="0"/>
                        </a:lnTo>
                        <a:lnTo>
                          <a:pt x="308" y="3"/>
                        </a:lnTo>
                        <a:lnTo>
                          <a:pt x="315" y="13"/>
                        </a:lnTo>
                        <a:lnTo>
                          <a:pt x="318" y="21"/>
                        </a:lnTo>
                        <a:lnTo>
                          <a:pt x="319" y="29"/>
                        </a:lnTo>
                        <a:lnTo>
                          <a:pt x="318" y="37"/>
                        </a:lnTo>
                        <a:lnTo>
                          <a:pt x="316" y="48"/>
                        </a:lnTo>
                        <a:lnTo>
                          <a:pt x="312" y="73"/>
                        </a:lnTo>
                        <a:lnTo>
                          <a:pt x="303" y="88"/>
                        </a:lnTo>
                        <a:lnTo>
                          <a:pt x="298" y="94"/>
                        </a:lnTo>
                        <a:lnTo>
                          <a:pt x="295" y="101"/>
                        </a:lnTo>
                        <a:lnTo>
                          <a:pt x="289" y="106"/>
                        </a:lnTo>
                        <a:lnTo>
                          <a:pt x="284" y="112"/>
                        </a:lnTo>
                        <a:lnTo>
                          <a:pt x="273" y="121"/>
                        </a:lnTo>
                        <a:lnTo>
                          <a:pt x="259" y="129"/>
                        </a:lnTo>
                        <a:lnTo>
                          <a:pt x="244" y="134"/>
                        </a:lnTo>
                        <a:lnTo>
                          <a:pt x="228" y="138"/>
                        </a:lnTo>
                        <a:lnTo>
                          <a:pt x="211" y="142"/>
                        </a:lnTo>
                        <a:lnTo>
                          <a:pt x="180" y="142"/>
                        </a:lnTo>
                        <a:lnTo>
                          <a:pt x="142" y="140"/>
                        </a:lnTo>
                        <a:lnTo>
                          <a:pt x="109" y="136"/>
                        </a:lnTo>
                        <a:lnTo>
                          <a:pt x="75" y="127"/>
                        </a:lnTo>
                        <a:lnTo>
                          <a:pt x="45" y="115"/>
                        </a:lnTo>
                        <a:lnTo>
                          <a:pt x="34" y="109"/>
                        </a:lnTo>
                        <a:lnTo>
                          <a:pt x="8" y="94"/>
                        </a:lnTo>
                        <a:close/>
                      </a:path>
                    </a:pathLst>
                  </a:custGeom>
                  <a:solidFill>
                    <a:srgbClr val="D7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39" name="Freeform 1796"/>
                  <p:cNvSpPr/>
                  <p:nvPr/>
                </p:nvSpPr>
                <p:spPr>
                  <a:xfrm>
                    <a:off x="210" y="477"/>
                    <a:ext cx="49" cy="11"/>
                  </a:xfrm>
                  <a:custGeom>
                    <a:avLst/>
                    <a:gdLst>
                      <a:gd name="txL" fmla="*/ 0 w 146"/>
                      <a:gd name="txT" fmla="*/ 0 h 33"/>
                      <a:gd name="txR" fmla="*/ 146 w 146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6" h="33">
                        <a:moveTo>
                          <a:pt x="0" y="0"/>
                        </a:moveTo>
                        <a:lnTo>
                          <a:pt x="11" y="6"/>
                        </a:lnTo>
                        <a:lnTo>
                          <a:pt x="41" y="18"/>
                        </a:lnTo>
                        <a:lnTo>
                          <a:pt x="75" y="27"/>
                        </a:lnTo>
                        <a:lnTo>
                          <a:pt x="108" y="31"/>
                        </a:lnTo>
                        <a:lnTo>
                          <a:pt x="146" y="33"/>
                        </a:lnTo>
                        <a:lnTo>
                          <a:pt x="117" y="30"/>
                        </a:lnTo>
                        <a:lnTo>
                          <a:pt x="90" y="28"/>
                        </a:lnTo>
                        <a:lnTo>
                          <a:pt x="65" y="23"/>
                        </a:lnTo>
                        <a:lnTo>
                          <a:pt x="44" y="17"/>
                        </a:lnTo>
                        <a:lnTo>
                          <a:pt x="11" y="5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F3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40" name="Freeform 1797"/>
                  <p:cNvSpPr/>
                  <p:nvPr/>
                </p:nvSpPr>
                <p:spPr>
                  <a:xfrm>
                    <a:off x="172" y="408"/>
                    <a:ext cx="161" cy="170"/>
                  </a:xfrm>
                  <a:custGeom>
                    <a:avLst/>
                    <a:gdLst>
                      <a:gd name="txL" fmla="*/ 0 w 482"/>
                      <a:gd name="txT" fmla="*/ 0 h 512"/>
                      <a:gd name="txR" fmla="*/ 482 w 482"/>
                      <a:gd name="txB" fmla="*/ 512 h 5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82" h="512">
                        <a:moveTo>
                          <a:pt x="434" y="50"/>
                        </a:moveTo>
                        <a:lnTo>
                          <a:pt x="434" y="51"/>
                        </a:lnTo>
                        <a:lnTo>
                          <a:pt x="436" y="59"/>
                        </a:lnTo>
                        <a:lnTo>
                          <a:pt x="442" y="79"/>
                        </a:lnTo>
                        <a:lnTo>
                          <a:pt x="448" y="102"/>
                        </a:lnTo>
                        <a:lnTo>
                          <a:pt x="449" y="126"/>
                        </a:lnTo>
                        <a:lnTo>
                          <a:pt x="450" y="152"/>
                        </a:lnTo>
                        <a:lnTo>
                          <a:pt x="448" y="168"/>
                        </a:lnTo>
                        <a:lnTo>
                          <a:pt x="447" y="185"/>
                        </a:lnTo>
                        <a:lnTo>
                          <a:pt x="444" y="192"/>
                        </a:lnTo>
                        <a:lnTo>
                          <a:pt x="443" y="193"/>
                        </a:lnTo>
                        <a:lnTo>
                          <a:pt x="443" y="195"/>
                        </a:lnTo>
                        <a:lnTo>
                          <a:pt x="443" y="200"/>
                        </a:lnTo>
                        <a:lnTo>
                          <a:pt x="441" y="217"/>
                        </a:lnTo>
                        <a:lnTo>
                          <a:pt x="432" y="248"/>
                        </a:lnTo>
                        <a:lnTo>
                          <a:pt x="429" y="255"/>
                        </a:lnTo>
                        <a:lnTo>
                          <a:pt x="426" y="264"/>
                        </a:lnTo>
                        <a:lnTo>
                          <a:pt x="422" y="280"/>
                        </a:lnTo>
                        <a:lnTo>
                          <a:pt x="414" y="295"/>
                        </a:lnTo>
                        <a:lnTo>
                          <a:pt x="411" y="302"/>
                        </a:lnTo>
                        <a:lnTo>
                          <a:pt x="408" y="310"/>
                        </a:lnTo>
                        <a:lnTo>
                          <a:pt x="400" y="325"/>
                        </a:lnTo>
                        <a:lnTo>
                          <a:pt x="393" y="340"/>
                        </a:lnTo>
                        <a:lnTo>
                          <a:pt x="375" y="369"/>
                        </a:lnTo>
                        <a:lnTo>
                          <a:pt x="356" y="399"/>
                        </a:lnTo>
                        <a:lnTo>
                          <a:pt x="344" y="411"/>
                        </a:lnTo>
                        <a:lnTo>
                          <a:pt x="333" y="423"/>
                        </a:lnTo>
                        <a:lnTo>
                          <a:pt x="326" y="428"/>
                        </a:lnTo>
                        <a:lnTo>
                          <a:pt x="322" y="430"/>
                        </a:lnTo>
                        <a:lnTo>
                          <a:pt x="320" y="434"/>
                        </a:lnTo>
                        <a:lnTo>
                          <a:pt x="308" y="445"/>
                        </a:lnTo>
                        <a:lnTo>
                          <a:pt x="281" y="459"/>
                        </a:lnTo>
                        <a:lnTo>
                          <a:pt x="255" y="471"/>
                        </a:lnTo>
                        <a:lnTo>
                          <a:pt x="228" y="478"/>
                        </a:lnTo>
                        <a:lnTo>
                          <a:pt x="202" y="484"/>
                        </a:lnTo>
                        <a:lnTo>
                          <a:pt x="176" y="486"/>
                        </a:lnTo>
                        <a:lnTo>
                          <a:pt x="149" y="484"/>
                        </a:lnTo>
                        <a:lnTo>
                          <a:pt x="123" y="478"/>
                        </a:lnTo>
                        <a:lnTo>
                          <a:pt x="99" y="471"/>
                        </a:lnTo>
                        <a:lnTo>
                          <a:pt x="65" y="453"/>
                        </a:lnTo>
                        <a:lnTo>
                          <a:pt x="64" y="452"/>
                        </a:lnTo>
                        <a:lnTo>
                          <a:pt x="48" y="438"/>
                        </a:lnTo>
                        <a:lnTo>
                          <a:pt x="36" y="424"/>
                        </a:lnTo>
                        <a:lnTo>
                          <a:pt x="26" y="409"/>
                        </a:lnTo>
                        <a:lnTo>
                          <a:pt x="18" y="394"/>
                        </a:lnTo>
                        <a:lnTo>
                          <a:pt x="15" y="386"/>
                        </a:lnTo>
                        <a:lnTo>
                          <a:pt x="14" y="384"/>
                        </a:lnTo>
                        <a:lnTo>
                          <a:pt x="14" y="385"/>
                        </a:lnTo>
                        <a:lnTo>
                          <a:pt x="5" y="387"/>
                        </a:lnTo>
                        <a:lnTo>
                          <a:pt x="2" y="390"/>
                        </a:lnTo>
                        <a:lnTo>
                          <a:pt x="0" y="396"/>
                        </a:lnTo>
                        <a:lnTo>
                          <a:pt x="0" y="404"/>
                        </a:lnTo>
                        <a:lnTo>
                          <a:pt x="9" y="421"/>
                        </a:lnTo>
                        <a:lnTo>
                          <a:pt x="12" y="426"/>
                        </a:lnTo>
                        <a:lnTo>
                          <a:pt x="16" y="430"/>
                        </a:lnTo>
                        <a:lnTo>
                          <a:pt x="24" y="442"/>
                        </a:lnTo>
                        <a:lnTo>
                          <a:pt x="38" y="456"/>
                        </a:lnTo>
                        <a:lnTo>
                          <a:pt x="60" y="474"/>
                        </a:lnTo>
                        <a:lnTo>
                          <a:pt x="86" y="489"/>
                        </a:lnTo>
                        <a:lnTo>
                          <a:pt x="111" y="500"/>
                        </a:lnTo>
                        <a:lnTo>
                          <a:pt x="138" y="508"/>
                        </a:lnTo>
                        <a:lnTo>
                          <a:pt x="166" y="512"/>
                        </a:lnTo>
                        <a:lnTo>
                          <a:pt x="196" y="512"/>
                        </a:lnTo>
                        <a:lnTo>
                          <a:pt x="227" y="508"/>
                        </a:lnTo>
                        <a:lnTo>
                          <a:pt x="261" y="502"/>
                        </a:lnTo>
                        <a:lnTo>
                          <a:pt x="278" y="494"/>
                        </a:lnTo>
                        <a:lnTo>
                          <a:pt x="286" y="489"/>
                        </a:lnTo>
                        <a:lnTo>
                          <a:pt x="296" y="486"/>
                        </a:lnTo>
                        <a:lnTo>
                          <a:pt x="312" y="476"/>
                        </a:lnTo>
                        <a:lnTo>
                          <a:pt x="329" y="465"/>
                        </a:lnTo>
                        <a:lnTo>
                          <a:pt x="332" y="462"/>
                        </a:lnTo>
                        <a:lnTo>
                          <a:pt x="357" y="435"/>
                        </a:lnTo>
                        <a:lnTo>
                          <a:pt x="380" y="409"/>
                        </a:lnTo>
                        <a:lnTo>
                          <a:pt x="400" y="380"/>
                        </a:lnTo>
                        <a:lnTo>
                          <a:pt x="408" y="366"/>
                        </a:lnTo>
                        <a:lnTo>
                          <a:pt x="418" y="352"/>
                        </a:lnTo>
                        <a:lnTo>
                          <a:pt x="434" y="321"/>
                        </a:lnTo>
                        <a:lnTo>
                          <a:pt x="447" y="290"/>
                        </a:lnTo>
                        <a:lnTo>
                          <a:pt x="452" y="273"/>
                        </a:lnTo>
                        <a:lnTo>
                          <a:pt x="454" y="265"/>
                        </a:lnTo>
                        <a:lnTo>
                          <a:pt x="458" y="258"/>
                        </a:lnTo>
                        <a:lnTo>
                          <a:pt x="461" y="241"/>
                        </a:lnTo>
                        <a:lnTo>
                          <a:pt x="466" y="225"/>
                        </a:lnTo>
                        <a:lnTo>
                          <a:pt x="476" y="158"/>
                        </a:lnTo>
                        <a:lnTo>
                          <a:pt x="482" y="93"/>
                        </a:lnTo>
                        <a:lnTo>
                          <a:pt x="482" y="90"/>
                        </a:lnTo>
                        <a:lnTo>
                          <a:pt x="480" y="79"/>
                        </a:lnTo>
                        <a:lnTo>
                          <a:pt x="480" y="71"/>
                        </a:lnTo>
                        <a:lnTo>
                          <a:pt x="478" y="57"/>
                        </a:lnTo>
                        <a:lnTo>
                          <a:pt x="473" y="50"/>
                        </a:lnTo>
                        <a:lnTo>
                          <a:pt x="468" y="49"/>
                        </a:lnTo>
                        <a:lnTo>
                          <a:pt x="460" y="43"/>
                        </a:lnTo>
                        <a:lnTo>
                          <a:pt x="454" y="39"/>
                        </a:lnTo>
                        <a:lnTo>
                          <a:pt x="448" y="36"/>
                        </a:lnTo>
                        <a:lnTo>
                          <a:pt x="444" y="35"/>
                        </a:lnTo>
                        <a:lnTo>
                          <a:pt x="438" y="32"/>
                        </a:lnTo>
                        <a:lnTo>
                          <a:pt x="436" y="32"/>
                        </a:lnTo>
                        <a:lnTo>
                          <a:pt x="436" y="35"/>
                        </a:lnTo>
                        <a:lnTo>
                          <a:pt x="419" y="31"/>
                        </a:lnTo>
                        <a:lnTo>
                          <a:pt x="406" y="27"/>
                        </a:lnTo>
                        <a:lnTo>
                          <a:pt x="364" y="17"/>
                        </a:lnTo>
                        <a:lnTo>
                          <a:pt x="322" y="6"/>
                        </a:lnTo>
                        <a:lnTo>
                          <a:pt x="282" y="0"/>
                        </a:lnTo>
                        <a:lnTo>
                          <a:pt x="279" y="1"/>
                        </a:lnTo>
                        <a:lnTo>
                          <a:pt x="276" y="0"/>
                        </a:lnTo>
                        <a:lnTo>
                          <a:pt x="275" y="1"/>
                        </a:lnTo>
                        <a:lnTo>
                          <a:pt x="272" y="3"/>
                        </a:lnTo>
                        <a:lnTo>
                          <a:pt x="270" y="3"/>
                        </a:lnTo>
                        <a:lnTo>
                          <a:pt x="267" y="9"/>
                        </a:lnTo>
                        <a:lnTo>
                          <a:pt x="269" y="11"/>
                        </a:lnTo>
                        <a:lnTo>
                          <a:pt x="274" y="12"/>
                        </a:lnTo>
                        <a:lnTo>
                          <a:pt x="279" y="12"/>
                        </a:lnTo>
                        <a:lnTo>
                          <a:pt x="335" y="29"/>
                        </a:lnTo>
                        <a:lnTo>
                          <a:pt x="336" y="29"/>
                        </a:lnTo>
                        <a:lnTo>
                          <a:pt x="434" y="50"/>
                        </a:lnTo>
                        <a:close/>
                      </a:path>
                    </a:pathLst>
                  </a:custGeom>
                  <a:solidFill>
                    <a:srgbClr val="D7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41" name="Freeform 1798"/>
                  <p:cNvSpPr/>
                  <p:nvPr/>
                </p:nvSpPr>
                <p:spPr>
                  <a:xfrm>
                    <a:off x="299" y="440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7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42" name="Freeform 1799"/>
                  <p:cNvSpPr/>
                  <p:nvPr/>
                </p:nvSpPr>
                <p:spPr>
                  <a:xfrm>
                    <a:off x="282" y="438"/>
                    <a:ext cx="51" cy="125"/>
                  </a:xfrm>
                  <a:custGeom>
                    <a:avLst/>
                    <a:gdLst>
                      <a:gd name="txL" fmla="*/ 0 w 155"/>
                      <a:gd name="txT" fmla="*/ 0 h 375"/>
                      <a:gd name="txR" fmla="*/ 155 w 155"/>
                      <a:gd name="txB" fmla="*/ 375 h 3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5" h="375">
                        <a:moveTo>
                          <a:pt x="153" y="0"/>
                        </a:moveTo>
                        <a:lnTo>
                          <a:pt x="153" y="3"/>
                        </a:lnTo>
                        <a:lnTo>
                          <a:pt x="147" y="68"/>
                        </a:lnTo>
                        <a:lnTo>
                          <a:pt x="137" y="135"/>
                        </a:lnTo>
                        <a:lnTo>
                          <a:pt x="132" y="151"/>
                        </a:lnTo>
                        <a:lnTo>
                          <a:pt x="129" y="168"/>
                        </a:lnTo>
                        <a:lnTo>
                          <a:pt x="125" y="175"/>
                        </a:lnTo>
                        <a:lnTo>
                          <a:pt x="123" y="183"/>
                        </a:lnTo>
                        <a:lnTo>
                          <a:pt x="118" y="200"/>
                        </a:lnTo>
                        <a:lnTo>
                          <a:pt x="105" y="231"/>
                        </a:lnTo>
                        <a:lnTo>
                          <a:pt x="89" y="262"/>
                        </a:lnTo>
                        <a:lnTo>
                          <a:pt x="79" y="276"/>
                        </a:lnTo>
                        <a:lnTo>
                          <a:pt x="71" y="290"/>
                        </a:lnTo>
                        <a:lnTo>
                          <a:pt x="51" y="319"/>
                        </a:lnTo>
                        <a:lnTo>
                          <a:pt x="28" y="345"/>
                        </a:lnTo>
                        <a:lnTo>
                          <a:pt x="3" y="372"/>
                        </a:lnTo>
                        <a:lnTo>
                          <a:pt x="0" y="375"/>
                        </a:lnTo>
                        <a:lnTo>
                          <a:pt x="15" y="362"/>
                        </a:lnTo>
                        <a:lnTo>
                          <a:pt x="30" y="350"/>
                        </a:lnTo>
                        <a:lnTo>
                          <a:pt x="59" y="321"/>
                        </a:lnTo>
                        <a:lnTo>
                          <a:pt x="76" y="297"/>
                        </a:lnTo>
                        <a:lnTo>
                          <a:pt x="91" y="273"/>
                        </a:lnTo>
                        <a:lnTo>
                          <a:pt x="105" y="249"/>
                        </a:lnTo>
                        <a:lnTo>
                          <a:pt x="118" y="225"/>
                        </a:lnTo>
                        <a:lnTo>
                          <a:pt x="127" y="200"/>
                        </a:lnTo>
                        <a:lnTo>
                          <a:pt x="136" y="176"/>
                        </a:lnTo>
                        <a:lnTo>
                          <a:pt x="142" y="152"/>
                        </a:lnTo>
                        <a:lnTo>
                          <a:pt x="148" y="128"/>
                        </a:lnTo>
                        <a:lnTo>
                          <a:pt x="149" y="105"/>
                        </a:lnTo>
                        <a:lnTo>
                          <a:pt x="151" y="86"/>
                        </a:lnTo>
                        <a:lnTo>
                          <a:pt x="153" y="67"/>
                        </a:lnTo>
                        <a:lnTo>
                          <a:pt x="155" y="51"/>
                        </a:lnTo>
                        <a:lnTo>
                          <a:pt x="154" y="36"/>
                        </a:lnTo>
                        <a:lnTo>
                          <a:pt x="154" y="23"/>
                        </a:lnTo>
                        <a:lnTo>
                          <a:pt x="153" y="9"/>
                        </a:lnTo>
                        <a:lnTo>
                          <a:pt x="153" y="0"/>
                        </a:lnTo>
                        <a:close/>
                      </a:path>
                    </a:pathLst>
                  </a:custGeom>
                  <a:solidFill>
                    <a:srgbClr val="DF3D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43" name="Freeform 1800"/>
                  <p:cNvSpPr/>
                  <p:nvPr/>
                </p:nvSpPr>
                <p:spPr>
                  <a:xfrm>
                    <a:off x="271" y="432"/>
                    <a:ext cx="19" cy="5"/>
                  </a:xfrm>
                  <a:custGeom>
                    <a:avLst/>
                    <a:gdLst>
                      <a:gd name="txL" fmla="*/ 0 w 56"/>
                      <a:gd name="txT" fmla="*/ 0 h 16"/>
                      <a:gd name="txR" fmla="*/ 56 w 56"/>
                      <a:gd name="txB" fmla="*/ 16 h 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6" h="16">
                        <a:moveTo>
                          <a:pt x="56" y="16"/>
                        </a:moveTo>
                        <a:lnTo>
                          <a:pt x="37" y="8"/>
                        </a:lnTo>
                        <a:lnTo>
                          <a:pt x="0" y="0"/>
                        </a:lnTo>
                        <a:lnTo>
                          <a:pt x="56" y="16"/>
                        </a:lnTo>
                        <a:close/>
                      </a:path>
                    </a:pathLst>
                  </a:custGeom>
                  <a:solidFill>
                    <a:srgbClr val="D72E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44" name="Freeform 1801"/>
                  <p:cNvSpPr/>
                  <p:nvPr/>
                </p:nvSpPr>
                <p:spPr>
                  <a:xfrm>
                    <a:off x="378" y="514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</a:cxnLst>
                    <a:rect l="txL" t="txT" r="txR" b="txB"/>
                    <a:pathLst>
                      <a:path w="2" h="1">
                        <a:moveTo>
                          <a:pt x="2" y="1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45" name="Freeform 1802"/>
                  <p:cNvSpPr/>
                  <p:nvPr/>
                </p:nvSpPr>
                <p:spPr>
                  <a:xfrm>
                    <a:off x="374" y="638"/>
                    <a:ext cx="2" cy="21"/>
                  </a:xfrm>
                  <a:custGeom>
                    <a:avLst/>
                    <a:gdLst>
                      <a:gd name="txL" fmla="*/ 0 w 5"/>
                      <a:gd name="txT" fmla="*/ 0 h 61"/>
                      <a:gd name="txR" fmla="*/ 5 w 5"/>
                      <a:gd name="txB" fmla="*/ 61 h 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61">
                        <a:moveTo>
                          <a:pt x="0" y="61"/>
                        </a:moveTo>
                        <a:lnTo>
                          <a:pt x="5" y="61"/>
                        </a:lnTo>
                        <a:lnTo>
                          <a:pt x="5" y="0"/>
                        </a:lnTo>
                        <a:lnTo>
                          <a:pt x="0" y="61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46" name="Freeform 1803"/>
                  <p:cNvSpPr/>
                  <p:nvPr/>
                </p:nvSpPr>
                <p:spPr>
                  <a:xfrm>
                    <a:off x="483" y="690"/>
                    <a:ext cx="4" cy="1"/>
                  </a:xfrm>
                  <a:custGeom>
                    <a:avLst/>
                    <a:gdLst>
                      <a:gd name="txL" fmla="*/ 0 w 12"/>
                      <a:gd name="txT" fmla="*/ 0 h 1"/>
                      <a:gd name="txR" fmla="*/ 12 w 12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2" h="1">
                        <a:moveTo>
                          <a:pt x="0" y="1"/>
                        </a:moveTo>
                        <a:lnTo>
                          <a:pt x="12" y="0"/>
                        </a:lnTo>
                        <a:lnTo>
                          <a:pt x="0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47" name="Freeform 1804"/>
                  <p:cNvSpPr/>
                  <p:nvPr/>
                </p:nvSpPr>
                <p:spPr>
                  <a:xfrm>
                    <a:off x="150" y="547"/>
                    <a:ext cx="53" cy="95"/>
                  </a:xfrm>
                  <a:custGeom>
                    <a:avLst/>
                    <a:gdLst>
                      <a:gd name="txL" fmla="*/ 0 w 159"/>
                      <a:gd name="txT" fmla="*/ 0 h 285"/>
                      <a:gd name="txR" fmla="*/ 159 w 159"/>
                      <a:gd name="txB" fmla="*/ 285 h 2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9" h="285">
                        <a:moveTo>
                          <a:pt x="76" y="5"/>
                        </a:moveTo>
                        <a:lnTo>
                          <a:pt x="71" y="0"/>
                        </a:lnTo>
                        <a:lnTo>
                          <a:pt x="0" y="114"/>
                        </a:lnTo>
                        <a:lnTo>
                          <a:pt x="0" y="125"/>
                        </a:lnTo>
                        <a:lnTo>
                          <a:pt x="3" y="137"/>
                        </a:lnTo>
                        <a:lnTo>
                          <a:pt x="5" y="148"/>
                        </a:lnTo>
                        <a:lnTo>
                          <a:pt x="10" y="160"/>
                        </a:lnTo>
                        <a:lnTo>
                          <a:pt x="22" y="181"/>
                        </a:lnTo>
                        <a:lnTo>
                          <a:pt x="30" y="192"/>
                        </a:lnTo>
                        <a:lnTo>
                          <a:pt x="41" y="204"/>
                        </a:lnTo>
                        <a:lnTo>
                          <a:pt x="51" y="214"/>
                        </a:lnTo>
                        <a:lnTo>
                          <a:pt x="63" y="225"/>
                        </a:lnTo>
                        <a:lnTo>
                          <a:pt x="75" y="234"/>
                        </a:lnTo>
                        <a:lnTo>
                          <a:pt x="89" y="245"/>
                        </a:lnTo>
                        <a:lnTo>
                          <a:pt x="120" y="264"/>
                        </a:lnTo>
                        <a:lnTo>
                          <a:pt x="138" y="274"/>
                        </a:lnTo>
                        <a:lnTo>
                          <a:pt x="159" y="285"/>
                        </a:lnTo>
                        <a:lnTo>
                          <a:pt x="143" y="276"/>
                        </a:lnTo>
                        <a:lnTo>
                          <a:pt x="132" y="269"/>
                        </a:lnTo>
                        <a:lnTo>
                          <a:pt x="105" y="252"/>
                        </a:lnTo>
                        <a:lnTo>
                          <a:pt x="79" y="235"/>
                        </a:lnTo>
                        <a:lnTo>
                          <a:pt x="71" y="232"/>
                        </a:lnTo>
                        <a:lnTo>
                          <a:pt x="51" y="205"/>
                        </a:lnTo>
                        <a:lnTo>
                          <a:pt x="47" y="201"/>
                        </a:lnTo>
                        <a:lnTo>
                          <a:pt x="36" y="196"/>
                        </a:lnTo>
                        <a:lnTo>
                          <a:pt x="31" y="192"/>
                        </a:lnTo>
                        <a:lnTo>
                          <a:pt x="29" y="189"/>
                        </a:lnTo>
                        <a:lnTo>
                          <a:pt x="28" y="178"/>
                        </a:lnTo>
                        <a:lnTo>
                          <a:pt x="24" y="173"/>
                        </a:lnTo>
                        <a:lnTo>
                          <a:pt x="16" y="161"/>
                        </a:lnTo>
                        <a:lnTo>
                          <a:pt x="12" y="155"/>
                        </a:lnTo>
                        <a:lnTo>
                          <a:pt x="11" y="150"/>
                        </a:lnTo>
                        <a:lnTo>
                          <a:pt x="9" y="138"/>
                        </a:lnTo>
                        <a:lnTo>
                          <a:pt x="10" y="129"/>
                        </a:lnTo>
                        <a:lnTo>
                          <a:pt x="9" y="124"/>
                        </a:lnTo>
                        <a:lnTo>
                          <a:pt x="13" y="114"/>
                        </a:lnTo>
                        <a:lnTo>
                          <a:pt x="13" y="112"/>
                        </a:lnTo>
                        <a:lnTo>
                          <a:pt x="15" y="112"/>
                        </a:lnTo>
                        <a:lnTo>
                          <a:pt x="16" y="111"/>
                        </a:lnTo>
                        <a:lnTo>
                          <a:pt x="17" y="107"/>
                        </a:lnTo>
                        <a:lnTo>
                          <a:pt x="24" y="88"/>
                        </a:lnTo>
                        <a:lnTo>
                          <a:pt x="34" y="71"/>
                        </a:lnTo>
                        <a:lnTo>
                          <a:pt x="54" y="41"/>
                        </a:lnTo>
                        <a:lnTo>
                          <a:pt x="54" y="39"/>
                        </a:lnTo>
                        <a:lnTo>
                          <a:pt x="63" y="29"/>
                        </a:lnTo>
                        <a:lnTo>
                          <a:pt x="76" y="13"/>
                        </a:lnTo>
                        <a:lnTo>
                          <a:pt x="76" y="5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48" name="Freeform 1805"/>
                  <p:cNvSpPr/>
                  <p:nvPr/>
                </p:nvSpPr>
                <p:spPr>
                  <a:xfrm>
                    <a:off x="155" y="560"/>
                    <a:ext cx="13" cy="22"/>
                  </a:xfrm>
                  <a:custGeom>
                    <a:avLst/>
                    <a:gdLst>
                      <a:gd name="txL" fmla="*/ 0 w 37"/>
                      <a:gd name="txT" fmla="*/ 0 h 66"/>
                      <a:gd name="txR" fmla="*/ 37 w 37"/>
                      <a:gd name="txB" fmla="*/ 66 h 6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7" h="66">
                        <a:moveTo>
                          <a:pt x="32" y="11"/>
                        </a:moveTo>
                        <a:lnTo>
                          <a:pt x="35" y="7"/>
                        </a:lnTo>
                        <a:lnTo>
                          <a:pt x="36" y="5"/>
                        </a:lnTo>
                        <a:lnTo>
                          <a:pt x="37" y="0"/>
                        </a:lnTo>
                        <a:lnTo>
                          <a:pt x="17" y="30"/>
                        </a:lnTo>
                        <a:lnTo>
                          <a:pt x="7" y="47"/>
                        </a:lnTo>
                        <a:lnTo>
                          <a:pt x="0" y="66"/>
                        </a:lnTo>
                        <a:lnTo>
                          <a:pt x="17" y="36"/>
                        </a:lnTo>
                        <a:lnTo>
                          <a:pt x="19" y="32"/>
                        </a:lnTo>
                        <a:lnTo>
                          <a:pt x="23" y="19"/>
                        </a:lnTo>
                        <a:lnTo>
                          <a:pt x="32" y="11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49" name="Freeform 1806"/>
                  <p:cNvSpPr/>
                  <p:nvPr/>
                </p:nvSpPr>
                <p:spPr>
                  <a:xfrm>
                    <a:off x="153" y="585"/>
                    <a:ext cx="14" cy="30"/>
                  </a:xfrm>
                  <a:custGeom>
                    <a:avLst/>
                    <a:gdLst>
                      <a:gd name="txL" fmla="*/ 0 w 42"/>
                      <a:gd name="txT" fmla="*/ 0 h 91"/>
                      <a:gd name="txR" fmla="*/ 42 w 42"/>
                      <a:gd name="txB" fmla="*/ 91 h 9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2" h="91">
                        <a:moveTo>
                          <a:pt x="38" y="87"/>
                        </a:moveTo>
                        <a:lnTo>
                          <a:pt x="42" y="91"/>
                        </a:lnTo>
                        <a:lnTo>
                          <a:pt x="25" y="60"/>
                        </a:lnTo>
                        <a:lnTo>
                          <a:pt x="15" y="31"/>
                        </a:lnTo>
                        <a:lnTo>
                          <a:pt x="12" y="21"/>
                        </a:lnTo>
                        <a:lnTo>
                          <a:pt x="7" y="19"/>
                        </a:lnTo>
                        <a:lnTo>
                          <a:pt x="2" y="15"/>
                        </a:lnTo>
                        <a:lnTo>
                          <a:pt x="2" y="10"/>
                        </a:lnTo>
                        <a:lnTo>
                          <a:pt x="2" y="6"/>
                        </a:lnTo>
                        <a:lnTo>
                          <a:pt x="4" y="0"/>
                        </a:lnTo>
                        <a:lnTo>
                          <a:pt x="0" y="10"/>
                        </a:lnTo>
                        <a:lnTo>
                          <a:pt x="1" y="15"/>
                        </a:lnTo>
                        <a:lnTo>
                          <a:pt x="0" y="24"/>
                        </a:lnTo>
                        <a:lnTo>
                          <a:pt x="2" y="36"/>
                        </a:lnTo>
                        <a:lnTo>
                          <a:pt x="3" y="41"/>
                        </a:lnTo>
                        <a:lnTo>
                          <a:pt x="7" y="47"/>
                        </a:lnTo>
                        <a:lnTo>
                          <a:pt x="15" y="59"/>
                        </a:lnTo>
                        <a:lnTo>
                          <a:pt x="19" y="64"/>
                        </a:lnTo>
                        <a:lnTo>
                          <a:pt x="20" y="75"/>
                        </a:lnTo>
                        <a:lnTo>
                          <a:pt x="22" y="78"/>
                        </a:lnTo>
                        <a:lnTo>
                          <a:pt x="27" y="82"/>
                        </a:lnTo>
                        <a:lnTo>
                          <a:pt x="38" y="87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50" name="Freeform 1807"/>
                  <p:cNvSpPr/>
                  <p:nvPr/>
                </p:nvSpPr>
                <p:spPr>
                  <a:xfrm>
                    <a:off x="197" y="639"/>
                    <a:ext cx="19" cy="9"/>
                  </a:xfrm>
                  <a:custGeom>
                    <a:avLst/>
                    <a:gdLst>
                      <a:gd name="txL" fmla="*/ 0 w 56"/>
                      <a:gd name="txT" fmla="*/ 0 h 28"/>
                      <a:gd name="txR" fmla="*/ 56 w 56"/>
                      <a:gd name="txB" fmla="*/ 28 h 2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6" h="28">
                        <a:moveTo>
                          <a:pt x="0" y="0"/>
                        </a:moveTo>
                        <a:lnTo>
                          <a:pt x="16" y="9"/>
                        </a:lnTo>
                        <a:lnTo>
                          <a:pt x="34" y="18"/>
                        </a:lnTo>
                        <a:lnTo>
                          <a:pt x="55" y="28"/>
                        </a:lnTo>
                        <a:lnTo>
                          <a:pt x="56" y="25"/>
                        </a:lnTo>
                        <a:lnTo>
                          <a:pt x="26" y="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51" name="Freeform 1808"/>
                  <p:cNvSpPr/>
                  <p:nvPr/>
                </p:nvSpPr>
                <p:spPr>
                  <a:xfrm>
                    <a:off x="703" y="533"/>
                    <a:ext cx="17" cy="21"/>
                  </a:xfrm>
                  <a:custGeom>
                    <a:avLst/>
                    <a:gdLst>
                      <a:gd name="txL" fmla="*/ 0 w 49"/>
                      <a:gd name="txT" fmla="*/ 0 h 64"/>
                      <a:gd name="txR" fmla="*/ 49 w 49"/>
                      <a:gd name="txB" fmla="*/ 64 h 6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" h="64">
                        <a:moveTo>
                          <a:pt x="47" y="63"/>
                        </a:moveTo>
                        <a:lnTo>
                          <a:pt x="49" y="64"/>
                        </a:lnTo>
                        <a:lnTo>
                          <a:pt x="6" y="0"/>
                        </a:lnTo>
                        <a:lnTo>
                          <a:pt x="6" y="2"/>
                        </a:lnTo>
                        <a:lnTo>
                          <a:pt x="3" y="8"/>
                        </a:lnTo>
                        <a:lnTo>
                          <a:pt x="0" y="11"/>
                        </a:lnTo>
                        <a:lnTo>
                          <a:pt x="4" y="14"/>
                        </a:lnTo>
                        <a:lnTo>
                          <a:pt x="6" y="16"/>
                        </a:lnTo>
                        <a:lnTo>
                          <a:pt x="9" y="14"/>
                        </a:lnTo>
                        <a:lnTo>
                          <a:pt x="30" y="44"/>
                        </a:lnTo>
                        <a:lnTo>
                          <a:pt x="47" y="63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52" name="Freeform 1809"/>
                  <p:cNvSpPr/>
                  <p:nvPr/>
                </p:nvSpPr>
                <p:spPr>
                  <a:xfrm>
                    <a:off x="713" y="548"/>
                    <a:ext cx="19" cy="27"/>
                  </a:xfrm>
                  <a:custGeom>
                    <a:avLst/>
                    <a:gdLst>
                      <a:gd name="txL" fmla="*/ 0 w 57"/>
                      <a:gd name="txT" fmla="*/ 0 h 81"/>
                      <a:gd name="txR" fmla="*/ 57 w 57"/>
                      <a:gd name="txB" fmla="*/ 81 h 8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7" h="81">
                        <a:moveTo>
                          <a:pt x="19" y="20"/>
                        </a:moveTo>
                        <a:lnTo>
                          <a:pt x="17" y="19"/>
                        </a:lnTo>
                        <a:lnTo>
                          <a:pt x="0" y="0"/>
                        </a:lnTo>
                        <a:lnTo>
                          <a:pt x="55" y="80"/>
                        </a:lnTo>
                        <a:lnTo>
                          <a:pt x="57" y="81"/>
                        </a:lnTo>
                        <a:lnTo>
                          <a:pt x="51" y="64"/>
                        </a:lnTo>
                        <a:lnTo>
                          <a:pt x="45" y="50"/>
                        </a:lnTo>
                        <a:lnTo>
                          <a:pt x="35" y="36"/>
                        </a:lnTo>
                        <a:lnTo>
                          <a:pt x="24" y="22"/>
                        </a:lnTo>
                        <a:lnTo>
                          <a:pt x="19" y="20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53" name="Freeform 1810"/>
                  <p:cNvSpPr/>
                  <p:nvPr/>
                </p:nvSpPr>
                <p:spPr>
                  <a:xfrm>
                    <a:off x="731" y="577"/>
                    <a:ext cx="1" cy="7"/>
                  </a:xfrm>
                  <a:custGeom>
                    <a:avLst/>
                    <a:gdLst>
                      <a:gd name="txL" fmla="*/ 0 w 5"/>
                      <a:gd name="txT" fmla="*/ 0 h 22"/>
                      <a:gd name="txR" fmla="*/ 5 w 5"/>
                      <a:gd name="txB" fmla="*/ 22 h 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" h="22">
                        <a:moveTo>
                          <a:pt x="3" y="22"/>
                        </a:moveTo>
                        <a:lnTo>
                          <a:pt x="5" y="0"/>
                        </a:lnTo>
                        <a:lnTo>
                          <a:pt x="0" y="16"/>
                        </a:lnTo>
                        <a:lnTo>
                          <a:pt x="3" y="22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54" name="Freeform 1811"/>
                  <p:cNvSpPr/>
                  <p:nvPr/>
                </p:nvSpPr>
                <p:spPr>
                  <a:xfrm>
                    <a:off x="638" y="610"/>
                    <a:ext cx="79" cy="46"/>
                  </a:xfrm>
                  <a:custGeom>
                    <a:avLst/>
                    <a:gdLst>
                      <a:gd name="txL" fmla="*/ 0 w 239"/>
                      <a:gd name="txT" fmla="*/ 0 h 139"/>
                      <a:gd name="txR" fmla="*/ 239 w 239"/>
                      <a:gd name="txB" fmla="*/ 139 h 13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39" h="139">
                        <a:moveTo>
                          <a:pt x="0" y="139"/>
                        </a:moveTo>
                        <a:lnTo>
                          <a:pt x="29" y="128"/>
                        </a:lnTo>
                        <a:lnTo>
                          <a:pt x="38" y="123"/>
                        </a:lnTo>
                        <a:lnTo>
                          <a:pt x="47" y="120"/>
                        </a:lnTo>
                        <a:lnTo>
                          <a:pt x="66" y="112"/>
                        </a:lnTo>
                        <a:lnTo>
                          <a:pt x="101" y="98"/>
                        </a:lnTo>
                        <a:lnTo>
                          <a:pt x="131" y="81"/>
                        </a:lnTo>
                        <a:lnTo>
                          <a:pt x="160" y="67"/>
                        </a:lnTo>
                        <a:lnTo>
                          <a:pt x="184" y="50"/>
                        </a:lnTo>
                        <a:lnTo>
                          <a:pt x="189" y="45"/>
                        </a:lnTo>
                        <a:lnTo>
                          <a:pt x="191" y="43"/>
                        </a:lnTo>
                        <a:lnTo>
                          <a:pt x="192" y="42"/>
                        </a:lnTo>
                        <a:lnTo>
                          <a:pt x="195" y="42"/>
                        </a:lnTo>
                        <a:lnTo>
                          <a:pt x="206" y="34"/>
                        </a:lnTo>
                        <a:lnTo>
                          <a:pt x="214" y="25"/>
                        </a:lnTo>
                        <a:lnTo>
                          <a:pt x="224" y="16"/>
                        </a:lnTo>
                        <a:lnTo>
                          <a:pt x="239" y="0"/>
                        </a:lnTo>
                        <a:lnTo>
                          <a:pt x="218" y="19"/>
                        </a:lnTo>
                        <a:lnTo>
                          <a:pt x="196" y="38"/>
                        </a:lnTo>
                        <a:lnTo>
                          <a:pt x="172" y="55"/>
                        </a:lnTo>
                        <a:lnTo>
                          <a:pt x="148" y="72"/>
                        </a:lnTo>
                        <a:lnTo>
                          <a:pt x="122" y="86"/>
                        </a:lnTo>
                        <a:lnTo>
                          <a:pt x="95" y="99"/>
                        </a:lnTo>
                        <a:lnTo>
                          <a:pt x="68" y="111"/>
                        </a:lnTo>
                        <a:lnTo>
                          <a:pt x="53" y="116"/>
                        </a:lnTo>
                        <a:lnTo>
                          <a:pt x="46" y="118"/>
                        </a:lnTo>
                        <a:lnTo>
                          <a:pt x="44" y="118"/>
                        </a:lnTo>
                        <a:lnTo>
                          <a:pt x="42" y="120"/>
                        </a:lnTo>
                        <a:lnTo>
                          <a:pt x="40" y="122"/>
                        </a:lnTo>
                        <a:lnTo>
                          <a:pt x="0" y="139"/>
                        </a:lnTo>
                        <a:close/>
                      </a:path>
                    </a:pathLst>
                  </a:custGeom>
                  <a:solidFill>
                    <a:srgbClr val="C135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55" name="Freeform 1812"/>
                  <p:cNvSpPr/>
                  <p:nvPr/>
                </p:nvSpPr>
                <p:spPr>
                  <a:xfrm>
                    <a:off x="154" y="584"/>
                    <a:ext cx="1" cy="1"/>
                  </a:xfrm>
                  <a:custGeom>
                    <a:avLst/>
                    <a:gdLst>
                      <a:gd name="txL" fmla="*/ 0 w 2"/>
                      <a:gd name="txT" fmla="*/ 0 h 2"/>
                      <a:gd name="txR" fmla="*/ 2 w 2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92602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56" name="Freeform 1813"/>
                  <p:cNvSpPr>
                    <a:spLocks noEditPoints="1"/>
                  </p:cNvSpPr>
                  <p:nvPr/>
                </p:nvSpPr>
                <p:spPr>
                  <a:xfrm>
                    <a:off x="210" y="432"/>
                    <a:ext cx="39" cy="40"/>
                  </a:xfrm>
                  <a:custGeom>
                    <a:avLst/>
                    <a:gdLst>
                      <a:gd name="txL" fmla="*/ 0 w 117"/>
                      <a:gd name="txT" fmla="*/ 0 h 120"/>
                      <a:gd name="txR" fmla="*/ 117 w 117"/>
                      <a:gd name="txB" fmla="*/ 120 h 1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7" h="120">
                        <a:moveTo>
                          <a:pt x="75" y="119"/>
                        </a:moveTo>
                        <a:lnTo>
                          <a:pt x="82" y="114"/>
                        </a:lnTo>
                        <a:lnTo>
                          <a:pt x="91" y="108"/>
                        </a:lnTo>
                        <a:lnTo>
                          <a:pt x="108" y="94"/>
                        </a:lnTo>
                        <a:lnTo>
                          <a:pt x="111" y="90"/>
                        </a:lnTo>
                        <a:lnTo>
                          <a:pt x="114" y="72"/>
                        </a:lnTo>
                        <a:lnTo>
                          <a:pt x="117" y="57"/>
                        </a:lnTo>
                        <a:lnTo>
                          <a:pt x="114" y="42"/>
                        </a:lnTo>
                        <a:lnTo>
                          <a:pt x="111" y="31"/>
                        </a:lnTo>
                        <a:lnTo>
                          <a:pt x="102" y="19"/>
                        </a:lnTo>
                        <a:lnTo>
                          <a:pt x="94" y="11"/>
                        </a:lnTo>
                        <a:lnTo>
                          <a:pt x="81" y="4"/>
                        </a:lnTo>
                        <a:lnTo>
                          <a:pt x="66" y="0"/>
                        </a:lnTo>
                        <a:lnTo>
                          <a:pt x="48" y="4"/>
                        </a:lnTo>
                        <a:lnTo>
                          <a:pt x="35" y="11"/>
                        </a:lnTo>
                        <a:lnTo>
                          <a:pt x="22" y="18"/>
                        </a:lnTo>
                        <a:lnTo>
                          <a:pt x="13" y="29"/>
                        </a:lnTo>
                        <a:lnTo>
                          <a:pt x="5" y="40"/>
                        </a:lnTo>
                        <a:lnTo>
                          <a:pt x="1" y="54"/>
                        </a:lnTo>
                        <a:lnTo>
                          <a:pt x="0" y="69"/>
                        </a:lnTo>
                        <a:lnTo>
                          <a:pt x="1" y="87"/>
                        </a:lnTo>
                        <a:lnTo>
                          <a:pt x="12" y="100"/>
                        </a:lnTo>
                        <a:lnTo>
                          <a:pt x="24" y="111"/>
                        </a:lnTo>
                        <a:lnTo>
                          <a:pt x="36" y="117"/>
                        </a:lnTo>
                        <a:lnTo>
                          <a:pt x="48" y="120"/>
                        </a:lnTo>
                        <a:lnTo>
                          <a:pt x="60" y="120"/>
                        </a:lnTo>
                        <a:lnTo>
                          <a:pt x="75" y="119"/>
                        </a:lnTo>
                        <a:close/>
                        <a:moveTo>
                          <a:pt x="25" y="48"/>
                        </a:moveTo>
                        <a:lnTo>
                          <a:pt x="37" y="33"/>
                        </a:lnTo>
                        <a:lnTo>
                          <a:pt x="41" y="29"/>
                        </a:lnTo>
                        <a:lnTo>
                          <a:pt x="48" y="27"/>
                        </a:lnTo>
                        <a:lnTo>
                          <a:pt x="58" y="17"/>
                        </a:lnTo>
                        <a:lnTo>
                          <a:pt x="59" y="16"/>
                        </a:lnTo>
                        <a:lnTo>
                          <a:pt x="64" y="13"/>
                        </a:lnTo>
                        <a:lnTo>
                          <a:pt x="70" y="13"/>
                        </a:lnTo>
                        <a:lnTo>
                          <a:pt x="77" y="16"/>
                        </a:lnTo>
                        <a:lnTo>
                          <a:pt x="89" y="22"/>
                        </a:lnTo>
                        <a:lnTo>
                          <a:pt x="99" y="30"/>
                        </a:lnTo>
                        <a:lnTo>
                          <a:pt x="102" y="35"/>
                        </a:lnTo>
                        <a:lnTo>
                          <a:pt x="107" y="42"/>
                        </a:lnTo>
                        <a:lnTo>
                          <a:pt x="109" y="46"/>
                        </a:lnTo>
                        <a:lnTo>
                          <a:pt x="108" y="48"/>
                        </a:lnTo>
                        <a:lnTo>
                          <a:pt x="108" y="52"/>
                        </a:lnTo>
                        <a:lnTo>
                          <a:pt x="108" y="59"/>
                        </a:lnTo>
                        <a:lnTo>
                          <a:pt x="106" y="65"/>
                        </a:lnTo>
                        <a:lnTo>
                          <a:pt x="105" y="72"/>
                        </a:lnTo>
                        <a:lnTo>
                          <a:pt x="100" y="77"/>
                        </a:lnTo>
                        <a:lnTo>
                          <a:pt x="97" y="79"/>
                        </a:lnTo>
                        <a:lnTo>
                          <a:pt x="96" y="79"/>
                        </a:lnTo>
                        <a:lnTo>
                          <a:pt x="96" y="81"/>
                        </a:lnTo>
                        <a:lnTo>
                          <a:pt x="96" y="83"/>
                        </a:lnTo>
                        <a:lnTo>
                          <a:pt x="87" y="93"/>
                        </a:lnTo>
                        <a:lnTo>
                          <a:pt x="81" y="94"/>
                        </a:lnTo>
                        <a:lnTo>
                          <a:pt x="77" y="97"/>
                        </a:lnTo>
                        <a:lnTo>
                          <a:pt x="72" y="100"/>
                        </a:lnTo>
                        <a:lnTo>
                          <a:pt x="60" y="101"/>
                        </a:lnTo>
                        <a:lnTo>
                          <a:pt x="51" y="101"/>
                        </a:lnTo>
                        <a:lnTo>
                          <a:pt x="41" y="99"/>
                        </a:lnTo>
                        <a:lnTo>
                          <a:pt x="33" y="95"/>
                        </a:lnTo>
                        <a:lnTo>
                          <a:pt x="19" y="83"/>
                        </a:lnTo>
                        <a:lnTo>
                          <a:pt x="17" y="72"/>
                        </a:lnTo>
                        <a:lnTo>
                          <a:pt x="18" y="64"/>
                        </a:lnTo>
                        <a:lnTo>
                          <a:pt x="19" y="55"/>
                        </a:lnTo>
                        <a:lnTo>
                          <a:pt x="25" y="48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57" name="Freeform 1814"/>
                  <p:cNvSpPr>
                    <a:spLocks noEditPoints="1"/>
                  </p:cNvSpPr>
                  <p:nvPr/>
                </p:nvSpPr>
                <p:spPr>
                  <a:xfrm>
                    <a:off x="215" y="437"/>
                    <a:ext cx="31" cy="29"/>
                  </a:xfrm>
                  <a:custGeom>
                    <a:avLst/>
                    <a:gdLst>
                      <a:gd name="txL" fmla="*/ 0 w 92"/>
                      <a:gd name="txT" fmla="*/ 0 h 88"/>
                      <a:gd name="txR" fmla="*/ 92 w 92"/>
                      <a:gd name="txB" fmla="*/ 88 h 8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2" h="88">
                        <a:moveTo>
                          <a:pt x="20" y="20"/>
                        </a:moveTo>
                        <a:lnTo>
                          <a:pt x="8" y="35"/>
                        </a:lnTo>
                        <a:lnTo>
                          <a:pt x="2" y="42"/>
                        </a:lnTo>
                        <a:lnTo>
                          <a:pt x="1" y="51"/>
                        </a:lnTo>
                        <a:lnTo>
                          <a:pt x="0" y="59"/>
                        </a:lnTo>
                        <a:lnTo>
                          <a:pt x="2" y="70"/>
                        </a:lnTo>
                        <a:lnTo>
                          <a:pt x="16" y="82"/>
                        </a:lnTo>
                        <a:lnTo>
                          <a:pt x="24" y="86"/>
                        </a:lnTo>
                        <a:lnTo>
                          <a:pt x="34" y="88"/>
                        </a:lnTo>
                        <a:lnTo>
                          <a:pt x="43" y="88"/>
                        </a:lnTo>
                        <a:lnTo>
                          <a:pt x="55" y="87"/>
                        </a:lnTo>
                        <a:lnTo>
                          <a:pt x="60" y="84"/>
                        </a:lnTo>
                        <a:lnTo>
                          <a:pt x="64" y="81"/>
                        </a:lnTo>
                        <a:lnTo>
                          <a:pt x="70" y="80"/>
                        </a:lnTo>
                        <a:lnTo>
                          <a:pt x="79" y="70"/>
                        </a:lnTo>
                        <a:lnTo>
                          <a:pt x="79" y="68"/>
                        </a:lnTo>
                        <a:lnTo>
                          <a:pt x="79" y="66"/>
                        </a:lnTo>
                        <a:lnTo>
                          <a:pt x="80" y="66"/>
                        </a:lnTo>
                        <a:lnTo>
                          <a:pt x="83" y="64"/>
                        </a:lnTo>
                        <a:lnTo>
                          <a:pt x="88" y="59"/>
                        </a:lnTo>
                        <a:lnTo>
                          <a:pt x="89" y="52"/>
                        </a:lnTo>
                        <a:lnTo>
                          <a:pt x="91" y="46"/>
                        </a:lnTo>
                        <a:lnTo>
                          <a:pt x="91" y="39"/>
                        </a:lnTo>
                        <a:lnTo>
                          <a:pt x="91" y="35"/>
                        </a:lnTo>
                        <a:lnTo>
                          <a:pt x="92" y="33"/>
                        </a:lnTo>
                        <a:lnTo>
                          <a:pt x="90" y="29"/>
                        </a:lnTo>
                        <a:lnTo>
                          <a:pt x="85" y="22"/>
                        </a:lnTo>
                        <a:lnTo>
                          <a:pt x="82" y="17"/>
                        </a:lnTo>
                        <a:lnTo>
                          <a:pt x="72" y="9"/>
                        </a:lnTo>
                        <a:lnTo>
                          <a:pt x="60" y="3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3"/>
                        </a:lnTo>
                        <a:lnTo>
                          <a:pt x="41" y="4"/>
                        </a:lnTo>
                        <a:lnTo>
                          <a:pt x="31" y="14"/>
                        </a:lnTo>
                        <a:lnTo>
                          <a:pt x="24" y="16"/>
                        </a:lnTo>
                        <a:lnTo>
                          <a:pt x="20" y="20"/>
                        </a:lnTo>
                        <a:close/>
                        <a:moveTo>
                          <a:pt x="18" y="53"/>
                        </a:moveTo>
                        <a:lnTo>
                          <a:pt x="20" y="41"/>
                        </a:lnTo>
                        <a:lnTo>
                          <a:pt x="26" y="32"/>
                        </a:lnTo>
                        <a:lnTo>
                          <a:pt x="29" y="29"/>
                        </a:lnTo>
                        <a:lnTo>
                          <a:pt x="46" y="18"/>
                        </a:lnTo>
                        <a:lnTo>
                          <a:pt x="58" y="22"/>
                        </a:lnTo>
                        <a:lnTo>
                          <a:pt x="62" y="26"/>
                        </a:lnTo>
                        <a:lnTo>
                          <a:pt x="68" y="32"/>
                        </a:lnTo>
                        <a:lnTo>
                          <a:pt x="76" y="44"/>
                        </a:lnTo>
                        <a:lnTo>
                          <a:pt x="74" y="47"/>
                        </a:lnTo>
                        <a:lnTo>
                          <a:pt x="73" y="48"/>
                        </a:lnTo>
                        <a:lnTo>
                          <a:pt x="65" y="62"/>
                        </a:lnTo>
                        <a:lnTo>
                          <a:pt x="22" y="63"/>
                        </a:lnTo>
                        <a:lnTo>
                          <a:pt x="17" y="58"/>
                        </a:lnTo>
                        <a:lnTo>
                          <a:pt x="18" y="53"/>
                        </a:lnTo>
                        <a:close/>
                      </a:path>
                    </a:pathLst>
                  </a:custGeom>
                  <a:solidFill>
                    <a:srgbClr val="FEB84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58" name="Freeform 1815"/>
                  <p:cNvSpPr/>
                  <p:nvPr/>
                </p:nvSpPr>
                <p:spPr>
                  <a:xfrm>
                    <a:off x="221" y="443"/>
                    <a:ext cx="20" cy="15"/>
                  </a:xfrm>
                  <a:custGeom>
                    <a:avLst/>
                    <a:gdLst>
                      <a:gd name="txL" fmla="*/ 0 w 59"/>
                      <a:gd name="txT" fmla="*/ 0 h 45"/>
                      <a:gd name="txR" fmla="*/ 59 w 59"/>
                      <a:gd name="txB" fmla="*/ 45 h 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9" h="45">
                        <a:moveTo>
                          <a:pt x="9" y="14"/>
                        </a:moveTo>
                        <a:lnTo>
                          <a:pt x="3" y="23"/>
                        </a:lnTo>
                        <a:lnTo>
                          <a:pt x="1" y="35"/>
                        </a:lnTo>
                        <a:lnTo>
                          <a:pt x="0" y="40"/>
                        </a:lnTo>
                        <a:lnTo>
                          <a:pt x="5" y="45"/>
                        </a:lnTo>
                        <a:lnTo>
                          <a:pt x="48" y="44"/>
                        </a:lnTo>
                        <a:lnTo>
                          <a:pt x="56" y="30"/>
                        </a:lnTo>
                        <a:lnTo>
                          <a:pt x="57" y="29"/>
                        </a:lnTo>
                        <a:lnTo>
                          <a:pt x="59" y="26"/>
                        </a:lnTo>
                        <a:lnTo>
                          <a:pt x="51" y="14"/>
                        </a:lnTo>
                        <a:lnTo>
                          <a:pt x="45" y="8"/>
                        </a:lnTo>
                        <a:lnTo>
                          <a:pt x="41" y="4"/>
                        </a:lnTo>
                        <a:lnTo>
                          <a:pt x="29" y="0"/>
                        </a:lnTo>
                        <a:lnTo>
                          <a:pt x="12" y="11"/>
                        </a:lnTo>
                        <a:lnTo>
                          <a:pt x="9" y="14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59" name="Freeform 1816"/>
                  <p:cNvSpPr>
                    <a:spLocks noEditPoints="1"/>
                  </p:cNvSpPr>
                  <p:nvPr/>
                </p:nvSpPr>
                <p:spPr>
                  <a:xfrm>
                    <a:off x="603" y="439"/>
                    <a:ext cx="39" cy="40"/>
                  </a:xfrm>
                  <a:custGeom>
                    <a:avLst/>
                    <a:gdLst>
                      <a:gd name="txL" fmla="*/ 0 w 117"/>
                      <a:gd name="txT" fmla="*/ 0 h 122"/>
                      <a:gd name="txR" fmla="*/ 117 w 117"/>
                      <a:gd name="txB" fmla="*/ 122 h 1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7" h="122">
                        <a:moveTo>
                          <a:pt x="1" y="87"/>
                        </a:moveTo>
                        <a:lnTo>
                          <a:pt x="12" y="101"/>
                        </a:lnTo>
                        <a:lnTo>
                          <a:pt x="24" y="111"/>
                        </a:lnTo>
                        <a:lnTo>
                          <a:pt x="36" y="117"/>
                        </a:lnTo>
                        <a:lnTo>
                          <a:pt x="48" y="122"/>
                        </a:lnTo>
                        <a:lnTo>
                          <a:pt x="60" y="122"/>
                        </a:lnTo>
                        <a:lnTo>
                          <a:pt x="75" y="120"/>
                        </a:lnTo>
                        <a:lnTo>
                          <a:pt x="82" y="116"/>
                        </a:lnTo>
                        <a:lnTo>
                          <a:pt x="91" y="110"/>
                        </a:lnTo>
                        <a:lnTo>
                          <a:pt x="99" y="102"/>
                        </a:lnTo>
                        <a:lnTo>
                          <a:pt x="108" y="94"/>
                        </a:lnTo>
                        <a:lnTo>
                          <a:pt x="111" y="92"/>
                        </a:lnTo>
                        <a:lnTo>
                          <a:pt x="114" y="72"/>
                        </a:lnTo>
                        <a:lnTo>
                          <a:pt x="117" y="57"/>
                        </a:lnTo>
                        <a:lnTo>
                          <a:pt x="114" y="42"/>
                        </a:lnTo>
                        <a:lnTo>
                          <a:pt x="111" y="32"/>
                        </a:lnTo>
                        <a:lnTo>
                          <a:pt x="102" y="20"/>
                        </a:lnTo>
                        <a:lnTo>
                          <a:pt x="94" y="11"/>
                        </a:lnTo>
                        <a:lnTo>
                          <a:pt x="81" y="4"/>
                        </a:lnTo>
                        <a:lnTo>
                          <a:pt x="66" y="0"/>
                        </a:lnTo>
                        <a:lnTo>
                          <a:pt x="48" y="4"/>
                        </a:lnTo>
                        <a:lnTo>
                          <a:pt x="35" y="11"/>
                        </a:lnTo>
                        <a:lnTo>
                          <a:pt x="22" y="20"/>
                        </a:lnTo>
                        <a:lnTo>
                          <a:pt x="13" y="30"/>
                        </a:lnTo>
                        <a:lnTo>
                          <a:pt x="5" y="41"/>
                        </a:lnTo>
                        <a:lnTo>
                          <a:pt x="1" y="54"/>
                        </a:lnTo>
                        <a:lnTo>
                          <a:pt x="0" y="69"/>
                        </a:lnTo>
                        <a:lnTo>
                          <a:pt x="1" y="87"/>
                        </a:lnTo>
                        <a:close/>
                        <a:moveTo>
                          <a:pt x="19" y="83"/>
                        </a:moveTo>
                        <a:lnTo>
                          <a:pt x="17" y="72"/>
                        </a:lnTo>
                        <a:lnTo>
                          <a:pt x="18" y="64"/>
                        </a:lnTo>
                        <a:lnTo>
                          <a:pt x="19" y="56"/>
                        </a:lnTo>
                        <a:lnTo>
                          <a:pt x="25" y="50"/>
                        </a:lnTo>
                        <a:lnTo>
                          <a:pt x="37" y="33"/>
                        </a:lnTo>
                        <a:lnTo>
                          <a:pt x="41" y="29"/>
                        </a:lnTo>
                        <a:lnTo>
                          <a:pt x="48" y="27"/>
                        </a:lnTo>
                        <a:lnTo>
                          <a:pt x="59" y="17"/>
                        </a:lnTo>
                        <a:lnTo>
                          <a:pt x="59" y="16"/>
                        </a:lnTo>
                        <a:lnTo>
                          <a:pt x="65" y="14"/>
                        </a:lnTo>
                        <a:lnTo>
                          <a:pt x="77" y="16"/>
                        </a:lnTo>
                        <a:lnTo>
                          <a:pt x="89" y="22"/>
                        </a:lnTo>
                        <a:lnTo>
                          <a:pt x="99" y="30"/>
                        </a:lnTo>
                        <a:lnTo>
                          <a:pt x="102" y="35"/>
                        </a:lnTo>
                        <a:lnTo>
                          <a:pt x="107" y="42"/>
                        </a:lnTo>
                        <a:lnTo>
                          <a:pt x="109" y="46"/>
                        </a:lnTo>
                        <a:lnTo>
                          <a:pt x="108" y="48"/>
                        </a:lnTo>
                        <a:lnTo>
                          <a:pt x="108" y="52"/>
                        </a:lnTo>
                        <a:lnTo>
                          <a:pt x="108" y="59"/>
                        </a:lnTo>
                        <a:lnTo>
                          <a:pt x="106" y="65"/>
                        </a:lnTo>
                        <a:lnTo>
                          <a:pt x="105" y="72"/>
                        </a:lnTo>
                        <a:lnTo>
                          <a:pt x="100" y="77"/>
                        </a:lnTo>
                        <a:lnTo>
                          <a:pt x="97" y="80"/>
                        </a:lnTo>
                        <a:lnTo>
                          <a:pt x="96" y="80"/>
                        </a:lnTo>
                        <a:lnTo>
                          <a:pt x="96" y="81"/>
                        </a:lnTo>
                        <a:lnTo>
                          <a:pt x="96" y="83"/>
                        </a:lnTo>
                        <a:lnTo>
                          <a:pt x="87" y="93"/>
                        </a:lnTo>
                        <a:lnTo>
                          <a:pt x="81" y="94"/>
                        </a:lnTo>
                        <a:lnTo>
                          <a:pt x="77" y="98"/>
                        </a:lnTo>
                        <a:lnTo>
                          <a:pt x="72" y="100"/>
                        </a:lnTo>
                        <a:lnTo>
                          <a:pt x="60" y="101"/>
                        </a:lnTo>
                        <a:lnTo>
                          <a:pt x="51" y="101"/>
                        </a:lnTo>
                        <a:lnTo>
                          <a:pt x="41" y="99"/>
                        </a:lnTo>
                        <a:lnTo>
                          <a:pt x="33" y="95"/>
                        </a:lnTo>
                        <a:lnTo>
                          <a:pt x="19" y="83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60" name="Freeform 1817"/>
                  <p:cNvSpPr>
                    <a:spLocks noEditPoints="1"/>
                  </p:cNvSpPr>
                  <p:nvPr/>
                </p:nvSpPr>
                <p:spPr>
                  <a:xfrm>
                    <a:off x="609" y="443"/>
                    <a:ext cx="31" cy="29"/>
                  </a:xfrm>
                  <a:custGeom>
                    <a:avLst/>
                    <a:gdLst>
                      <a:gd name="txL" fmla="*/ 0 w 92"/>
                      <a:gd name="txT" fmla="*/ 0 h 87"/>
                      <a:gd name="txR" fmla="*/ 92 w 92"/>
                      <a:gd name="txB" fmla="*/ 87 h 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2" h="87">
                        <a:moveTo>
                          <a:pt x="8" y="36"/>
                        </a:moveTo>
                        <a:lnTo>
                          <a:pt x="2" y="42"/>
                        </a:lnTo>
                        <a:lnTo>
                          <a:pt x="1" y="50"/>
                        </a:lnTo>
                        <a:lnTo>
                          <a:pt x="0" y="58"/>
                        </a:lnTo>
                        <a:lnTo>
                          <a:pt x="2" y="69"/>
                        </a:lnTo>
                        <a:lnTo>
                          <a:pt x="16" y="81"/>
                        </a:lnTo>
                        <a:lnTo>
                          <a:pt x="24" y="85"/>
                        </a:lnTo>
                        <a:lnTo>
                          <a:pt x="34" y="87"/>
                        </a:lnTo>
                        <a:lnTo>
                          <a:pt x="43" y="87"/>
                        </a:lnTo>
                        <a:lnTo>
                          <a:pt x="55" y="86"/>
                        </a:lnTo>
                        <a:lnTo>
                          <a:pt x="60" y="84"/>
                        </a:lnTo>
                        <a:lnTo>
                          <a:pt x="64" y="80"/>
                        </a:lnTo>
                        <a:lnTo>
                          <a:pt x="70" y="79"/>
                        </a:lnTo>
                        <a:lnTo>
                          <a:pt x="79" y="69"/>
                        </a:lnTo>
                        <a:lnTo>
                          <a:pt x="79" y="67"/>
                        </a:lnTo>
                        <a:lnTo>
                          <a:pt x="79" y="66"/>
                        </a:lnTo>
                        <a:lnTo>
                          <a:pt x="80" y="66"/>
                        </a:lnTo>
                        <a:lnTo>
                          <a:pt x="83" y="63"/>
                        </a:lnTo>
                        <a:lnTo>
                          <a:pt x="88" y="58"/>
                        </a:lnTo>
                        <a:lnTo>
                          <a:pt x="89" y="51"/>
                        </a:lnTo>
                        <a:lnTo>
                          <a:pt x="91" y="45"/>
                        </a:lnTo>
                        <a:lnTo>
                          <a:pt x="91" y="38"/>
                        </a:lnTo>
                        <a:lnTo>
                          <a:pt x="91" y="34"/>
                        </a:lnTo>
                        <a:lnTo>
                          <a:pt x="92" y="32"/>
                        </a:lnTo>
                        <a:lnTo>
                          <a:pt x="90" y="28"/>
                        </a:lnTo>
                        <a:lnTo>
                          <a:pt x="85" y="21"/>
                        </a:lnTo>
                        <a:lnTo>
                          <a:pt x="82" y="16"/>
                        </a:lnTo>
                        <a:lnTo>
                          <a:pt x="72" y="8"/>
                        </a:lnTo>
                        <a:lnTo>
                          <a:pt x="60" y="2"/>
                        </a:lnTo>
                        <a:lnTo>
                          <a:pt x="48" y="0"/>
                        </a:lnTo>
                        <a:lnTo>
                          <a:pt x="42" y="2"/>
                        </a:lnTo>
                        <a:lnTo>
                          <a:pt x="42" y="3"/>
                        </a:lnTo>
                        <a:lnTo>
                          <a:pt x="31" y="13"/>
                        </a:lnTo>
                        <a:lnTo>
                          <a:pt x="24" y="15"/>
                        </a:lnTo>
                        <a:lnTo>
                          <a:pt x="20" y="19"/>
                        </a:lnTo>
                        <a:lnTo>
                          <a:pt x="8" y="36"/>
                        </a:lnTo>
                        <a:close/>
                        <a:moveTo>
                          <a:pt x="29" y="28"/>
                        </a:moveTo>
                        <a:lnTo>
                          <a:pt x="36" y="22"/>
                        </a:lnTo>
                        <a:lnTo>
                          <a:pt x="46" y="19"/>
                        </a:lnTo>
                        <a:lnTo>
                          <a:pt x="58" y="21"/>
                        </a:lnTo>
                        <a:lnTo>
                          <a:pt x="70" y="31"/>
                        </a:lnTo>
                        <a:lnTo>
                          <a:pt x="76" y="43"/>
                        </a:lnTo>
                        <a:lnTo>
                          <a:pt x="74" y="46"/>
                        </a:lnTo>
                        <a:lnTo>
                          <a:pt x="73" y="48"/>
                        </a:lnTo>
                        <a:lnTo>
                          <a:pt x="65" y="61"/>
                        </a:lnTo>
                        <a:lnTo>
                          <a:pt x="22" y="62"/>
                        </a:lnTo>
                        <a:lnTo>
                          <a:pt x="17" y="57"/>
                        </a:lnTo>
                        <a:lnTo>
                          <a:pt x="18" y="52"/>
                        </a:lnTo>
                        <a:lnTo>
                          <a:pt x="20" y="40"/>
                        </a:lnTo>
                        <a:lnTo>
                          <a:pt x="26" y="31"/>
                        </a:lnTo>
                        <a:lnTo>
                          <a:pt x="29" y="28"/>
                        </a:lnTo>
                        <a:close/>
                      </a:path>
                    </a:pathLst>
                  </a:custGeom>
                  <a:solidFill>
                    <a:srgbClr val="FEB84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61" name="Freeform 1818"/>
                  <p:cNvSpPr/>
                  <p:nvPr/>
                </p:nvSpPr>
                <p:spPr>
                  <a:xfrm>
                    <a:off x="615" y="450"/>
                    <a:ext cx="19" cy="14"/>
                  </a:xfrm>
                  <a:custGeom>
                    <a:avLst/>
                    <a:gdLst>
                      <a:gd name="txL" fmla="*/ 0 w 59"/>
                      <a:gd name="txT" fmla="*/ 0 h 43"/>
                      <a:gd name="txR" fmla="*/ 59 w 59"/>
                      <a:gd name="txB" fmla="*/ 43 h 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9" h="43">
                        <a:moveTo>
                          <a:pt x="29" y="0"/>
                        </a:moveTo>
                        <a:lnTo>
                          <a:pt x="19" y="3"/>
                        </a:lnTo>
                        <a:lnTo>
                          <a:pt x="12" y="9"/>
                        </a:lnTo>
                        <a:lnTo>
                          <a:pt x="9" y="12"/>
                        </a:lnTo>
                        <a:lnTo>
                          <a:pt x="3" y="21"/>
                        </a:lnTo>
                        <a:lnTo>
                          <a:pt x="1" y="33"/>
                        </a:lnTo>
                        <a:lnTo>
                          <a:pt x="0" y="38"/>
                        </a:lnTo>
                        <a:lnTo>
                          <a:pt x="5" y="43"/>
                        </a:lnTo>
                        <a:lnTo>
                          <a:pt x="48" y="42"/>
                        </a:lnTo>
                        <a:lnTo>
                          <a:pt x="56" y="29"/>
                        </a:lnTo>
                        <a:lnTo>
                          <a:pt x="57" y="27"/>
                        </a:lnTo>
                        <a:lnTo>
                          <a:pt x="59" y="24"/>
                        </a:lnTo>
                        <a:lnTo>
                          <a:pt x="53" y="12"/>
                        </a:lnTo>
                        <a:lnTo>
                          <a:pt x="41" y="2"/>
                        </a:lnTo>
                        <a:lnTo>
                          <a:pt x="29" y="0"/>
                        </a:lnTo>
                        <a:close/>
                      </a:path>
                    </a:pathLst>
                  </a:custGeom>
                  <a:solidFill>
                    <a:srgbClr val="E6A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62" name="Freeform 1819"/>
                  <p:cNvSpPr>
                    <a:spLocks noEditPoints="1"/>
                  </p:cNvSpPr>
                  <p:nvPr/>
                </p:nvSpPr>
                <p:spPr>
                  <a:xfrm>
                    <a:off x="392" y="0"/>
                    <a:ext cx="240" cy="80"/>
                  </a:xfrm>
                  <a:custGeom>
                    <a:avLst/>
                    <a:gdLst>
                      <a:gd name="txL" fmla="*/ 0 w 722"/>
                      <a:gd name="txT" fmla="*/ 0 h 241"/>
                      <a:gd name="txR" fmla="*/ 722 w 722"/>
                      <a:gd name="txB" fmla="*/ 241 h 2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22" h="241">
                        <a:moveTo>
                          <a:pt x="716" y="52"/>
                        </a:moveTo>
                        <a:lnTo>
                          <a:pt x="704" y="35"/>
                        </a:lnTo>
                        <a:lnTo>
                          <a:pt x="694" y="24"/>
                        </a:lnTo>
                        <a:lnTo>
                          <a:pt x="686" y="17"/>
                        </a:lnTo>
                        <a:lnTo>
                          <a:pt x="676" y="10"/>
                        </a:lnTo>
                        <a:lnTo>
                          <a:pt x="666" y="6"/>
                        </a:lnTo>
                        <a:lnTo>
                          <a:pt x="654" y="2"/>
                        </a:lnTo>
                        <a:lnTo>
                          <a:pt x="644" y="1"/>
                        </a:lnTo>
                        <a:lnTo>
                          <a:pt x="632" y="0"/>
                        </a:lnTo>
                        <a:lnTo>
                          <a:pt x="620" y="2"/>
                        </a:lnTo>
                        <a:lnTo>
                          <a:pt x="620" y="4"/>
                        </a:lnTo>
                        <a:lnTo>
                          <a:pt x="616" y="4"/>
                        </a:lnTo>
                        <a:lnTo>
                          <a:pt x="610" y="5"/>
                        </a:lnTo>
                        <a:lnTo>
                          <a:pt x="591" y="8"/>
                        </a:lnTo>
                        <a:lnTo>
                          <a:pt x="572" y="14"/>
                        </a:lnTo>
                        <a:lnTo>
                          <a:pt x="567" y="19"/>
                        </a:lnTo>
                        <a:lnTo>
                          <a:pt x="560" y="19"/>
                        </a:lnTo>
                        <a:lnTo>
                          <a:pt x="489" y="72"/>
                        </a:lnTo>
                        <a:lnTo>
                          <a:pt x="481" y="74"/>
                        </a:lnTo>
                        <a:lnTo>
                          <a:pt x="469" y="85"/>
                        </a:lnTo>
                        <a:lnTo>
                          <a:pt x="413" y="118"/>
                        </a:lnTo>
                        <a:lnTo>
                          <a:pt x="396" y="122"/>
                        </a:lnTo>
                        <a:lnTo>
                          <a:pt x="82" y="182"/>
                        </a:lnTo>
                        <a:lnTo>
                          <a:pt x="57" y="184"/>
                        </a:lnTo>
                        <a:lnTo>
                          <a:pt x="36" y="182"/>
                        </a:lnTo>
                        <a:lnTo>
                          <a:pt x="16" y="180"/>
                        </a:lnTo>
                        <a:lnTo>
                          <a:pt x="0" y="176"/>
                        </a:lnTo>
                        <a:lnTo>
                          <a:pt x="89" y="216"/>
                        </a:lnTo>
                        <a:lnTo>
                          <a:pt x="143" y="241"/>
                        </a:lnTo>
                        <a:lnTo>
                          <a:pt x="178" y="233"/>
                        </a:lnTo>
                        <a:lnTo>
                          <a:pt x="214" y="232"/>
                        </a:lnTo>
                        <a:lnTo>
                          <a:pt x="199" y="226"/>
                        </a:lnTo>
                        <a:lnTo>
                          <a:pt x="225" y="210"/>
                        </a:lnTo>
                        <a:lnTo>
                          <a:pt x="253" y="202"/>
                        </a:lnTo>
                        <a:lnTo>
                          <a:pt x="268" y="197"/>
                        </a:lnTo>
                        <a:lnTo>
                          <a:pt x="275" y="194"/>
                        </a:lnTo>
                        <a:lnTo>
                          <a:pt x="275" y="193"/>
                        </a:lnTo>
                        <a:lnTo>
                          <a:pt x="276" y="193"/>
                        </a:lnTo>
                        <a:lnTo>
                          <a:pt x="279" y="193"/>
                        </a:lnTo>
                        <a:lnTo>
                          <a:pt x="283" y="193"/>
                        </a:lnTo>
                        <a:lnTo>
                          <a:pt x="315" y="185"/>
                        </a:lnTo>
                        <a:lnTo>
                          <a:pt x="343" y="174"/>
                        </a:lnTo>
                        <a:lnTo>
                          <a:pt x="358" y="168"/>
                        </a:lnTo>
                        <a:lnTo>
                          <a:pt x="373" y="163"/>
                        </a:lnTo>
                        <a:lnTo>
                          <a:pt x="394" y="152"/>
                        </a:lnTo>
                        <a:lnTo>
                          <a:pt x="419" y="137"/>
                        </a:lnTo>
                        <a:lnTo>
                          <a:pt x="445" y="124"/>
                        </a:lnTo>
                        <a:lnTo>
                          <a:pt x="473" y="113"/>
                        </a:lnTo>
                        <a:lnTo>
                          <a:pt x="503" y="106"/>
                        </a:lnTo>
                        <a:lnTo>
                          <a:pt x="515" y="100"/>
                        </a:lnTo>
                        <a:lnTo>
                          <a:pt x="527" y="94"/>
                        </a:lnTo>
                        <a:lnTo>
                          <a:pt x="586" y="49"/>
                        </a:lnTo>
                        <a:lnTo>
                          <a:pt x="588" y="46"/>
                        </a:lnTo>
                        <a:lnTo>
                          <a:pt x="591" y="37"/>
                        </a:lnTo>
                        <a:lnTo>
                          <a:pt x="596" y="30"/>
                        </a:lnTo>
                        <a:lnTo>
                          <a:pt x="603" y="25"/>
                        </a:lnTo>
                        <a:lnTo>
                          <a:pt x="621" y="19"/>
                        </a:lnTo>
                        <a:lnTo>
                          <a:pt x="623" y="17"/>
                        </a:lnTo>
                        <a:lnTo>
                          <a:pt x="626" y="17"/>
                        </a:lnTo>
                        <a:lnTo>
                          <a:pt x="644" y="48"/>
                        </a:lnTo>
                        <a:lnTo>
                          <a:pt x="648" y="60"/>
                        </a:lnTo>
                        <a:lnTo>
                          <a:pt x="647" y="68"/>
                        </a:lnTo>
                        <a:lnTo>
                          <a:pt x="644" y="86"/>
                        </a:lnTo>
                        <a:lnTo>
                          <a:pt x="602" y="102"/>
                        </a:lnTo>
                        <a:lnTo>
                          <a:pt x="569" y="115"/>
                        </a:lnTo>
                        <a:lnTo>
                          <a:pt x="542" y="134"/>
                        </a:lnTo>
                        <a:lnTo>
                          <a:pt x="684" y="86"/>
                        </a:lnTo>
                        <a:lnTo>
                          <a:pt x="686" y="85"/>
                        </a:lnTo>
                        <a:lnTo>
                          <a:pt x="722" y="68"/>
                        </a:lnTo>
                        <a:lnTo>
                          <a:pt x="719" y="58"/>
                        </a:lnTo>
                        <a:lnTo>
                          <a:pt x="716" y="53"/>
                        </a:lnTo>
                        <a:lnTo>
                          <a:pt x="716" y="52"/>
                        </a:lnTo>
                        <a:close/>
                        <a:moveTo>
                          <a:pt x="634" y="13"/>
                        </a:moveTo>
                        <a:lnTo>
                          <a:pt x="633" y="14"/>
                        </a:lnTo>
                        <a:lnTo>
                          <a:pt x="634" y="13"/>
                        </a:lnTo>
                        <a:close/>
                        <a:moveTo>
                          <a:pt x="235" y="191"/>
                        </a:moveTo>
                        <a:lnTo>
                          <a:pt x="244" y="190"/>
                        </a:lnTo>
                        <a:lnTo>
                          <a:pt x="229" y="193"/>
                        </a:lnTo>
                        <a:lnTo>
                          <a:pt x="235" y="191"/>
                        </a:lnTo>
                        <a:close/>
                      </a:path>
                    </a:pathLst>
                  </a:custGeom>
                  <a:solidFill>
                    <a:srgbClr val="CC2D2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63" name="Freeform 1820"/>
                  <p:cNvSpPr/>
                  <p:nvPr/>
                </p:nvSpPr>
                <p:spPr>
                  <a:xfrm>
                    <a:off x="603" y="4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1"/>
                        </a:moveTo>
                        <a:lnTo>
                          <a:pt x="1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64" name="Freeform 1821"/>
                  <p:cNvSpPr/>
                  <p:nvPr/>
                </p:nvSpPr>
                <p:spPr>
                  <a:xfrm>
                    <a:off x="468" y="63"/>
                    <a:ext cx="5" cy="1"/>
                  </a:xfrm>
                  <a:custGeom>
                    <a:avLst/>
                    <a:gdLst>
                      <a:gd name="txL" fmla="*/ 0 w 15"/>
                      <a:gd name="txT" fmla="*/ 0 h 3"/>
                      <a:gd name="txR" fmla="*/ 15 w 15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" h="3">
                        <a:moveTo>
                          <a:pt x="15" y="0"/>
                        </a:moveTo>
                        <a:lnTo>
                          <a:pt x="6" y="1"/>
                        </a:lnTo>
                        <a:lnTo>
                          <a:pt x="0" y="3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65" name="Freeform 1822"/>
                  <p:cNvSpPr/>
                  <p:nvPr/>
                </p:nvSpPr>
                <p:spPr>
                  <a:xfrm>
                    <a:off x="458" y="5"/>
                    <a:ext cx="150" cy="72"/>
                  </a:xfrm>
                  <a:custGeom>
                    <a:avLst/>
                    <a:gdLst>
                      <a:gd name="txL" fmla="*/ 0 w 449"/>
                      <a:gd name="txT" fmla="*/ 0 h 215"/>
                      <a:gd name="txR" fmla="*/ 449 w 449"/>
                      <a:gd name="txB" fmla="*/ 215 h 21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49" h="215">
                        <a:moveTo>
                          <a:pt x="448" y="51"/>
                        </a:moveTo>
                        <a:lnTo>
                          <a:pt x="449" y="43"/>
                        </a:lnTo>
                        <a:lnTo>
                          <a:pt x="445" y="31"/>
                        </a:lnTo>
                        <a:lnTo>
                          <a:pt x="427" y="0"/>
                        </a:lnTo>
                        <a:lnTo>
                          <a:pt x="424" y="0"/>
                        </a:lnTo>
                        <a:lnTo>
                          <a:pt x="422" y="2"/>
                        </a:lnTo>
                        <a:lnTo>
                          <a:pt x="404" y="8"/>
                        </a:lnTo>
                        <a:lnTo>
                          <a:pt x="397" y="13"/>
                        </a:lnTo>
                        <a:lnTo>
                          <a:pt x="392" y="20"/>
                        </a:lnTo>
                        <a:lnTo>
                          <a:pt x="389" y="29"/>
                        </a:lnTo>
                        <a:lnTo>
                          <a:pt x="387" y="32"/>
                        </a:lnTo>
                        <a:lnTo>
                          <a:pt x="328" y="77"/>
                        </a:lnTo>
                        <a:lnTo>
                          <a:pt x="316" y="83"/>
                        </a:lnTo>
                        <a:lnTo>
                          <a:pt x="304" y="89"/>
                        </a:lnTo>
                        <a:lnTo>
                          <a:pt x="274" y="96"/>
                        </a:lnTo>
                        <a:lnTo>
                          <a:pt x="246" y="107"/>
                        </a:lnTo>
                        <a:lnTo>
                          <a:pt x="220" y="120"/>
                        </a:lnTo>
                        <a:lnTo>
                          <a:pt x="195" y="135"/>
                        </a:lnTo>
                        <a:lnTo>
                          <a:pt x="174" y="146"/>
                        </a:lnTo>
                        <a:lnTo>
                          <a:pt x="159" y="151"/>
                        </a:lnTo>
                        <a:lnTo>
                          <a:pt x="144" y="157"/>
                        </a:lnTo>
                        <a:lnTo>
                          <a:pt x="116" y="168"/>
                        </a:lnTo>
                        <a:lnTo>
                          <a:pt x="84" y="176"/>
                        </a:lnTo>
                        <a:lnTo>
                          <a:pt x="80" y="176"/>
                        </a:lnTo>
                        <a:lnTo>
                          <a:pt x="77" y="176"/>
                        </a:lnTo>
                        <a:lnTo>
                          <a:pt x="76" y="176"/>
                        </a:lnTo>
                        <a:lnTo>
                          <a:pt x="76" y="177"/>
                        </a:lnTo>
                        <a:lnTo>
                          <a:pt x="69" y="180"/>
                        </a:lnTo>
                        <a:lnTo>
                          <a:pt x="54" y="185"/>
                        </a:lnTo>
                        <a:lnTo>
                          <a:pt x="26" y="193"/>
                        </a:lnTo>
                        <a:lnTo>
                          <a:pt x="0" y="209"/>
                        </a:lnTo>
                        <a:lnTo>
                          <a:pt x="15" y="215"/>
                        </a:lnTo>
                        <a:lnTo>
                          <a:pt x="17" y="215"/>
                        </a:lnTo>
                        <a:lnTo>
                          <a:pt x="30" y="212"/>
                        </a:lnTo>
                        <a:lnTo>
                          <a:pt x="120" y="188"/>
                        </a:lnTo>
                        <a:lnTo>
                          <a:pt x="343" y="117"/>
                        </a:lnTo>
                        <a:lnTo>
                          <a:pt x="370" y="98"/>
                        </a:lnTo>
                        <a:lnTo>
                          <a:pt x="403" y="85"/>
                        </a:lnTo>
                        <a:lnTo>
                          <a:pt x="445" y="69"/>
                        </a:lnTo>
                        <a:lnTo>
                          <a:pt x="448" y="51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66" name="Freeform 1823"/>
                  <p:cNvSpPr>
                    <a:spLocks noEditPoints="1"/>
                  </p:cNvSpPr>
                  <p:nvPr/>
                </p:nvSpPr>
                <p:spPr>
                  <a:xfrm>
                    <a:off x="439" y="22"/>
                    <a:ext cx="198" cy="71"/>
                  </a:xfrm>
                  <a:custGeom>
                    <a:avLst/>
                    <a:gdLst>
                      <a:gd name="txL" fmla="*/ 0 w 593"/>
                      <a:gd name="txT" fmla="*/ 0 h 213"/>
                      <a:gd name="txR" fmla="*/ 593 w 593"/>
                      <a:gd name="txB" fmla="*/ 213 h 2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93" h="213">
                        <a:moveTo>
                          <a:pt x="543" y="17"/>
                        </a:moveTo>
                        <a:lnTo>
                          <a:pt x="541" y="18"/>
                        </a:lnTo>
                        <a:lnTo>
                          <a:pt x="399" y="66"/>
                        </a:lnTo>
                        <a:lnTo>
                          <a:pt x="176" y="137"/>
                        </a:lnTo>
                        <a:lnTo>
                          <a:pt x="86" y="161"/>
                        </a:lnTo>
                        <a:lnTo>
                          <a:pt x="76" y="164"/>
                        </a:lnTo>
                        <a:lnTo>
                          <a:pt x="73" y="164"/>
                        </a:lnTo>
                        <a:lnTo>
                          <a:pt x="71" y="164"/>
                        </a:lnTo>
                        <a:lnTo>
                          <a:pt x="35" y="165"/>
                        </a:lnTo>
                        <a:lnTo>
                          <a:pt x="0" y="173"/>
                        </a:lnTo>
                        <a:lnTo>
                          <a:pt x="76" y="198"/>
                        </a:lnTo>
                        <a:lnTo>
                          <a:pt x="79" y="197"/>
                        </a:lnTo>
                        <a:lnTo>
                          <a:pt x="79" y="198"/>
                        </a:lnTo>
                        <a:lnTo>
                          <a:pt x="158" y="213"/>
                        </a:lnTo>
                        <a:lnTo>
                          <a:pt x="229" y="192"/>
                        </a:lnTo>
                        <a:lnTo>
                          <a:pt x="226" y="191"/>
                        </a:lnTo>
                        <a:lnTo>
                          <a:pt x="271" y="182"/>
                        </a:lnTo>
                        <a:lnTo>
                          <a:pt x="298" y="173"/>
                        </a:lnTo>
                        <a:lnTo>
                          <a:pt x="301" y="172"/>
                        </a:lnTo>
                        <a:lnTo>
                          <a:pt x="308" y="172"/>
                        </a:lnTo>
                        <a:lnTo>
                          <a:pt x="310" y="172"/>
                        </a:lnTo>
                        <a:lnTo>
                          <a:pt x="350" y="159"/>
                        </a:lnTo>
                        <a:lnTo>
                          <a:pt x="359" y="156"/>
                        </a:lnTo>
                        <a:lnTo>
                          <a:pt x="417" y="136"/>
                        </a:lnTo>
                        <a:lnTo>
                          <a:pt x="420" y="135"/>
                        </a:lnTo>
                        <a:lnTo>
                          <a:pt x="439" y="130"/>
                        </a:lnTo>
                        <a:lnTo>
                          <a:pt x="438" y="128"/>
                        </a:lnTo>
                        <a:lnTo>
                          <a:pt x="493" y="111"/>
                        </a:lnTo>
                        <a:lnTo>
                          <a:pt x="495" y="111"/>
                        </a:lnTo>
                        <a:lnTo>
                          <a:pt x="511" y="105"/>
                        </a:lnTo>
                        <a:lnTo>
                          <a:pt x="513" y="105"/>
                        </a:lnTo>
                        <a:lnTo>
                          <a:pt x="513" y="104"/>
                        </a:lnTo>
                        <a:lnTo>
                          <a:pt x="563" y="83"/>
                        </a:lnTo>
                        <a:lnTo>
                          <a:pt x="565" y="82"/>
                        </a:lnTo>
                        <a:lnTo>
                          <a:pt x="581" y="72"/>
                        </a:lnTo>
                        <a:lnTo>
                          <a:pt x="581" y="71"/>
                        </a:lnTo>
                        <a:lnTo>
                          <a:pt x="583" y="72"/>
                        </a:lnTo>
                        <a:lnTo>
                          <a:pt x="589" y="66"/>
                        </a:lnTo>
                        <a:lnTo>
                          <a:pt x="591" y="65"/>
                        </a:lnTo>
                        <a:lnTo>
                          <a:pt x="593" y="65"/>
                        </a:lnTo>
                        <a:lnTo>
                          <a:pt x="587" y="35"/>
                        </a:lnTo>
                        <a:lnTo>
                          <a:pt x="582" y="35"/>
                        </a:lnTo>
                        <a:lnTo>
                          <a:pt x="586" y="34"/>
                        </a:lnTo>
                        <a:lnTo>
                          <a:pt x="587" y="33"/>
                        </a:lnTo>
                        <a:lnTo>
                          <a:pt x="579" y="0"/>
                        </a:lnTo>
                        <a:lnTo>
                          <a:pt x="543" y="17"/>
                        </a:lnTo>
                        <a:close/>
                        <a:moveTo>
                          <a:pt x="537" y="40"/>
                        </a:moveTo>
                        <a:lnTo>
                          <a:pt x="535" y="41"/>
                        </a:lnTo>
                        <a:lnTo>
                          <a:pt x="492" y="64"/>
                        </a:lnTo>
                        <a:lnTo>
                          <a:pt x="471" y="75"/>
                        </a:lnTo>
                        <a:lnTo>
                          <a:pt x="460" y="80"/>
                        </a:lnTo>
                        <a:lnTo>
                          <a:pt x="450" y="86"/>
                        </a:lnTo>
                        <a:lnTo>
                          <a:pt x="407" y="104"/>
                        </a:lnTo>
                        <a:lnTo>
                          <a:pt x="364" y="120"/>
                        </a:lnTo>
                        <a:lnTo>
                          <a:pt x="318" y="132"/>
                        </a:lnTo>
                        <a:lnTo>
                          <a:pt x="272" y="143"/>
                        </a:lnTo>
                        <a:lnTo>
                          <a:pt x="248" y="147"/>
                        </a:lnTo>
                        <a:lnTo>
                          <a:pt x="226" y="152"/>
                        </a:lnTo>
                        <a:lnTo>
                          <a:pt x="180" y="158"/>
                        </a:lnTo>
                        <a:lnTo>
                          <a:pt x="206" y="142"/>
                        </a:lnTo>
                        <a:lnTo>
                          <a:pt x="236" y="131"/>
                        </a:lnTo>
                        <a:lnTo>
                          <a:pt x="266" y="120"/>
                        </a:lnTo>
                        <a:lnTo>
                          <a:pt x="300" y="114"/>
                        </a:lnTo>
                        <a:lnTo>
                          <a:pt x="324" y="108"/>
                        </a:lnTo>
                        <a:lnTo>
                          <a:pt x="336" y="105"/>
                        </a:lnTo>
                        <a:lnTo>
                          <a:pt x="349" y="102"/>
                        </a:lnTo>
                        <a:lnTo>
                          <a:pt x="397" y="86"/>
                        </a:lnTo>
                        <a:lnTo>
                          <a:pt x="402" y="82"/>
                        </a:lnTo>
                        <a:lnTo>
                          <a:pt x="408" y="80"/>
                        </a:lnTo>
                        <a:lnTo>
                          <a:pt x="420" y="75"/>
                        </a:lnTo>
                        <a:lnTo>
                          <a:pt x="444" y="64"/>
                        </a:lnTo>
                        <a:lnTo>
                          <a:pt x="490" y="40"/>
                        </a:lnTo>
                        <a:lnTo>
                          <a:pt x="510" y="29"/>
                        </a:lnTo>
                        <a:lnTo>
                          <a:pt x="532" y="23"/>
                        </a:lnTo>
                        <a:lnTo>
                          <a:pt x="535" y="26"/>
                        </a:lnTo>
                        <a:lnTo>
                          <a:pt x="539" y="29"/>
                        </a:lnTo>
                        <a:lnTo>
                          <a:pt x="538" y="34"/>
                        </a:lnTo>
                        <a:lnTo>
                          <a:pt x="537" y="40"/>
                        </a:lnTo>
                        <a:close/>
                        <a:moveTo>
                          <a:pt x="212" y="170"/>
                        </a:moveTo>
                        <a:lnTo>
                          <a:pt x="212" y="172"/>
                        </a:lnTo>
                        <a:lnTo>
                          <a:pt x="212" y="171"/>
                        </a:lnTo>
                        <a:lnTo>
                          <a:pt x="212" y="170"/>
                        </a:lnTo>
                        <a:close/>
                        <a:moveTo>
                          <a:pt x="96" y="166"/>
                        </a:moveTo>
                        <a:lnTo>
                          <a:pt x="94" y="167"/>
                        </a:lnTo>
                        <a:lnTo>
                          <a:pt x="86" y="166"/>
                        </a:lnTo>
                        <a:lnTo>
                          <a:pt x="96" y="166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67" name="Freeform 1824"/>
                  <p:cNvSpPr/>
                  <p:nvPr/>
                </p:nvSpPr>
                <p:spPr>
                  <a:xfrm>
                    <a:off x="499" y="30"/>
                    <a:ext cx="120" cy="45"/>
                  </a:xfrm>
                  <a:custGeom>
                    <a:avLst/>
                    <a:gdLst>
                      <a:gd name="txL" fmla="*/ 0 w 359"/>
                      <a:gd name="txT" fmla="*/ 0 h 135"/>
                      <a:gd name="txR" fmla="*/ 359 w 359"/>
                      <a:gd name="txB" fmla="*/ 135 h 1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59" h="135">
                        <a:moveTo>
                          <a:pt x="355" y="18"/>
                        </a:moveTo>
                        <a:lnTo>
                          <a:pt x="357" y="17"/>
                        </a:lnTo>
                        <a:lnTo>
                          <a:pt x="358" y="11"/>
                        </a:lnTo>
                        <a:lnTo>
                          <a:pt x="359" y="6"/>
                        </a:lnTo>
                        <a:lnTo>
                          <a:pt x="355" y="3"/>
                        </a:lnTo>
                        <a:lnTo>
                          <a:pt x="352" y="0"/>
                        </a:lnTo>
                        <a:lnTo>
                          <a:pt x="330" y="6"/>
                        </a:lnTo>
                        <a:lnTo>
                          <a:pt x="310" y="17"/>
                        </a:lnTo>
                        <a:lnTo>
                          <a:pt x="264" y="41"/>
                        </a:lnTo>
                        <a:lnTo>
                          <a:pt x="240" y="52"/>
                        </a:lnTo>
                        <a:lnTo>
                          <a:pt x="228" y="57"/>
                        </a:lnTo>
                        <a:lnTo>
                          <a:pt x="222" y="59"/>
                        </a:lnTo>
                        <a:lnTo>
                          <a:pt x="217" y="63"/>
                        </a:lnTo>
                        <a:lnTo>
                          <a:pt x="169" y="79"/>
                        </a:lnTo>
                        <a:lnTo>
                          <a:pt x="156" y="82"/>
                        </a:lnTo>
                        <a:lnTo>
                          <a:pt x="144" y="85"/>
                        </a:lnTo>
                        <a:lnTo>
                          <a:pt x="120" y="91"/>
                        </a:lnTo>
                        <a:lnTo>
                          <a:pt x="86" y="97"/>
                        </a:lnTo>
                        <a:lnTo>
                          <a:pt x="56" y="108"/>
                        </a:lnTo>
                        <a:lnTo>
                          <a:pt x="26" y="119"/>
                        </a:lnTo>
                        <a:lnTo>
                          <a:pt x="0" y="135"/>
                        </a:lnTo>
                        <a:lnTo>
                          <a:pt x="46" y="129"/>
                        </a:lnTo>
                        <a:lnTo>
                          <a:pt x="68" y="124"/>
                        </a:lnTo>
                        <a:lnTo>
                          <a:pt x="92" y="120"/>
                        </a:lnTo>
                        <a:lnTo>
                          <a:pt x="138" y="109"/>
                        </a:lnTo>
                        <a:lnTo>
                          <a:pt x="184" y="97"/>
                        </a:lnTo>
                        <a:lnTo>
                          <a:pt x="227" y="81"/>
                        </a:lnTo>
                        <a:lnTo>
                          <a:pt x="270" y="63"/>
                        </a:lnTo>
                        <a:lnTo>
                          <a:pt x="280" y="57"/>
                        </a:lnTo>
                        <a:lnTo>
                          <a:pt x="291" y="52"/>
                        </a:lnTo>
                        <a:lnTo>
                          <a:pt x="312" y="41"/>
                        </a:lnTo>
                        <a:lnTo>
                          <a:pt x="355" y="18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68" name="Freeform 1825"/>
                  <p:cNvSpPr/>
                  <p:nvPr/>
                </p:nvSpPr>
                <p:spPr>
                  <a:xfrm>
                    <a:off x="510" y="79"/>
                    <a:ext cx="1" cy="1"/>
                  </a:xfrm>
                  <a:custGeom>
                    <a:avLst/>
                    <a:gdLst>
                      <a:gd name="txL" fmla="*/ 0 w 1"/>
                      <a:gd name="txT" fmla="*/ 0 h 2"/>
                      <a:gd name="txR" fmla="*/ 1 w 1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2">
                        <a:moveTo>
                          <a:pt x="0" y="2"/>
                        </a:move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69" name="Freeform 1826"/>
                  <p:cNvSpPr/>
                  <p:nvPr/>
                </p:nvSpPr>
                <p:spPr>
                  <a:xfrm>
                    <a:off x="468" y="78"/>
                    <a:ext cx="3" cy="1"/>
                  </a:xfrm>
                  <a:custGeom>
                    <a:avLst/>
                    <a:gdLst>
                      <a:gd name="txL" fmla="*/ 0 w 10"/>
                      <a:gd name="txT" fmla="*/ 0 h 1"/>
                      <a:gd name="txR" fmla="*/ 10 w 10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0" h="1">
                        <a:moveTo>
                          <a:pt x="8" y="1"/>
                        </a:moveTo>
                        <a:lnTo>
                          <a:pt x="10" y="0"/>
                        </a:lnTo>
                        <a:lnTo>
                          <a:pt x="0" y="0"/>
                        </a:lnTo>
                        <a:lnTo>
                          <a:pt x="8" y="1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70" name="Freeform 1827"/>
                  <p:cNvSpPr/>
                  <p:nvPr/>
                </p:nvSpPr>
                <p:spPr>
                  <a:xfrm>
                    <a:off x="633" y="33"/>
                    <a:ext cx="2" cy="1"/>
                  </a:xfrm>
                  <a:custGeom>
                    <a:avLst/>
                    <a:gdLst>
                      <a:gd name="txL" fmla="*/ 0 w 5"/>
                      <a:gd name="txT" fmla="*/ 0 h 2"/>
                      <a:gd name="txR" fmla="*/ 5 w 5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5" h="2">
                        <a:moveTo>
                          <a:pt x="5" y="2"/>
                        </a:moveTo>
                        <a:lnTo>
                          <a:pt x="5" y="1"/>
                        </a:lnTo>
                        <a:lnTo>
                          <a:pt x="5" y="0"/>
                        </a:lnTo>
                        <a:lnTo>
                          <a:pt x="4" y="1"/>
                        </a:lnTo>
                        <a:lnTo>
                          <a:pt x="0" y="2"/>
                        </a:lnTo>
                        <a:lnTo>
                          <a:pt x="5" y="2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71" name="Freeform 1828"/>
                  <p:cNvSpPr>
                    <a:spLocks noEditPoints="1"/>
                  </p:cNvSpPr>
                  <p:nvPr/>
                </p:nvSpPr>
                <p:spPr>
                  <a:xfrm>
                    <a:off x="492" y="46"/>
                    <a:ext cx="145" cy="48"/>
                  </a:xfrm>
                  <a:custGeom>
                    <a:avLst/>
                    <a:gdLst>
                      <a:gd name="txL" fmla="*/ 0 w 434"/>
                      <a:gd name="txT" fmla="*/ 0 h 145"/>
                      <a:gd name="txR" fmla="*/ 434 w 434"/>
                      <a:gd name="txB" fmla="*/ 145 h 1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34" h="145">
                        <a:moveTo>
                          <a:pt x="407" y="11"/>
                        </a:moveTo>
                        <a:lnTo>
                          <a:pt x="397" y="21"/>
                        </a:lnTo>
                        <a:lnTo>
                          <a:pt x="395" y="28"/>
                        </a:lnTo>
                        <a:lnTo>
                          <a:pt x="395" y="42"/>
                        </a:lnTo>
                        <a:lnTo>
                          <a:pt x="395" y="43"/>
                        </a:lnTo>
                        <a:lnTo>
                          <a:pt x="380" y="88"/>
                        </a:lnTo>
                        <a:lnTo>
                          <a:pt x="358" y="99"/>
                        </a:lnTo>
                        <a:lnTo>
                          <a:pt x="310" y="108"/>
                        </a:lnTo>
                        <a:lnTo>
                          <a:pt x="303" y="105"/>
                        </a:lnTo>
                        <a:lnTo>
                          <a:pt x="297" y="103"/>
                        </a:lnTo>
                        <a:lnTo>
                          <a:pt x="289" y="102"/>
                        </a:lnTo>
                        <a:lnTo>
                          <a:pt x="281" y="103"/>
                        </a:lnTo>
                        <a:lnTo>
                          <a:pt x="254" y="109"/>
                        </a:lnTo>
                        <a:lnTo>
                          <a:pt x="150" y="101"/>
                        </a:lnTo>
                        <a:lnTo>
                          <a:pt x="143" y="101"/>
                        </a:lnTo>
                        <a:lnTo>
                          <a:pt x="140" y="102"/>
                        </a:lnTo>
                        <a:lnTo>
                          <a:pt x="113" y="111"/>
                        </a:lnTo>
                        <a:lnTo>
                          <a:pt x="101" y="114"/>
                        </a:lnTo>
                        <a:lnTo>
                          <a:pt x="87" y="118"/>
                        </a:lnTo>
                        <a:lnTo>
                          <a:pt x="78" y="123"/>
                        </a:lnTo>
                        <a:lnTo>
                          <a:pt x="71" y="121"/>
                        </a:lnTo>
                        <a:lnTo>
                          <a:pt x="0" y="142"/>
                        </a:lnTo>
                        <a:lnTo>
                          <a:pt x="28" y="144"/>
                        </a:lnTo>
                        <a:lnTo>
                          <a:pt x="63" y="145"/>
                        </a:lnTo>
                        <a:lnTo>
                          <a:pt x="99" y="145"/>
                        </a:lnTo>
                        <a:lnTo>
                          <a:pt x="189" y="139"/>
                        </a:lnTo>
                        <a:lnTo>
                          <a:pt x="176" y="138"/>
                        </a:lnTo>
                        <a:lnTo>
                          <a:pt x="198" y="137"/>
                        </a:lnTo>
                        <a:lnTo>
                          <a:pt x="200" y="136"/>
                        </a:lnTo>
                        <a:lnTo>
                          <a:pt x="201" y="136"/>
                        </a:lnTo>
                        <a:lnTo>
                          <a:pt x="214" y="135"/>
                        </a:lnTo>
                        <a:lnTo>
                          <a:pt x="219" y="135"/>
                        </a:lnTo>
                        <a:lnTo>
                          <a:pt x="262" y="127"/>
                        </a:lnTo>
                        <a:lnTo>
                          <a:pt x="255" y="132"/>
                        </a:lnTo>
                        <a:lnTo>
                          <a:pt x="256" y="133"/>
                        </a:lnTo>
                        <a:lnTo>
                          <a:pt x="299" y="123"/>
                        </a:lnTo>
                        <a:lnTo>
                          <a:pt x="316" y="112"/>
                        </a:lnTo>
                        <a:lnTo>
                          <a:pt x="337" y="105"/>
                        </a:lnTo>
                        <a:lnTo>
                          <a:pt x="357" y="99"/>
                        </a:lnTo>
                        <a:lnTo>
                          <a:pt x="380" y="96"/>
                        </a:lnTo>
                        <a:lnTo>
                          <a:pt x="418" y="89"/>
                        </a:lnTo>
                        <a:lnTo>
                          <a:pt x="421" y="89"/>
                        </a:lnTo>
                        <a:lnTo>
                          <a:pt x="430" y="89"/>
                        </a:lnTo>
                        <a:lnTo>
                          <a:pt x="431" y="89"/>
                        </a:lnTo>
                        <a:lnTo>
                          <a:pt x="431" y="83"/>
                        </a:lnTo>
                        <a:lnTo>
                          <a:pt x="434" y="52"/>
                        </a:lnTo>
                        <a:lnTo>
                          <a:pt x="434" y="5"/>
                        </a:lnTo>
                        <a:lnTo>
                          <a:pt x="431" y="3"/>
                        </a:lnTo>
                        <a:lnTo>
                          <a:pt x="428" y="1"/>
                        </a:lnTo>
                        <a:lnTo>
                          <a:pt x="425" y="1"/>
                        </a:lnTo>
                        <a:lnTo>
                          <a:pt x="423" y="0"/>
                        </a:lnTo>
                        <a:lnTo>
                          <a:pt x="423" y="1"/>
                        </a:lnTo>
                        <a:lnTo>
                          <a:pt x="407" y="11"/>
                        </a:lnTo>
                        <a:close/>
                        <a:moveTo>
                          <a:pt x="142" y="115"/>
                        </a:moveTo>
                        <a:lnTo>
                          <a:pt x="148" y="118"/>
                        </a:lnTo>
                        <a:lnTo>
                          <a:pt x="135" y="118"/>
                        </a:lnTo>
                        <a:lnTo>
                          <a:pt x="142" y="115"/>
                        </a:lnTo>
                        <a:close/>
                      </a:path>
                    </a:pathLst>
                  </a:custGeom>
                  <a:solidFill>
                    <a:srgbClr val="A954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72" name="Freeform 1829"/>
                  <p:cNvSpPr/>
                  <p:nvPr/>
                </p:nvSpPr>
                <p:spPr>
                  <a:xfrm>
                    <a:off x="537" y="84"/>
                    <a:ext cx="4" cy="1"/>
                  </a:xfrm>
                  <a:custGeom>
                    <a:avLst/>
                    <a:gdLst>
                      <a:gd name="txL" fmla="*/ 0 w 13"/>
                      <a:gd name="txT" fmla="*/ 0 h 3"/>
                      <a:gd name="txR" fmla="*/ 13 w 13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3">
                        <a:moveTo>
                          <a:pt x="13" y="3"/>
                        </a:moveTo>
                        <a:lnTo>
                          <a:pt x="7" y="0"/>
                        </a:lnTo>
                        <a:lnTo>
                          <a:pt x="0" y="3"/>
                        </a:lnTo>
                        <a:lnTo>
                          <a:pt x="13" y="3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73" name="Freeform 1830"/>
                  <p:cNvSpPr>
                    <a:spLocks noEditPoints="1"/>
                  </p:cNvSpPr>
                  <p:nvPr/>
                </p:nvSpPr>
                <p:spPr>
                  <a:xfrm>
                    <a:off x="542" y="50"/>
                    <a:ext cx="86" cy="32"/>
                  </a:xfrm>
                  <a:custGeom>
                    <a:avLst/>
                    <a:gdLst>
                      <a:gd name="txL" fmla="*/ 0 w 257"/>
                      <a:gd name="txT" fmla="*/ 0 h 98"/>
                      <a:gd name="txR" fmla="*/ 257 w 257"/>
                      <a:gd name="txB" fmla="*/ 98 h 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7" h="98">
                        <a:moveTo>
                          <a:pt x="247" y="10"/>
                        </a:moveTo>
                        <a:lnTo>
                          <a:pt x="257" y="0"/>
                        </a:lnTo>
                        <a:lnTo>
                          <a:pt x="255" y="1"/>
                        </a:lnTo>
                        <a:lnTo>
                          <a:pt x="205" y="22"/>
                        </a:lnTo>
                        <a:lnTo>
                          <a:pt x="205" y="23"/>
                        </a:lnTo>
                        <a:lnTo>
                          <a:pt x="203" y="23"/>
                        </a:lnTo>
                        <a:lnTo>
                          <a:pt x="187" y="29"/>
                        </a:lnTo>
                        <a:lnTo>
                          <a:pt x="185" y="29"/>
                        </a:lnTo>
                        <a:lnTo>
                          <a:pt x="131" y="48"/>
                        </a:lnTo>
                        <a:lnTo>
                          <a:pt x="112" y="53"/>
                        </a:lnTo>
                        <a:lnTo>
                          <a:pt x="109" y="54"/>
                        </a:lnTo>
                        <a:lnTo>
                          <a:pt x="51" y="74"/>
                        </a:lnTo>
                        <a:lnTo>
                          <a:pt x="42" y="77"/>
                        </a:lnTo>
                        <a:lnTo>
                          <a:pt x="2" y="90"/>
                        </a:lnTo>
                        <a:lnTo>
                          <a:pt x="0" y="90"/>
                        </a:lnTo>
                        <a:lnTo>
                          <a:pt x="104" y="98"/>
                        </a:lnTo>
                        <a:lnTo>
                          <a:pt x="131" y="92"/>
                        </a:lnTo>
                        <a:lnTo>
                          <a:pt x="139" y="91"/>
                        </a:lnTo>
                        <a:lnTo>
                          <a:pt x="147" y="92"/>
                        </a:lnTo>
                        <a:lnTo>
                          <a:pt x="153" y="94"/>
                        </a:lnTo>
                        <a:lnTo>
                          <a:pt x="160" y="97"/>
                        </a:lnTo>
                        <a:lnTo>
                          <a:pt x="208" y="88"/>
                        </a:lnTo>
                        <a:lnTo>
                          <a:pt x="230" y="77"/>
                        </a:lnTo>
                        <a:lnTo>
                          <a:pt x="245" y="32"/>
                        </a:lnTo>
                        <a:lnTo>
                          <a:pt x="245" y="31"/>
                        </a:lnTo>
                        <a:lnTo>
                          <a:pt x="245" y="17"/>
                        </a:lnTo>
                        <a:lnTo>
                          <a:pt x="247" y="10"/>
                        </a:lnTo>
                        <a:close/>
                        <a:moveTo>
                          <a:pt x="6" y="90"/>
                        </a:moveTo>
                        <a:lnTo>
                          <a:pt x="6" y="89"/>
                        </a:lnTo>
                        <a:lnTo>
                          <a:pt x="8" y="89"/>
                        </a:lnTo>
                        <a:lnTo>
                          <a:pt x="6" y="90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74" name="Freeform 1831"/>
                  <p:cNvSpPr/>
                  <p:nvPr/>
                </p:nvSpPr>
                <p:spPr>
                  <a:xfrm>
                    <a:off x="544" y="79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75" name="Freeform 1832"/>
                  <p:cNvSpPr/>
                  <p:nvPr/>
                </p:nvSpPr>
                <p:spPr>
                  <a:xfrm>
                    <a:off x="634" y="44"/>
                    <a:ext cx="3" cy="2"/>
                  </a:xfrm>
                  <a:custGeom>
                    <a:avLst/>
                    <a:gdLst>
                      <a:gd name="txL" fmla="*/ 0 w 10"/>
                      <a:gd name="txT" fmla="*/ 0 h 7"/>
                      <a:gd name="txR" fmla="*/ 10 w 10"/>
                      <a:gd name="txB" fmla="*/ 7 h 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" h="7">
                        <a:moveTo>
                          <a:pt x="0" y="7"/>
                        </a:moveTo>
                        <a:lnTo>
                          <a:pt x="3" y="7"/>
                        </a:lnTo>
                        <a:lnTo>
                          <a:pt x="6" y="5"/>
                        </a:lnTo>
                        <a:lnTo>
                          <a:pt x="10" y="4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6" y="1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76" name="Freeform 1833"/>
                  <p:cNvSpPr/>
                  <p:nvPr/>
                </p:nvSpPr>
                <p:spPr>
                  <a:xfrm>
                    <a:off x="627" y="50"/>
                    <a:ext cx="1" cy="1"/>
                  </a:xfrm>
                  <a:custGeom>
                    <a:avLst/>
                    <a:gdLst>
                      <a:gd name="txL" fmla="*/ 0 w 2"/>
                      <a:gd name="txT" fmla="*/ 0 h 1"/>
                      <a:gd name="txR" fmla="*/ 2 w 2"/>
                      <a:gd name="txB" fmla="*/ 1 h 1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" h="1">
                        <a:moveTo>
                          <a:pt x="2" y="0"/>
                        </a:moveTo>
                        <a:lnTo>
                          <a:pt x="0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77" name="Freeform 1834"/>
                  <p:cNvSpPr/>
                  <p:nvPr/>
                </p:nvSpPr>
                <p:spPr>
                  <a:xfrm>
                    <a:off x="635" y="45"/>
                    <a:ext cx="4" cy="18"/>
                  </a:xfrm>
                  <a:custGeom>
                    <a:avLst/>
                    <a:gdLst>
                      <a:gd name="txL" fmla="*/ 0 w 12"/>
                      <a:gd name="txT" fmla="*/ 0 h 54"/>
                      <a:gd name="txR" fmla="*/ 12 w 12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54">
                        <a:moveTo>
                          <a:pt x="7" y="0"/>
                        </a:moveTo>
                        <a:lnTo>
                          <a:pt x="3" y="1"/>
                        </a:lnTo>
                        <a:lnTo>
                          <a:pt x="0" y="3"/>
                        </a:lnTo>
                        <a:lnTo>
                          <a:pt x="3" y="5"/>
                        </a:lnTo>
                        <a:lnTo>
                          <a:pt x="6" y="7"/>
                        </a:lnTo>
                        <a:lnTo>
                          <a:pt x="6" y="54"/>
                        </a:lnTo>
                        <a:lnTo>
                          <a:pt x="12" y="11"/>
                        </a:lnTo>
                        <a:lnTo>
                          <a:pt x="9" y="14"/>
                        </a:lnTo>
                        <a:lnTo>
                          <a:pt x="8" y="14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78" name="Freeform 1835"/>
                  <p:cNvSpPr/>
                  <p:nvPr/>
                </p:nvSpPr>
                <p:spPr>
                  <a:xfrm>
                    <a:off x="635" y="58"/>
                    <a:ext cx="3" cy="18"/>
                  </a:xfrm>
                  <a:custGeom>
                    <a:avLst/>
                    <a:gdLst>
                      <a:gd name="txL" fmla="*/ 0 w 7"/>
                      <a:gd name="txT" fmla="*/ 0 h 54"/>
                      <a:gd name="txR" fmla="*/ 7 w 7"/>
                      <a:gd name="txB" fmla="*/ 54 h 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7" h="54">
                        <a:moveTo>
                          <a:pt x="7" y="12"/>
                        </a:moveTo>
                        <a:lnTo>
                          <a:pt x="7" y="0"/>
                        </a:lnTo>
                        <a:lnTo>
                          <a:pt x="4" y="17"/>
                        </a:lnTo>
                        <a:lnTo>
                          <a:pt x="1" y="48"/>
                        </a:lnTo>
                        <a:lnTo>
                          <a:pt x="1" y="54"/>
                        </a:lnTo>
                        <a:lnTo>
                          <a:pt x="0" y="54"/>
                        </a:lnTo>
                        <a:lnTo>
                          <a:pt x="1" y="54"/>
                        </a:lnTo>
                        <a:lnTo>
                          <a:pt x="4" y="54"/>
                        </a:lnTo>
                        <a:lnTo>
                          <a:pt x="7" y="12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79" name="Freeform 1836"/>
                  <p:cNvSpPr>
                    <a:spLocks noEditPoints="1"/>
                  </p:cNvSpPr>
                  <p:nvPr/>
                </p:nvSpPr>
                <p:spPr>
                  <a:xfrm>
                    <a:off x="564" y="76"/>
                    <a:ext cx="75" cy="38"/>
                  </a:xfrm>
                  <a:custGeom>
                    <a:avLst/>
                    <a:gdLst>
                      <a:gd name="txL" fmla="*/ 0 w 227"/>
                      <a:gd name="txT" fmla="*/ 0 h 114"/>
                      <a:gd name="txR" fmla="*/ 227 w 227"/>
                      <a:gd name="txB" fmla="*/ 114 h 1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7" h="114">
                        <a:moveTo>
                          <a:pt x="206" y="0"/>
                        </a:moveTo>
                        <a:lnTo>
                          <a:pt x="203" y="0"/>
                        </a:lnTo>
                        <a:lnTo>
                          <a:pt x="165" y="7"/>
                        </a:lnTo>
                        <a:lnTo>
                          <a:pt x="142" y="10"/>
                        </a:lnTo>
                        <a:lnTo>
                          <a:pt x="122" y="16"/>
                        </a:lnTo>
                        <a:lnTo>
                          <a:pt x="101" y="23"/>
                        </a:lnTo>
                        <a:lnTo>
                          <a:pt x="84" y="34"/>
                        </a:lnTo>
                        <a:lnTo>
                          <a:pt x="75" y="38"/>
                        </a:lnTo>
                        <a:lnTo>
                          <a:pt x="78" y="38"/>
                        </a:lnTo>
                        <a:lnTo>
                          <a:pt x="74" y="40"/>
                        </a:lnTo>
                        <a:lnTo>
                          <a:pt x="58" y="43"/>
                        </a:lnTo>
                        <a:lnTo>
                          <a:pt x="57" y="43"/>
                        </a:lnTo>
                        <a:lnTo>
                          <a:pt x="56" y="44"/>
                        </a:lnTo>
                        <a:lnTo>
                          <a:pt x="53" y="46"/>
                        </a:lnTo>
                        <a:lnTo>
                          <a:pt x="54" y="49"/>
                        </a:lnTo>
                        <a:lnTo>
                          <a:pt x="116" y="54"/>
                        </a:lnTo>
                        <a:lnTo>
                          <a:pt x="89" y="67"/>
                        </a:lnTo>
                        <a:lnTo>
                          <a:pt x="63" y="79"/>
                        </a:lnTo>
                        <a:lnTo>
                          <a:pt x="34" y="92"/>
                        </a:lnTo>
                        <a:lnTo>
                          <a:pt x="21" y="100"/>
                        </a:lnTo>
                        <a:lnTo>
                          <a:pt x="11" y="109"/>
                        </a:lnTo>
                        <a:lnTo>
                          <a:pt x="5" y="112"/>
                        </a:lnTo>
                        <a:lnTo>
                          <a:pt x="0" y="114"/>
                        </a:lnTo>
                        <a:lnTo>
                          <a:pt x="12" y="113"/>
                        </a:lnTo>
                        <a:lnTo>
                          <a:pt x="17" y="114"/>
                        </a:lnTo>
                        <a:lnTo>
                          <a:pt x="107" y="86"/>
                        </a:lnTo>
                        <a:lnTo>
                          <a:pt x="120" y="77"/>
                        </a:lnTo>
                        <a:lnTo>
                          <a:pt x="167" y="54"/>
                        </a:lnTo>
                        <a:lnTo>
                          <a:pt x="219" y="35"/>
                        </a:lnTo>
                        <a:lnTo>
                          <a:pt x="227" y="29"/>
                        </a:lnTo>
                        <a:lnTo>
                          <a:pt x="227" y="28"/>
                        </a:lnTo>
                        <a:lnTo>
                          <a:pt x="226" y="17"/>
                        </a:lnTo>
                        <a:lnTo>
                          <a:pt x="220" y="1"/>
                        </a:lnTo>
                        <a:lnTo>
                          <a:pt x="216" y="0"/>
                        </a:lnTo>
                        <a:lnTo>
                          <a:pt x="215" y="0"/>
                        </a:lnTo>
                        <a:lnTo>
                          <a:pt x="206" y="0"/>
                        </a:lnTo>
                        <a:close/>
                        <a:moveTo>
                          <a:pt x="150" y="44"/>
                        </a:moveTo>
                        <a:lnTo>
                          <a:pt x="144" y="48"/>
                        </a:lnTo>
                        <a:lnTo>
                          <a:pt x="143" y="48"/>
                        </a:lnTo>
                        <a:lnTo>
                          <a:pt x="147" y="44"/>
                        </a:lnTo>
                        <a:lnTo>
                          <a:pt x="150" y="44"/>
                        </a:lnTo>
                        <a:close/>
                        <a:moveTo>
                          <a:pt x="110" y="38"/>
                        </a:moveTo>
                        <a:lnTo>
                          <a:pt x="100" y="38"/>
                        </a:lnTo>
                        <a:lnTo>
                          <a:pt x="108" y="35"/>
                        </a:lnTo>
                        <a:lnTo>
                          <a:pt x="110" y="38"/>
                        </a:lnTo>
                        <a:close/>
                      </a:path>
                    </a:pathLst>
                  </a:custGeom>
                  <a:solidFill>
                    <a:srgbClr val="736C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80" name="Freeform 1837"/>
                  <p:cNvSpPr/>
                  <p:nvPr/>
                </p:nvSpPr>
                <p:spPr>
                  <a:xfrm>
                    <a:off x="611" y="90"/>
                    <a:ext cx="3" cy="2"/>
                  </a:xfrm>
                  <a:custGeom>
                    <a:avLst/>
                    <a:gdLst>
                      <a:gd name="txL" fmla="*/ 0 w 7"/>
                      <a:gd name="txT" fmla="*/ 0 h 4"/>
                      <a:gd name="txR" fmla="*/ 7 w 7"/>
                      <a:gd name="txB" fmla="*/ 4 h 4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7" h="4">
                        <a:moveTo>
                          <a:pt x="1" y="4"/>
                        </a:moveTo>
                        <a:lnTo>
                          <a:pt x="7" y="0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1" y="4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81" name="Freeform 1838"/>
                  <p:cNvSpPr/>
                  <p:nvPr/>
                </p:nvSpPr>
                <p:spPr>
                  <a:xfrm>
                    <a:off x="597" y="87"/>
                    <a:ext cx="3" cy="1"/>
                  </a:xfrm>
                  <a:custGeom>
                    <a:avLst/>
                    <a:gdLst>
                      <a:gd name="txL" fmla="*/ 0 w 10"/>
                      <a:gd name="txT" fmla="*/ 0 h 3"/>
                      <a:gd name="txR" fmla="*/ 10 w 10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" h="3">
                        <a:moveTo>
                          <a:pt x="10" y="3"/>
                        </a:moveTo>
                        <a:lnTo>
                          <a:pt x="8" y="0"/>
                        </a:lnTo>
                        <a:lnTo>
                          <a:pt x="0" y="3"/>
                        </a:lnTo>
                        <a:lnTo>
                          <a:pt x="10" y="3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82" name="Freeform 1839"/>
                  <p:cNvSpPr/>
                  <p:nvPr/>
                </p:nvSpPr>
                <p:spPr>
                  <a:xfrm>
                    <a:off x="639" y="81"/>
                    <a:ext cx="1" cy="4"/>
                  </a:xfrm>
                  <a:custGeom>
                    <a:avLst/>
                    <a:gdLst>
                      <a:gd name="txL" fmla="*/ 0 w 1"/>
                      <a:gd name="txT" fmla="*/ 0 h 11"/>
                      <a:gd name="txR" fmla="*/ 1 w 1"/>
                      <a:gd name="txB" fmla="*/ 11 h 1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1">
                        <a:moveTo>
                          <a:pt x="0" y="0"/>
                        </a:moveTo>
                        <a:lnTo>
                          <a:pt x="1" y="11"/>
                        </a:lnTo>
                        <a:lnTo>
                          <a:pt x="1" y="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83" name="Freeform 1840"/>
                  <p:cNvSpPr/>
                  <p:nvPr/>
                </p:nvSpPr>
                <p:spPr>
                  <a:xfrm>
                    <a:off x="636" y="76"/>
                    <a:ext cx="1" cy="1"/>
                  </a:xfrm>
                  <a:custGeom>
                    <a:avLst/>
                    <a:gdLst>
                      <a:gd name="txL" fmla="*/ 0 w 4"/>
                      <a:gd name="txT" fmla="*/ 0 h 1"/>
                      <a:gd name="txR" fmla="*/ 4 w 4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1">
                        <a:moveTo>
                          <a:pt x="0" y="0"/>
                        </a:moveTo>
                        <a:lnTo>
                          <a:pt x="4" y="1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84" name="Freeform 1841"/>
                  <p:cNvSpPr>
                    <a:spLocks noEditPoints="1"/>
                  </p:cNvSpPr>
                  <p:nvPr/>
                </p:nvSpPr>
                <p:spPr>
                  <a:xfrm>
                    <a:off x="269" y="104"/>
                    <a:ext cx="348" cy="56"/>
                  </a:xfrm>
                  <a:custGeom>
                    <a:avLst/>
                    <a:gdLst>
                      <a:gd name="txL" fmla="*/ 0 w 1044"/>
                      <a:gd name="txT" fmla="*/ 0 h 166"/>
                      <a:gd name="txR" fmla="*/ 1044 w 1044"/>
                      <a:gd name="txB" fmla="*/ 166 h 16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44" h="166">
                        <a:moveTo>
                          <a:pt x="1005" y="8"/>
                        </a:moveTo>
                        <a:lnTo>
                          <a:pt x="1011" y="4"/>
                        </a:lnTo>
                        <a:lnTo>
                          <a:pt x="981" y="10"/>
                        </a:lnTo>
                        <a:lnTo>
                          <a:pt x="992" y="0"/>
                        </a:lnTo>
                        <a:lnTo>
                          <a:pt x="902" y="28"/>
                        </a:lnTo>
                        <a:lnTo>
                          <a:pt x="897" y="27"/>
                        </a:lnTo>
                        <a:lnTo>
                          <a:pt x="885" y="28"/>
                        </a:lnTo>
                        <a:lnTo>
                          <a:pt x="890" y="26"/>
                        </a:lnTo>
                        <a:lnTo>
                          <a:pt x="787" y="56"/>
                        </a:lnTo>
                        <a:lnTo>
                          <a:pt x="776" y="57"/>
                        </a:lnTo>
                        <a:lnTo>
                          <a:pt x="757" y="62"/>
                        </a:lnTo>
                        <a:lnTo>
                          <a:pt x="716" y="69"/>
                        </a:lnTo>
                        <a:lnTo>
                          <a:pt x="694" y="71"/>
                        </a:lnTo>
                        <a:lnTo>
                          <a:pt x="674" y="74"/>
                        </a:lnTo>
                        <a:lnTo>
                          <a:pt x="640" y="75"/>
                        </a:lnTo>
                        <a:lnTo>
                          <a:pt x="548" y="84"/>
                        </a:lnTo>
                        <a:lnTo>
                          <a:pt x="532" y="87"/>
                        </a:lnTo>
                        <a:lnTo>
                          <a:pt x="434" y="92"/>
                        </a:lnTo>
                        <a:lnTo>
                          <a:pt x="385" y="88"/>
                        </a:lnTo>
                        <a:lnTo>
                          <a:pt x="337" y="83"/>
                        </a:lnTo>
                        <a:lnTo>
                          <a:pt x="290" y="77"/>
                        </a:lnTo>
                        <a:lnTo>
                          <a:pt x="244" y="69"/>
                        </a:lnTo>
                        <a:lnTo>
                          <a:pt x="219" y="65"/>
                        </a:lnTo>
                        <a:lnTo>
                          <a:pt x="222" y="65"/>
                        </a:lnTo>
                        <a:lnTo>
                          <a:pt x="106" y="56"/>
                        </a:lnTo>
                        <a:lnTo>
                          <a:pt x="73" y="51"/>
                        </a:lnTo>
                        <a:lnTo>
                          <a:pt x="91" y="60"/>
                        </a:lnTo>
                        <a:lnTo>
                          <a:pt x="92" y="62"/>
                        </a:lnTo>
                        <a:lnTo>
                          <a:pt x="87" y="65"/>
                        </a:lnTo>
                        <a:lnTo>
                          <a:pt x="87" y="66"/>
                        </a:lnTo>
                        <a:lnTo>
                          <a:pt x="45" y="56"/>
                        </a:lnTo>
                        <a:lnTo>
                          <a:pt x="33" y="56"/>
                        </a:lnTo>
                        <a:lnTo>
                          <a:pt x="27" y="56"/>
                        </a:lnTo>
                        <a:lnTo>
                          <a:pt x="22" y="57"/>
                        </a:lnTo>
                        <a:lnTo>
                          <a:pt x="10" y="57"/>
                        </a:lnTo>
                        <a:lnTo>
                          <a:pt x="0" y="57"/>
                        </a:lnTo>
                        <a:lnTo>
                          <a:pt x="2" y="71"/>
                        </a:lnTo>
                        <a:lnTo>
                          <a:pt x="7" y="77"/>
                        </a:lnTo>
                        <a:lnTo>
                          <a:pt x="7" y="80"/>
                        </a:lnTo>
                        <a:lnTo>
                          <a:pt x="3" y="83"/>
                        </a:lnTo>
                        <a:lnTo>
                          <a:pt x="22" y="86"/>
                        </a:lnTo>
                        <a:lnTo>
                          <a:pt x="28" y="90"/>
                        </a:lnTo>
                        <a:lnTo>
                          <a:pt x="72" y="101"/>
                        </a:lnTo>
                        <a:lnTo>
                          <a:pt x="80" y="102"/>
                        </a:lnTo>
                        <a:lnTo>
                          <a:pt x="84" y="105"/>
                        </a:lnTo>
                        <a:lnTo>
                          <a:pt x="105" y="112"/>
                        </a:lnTo>
                        <a:lnTo>
                          <a:pt x="99" y="113"/>
                        </a:lnTo>
                        <a:lnTo>
                          <a:pt x="120" y="122"/>
                        </a:lnTo>
                        <a:lnTo>
                          <a:pt x="142" y="129"/>
                        </a:lnTo>
                        <a:lnTo>
                          <a:pt x="157" y="132"/>
                        </a:lnTo>
                        <a:lnTo>
                          <a:pt x="170" y="141"/>
                        </a:lnTo>
                        <a:lnTo>
                          <a:pt x="144" y="141"/>
                        </a:lnTo>
                        <a:lnTo>
                          <a:pt x="264" y="161"/>
                        </a:lnTo>
                        <a:lnTo>
                          <a:pt x="318" y="166"/>
                        </a:lnTo>
                        <a:lnTo>
                          <a:pt x="316" y="165"/>
                        </a:lnTo>
                        <a:lnTo>
                          <a:pt x="316" y="161"/>
                        </a:lnTo>
                        <a:lnTo>
                          <a:pt x="318" y="154"/>
                        </a:lnTo>
                        <a:lnTo>
                          <a:pt x="321" y="154"/>
                        </a:lnTo>
                        <a:lnTo>
                          <a:pt x="324" y="155"/>
                        </a:lnTo>
                        <a:lnTo>
                          <a:pt x="326" y="158"/>
                        </a:lnTo>
                        <a:lnTo>
                          <a:pt x="326" y="159"/>
                        </a:lnTo>
                        <a:lnTo>
                          <a:pt x="367" y="158"/>
                        </a:lnTo>
                        <a:lnTo>
                          <a:pt x="408" y="155"/>
                        </a:lnTo>
                        <a:lnTo>
                          <a:pt x="448" y="152"/>
                        </a:lnTo>
                        <a:lnTo>
                          <a:pt x="469" y="149"/>
                        </a:lnTo>
                        <a:lnTo>
                          <a:pt x="490" y="148"/>
                        </a:lnTo>
                        <a:lnTo>
                          <a:pt x="530" y="141"/>
                        </a:lnTo>
                        <a:lnTo>
                          <a:pt x="571" y="134"/>
                        </a:lnTo>
                        <a:lnTo>
                          <a:pt x="612" y="125"/>
                        </a:lnTo>
                        <a:lnTo>
                          <a:pt x="652" y="116"/>
                        </a:lnTo>
                        <a:lnTo>
                          <a:pt x="686" y="111"/>
                        </a:lnTo>
                        <a:lnTo>
                          <a:pt x="710" y="113"/>
                        </a:lnTo>
                        <a:lnTo>
                          <a:pt x="734" y="122"/>
                        </a:lnTo>
                        <a:lnTo>
                          <a:pt x="735" y="122"/>
                        </a:lnTo>
                        <a:lnTo>
                          <a:pt x="669" y="130"/>
                        </a:lnTo>
                        <a:lnTo>
                          <a:pt x="604" y="146"/>
                        </a:lnTo>
                        <a:lnTo>
                          <a:pt x="806" y="122"/>
                        </a:lnTo>
                        <a:lnTo>
                          <a:pt x="849" y="107"/>
                        </a:lnTo>
                        <a:lnTo>
                          <a:pt x="865" y="99"/>
                        </a:lnTo>
                        <a:lnTo>
                          <a:pt x="883" y="94"/>
                        </a:lnTo>
                        <a:lnTo>
                          <a:pt x="914" y="86"/>
                        </a:lnTo>
                        <a:lnTo>
                          <a:pt x="913" y="78"/>
                        </a:lnTo>
                        <a:lnTo>
                          <a:pt x="913" y="76"/>
                        </a:lnTo>
                        <a:lnTo>
                          <a:pt x="930" y="68"/>
                        </a:lnTo>
                        <a:lnTo>
                          <a:pt x="948" y="60"/>
                        </a:lnTo>
                        <a:lnTo>
                          <a:pt x="981" y="44"/>
                        </a:lnTo>
                        <a:lnTo>
                          <a:pt x="1013" y="23"/>
                        </a:lnTo>
                        <a:lnTo>
                          <a:pt x="1044" y="2"/>
                        </a:lnTo>
                        <a:lnTo>
                          <a:pt x="1005" y="8"/>
                        </a:lnTo>
                        <a:close/>
                        <a:moveTo>
                          <a:pt x="472" y="108"/>
                        </a:moveTo>
                        <a:lnTo>
                          <a:pt x="470" y="111"/>
                        </a:lnTo>
                        <a:lnTo>
                          <a:pt x="408" y="117"/>
                        </a:lnTo>
                        <a:lnTo>
                          <a:pt x="346" y="119"/>
                        </a:lnTo>
                        <a:lnTo>
                          <a:pt x="285" y="117"/>
                        </a:lnTo>
                        <a:lnTo>
                          <a:pt x="225" y="111"/>
                        </a:lnTo>
                        <a:lnTo>
                          <a:pt x="445" y="99"/>
                        </a:lnTo>
                        <a:lnTo>
                          <a:pt x="472" y="105"/>
                        </a:lnTo>
                        <a:lnTo>
                          <a:pt x="474" y="105"/>
                        </a:lnTo>
                        <a:lnTo>
                          <a:pt x="472" y="108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85" name="Freeform 1842"/>
                  <p:cNvSpPr/>
                  <p:nvPr/>
                </p:nvSpPr>
                <p:spPr>
                  <a:xfrm>
                    <a:off x="344" y="137"/>
                    <a:ext cx="83" cy="7"/>
                  </a:xfrm>
                  <a:custGeom>
                    <a:avLst/>
                    <a:gdLst>
                      <a:gd name="txL" fmla="*/ 0 w 249"/>
                      <a:gd name="txT" fmla="*/ 0 h 20"/>
                      <a:gd name="txR" fmla="*/ 249 w 249"/>
                      <a:gd name="txB" fmla="*/ 20 h 2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9" h="20">
                        <a:moveTo>
                          <a:pt x="245" y="12"/>
                        </a:moveTo>
                        <a:lnTo>
                          <a:pt x="247" y="9"/>
                        </a:lnTo>
                        <a:lnTo>
                          <a:pt x="249" y="6"/>
                        </a:lnTo>
                        <a:lnTo>
                          <a:pt x="247" y="6"/>
                        </a:lnTo>
                        <a:lnTo>
                          <a:pt x="220" y="0"/>
                        </a:lnTo>
                        <a:lnTo>
                          <a:pt x="0" y="12"/>
                        </a:lnTo>
                        <a:lnTo>
                          <a:pt x="60" y="18"/>
                        </a:lnTo>
                        <a:lnTo>
                          <a:pt x="121" y="20"/>
                        </a:lnTo>
                        <a:lnTo>
                          <a:pt x="183" y="18"/>
                        </a:lnTo>
                        <a:lnTo>
                          <a:pt x="245" y="12"/>
                        </a:lnTo>
                        <a:close/>
                      </a:path>
                    </a:pathLst>
                  </a:custGeom>
                  <a:solidFill>
                    <a:srgbClr val="E91B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86" name="Freeform 1843"/>
                  <p:cNvSpPr>
                    <a:spLocks noEditPoints="1"/>
                  </p:cNvSpPr>
                  <p:nvPr/>
                </p:nvSpPr>
                <p:spPr>
                  <a:xfrm>
                    <a:off x="573" y="87"/>
                    <a:ext cx="66" cy="46"/>
                  </a:xfrm>
                  <a:custGeom>
                    <a:avLst/>
                    <a:gdLst>
                      <a:gd name="txL" fmla="*/ 0 w 199"/>
                      <a:gd name="txT" fmla="*/ 0 h 138"/>
                      <a:gd name="txR" fmla="*/ 199 w 199"/>
                      <a:gd name="txB" fmla="*/ 138 h 13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99" h="138">
                        <a:moveTo>
                          <a:pt x="98" y="55"/>
                        </a:moveTo>
                        <a:lnTo>
                          <a:pt x="92" y="59"/>
                        </a:lnTo>
                        <a:lnTo>
                          <a:pt x="131" y="53"/>
                        </a:lnTo>
                        <a:lnTo>
                          <a:pt x="100" y="74"/>
                        </a:lnTo>
                        <a:lnTo>
                          <a:pt x="68" y="95"/>
                        </a:lnTo>
                        <a:lnTo>
                          <a:pt x="35" y="111"/>
                        </a:lnTo>
                        <a:lnTo>
                          <a:pt x="17" y="119"/>
                        </a:lnTo>
                        <a:lnTo>
                          <a:pt x="0" y="127"/>
                        </a:lnTo>
                        <a:lnTo>
                          <a:pt x="0" y="129"/>
                        </a:lnTo>
                        <a:lnTo>
                          <a:pt x="1" y="137"/>
                        </a:lnTo>
                        <a:lnTo>
                          <a:pt x="2" y="138"/>
                        </a:lnTo>
                        <a:lnTo>
                          <a:pt x="126" y="97"/>
                        </a:lnTo>
                        <a:lnTo>
                          <a:pt x="161" y="84"/>
                        </a:lnTo>
                        <a:lnTo>
                          <a:pt x="167" y="80"/>
                        </a:lnTo>
                        <a:lnTo>
                          <a:pt x="170" y="80"/>
                        </a:lnTo>
                        <a:lnTo>
                          <a:pt x="173" y="80"/>
                        </a:lnTo>
                        <a:lnTo>
                          <a:pt x="174" y="79"/>
                        </a:lnTo>
                        <a:lnTo>
                          <a:pt x="178" y="74"/>
                        </a:lnTo>
                        <a:lnTo>
                          <a:pt x="186" y="57"/>
                        </a:lnTo>
                        <a:lnTo>
                          <a:pt x="188" y="49"/>
                        </a:lnTo>
                        <a:lnTo>
                          <a:pt x="192" y="42"/>
                        </a:lnTo>
                        <a:lnTo>
                          <a:pt x="193" y="32"/>
                        </a:lnTo>
                        <a:lnTo>
                          <a:pt x="196" y="24"/>
                        </a:lnTo>
                        <a:lnTo>
                          <a:pt x="199" y="7"/>
                        </a:lnTo>
                        <a:lnTo>
                          <a:pt x="199" y="6"/>
                        </a:lnTo>
                        <a:lnTo>
                          <a:pt x="199" y="5"/>
                        </a:lnTo>
                        <a:lnTo>
                          <a:pt x="191" y="0"/>
                        </a:lnTo>
                        <a:lnTo>
                          <a:pt x="139" y="19"/>
                        </a:lnTo>
                        <a:lnTo>
                          <a:pt x="92" y="42"/>
                        </a:lnTo>
                        <a:lnTo>
                          <a:pt x="79" y="51"/>
                        </a:lnTo>
                        <a:lnTo>
                          <a:pt x="68" y="61"/>
                        </a:lnTo>
                        <a:lnTo>
                          <a:pt x="98" y="55"/>
                        </a:lnTo>
                        <a:close/>
                        <a:moveTo>
                          <a:pt x="122" y="78"/>
                        </a:moveTo>
                        <a:lnTo>
                          <a:pt x="119" y="81"/>
                        </a:lnTo>
                        <a:lnTo>
                          <a:pt x="118" y="83"/>
                        </a:lnTo>
                        <a:lnTo>
                          <a:pt x="118" y="81"/>
                        </a:lnTo>
                        <a:lnTo>
                          <a:pt x="121" y="78"/>
                        </a:lnTo>
                        <a:lnTo>
                          <a:pt x="122" y="78"/>
                        </a:lnTo>
                        <a:close/>
                      </a:path>
                    </a:pathLst>
                  </a:custGeom>
                  <a:solidFill>
                    <a:srgbClr val="E91B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87" name="Freeform 1844"/>
                  <p:cNvSpPr/>
                  <p:nvPr/>
                </p:nvSpPr>
                <p:spPr>
                  <a:xfrm>
                    <a:off x="612" y="113"/>
                    <a:ext cx="2" cy="2"/>
                  </a:xfrm>
                  <a:custGeom>
                    <a:avLst/>
                    <a:gdLst>
                      <a:gd name="txL" fmla="*/ 0 w 4"/>
                      <a:gd name="txT" fmla="*/ 0 h 5"/>
                      <a:gd name="txR" fmla="*/ 4 w 4"/>
                      <a:gd name="txB" fmla="*/ 5 h 5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4" h="5">
                        <a:moveTo>
                          <a:pt x="3" y="0"/>
                        </a:moveTo>
                        <a:lnTo>
                          <a:pt x="0" y="3"/>
                        </a:lnTo>
                        <a:lnTo>
                          <a:pt x="0" y="5"/>
                        </a:lnTo>
                        <a:lnTo>
                          <a:pt x="1" y="3"/>
                        </a:lnTo>
                        <a:lnTo>
                          <a:pt x="4" y="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88" name="Freeform 1845"/>
                  <p:cNvSpPr/>
                  <p:nvPr/>
                </p:nvSpPr>
                <p:spPr>
                  <a:xfrm>
                    <a:off x="639" y="85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1"/>
                        </a:moveTo>
                        <a:lnTo>
                          <a:pt x="0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89" name="Freeform 1846"/>
                  <p:cNvSpPr/>
                  <p:nvPr/>
                </p:nvSpPr>
                <p:spPr>
                  <a:xfrm>
                    <a:off x="632" y="85"/>
                    <a:ext cx="9" cy="27"/>
                  </a:xfrm>
                  <a:custGeom>
                    <a:avLst/>
                    <a:gdLst>
                      <a:gd name="txL" fmla="*/ 0 w 25"/>
                      <a:gd name="txT" fmla="*/ 0 h 81"/>
                      <a:gd name="txR" fmla="*/ 25 w 25"/>
                      <a:gd name="txB" fmla="*/ 81 h 8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81">
                        <a:moveTo>
                          <a:pt x="21" y="0"/>
                        </a:moveTo>
                        <a:lnTo>
                          <a:pt x="21" y="1"/>
                        </a:lnTo>
                        <a:lnTo>
                          <a:pt x="13" y="7"/>
                        </a:lnTo>
                        <a:lnTo>
                          <a:pt x="21" y="12"/>
                        </a:lnTo>
                        <a:lnTo>
                          <a:pt x="21" y="13"/>
                        </a:lnTo>
                        <a:lnTo>
                          <a:pt x="21" y="14"/>
                        </a:lnTo>
                        <a:lnTo>
                          <a:pt x="18" y="31"/>
                        </a:lnTo>
                        <a:lnTo>
                          <a:pt x="15" y="39"/>
                        </a:lnTo>
                        <a:lnTo>
                          <a:pt x="14" y="49"/>
                        </a:lnTo>
                        <a:lnTo>
                          <a:pt x="10" y="56"/>
                        </a:lnTo>
                        <a:lnTo>
                          <a:pt x="8" y="64"/>
                        </a:lnTo>
                        <a:lnTo>
                          <a:pt x="0" y="81"/>
                        </a:lnTo>
                        <a:lnTo>
                          <a:pt x="8" y="76"/>
                        </a:lnTo>
                        <a:lnTo>
                          <a:pt x="10" y="64"/>
                        </a:lnTo>
                        <a:lnTo>
                          <a:pt x="12" y="63"/>
                        </a:lnTo>
                        <a:lnTo>
                          <a:pt x="12" y="61"/>
                        </a:lnTo>
                        <a:lnTo>
                          <a:pt x="14" y="52"/>
                        </a:lnTo>
                        <a:lnTo>
                          <a:pt x="25" y="12"/>
                        </a:lnTo>
                        <a:lnTo>
                          <a:pt x="24" y="7"/>
                        </a:lnTo>
                        <a:lnTo>
                          <a:pt x="21" y="2"/>
                        </a:lnTo>
                        <a:lnTo>
                          <a:pt x="21" y="0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90" name="Freeform 1847"/>
                  <p:cNvSpPr/>
                  <p:nvPr/>
                </p:nvSpPr>
                <p:spPr>
                  <a:xfrm>
                    <a:off x="553" y="110"/>
                    <a:ext cx="82" cy="52"/>
                  </a:xfrm>
                  <a:custGeom>
                    <a:avLst/>
                    <a:gdLst>
                      <a:gd name="txL" fmla="*/ 0 w 247"/>
                      <a:gd name="txT" fmla="*/ 0 h 154"/>
                      <a:gd name="txR" fmla="*/ 247 w 247"/>
                      <a:gd name="txB" fmla="*/ 154 h 15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7" h="154">
                        <a:moveTo>
                          <a:pt x="236" y="15"/>
                        </a:moveTo>
                        <a:lnTo>
                          <a:pt x="237" y="16"/>
                        </a:lnTo>
                        <a:lnTo>
                          <a:pt x="230" y="30"/>
                        </a:lnTo>
                        <a:lnTo>
                          <a:pt x="225" y="38"/>
                        </a:lnTo>
                        <a:lnTo>
                          <a:pt x="223" y="41"/>
                        </a:lnTo>
                        <a:lnTo>
                          <a:pt x="222" y="46"/>
                        </a:lnTo>
                        <a:lnTo>
                          <a:pt x="212" y="59"/>
                        </a:lnTo>
                        <a:lnTo>
                          <a:pt x="209" y="62"/>
                        </a:lnTo>
                        <a:lnTo>
                          <a:pt x="206" y="65"/>
                        </a:lnTo>
                        <a:lnTo>
                          <a:pt x="201" y="72"/>
                        </a:lnTo>
                        <a:lnTo>
                          <a:pt x="199" y="72"/>
                        </a:lnTo>
                        <a:lnTo>
                          <a:pt x="138" y="108"/>
                        </a:lnTo>
                        <a:lnTo>
                          <a:pt x="128" y="111"/>
                        </a:lnTo>
                        <a:lnTo>
                          <a:pt x="105" y="120"/>
                        </a:lnTo>
                        <a:lnTo>
                          <a:pt x="84" y="130"/>
                        </a:lnTo>
                        <a:lnTo>
                          <a:pt x="0" y="154"/>
                        </a:lnTo>
                        <a:lnTo>
                          <a:pt x="63" y="138"/>
                        </a:lnTo>
                        <a:lnTo>
                          <a:pt x="99" y="129"/>
                        </a:lnTo>
                        <a:lnTo>
                          <a:pt x="138" y="114"/>
                        </a:lnTo>
                        <a:lnTo>
                          <a:pt x="147" y="110"/>
                        </a:lnTo>
                        <a:lnTo>
                          <a:pt x="152" y="107"/>
                        </a:lnTo>
                        <a:lnTo>
                          <a:pt x="155" y="106"/>
                        </a:lnTo>
                        <a:lnTo>
                          <a:pt x="158" y="106"/>
                        </a:lnTo>
                        <a:lnTo>
                          <a:pt x="176" y="96"/>
                        </a:lnTo>
                        <a:lnTo>
                          <a:pt x="183" y="90"/>
                        </a:lnTo>
                        <a:lnTo>
                          <a:pt x="192" y="86"/>
                        </a:lnTo>
                        <a:lnTo>
                          <a:pt x="207" y="74"/>
                        </a:lnTo>
                        <a:lnTo>
                          <a:pt x="218" y="59"/>
                        </a:lnTo>
                        <a:lnTo>
                          <a:pt x="229" y="45"/>
                        </a:lnTo>
                        <a:lnTo>
                          <a:pt x="230" y="40"/>
                        </a:lnTo>
                        <a:lnTo>
                          <a:pt x="233" y="36"/>
                        </a:lnTo>
                        <a:lnTo>
                          <a:pt x="237" y="29"/>
                        </a:lnTo>
                        <a:lnTo>
                          <a:pt x="243" y="12"/>
                        </a:lnTo>
                        <a:lnTo>
                          <a:pt x="247" y="0"/>
                        </a:lnTo>
                        <a:lnTo>
                          <a:pt x="239" y="5"/>
                        </a:lnTo>
                        <a:lnTo>
                          <a:pt x="235" y="10"/>
                        </a:lnTo>
                        <a:lnTo>
                          <a:pt x="234" y="11"/>
                        </a:lnTo>
                        <a:lnTo>
                          <a:pt x="231" y="11"/>
                        </a:lnTo>
                        <a:lnTo>
                          <a:pt x="236" y="15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91" name="Freeform 1848"/>
                  <p:cNvSpPr/>
                  <p:nvPr/>
                </p:nvSpPr>
                <p:spPr>
                  <a:xfrm>
                    <a:off x="453" y="114"/>
                    <a:ext cx="179" cy="62"/>
                  </a:xfrm>
                  <a:custGeom>
                    <a:avLst/>
                    <a:gdLst>
                      <a:gd name="txL" fmla="*/ 0 w 535"/>
                      <a:gd name="txT" fmla="*/ 0 h 186"/>
                      <a:gd name="txR" fmla="*/ 535 w 535"/>
                      <a:gd name="txB" fmla="*/ 186 h 18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35" h="186">
                        <a:moveTo>
                          <a:pt x="535" y="5"/>
                        </a:moveTo>
                        <a:lnTo>
                          <a:pt x="534" y="4"/>
                        </a:lnTo>
                        <a:lnTo>
                          <a:pt x="529" y="0"/>
                        </a:lnTo>
                        <a:lnTo>
                          <a:pt x="526" y="0"/>
                        </a:lnTo>
                        <a:lnTo>
                          <a:pt x="520" y="4"/>
                        </a:lnTo>
                        <a:lnTo>
                          <a:pt x="519" y="6"/>
                        </a:lnTo>
                        <a:lnTo>
                          <a:pt x="430" y="40"/>
                        </a:lnTo>
                        <a:lnTo>
                          <a:pt x="427" y="45"/>
                        </a:lnTo>
                        <a:lnTo>
                          <a:pt x="426" y="46"/>
                        </a:lnTo>
                        <a:lnTo>
                          <a:pt x="393" y="54"/>
                        </a:lnTo>
                        <a:lnTo>
                          <a:pt x="363" y="66"/>
                        </a:lnTo>
                        <a:lnTo>
                          <a:pt x="366" y="70"/>
                        </a:lnTo>
                        <a:lnTo>
                          <a:pt x="375" y="71"/>
                        </a:lnTo>
                        <a:lnTo>
                          <a:pt x="413" y="63"/>
                        </a:lnTo>
                        <a:lnTo>
                          <a:pt x="432" y="57"/>
                        </a:lnTo>
                        <a:lnTo>
                          <a:pt x="453" y="52"/>
                        </a:lnTo>
                        <a:lnTo>
                          <a:pt x="463" y="49"/>
                        </a:lnTo>
                        <a:lnTo>
                          <a:pt x="462" y="52"/>
                        </a:lnTo>
                        <a:lnTo>
                          <a:pt x="457" y="58"/>
                        </a:lnTo>
                        <a:lnTo>
                          <a:pt x="409" y="82"/>
                        </a:lnTo>
                        <a:lnTo>
                          <a:pt x="337" y="108"/>
                        </a:lnTo>
                        <a:lnTo>
                          <a:pt x="318" y="113"/>
                        </a:lnTo>
                        <a:lnTo>
                          <a:pt x="308" y="115"/>
                        </a:lnTo>
                        <a:lnTo>
                          <a:pt x="304" y="117"/>
                        </a:lnTo>
                        <a:lnTo>
                          <a:pt x="300" y="119"/>
                        </a:lnTo>
                        <a:lnTo>
                          <a:pt x="264" y="130"/>
                        </a:lnTo>
                        <a:lnTo>
                          <a:pt x="226" y="138"/>
                        </a:lnTo>
                        <a:lnTo>
                          <a:pt x="188" y="145"/>
                        </a:lnTo>
                        <a:lnTo>
                          <a:pt x="150" y="151"/>
                        </a:lnTo>
                        <a:lnTo>
                          <a:pt x="113" y="156"/>
                        </a:lnTo>
                        <a:lnTo>
                          <a:pt x="80" y="160"/>
                        </a:lnTo>
                        <a:lnTo>
                          <a:pt x="52" y="166"/>
                        </a:lnTo>
                        <a:lnTo>
                          <a:pt x="24" y="174"/>
                        </a:lnTo>
                        <a:lnTo>
                          <a:pt x="0" y="186"/>
                        </a:lnTo>
                        <a:lnTo>
                          <a:pt x="22" y="186"/>
                        </a:lnTo>
                        <a:lnTo>
                          <a:pt x="226" y="160"/>
                        </a:lnTo>
                        <a:lnTo>
                          <a:pt x="247" y="156"/>
                        </a:lnTo>
                        <a:lnTo>
                          <a:pt x="289" y="145"/>
                        </a:lnTo>
                        <a:lnTo>
                          <a:pt x="298" y="143"/>
                        </a:lnTo>
                        <a:lnTo>
                          <a:pt x="382" y="119"/>
                        </a:lnTo>
                        <a:lnTo>
                          <a:pt x="403" y="109"/>
                        </a:lnTo>
                        <a:lnTo>
                          <a:pt x="426" y="100"/>
                        </a:lnTo>
                        <a:lnTo>
                          <a:pt x="436" y="97"/>
                        </a:lnTo>
                        <a:lnTo>
                          <a:pt x="497" y="61"/>
                        </a:lnTo>
                        <a:lnTo>
                          <a:pt x="499" y="61"/>
                        </a:lnTo>
                        <a:lnTo>
                          <a:pt x="504" y="54"/>
                        </a:lnTo>
                        <a:lnTo>
                          <a:pt x="507" y="51"/>
                        </a:lnTo>
                        <a:lnTo>
                          <a:pt x="510" y="48"/>
                        </a:lnTo>
                        <a:lnTo>
                          <a:pt x="520" y="35"/>
                        </a:lnTo>
                        <a:lnTo>
                          <a:pt x="521" y="30"/>
                        </a:lnTo>
                        <a:lnTo>
                          <a:pt x="523" y="27"/>
                        </a:lnTo>
                        <a:lnTo>
                          <a:pt x="528" y="19"/>
                        </a:lnTo>
                        <a:lnTo>
                          <a:pt x="535" y="5"/>
                        </a:lnTo>
                        <a:close/>
                      </a:path>
                    </a:pathLst>
                  </a:custGeom>
                  <a:solidFill>
                    <a:srgbClr val="7D297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92" name="Freeform 1849"/>
                  <p:cNvSpPr/>
                  <p:nvPr/>
                </p:nvSpPr>
                <p:spPr>
                  <a:xfrm>
                    <a:off x="240" y="115"/>
                    <a:ext cx="387" cy="62"/>
                  </a:xfrm>
                  <a:custGeom>
                    <a:avLst/>
                    <a:gdLst>
                      <a:gd name="txL" fmla="*/ 0 w 1161"/>
                      <a:gd name="txT" fmla="*/ 0 h 185"/>
                      <a:gd name="txR" fmla="*/ 1161 w 1161"/>
                      <a:gd name="txB" fmla="*/ 185 h 18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61" h="185">
                        <a:moveTo>
                          <a:pt x="1160" y="2"/>
                        </a:moveTo>
                        <a:lnTo>
                          <a:pt x="1161" y="0"/>
                        </a:lnTo>
                        <a:lnTo>
                          <a:pt x="1126" y="13"/>
                        </a:lnTo>
                        <a:lnTo>
                          <a:pt x="1002" y="54"/>
                        </a:lnTo>
                        <a:lnTo>
                          <a:pt x="1001" y="53"/>
                        </a:lnTo>
                        <a:lnTo>
                          <a:pt x="970" y="61"/>
                        </a:lnTo>
                        <a:lnTo>
                          <a:pt x="952" y="66"/>
                        </a:lnTo>
                        <a:lnTo>
                          <a:pt x="936" y="74"/>
                        </a:lnTo>
                        <a:lnTo>
                          <a:pt x="893" y="89"/>
                        </a:lnTo>
                        <a:lnTo>
                          <a:pt x="691" y="113"/>
                        </a:lnTo>
                        <a:lnTo>
                          <a:pt x="690" y="113"/>
                        </a:lnTo>
                        <a:lnTo>
                          <a:pt x="664" y="117"/>
                        </a:lnTo>
                        <a:lnTo>
                          <a:pt x="651" y="120"/>
                        </a:lnTo>
                        <a:lnTo>
                          <a:pt x="639" y="123"/>
                        </a:lnTo>
                        <a:lnTo>
                          <a:pt x="588" y="132"/>
                        </a:lnTo>
                        <a:lnTo>
                          <a:pt x="538" y="137"/>
                        </a:lnTo>
                        <a:lnTo>
                          <a:pt x="487" y="139"/>
                        </a:lnTo>
                        <a:lnTo>
                          <a:pt x="405" y="133"/>
                        </a:lnTo>
                        <a:lnTo>
                          <a:pt x="351" y="128"/>
                        </a:lnTo>
                        <a:lnTo>
                          <a:pt x="231" y="108"/>
                        </a:lnTo>
                        <a:lnTo>
                          <a:pt x="201" y="103"/>
                        </a:lnTo>
                        <a:lnTo>
                          <a:pt x="184" y="99"/>
                        </a:lnTo>
                        <a:lnTo>
                          <a:pt x="204" y="111"/>
                        </a:lnTo>
                        <a:lnTo>
                          <a:pt x="203" y="115"/>
                        </a:lnTo>
                        <a:lnTo>
                          <a:pt x="199" y="117"/>
                        </a:lnTo>
                        <a:lnTo>
                          <a:pt x="132" y="102"/>
                        </a:lnTo>
                        <a:lnTo>
                          <a:pt x="145" y="110"/>
                        </a:lnTo>
                        <a:lnTo>
                          <a:pt x="144" y="111"/>
                        </a:lnTo>
                        <a:lnTo>
                          <a:pt x="137" y="115"/>
                        </a:lnTo>
                        <a:lnTo>
                          <a:pt x="133" y="115"/>
                        </a:lnTo>
                        <a:lnTo>
                          <a:pt x="131" y="116"/>
                        </a:lnTo>
                        <a:lnTo>
                          <a:pt x="123" y="116"/>
                        </a:lnTo>
                        <a:lnTo>
                          <a:pt x="115" y="115"/>
                        </a:lnTo>
                        <a:lnTo>
                          <a:pt x="111" y="114"/>
                        </a:lnTo>
                        <a:lnTo>
                          <a:pt x="84" y="101"/>
                        </a:lnTo>
                        <a:lnTo>
                          <a:pt x="85" y="104"/>
                        </a:lnTo>
                        <a:lnTo>
                          <a:pt x="133" y="134"/>
                        </a:lnTo>
                        <a:lnTo>
                          <a:pt x="112" y="131"/>
                        </a:lnTo>
                        <a:lnTo>
                          <a:pt x="90" y="125"/>
                        </a:lnTo>
                        <a:lnTo>
                          <a:pt x="69" y="116"/>
                        </a:lnTo>
                        <a:lnTo>
                          <a:pt x="49" y="107"/>
                        </a:lnTo>
                        <a:lnTo>
                          <a:pt x="34" y="93"/>
                        </a:lnTo>
                        <a:lnTo>
                          <a:pt x="23" y="79"/>
                        </a:lnTo>
                        <a:lnTo>
                          <a:pt x="10" y="67"/>
                        </a:lnTo>
                        <a:lnTo>
                          <a:pt x="13" y="60"/>
                        </a:lnTo>
                        <a:lnTo>
                          <a:pt x="13" y="55"/>
                        </a:lnTo>
                        <a:lnTo>
                          <a:pt x="17" y="54"/>
                        </a:lnTo>
                        <a:lnTo>
                          <a:pt x="18" y="51"/>
                        </a:lnTo>
                        <a:lnTo>
                          <a:pt x="22" y="51"/>
                        </a:lnTo>
                        <a:lnTo>
                          <a:pt x="0" y="45"/>
                        </a:lnTo>
                        <a:lnTo>
                          <a:pt x="0" y="49"/>
                        </a:lnTo>
                        <a:lnTo>
                          <a:pt x="5" y="63"/>
                        </a:lnTo>
                        <a:lnTo>
                          <a:pt x="9" y="75"/>
                        </a:lnTo>
                        <a:lnTo>
                          <a:pt x="16" y="86"/>
                        </a:lnTo>
                        <a:lnTo>
                          <a:pt x="24" y="95"/>
                        </a:lnTo>
                        <a:lnTo>
                          <a:pt x="35" y="103"/>
                        </a:lnTo>
                        <a:lnTo>
                          <a:pt x="87" y="129"/>
                        </a:lnTo>
                        <a:lnTo>
                          <a:pt x="111" y="138"/>
                        </a:lnTo>
                        <a:lnTo>
                          <a:pt x="135" y="144"/>
                        </a:lnTo>
                        <a:lnTo>
                          <a:pt x="159" y="147"/>
                        </a:lnTo>
                        <a:lnTo>
                          <a:pt x="183" y="151"/>
                        </a:lnTo>
                        <a:lnTo>
                          <a:pt x="312" y="171"/>
                        </a:lnTo>
                        <a:lnTo>
                          <a:pt x="399" y="180"/>
                        </a:lnTo>
                        <a:lnTo>
                          <a:pt x="487" y="185"/>
                        </a:lnTo>
                        <a:lnTo>
                          <a:pt x="574" y="185"/>
                        </a:lnTo>
                        <a:lnTo>
                          <a:pt x="663" y="182"/>
                        </a:lnTo>
                        <a:lnTo>
                          <a:pt x="641" y="182"/>
                        </a:lnTo>
                        <a:lnTo>
                          <a:pt x="665" y="170"/>
                        </a:lnTo>
                        <a:lnTo>
                          <a:pt x="693" y="162"/>
                        </a:lnTo>
                        <a:lnTo>
                          <a:pt x="721" y="156"/>
                        </a:lnTo>
                        <a:lnTo>
                          <a:pt x="754" y="152"/>
                        </a:lnTo>
                        <a:lnTo>
                          <a:pt x="791" y="147"/>
                        </a:lnTo>
                        <a:lnTo>
                          <a:pt x="829" y="141"/>
                        </a:lnTo>
                        <a:lnTo>
                          <a:pt x="867" y="134"/>
                        </a:lnTo>
                        <a:lnTo>
                          <a:pt x="905" y="126"/>
                        </a:lnTo>
                        <a:lnTo>
                          <a:pt x="941" y="115"/>
                        </a:lnTo>
                        <a:lnTo>
                          <a:pt x="945" y="113"/>
                        </a:lnTo>
                        <a:lnTo>
                          <a:pt x="949" y="111"/>
                        </a:lnTo>
                        <a:lnTo>
                          <a:pt x="959" y="109"/>
                        </a:lnTo>
                        <a:lnTo>
                          <a:pt x="978" y="104"/>
                        </a:lnTo>
                        <a:lnTo>
                          <a:pt x="1050" y="78"/>
                        </a:lnTo>
                        <a:lnTo>
                          <a:pt x="1098" y="54"/>
                        </a:lnTo>
                        <a:lnTo>
                          <a:pt x="1103" y="48"/>
                        </a:lnTo>
                        <a:lnTo>
                          <a:pt x="1104" y="45"/>
                        </a:lnTo>
                        <a:lnTo>
                          <a:pt x="1094" y="48"/>
                        </a:lnTo>
                        <a:lnTo>
                          <a:pt x="1073" y="53"/>
                        </a:lnTo>
                        <a:lnTo>
                          <a:pt x="1054" y="59"/>
                        </a:lnTo>
                        <a:lnTo>
                          <a:pt x="1016" y="67"/>
                        </a:lnTo>
                        <a:lnTo>
                          <a:pt x="1007" y="66"/>
                        </a:lnTo>
                        <a:lnTo>
                          <a:pt x="1004" y="62"/>
                        </a:lnTo>
                        <a:lnTo>
                          <a:pt x="1034" y="50"/>
                        </a:lnTo>
                        <a:lnTo>
                          <a:pt x="1067" y="42"/>
                        </a:lnTo>
                        <a:lnTo>
                          <a:pt x="1068" y="41"/>
                        </a:lnTo>
                        <a:lnTo>
                          <a:pt x="1071" y="36"/>
                        </a:lnTo>
                        <a:lnTo>
                          <a:pt x="1160" y="2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93" name="Freeform 1850"/>
                  <p:cNvSpPr/>
                  <p:nvPr/>
                </p:nvSpPr>
                <p:spPr>
                  <a:xfrm>
                    <a:off x="597" y="0"/>
                    <a:ext cx="1" cy="1"/>
                  </a:xfrm>
                  <a:custGeom>
                    <a:avLst/>
                    <a:gdLst>
                      <a:gd name="txL" fmla="*/ 0 w 4"/>
                      <a:gd name="txT" fmla="*/ 0 h 2"/>
                      <a:gd name="txR" fmla="*/ 4 w 4"/>
                      <a:gd name="txB" fmla="*/ 2 h 2"/>
                    </a:gdLst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</a:cxnLst>
                    <a:rect l="txL" t="txT" r="txR" b="txB"/>
                    <a:pathLst>
                      <a:path w="4" h="2">
                        <a:moveTo>
                          <a:pt x="4" y="2"/>
                        </a:moveTo>
                        <a:lnTo>
                          <a:pt x="4" y="0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94" name="Freeform 1851"/>
                  <p:cNvSpPr/>
                  <p:nvPr/>
                </p:nvSpPr>
                <p:spPr>
                  <a:xfrm>
                    <a:off x="515" y="83"/>
                    <a:ext cx="15" cy="3"/>
                  </a:xfrm>
                  <a:custGeom>
                    <a:avLst/>
                    <a:gdLst>
                      <a:gd name="txL" fmla="*/ 0 w 45"/>
                      <a:gd name="txT" fmla="*/ 0 h 10"/>
                      <a:gd name="txR" fmla="*/ 45 w 45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5" h="10">
                        <a:moveTo>
                          <a:pt x="0" y="9"/>
                        </a:moveTo>
                        <a:lnTo>
                          <a:pt x="3" y="10"/>
                        </a:lnTo>
                        <a:lnTo>
                          <a:pt x="7" y="9"/>
                        </a:lnTo>
                        <a:lnTo>
                          <a:pt x="33" y="3"/>
                        </a:lnTo>
                        <a:lnTo>
                          <a:pt x="45" y="0"/>
                        </a:ln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95" name="Freeform 1852"/>
                  <p:cNvSpPr/>
                  <p:nvPr/>
                </p:nvSpPr>
                <p:spPr>
                  <a:xfrm>
                    <a:off x="516" y="84"/>
                    <a:ext cx="10" cy="3"/>
                  </a:xfrm>
                  <a:custGeom>
                    <a:avLst/>
                    <a:gdLst>
                      <a:gd name="txL" fmla="*/ 0 w 30"/>
                      <a:gd name="txT" fmla="*/ 0 h 9"/>
                      <a:gd name="txR" fmla="*/ 30 w 30"/>
                      <a:gd name="txB" fmla="*/ 9 h 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0" h="9">
                        <a:moveTo>
                          <a:pt x="30" y="0"/>
                        </a:moveTo>
                        <a:lnTo>
                          <a:pt x="4" y="6"/>
                        </a:lnTo>
                        <a:lnTo>
                          <a:pt x="0" y="7"/>
                        </a:lnTo>
                        <a:lnTo>
                          <a:pt x="7" y="9"/>
                        </a:lnTo>
                        <a:lnTo>
                          <a:pt x="16" y="4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96" name="Freeform 1853"/>
                  <p:cNvSpPr>
                    <a:spLocks noEditPoints="1"/>
                  </p:cNvSpPr>
                  <p:nvPr/>
                </p:nvSpPr>
                <p:spPr>
                  <a:xfrm>
                    <a:off x="269" y="70"/>
                    <a:ext cx="294" cy="39"/>
                  </a:xfrm>
                  <a:custGeom>
                    <a:avLst/>
                    <a:gdLst>
                      <a:gd name="txL" fmla="*/ 0 w 884"/>
                      <a:gd name="txT" fmla="*/ 0 h 119"/>
                      <a:gd name="txR" fmla="*/ 884 w 884"/>
                      <a:gd name="txB" fmla="*/ 119 h 1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84" h="119">
                        <a:moveTo>
                          <a:pt x="846" y="67"/>
                        </a:moveTo>
                        <a:lnTo>
                          <a:pt x="859" y="68"/>
                        </a:lnTo>
                        <a:lnTo>
                          <a:pt x="769" y="74"/>
                        </a:lnTo>
                        <a:lnTo>
                          <a:pt x="733" y="74"/>
                        </a:lnTo>
                        <a:lnTo>
                          <a:pt x="698" y="73"/>
                        </a:lnTo>
                        <a:lnTo>
                          <a:pt x="670" y="71"/>
                        </a:lnTo>
                        <a:lnTo>
                          <a:pt x="591" y="56"/>
                        </a:lnTo>
                        <a:lnTo>
                          <a:pt x="591" y="55"/>
                        </a:lnTo>
                        <a:lnTo>
                          <a:pt x="588" y="56"/>
                        </a:lnTo>
                        <a:lnTo>
                          <a:pt x="493" y="66"/>
                        </a:lnTo>
                        <a:lnTo>
                          <a:pt x="400" y="59"/>
                        </a:lnTo>
                        <a:lnTo>
                          <a:pt x="69" y="0"/>
                        </a:lnTo>
                        <a:lnTo>
                          <a:pt x="67" y="0"/>
                        </a:lnTo>
                        <a:lnTo>
                          <a:pt x="99" y="12"/>
                        </a:lnTo>
                        <a:lnTo>
                          <a:pt x="98" y="13"/>
                        </a:lnTo>
                        <a:lnTo>
                          <a:pt x="66" y="12"/>
                        </a:lnTo>
                        <a:lnTo>
                          <a:pt x="67" y="13"/>
                        </a:lnTo>
                        <a:lnTo>
                          <a:pt x="0" y="6"/>
                        </a:lnTo>
                        <a:lnTo>
                          <a:pt x="0" y="7"/>
                        </a:lnTo>
                        <a:lnTo>
                          <a:pt x="1" y="7"/>
                        </a:lnTo>
                        <a:lnTo>
                          <a:pt x="4" y="8"/>
                        </a:lnTo>
                        <a:lnTo>
                          <a:pt x="7" y="16"/>
                        </a:lnTo>
                        <a:lnTo>
                          <a:pt x="12" y="22"/>
                        </a:lnTo>
                        <a:lnTo>
                          <a:pt x="16" y="24"/>
                        </a:lnTo>
                        <a:lnTo>
                          <a:pt x="25" y="32"/>
                        </a:lnTo>
                        <a:lnTo>
                          <a:pt x="34" y="38"/>
                        </a:lnTo>
                        <a:lnTo>
                          <a:pt x="46" y="44"/>
                        </a:lnTo>
                        <a:lnTo>
                          <a:pt x="74" y="52"/>
                        </a:lnTo>
                        <a:lnTo>
                          <a:pt x="76" y="53"/>
                        </a:lnTo>
                        <a:lnTo>
                          <a:pt x="67" y="56"/>
                        </a:lnTo>
                        <a:lnTo>
                          <a:pt x="78" y="58"/>
                        </a:lnTo>
                        <a:lnTo>
                          <a:pt x="152" y="74"/>
                        </a:lnTo>
                        <a:lnTo>
                          <a:pt x="195" y="85"/>
                        </a:lnTo>
                        <a:lnTo>
                          <a:pt x="284" y="107"/>
                        </a:lnTo>
                        <a:lnTo>
                          <a:pt x="332" y="113"/>
                        </a:lnTo>
                        <a:lnTo>
                          <a:pt x="547" y="119"/>
                        </a:lnTo>
                        <a:lnTo>
                          <a:pt x="771" y="96"/>
                        </a:lnTo>
                        <a:lnTo>
                          <a:pt x="790" y="94"/>
                        </a:lnTo>
                        <a:lnTo>
                          <a:pt x="810" y="90"/>
                        </a:lnTo>
                        <a:lnTo>
                          <a:pt x="813" y="88"/>
                        </a:lnTo>
                        <a:lnTo>
                          <a:pt x="818" y="86"/>
                        </a:lnTo>
                        <a:lnTo>
                          <a:pt x="828" y="84"/>
                        </a:lnTo>
                        <a:lnTo>
                          <a:pt x="847" y="77"/>
                        </a:lnTo>
                        <a:lnTo>
                          <a:pt x="884" y="64"/>
                        </a:lnTo>
                        <a:lnTo>
                          <a:pt x="871" y="65"/>
                        </a:lnTo>
                        <a:lnTo>
                          <a:pt x="870" y="65"/>
                        </a:lnTo>
                        <a:lnTo>
                          <a:pt x="868" y="66"/>
                        </a:lnTo>
                        <a:lnTo>
                          <a:pt x="846" y="67"/>
                        </a:lnTo>
                        <a:close/>
                        <a:moveTo>
                          <a:pt x="303" y="77"/>
                        </a:moveTo>
                        <a:lnTo>
                          <a:pt x="301" y="77"/>
                        </a:lnTo>
                        <a:lnTo>
                          <a:pt x="260" y="72"/>
                        </a:lnTo>
                        <a:lnTo>
                          <a:pt x="220" y="66"/>
                        </a:lnTo>
                        <a:lnTo>
                          <a:pt x="182" y="58"/>
                        </a:lnTo>
                        <a:lnTo>
                          <a:pt x="145" y="47"/>
                        </a:lnTo>
                        <a:lnTo>
                          <a:pt x="144" y="44"/>
                        </a:lnTo>
                        <a:lnTo>
                          <a:pt x="147" y="44"/>
                        </a:lnTo>
                        <a:lnTo>
                          <a:pt x="226" y="54"/>
                        </a:lnTo>
                        <a:lnTo>
                          <a:pt x="306" y="71"/>
                        </a:lnTo>
                        <a:lnTo>
                          <a:pt x="307" y="71"/>
                        </a:lnTo>
                        <a:lnTo>
                          <a:pt x="306" y="74"/>
                        </a:lnTo>
                        <a:lnTo>
                          <a:pt x="303" y="77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97" name="Freeform 1854"/>
                  <p:cNvSpPr/>
                  <p:nvPr/>
                </p:nvSpPr>
                <p:spPr>
                  <a:xfrm>
                    <a:off x="317" y="84"/>
                    <a:ext cx="54" cy="11"/>
                  </a:xfrm>
                  <a:custGeom>
                    <a:avLst/>
                    <a:gdLst>
                      <a:gd name="txL" fmla="*/ 0 w 163"/>
                      <a:gd name="txT" fmla="*/ 0 h 33"/>
                      <a:gd name="txR" fmla="*/ 163 w 163"/>
                      <a:gd name="txB" fmla="*/ 33 h 3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63" h="33">
                        <a:moveTo>
                          <a:pt x="157" y="33"/>
                        </a:moveTo>
                        <a:lnTo>
                          <a:pt x="159" y="33"/>
                        </a:lnTo>
                        <a:lnTo>
                          <a:pt x="162" y="30"/>
                        </a:lnTo>
                        <a:lnTo>
                          <a:pt x="163" y="27"/>
                        </a:lnTo>
                        <a:lnTo>
                          <a:pt x="162" y="27"/>
                        </a:lnTo>
                        <a:lnTo>
                          <a:pt x="82" y="10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1" y="3"/>
                        </a:lnTo>
                        <a:lnTo>
                          <a:pt x="38" y="14"/>
                        </a:lnTo>
                        <a:lnTo>
                          <a:pt x="76" y="22"/>
                        </a:lnTo>
                        <a:lnTo>
                          <a:pt x="116" y="28"/>
                        </a:lnTo>
                        <a:lnTo>
                          <a:pt x="157" y="33"/>
                        </a:lnTo>
                        <a:close/>
                      </a:path>
                    </a:pathLst>
                  </a:custGeom>
                  <a:solidFill>
                    <a:srgbClr val="A954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98" name="Freeform 1855"/>
                  <p:cNvSpPr>
                    <a:spLocks noEditPoints="1"/>
                  </p:cNvSpPr>
                  <p:nvPr/>
                </p:nvSpPr>
                <p:spPr>
                  <a:xfrm>
                    <a:off x="265" y="88"/>
                    <a:ext cx="337" cy="47"/>
                  </a:xfrm>
                  <a:custGeom>
                    <a:avLst/>
                    <a:gdLst>
                      <a:gd name="txL" fmla="*/ 0 w 1012"/>
                      <a:gd name="txT" fmla="*/ 0 h 140"/>
                      <a:gd name="txR" fmla="*/ 1012 w 1012"/>
                      <a:gd name="txB" fmla="*/ 140 h 1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12" h="140">
                        <a:moveTo>
                          <a:pt x="858" y="21"/>
                        </a:moveTo>
                        <a:lnTo>
                          <a:pt x="839" y="28"/>
                        </a:lnTo>
                        <a:lnTo>
                          <a:pt x="829" y="30"/>
                        </a:lnTo>
                        <a:lnTo>
                          <a:pt x="824" y="32"/>
                        </a:lnTo>
                        <a:lnTo>
                          <a:pt x="821" y="34"/>
                        </a:lnTo>
                        <a:lnTo>
                          <a:pt x="801" y="38"/>
                        </a:lnTo>
                        <a:lnTo>
                          <a:pt x="782" y="40"/>
                        </a:lnTo>
                        <a:lnTo>
                          <a:pt x="558" y="63"/>
                        </a:lnTo>
                        <a:lnTo>
                          <a:pt x="343" y="57"/>
                        </a:lnTo>
                        <a:lnTo>
                          <a:pt x="295" y="51"/>
                        </a:lnTo>
                        <a:lnTo>
                          <a:pt x="206" y="29"/>
                        </a:lnTo>
                        <a:lnTo>
                          <a:pt x="163" y="18"/>
                        </a:lnTo>
                        <a:lnTo>
                          <a:pt x="89" y="2"/>
                        </a:lnTo>
                        <a:lnTo>
                          <a:pt x="78" y="0"/>
                        </a:lnTo>
                        <a:lnTo>
                          <a:pt x="74" y="2"/>
                        </a:lnTo>
                        <a:lnTo>
                          <a:pt x="80" y="4"/>
                        </a:lnTo>
                        <a:lnTo>
                          <a:pt x="89" y="4"/>
                        </a:lnTo>
                        <a:lnTo>
                          <a:pt x="98" y="6"/>
                        </a:lnTo>
                        <a:lnTo>
                          <a:pt x="116" y="15"/>
                        </a:lnTo>
                        <a:lnTo>
                          <a:pt x="116" y="16"/>
                        </a:lnTo>
                        <a:lnTo>
                          <a:pt x="72" y="14"/>
                        </a:lnTo>
                        <a:lnTo>
                          <a:pt x="71" y="15"/>
                        </a:lnTo>
                        <a:lnTo>
                          <a:pt x="67" y="17"/>
                        </a:lnTo>
                        <a:lnTo>
                          <a:pt x="21" y="16"/>
                        </a:lnTo>
                        <a:lnTo>
                          <a:pt x="0" y="24"/>
                        </a:lnTo>
                        <a:lnTo>
                          <a:pt x="2" y="65"/>
                        </a:lnTo>
                        <a:lnTo>
                          <a:pt x="59" y="74"/>
                        </a:lnTo>
                        <a:lnTo>
                          <a:pt x="116" y="86"/>
                        </a:lnTo>
                        <a:lnTo>
                          <a:pt x="173" y="98"/>
                        </a:lnTo>
                        <a:lnTo>
                          <a:pt x="230" y="113"/>
                        </a:lnTo>
                        <a:lnTo>
                          <a:pt x="255" y="117"/>
                        </a:lnTo>
                        <a:lnTo>
                          <a:pt x="301" y="125"/>
                        </a:lnTo>
                        <a:lnTo>
                          <a:pt x="348" y="131"/>
                        </a:lnTo>
                        <a:lnTo>
                          <a:pt x="396" y="136"/>
                        </a:lnTo>
                        <a:lnTo>
                          <a:pt x="445" y="140"/>
                        </a:lnTo>
                        <a:lnTo>
                          <a:pt x="543" y="135"/>
                        </a:lnTo>
                        <a:lnTo>
                          <a:pt x="559" y="132"/>
                        </a:lnTo>
                        <a:lnTo>
                          <a:pt x="576" y="122"/>
                        </a:lnTo>
                        <a:lnTo>
                          <a:pt x="596" y="114"/>
                        </a:lnTo>
                        <a:lnTo>
                          <a:pt x="618" y="110"/>
                        </a:lnTo>
                        <a:lnTo>
                          <a:pt x="643" y="108"/>
                        </a:lnTo>
                        <a:lnTo>
                          <a:pt x="751" y="93"/>
                        </a:lnTo>
                        <a:lnTo>
                          <a:pt x="831" y="71"/>
                        </a:lnTo>
                        <a:lnTo>
                          <a:pt x="831" y="78"/>
                        </a:lnTo>
                        <a:lnTo>
                          <a:pt x="828" y="86"/>
                        </a:lnTo>
                        <a:lnTo>
                          <a:pt x="819" y="90"/>
                        </a:lnTo>
                        <a:lnTo>
                          <a:pt x="807" y="95"/>
                        </a:lnTo>
                        <a:lnTo>
                          <a:pt x="728" y="111"/>
                        </a:lnTo>
                        <a:lnTo>
                          <a:pt x="651" y="123"/>
                        </a:lnTo>
                        <a:lnTo>
                          <a:pt x="685" y="122"/>
                        </a:lnTo>
                        <a:lnTo>
                          <a:pt x="705" y="119"/>
                        </a:lnTo>
                        <a:lnTo>
                          <a:pt x="727" y="117"/>
                        </a:lnTo>
                        <a:lnTo>
                          <a:pt x="768" y="110"/>
                        </a:lnTo>
                        <a:lnTo>
                          <a:pt x="787" y="105"/>
                        </a:lnTo>
                        <a:lnTo>
                          <a:pt x="798" y="104"/>
                        </a:lnTo>
                        <a:lnTo>
                          <a:pt x="901" y="74"/>
                        </a:lnTo>
                        <a:lnTo>
                          <a:pt x="907" y="71"/>
                        </a:lnTo>
                        <a:lnTo>
                          <a:pt x="917" y="62"/>
                        </a:lnTo>
                        <a:lnTo>
                          <a:pt x="930" y="54"/>
                        </a:lnTo>
                        <a:lnTo>
                          <a:pt x="959" y="41"/>
                        </a:lnTo>
                        <a:lnTo>
                          <a:pt x="985" y="29"/>
                        </a:lnTo>
                        <a:lnTo>
                          <a:pt x="1012" y="16"/>
                        </a:lnTo>
                        <a:lnTo>
                          <a:pt x="950" y="11"/>
                        </a:lnTo>
                        <a:lnTo>
                          <a:pt x="949" y="8"/>
                        </a:lnTo>
                        <a:lnTo>
                          <a:pt x="952" y="6"/>
                        </a:lnTo>
                        <a:lnTo>
                          <a:pt x="953" y="5"/>
                        </a:lnTo>
                        <a:lnTo>
                          <a:pt x="936" y="8"/>
                        </a:lnTo>
                        <a:lnTo>
                          <a:pt x="900" y="8"/>
                        </a:lnTo>
                        <a:lnTo>
                          <a:pt x="895" y="8"/>
                        </a:lnTo>
                        <a:lnTo>
                          <a:pt x="858" y="21"/>
                        </a:lnTo>
                        <a:close/>
                        <a:moveTo>
                          <a:pt x="453" y="78"/>
                        </a:moveTo>
                        <a:lnTo>
                          <a:pt x="455" y="80"/>
                        </a:lnTo>
                        <a:lnTo>
                          <a:pt x="453" y="83"/>
                        </a:lnTo>
                        <a:lnTo>
                          <a:pt x="451" y="86"/>
                        </a:lnTo>
                        <a:lnTo>
                          <a:pt x="267" y="72"/>
                        </a:lnTo>
                        <a:lnTo>
                          <a:pt x="278" y="65"/>
                        </a:lnTo>
                        <a:lnTo>
                          <a:pt x="284" y="64"/>
                        </a:lnTo>
                        <a:lnTo>
                          <a:pt x="293" y="65"/>
                        </a:lnTo>
                        <a:lnTo>
                          <a:pt x="453" y="78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99" name="Freeform 1856"/>
                  <p:cNvSpPr/>
                  <p:nvPr/>
                </p:nvSpPr>
                <p:spPr>
                  <a:xfrm>
                    <a:off x="354" y="110"/>
                    <a:ext cx="63" cy="7"/>
                  </a:xfrm>
                  <a:custGeom>
                    <a:avLst/>
                    <a:gdLst>
                      <a:gd name="txL" fmla="*/ 0 w 188"/>
                      <a:gd name="txT" fmla="*/ 0 h 22"/>
                      <a:gd name="txR" fmla="*/ 188 w 188"/>
                      <a:gd name="txB" fmla="*/ 22 h 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88" h="22">
                        <a:moveTo>
                          <a:pt x="188" y="16"/>
                        </a:moveTo>
                        <a:lnTo>
                          <a:pt x="186" y="14"/>
                        </a:lnTo>
                        <a:lnTo>
                          <a:pt x="26" y="1"/>
                        </a:lnTo>
                        <a:lnTo>
                          <a:pt x="17" y="0"/>
                        </a:lnTo>
                        <a:lnTo>
                          <a:pt x="11" y="1"/>
                        </a:lnTo>
                        <a:lnTo>
                          <a:pt x="0" y="8"/>
                        </a:lnTo>
                        <a:lnTo>
                          <a:pt x="184" y="22"/>
                        </a:lnTo>
                        <a:lnTo>
                          <a:pt x="186" y="19"/>
                        </a:lnTo>
                        <a:lnTo>
                          <a:pt x="188" y="16"/>
                        </a:lnTo>
                        <a:close/>
                      </a:path>
                    </a:pathLst>
                  </a:custGeom>
                  <a:solidFill>
                    <a:srgbClr val="736C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00" name="Freeform 1857"/>
                  <p:cNvSpPr/>
                  <p:nvPr/>
                </p:nvSpPr>
                <p:spPr>
                  <a:xfrm>
                    <a:off x="585" y="59"/>
                    <a:ext cx="19" cy="7"/>
                  </a:xfrm>
                  <a:custGeom>
                    <a:avLst/>
                    <a:gdLst>
                      <a:gd name="txL" fmla="*/ 0 w 55"/>
                      <a:gd name="txT" fmla="*/ 0 h 19"/>
                      <a:gd name="txR" fmla="*/ 55 w 55"/>
                      <a:gd name="txB" fmla="*/ 19 h 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5" h="19">
                        <a:moveTo>
                          <a:pt x="0" y="17"/>
                        </a:moveTo>
                        <a:lnTo>
                          <a:pt x="1" y="19"/>
                        </a:lnTo>
                        <a:lnTo>
                          <a:pt x="55" y="0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01" name="Freeform 1858"/>
                  <p:cNvSpPr/>
                  <p:nvPr/>
                </p:nvSpPr>
                <p:spPr>
                  <a:xfrm>
                    <a:off x="565" y="87"/>
                    <a:ext cx="27" cy="4"/>
                  </a:xfrm>
                  <a:custGeom>
                    <a:avLst/>
                    <a:gdLst>
                      <a:gd name="txL" fmla="*/ 0 w 80"/>
                      <a:gd name="txT" fmla="*/ 0 h 12"/>
                      <a:gd name="txR" fmla="*/ 80 w 80"/>
                      <a:gd name="txB" fmla="*/ 12 h 1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0" h="12">
                        <a:moveTo>
                          <a:pt x="0" y="12"/>
                        </a:moveTo>
                        <a:lnTo>
                          <a:pt x="36" y="12"/>
                        </a:lnTo>
                        <a:lnTo>
                          <a:pt x="53" y="9"/>
                        </a:lnTo>
                        <a:lnTo>
                          <a:pt x="54" y="9"/>
                        </a:lnTo>
                        <a:lnTo>
                          <a:pt x="70" y="6"/>
                        </a:lnTo>
                        <a:lnTo>
                          <a:pt x="74" y="4"/>
                        </a:lnTo>
                        <a:lnTo>
                          <a:pt x="71" y="4"/>
                        </a:lnTo>
                        <a:lnTo>
                          <a:pt x="80" y="0"/>
                        </a:lnTo>
                        <a:lnTo>
                          <a:pt x="37" y="10"/>
                        </a:lnTo>
                        <a:lnTo>
                          <a:pt x="36" y="9"/>
                        </a:lnTo>
                        <a:lnTo>
                          <a:pt x="43" y="4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02" name="Freeform 1859"/>
                  <p:cNvSpPr/>
                  <p:nvPr/>
                </p:nvSpPr>
                <p:spPr>
                  <a:xfrm>
                    <a:off x="464" y="76"/>
                    <a:ext cx="4" cy="1"/>
                  </a:xfrm>
                  <a:custGeom>
                    <a:avLst/>
                    <a:gdLst>
                      <a:gd name="txL" fmla="*/ 0 w 13"/>
                      <a:gd name="txT" fmla="*/ 0 h 3"/>
                      <a:gd name="txR" fmla="*/ 13 w 13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3">
                        <a:moveTo>
                          <a:pt x="0" y="3"/>
                        </a:moveTo>
                        <a:lnTo>
                          <a:pt x="3" y="3"/>
                        </a:lnTo>
                        <a:lnTo>
                          <a:pt x="13" y="0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03" name="Freeform 1860"/>
                  <p:cNvSpPr>
                    <a:spLocks noEditPoints="1"/>
                  </p:cNvSpPr>
                  <p:nvPr/>
                </p:nvSpPr>
                <p:spPr>
                  <a:xfrm>
                    <a:off x="257" y="46"/>
                    <a:ext cx="208" cy="46"/>
                  </a:xfrm>
                  <a:custGeom>
                    <a:avLst/>
                    <a:gdLst>
                      <a:gd name="txL" fmla="*/ 0 w 623"/>
                      <a:gd name="txT" fmla="*/ 0 h 137"/>
                      <a:gd name="txR" fmla="*/ 623 w 623"/>
                      <a:gd name="txB" fmla="*/ 137 h 13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23" h="137">
                        <a:moveTo>
                          <a:pt x="547" y="102"/>
                        </a:moveTo>
                        <a:lnTo>
                          <a:pt x="493" y="77"/>
                        </a:lnTo>
                        <a:lnTo>
                          <a:pt x="407" y="65"/>
                        </a:lnTo>
                        <a:lnTo>
                          <a:pt x="372" y="63"/>
                        </a:lnTo>
                        <a:lnTo>
                          <a:pt x="299" y="54"/>
                        </a:lnTo>
                        <a:lnTo>
                          <a:pt x="294" y="52"/>
                        </a:lnTo>
                        <a:lnTo>
                          <a:pt x="282" y="46"/>
                        </a:lnTo>
                        <a:lnTo>
                          <a:pt x="270" y="43"/>
                        </a:lnTo>
                        <a:lnTo>
                          <a:pt x="85" y="0"/>
                        </a:lnTo>
                        <a:lnTo>
                          <a:pt x="109" y="9"/>
                        </a:lnTo>
                        <a:lnTo>
                          <a:pt x="110" y="11"/>
                        </a:lnTo>
                        <a:lnTo>
                          <a:pt x="104" y="11"/>
                        </a:lnTo>
                        <a:lnTo>
                          <a:pt x="207" y="40"/>
                        </a:lnTo>
                        <a:lnTo>
                          <a:pt x="210" y="41"/>
                        </a:lnTo>
                        <a:lnTo>
                          <a:pt x="173" y="35"/>
                        </a:lnTo>
                        <a:lnTo>
                          <a:pt x="137" y="29"/>
                        </a:lnTo>
                        <a:lnTo>
                          <a:pt x="101" y="19"/>
                        </a:lnTo>
                        <a:lnTo>
                          <a:pt x="66" y="9"/>
                        </a:lnTo>
                        <a:lnTo>
                          <a:pt x="15" y="0"/>
                        </a:lnTo>
                        <a:lnTo>
                          <a:pt x="9" y="10"/>
                        </a:lnTo>
                        <a:lnTo>
                          <a:pt x="7" y="16"/>
                        </a:lnTo>
                        <a:lnTo>
                          <a:pt x="7" y="24"/>
                        </a:lnTo>
                        <a:lnTo>
                          <a:pt x="5" y="29"/>
                        </a:lnTo>
                        <a:lnTo>
                          <a:pt x="2" y="28"/>
                        </a:lnTo>
                        <a:lnTo>
                          <a:pt x="0" y="30"/>
                        </a:lnTo>
                        <a:lnTo>
                          <a:pt x="26" y="30"/>
                        </a:lnTo>
                        <a:lnTo>
                          <a:pt x="38" y="31"/>
                        </a:lnTo>
                        <a:lnTo>
                          <a:pt x="51" y="35"/>
                        </a:lnTo>
                        <a:lnTo>
                          <a:pt x="75" y="43"/>
                        </a:lnTo>
                        <a:lnTo>
                          <a:pt x="98" y="57"/>
                        </a:lnTo>
                        <a:lnTo>
                          <a:pt x="92" y="57"/>
                        </a:lnTo>
                        <a:lnTo>
                          <a:pt x="126" y="67"/>
                        </a:lnTo>
                        <a:lnTo>
                          <a:pt x="104" y="71"/>
                        </a:lnTo>
                        <a:lnTo>
                          <a:pt x="435" y="130"/>
                        </a:lnTo>
                        <a:lnTo>
                          <a:pt x="528" y="137"/>
                        </a:lnTo>
                        <a:lnTo>
                          <a:pt x="623" y="127"/>
                        </a:lnTo>
                        <a:lnTo>
                          <a:pt x="547" y="102"/>
                        </a:lnTo>
                        <a:close/>
                        <a:moveTo>
                          <a:pt x="510" y="114"/>
                        </a:moveTo>
                        <a:lnTo>
                          <a:pt x="511" y="115"/>
                        </a:lnTo>
                        <a:lnTo>
                          <a:pt x="510" y="117"/>
                        </a:lnTo>
                        <a:lnTo>
                          <a:pt x="504" y="121"/>
                        </a:lnTo>
                        <a:lnTo>
                          <a:pt x="450" y="114"/>
                        </a:lnTo>
                        <a:lnTo>
                          <a:pt x="399" y="103"/>
                        </a:lnTo>
                        <a:lnTo>
                          <a:pt x="427" y="100"/>
                        </a:lnTo>
                        <a:lnTo>
                          <a:pt x="447" y="100"/>
                        </a:lnTo>
                        <a:lnTo>
                          <a:pt x="469" y="103"/>
                        </a:lnTo>
                        <a:lnTo>
                          <a:pt x="489" y="107"/>
                        </a:lnTo>
                        <a:lnTo>
                          <a:pt x="510" y="114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04" name="Freeform 1861"/>
                  <p:cNvSpPr/>
                  <p:nvPr/>
                </p:nvSpPr>
                <p:spPr>
                  <a:xfrm>
                    <a:off x="390" y="79"/>
                    <a:ext cx="37" cy="7"/>
                  </a:xfrm>
                  <a:custGeom>
                    <a:avLst/>
                    <a:gdLst>
                      <a:gd name="txL" fmla="*/ 0 w 112"/>
                      <a:gd name="txT" fmla="*/ 0 h 21"/>
                      <a:gd name="txR" fmla="*/ 112 w 112"/>
                      <a:gd name="txB" fmla="*/ 21 h 2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12" h="21">
                        <a:moveTo>
                          <a:pt x="112" y="15"/>
                        </a:moveTo>
                        <a:lnTo>
                          <a:pt x="111" y="14"/>
                        </a:lnTo>
                        <a:lnTo>
                          <a:pt x="90" y="7"/>
                        </a:lnTo>
                        <a:lnTo>
                          <a:pt x="70" y="3"/>
                        </a:lnTo>
                        <a:lnTo>
                          <a:pt x="48" y="0"/>
                        </a:lnTo>
                        <a:lnTo>
                          <a:pt x="28" y="0"/>
                        </a:lnTo>
                        <a:lnTo>
                          <a:pt x="0" y="3"/>
                        </a:lnTo>
                        <a:lnTo>
                          <a:pt x="51" y="14"/>
                        </a:lnTo>
                        <a:lnTo>
                          <a:pt x="105" y="21"/>
                        </a:lnTo>
                        <a:lnTo>
                          <a:pt x="111" y="17"/>
                        </a:lnTo>
                        <a:lnTo>
                          <a:pt x="112" y="15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05" name="Freeform 1862"/>
                  <p:cNvSpPr/>
                  <p:nvPr/>
                </p:nvSpPr>
                <p:spPr>
                  <a:xfrm>
                    <a:off x="374" y="141"/>
                    <a:ext cx="140" cy="21"/>
                  </a:xfrm>
                  <a:custGeom>
                    <a:avLst/>
                    <a:gdLst>
                      <a:gd name="txL" fmla="*/ 0 w 419"/>
                      <a:gd name="txT" fmla="*/ 0 h 61"/>
                      <a:gd name="txR" fmla="*/ 419 w 419"/>
                      <a:gd name="txB" fmla="*/ 61 h 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19" h="61">
                        <a:moveTo>
                          <a:pt x="370" y="0"/>
                        </a:moveTo>
                        <a:lnTo>
                          <a:pt x="336" y="5"/>
                        </a:lnTo>
                        <a:lnTo>
                          <a:pt x="296" y="14"/>
                        </a:lnTo>
                        <a:lnTo>
                          <a:pt x="255" y="23"/>
                        </a:lnTo>
                        <a:lnTo>
                          <a:pt x="214" y="30"/>
                        </a:lnTo>
                        <a:lnTo>
                          <a:pt x="174" y="37"/>
                        </a:lnTo>
                        <a:lnTo>
                          <a:pt x="153" y="38"/>
                        </a:lnTo>
                        <a:lnTo>
                          <a:pt x="132" y="41"/>
                        </a:lnTo>
                        <a:lnTo>
                          <a:pt x="92" y="44"/>
                        </a:lnTo>
                        <a:lnTo>
                          <a:pt x="51" y="47"/>
                        </a:lnTo>
                        <a:lnTo>
                          <a:pt x="10" y="48"/>
                        </a:lnTo>
                        <a:lnTo>
                          <a:pt x="10" y="47"/>
                        </a:lnTo>
                        <a:lnTo>
                          <a:pt x="8" y="44"/>
                        </a:lnTo>
                        <a:lnTo>
                          <a:pt x="5" y="43"/>
                        </a:lnTo>
                        <a:lnTo>
                          <a:pt x="2" y="43"/>
                        </a:lnTo>
                        <a:lnTo>
                          <a:pt x="0" y="50"/>
                        </a:lnTo>
                        <a:lnTo>
                          <a:pt x="0" y="54"/>
                        </a:lnTo>
                        <a:lnTo>
                          <a:pt x="2" y="55"/>
                        </a:lnTo>
                        <a:lnTo>
                          <a:pt x="84" y="61"/>
                        </a:lnTo>
                        <a:lnTo>
                          <a:pt x="135" y="59"/>
                        </a:lnTo>
                        <a:lnTo>
                          <a:pt x="185" y="54"/>
                        </a:lnTo>
                        <a:lnTo>
                          <a:pt x="236" y="45"/>
                        </a:lnTo>
                        <a:lnTo>
                          <a:pt x="248" y="42"/>
                        </a:lnTo>
                        <a:lnTo>
                          <a:pt x="261" y="39"/>
                        </a:lnTo>
                        <a:lnTo>
                          <a:pt x="287" y="35"/>
                        </a:lnTo>
                        <a:lnTo>
                          <a:pt x="288" y="35"/>
                        </a:lnTo>
                        <a:lnTo>
                          <a:pt x="353" y="19"/>
                        </a:lnTo>
                        <a:lnTo>
                          <a:pt x="419" y="11"/>
                        </a:lnTo>
                        <a:lnTo>
                          <a:pt x="418" y="11"/>
                        </a:lnTo>
                        <a:lnTo>
                          <a:pt x="394" y="2"/>
                        </a:lnTo>
                        <a:lnTo>
                          <a:pt x="370" y="0"/>
                        </a:lnTo>
                        <a:close/>
                      </a:path>
                    </a:pathLst>
                  </a:custGeom>
                  <a:solidFill>
                    <a:srgbClr val="E91B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06" name="Freeform 1863"/>
                  <p:cNvSpPr/>
                  <p:nvPr/>
                </p:nvSpPr>
                <p:spPr>
                  <a:xfrm>
                    <a:off x="451" y="112"/>
                    <a:ext cx="91" cy="20"/>
                  </a:xfrm>
                  <a:custGeom>
                    <a:avLst/>
                    <a:gdLst>
                      <a:gd name="txL" fmla="*/ 0 w 272"/>
                      <a:gd name="txT" fmla="*/ 0 h 61"/>
                      <a:gd name="txR" fmla="*/ 272 w 272"/>
                      <a:gd name="txB" fmla="*/ 61 h 6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2" h="61">
                        <a:moveTo>
                          <a:pt x="84" y="37"/>
                        </a:moveTo>
                        <a:lnTo>
                          <a:pt x="59" y="39"/>
                        </a:lnTo>
                        <a:lnTo>
                          <a:pt x="37" y="43"/>
                        </a:lnTo>
                        <a:lnTo>
                          <a:pt x="17" y="51"/>
                        </a:lnTo>
                        <a:lnTo>
                          <a:pt x="0" y="61"/>
                        </a:lnTo>
                        <a:lnTo>
                          <a:pt x="92" y="52"/>
                        </a:lnTo>
                        <a:lnTo>
                          <a:pt x="169" y="40"/>
                        </a:lnTo>
                        <a:lnTo>
                          <a:pt x="248" y="24"/>
                        </a:lnTo>
                        <a:lnTo>
                          <a:pt x="260" y="19"/>
                        </a:lnTo>
                        <a:lnTo>
                          <a:pt x="269" y="15"/>
                        </a:lnTo>
                        <a:lnTo>
                          <a:pt x="272" y="7"/>
                        </a:lnTo>
                        <a:lnTo>
                          <a:pt x="272" y="0"/>
                        </a:lnTo>
                        <a:lnTo>
                          <a:pt x="192" y="22"/>
                        </a:lnTo>
                        <a:lnTo>
                          <a:pt x="84" y="37"/>
                        </a:lnTo>
                        <a:close/>
                      </a:path>
                    </a:pathLst>
                  </a:custGeom>
                  <a:solidFill>
                    <a:srgbClr val="736C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07" name="Freeform 1864"/>
                  <p:cNvSpPr/>
                  <p:nvPr/>
                </p:nvSpPr>
                <p:spPr>
                  <a:xfrm>
                    <a:off x="246" y="24"/>
                    <a:ext cx="175" cy="48"/>
                  </a:xfrm>
                  <a:custGeom>
                    <a:avLst/>
                    <a:gdLst>
                      <a:gd name="txL" fmla="*/ 0 w 526"/>
                      <a:gd name="txT" fmla="*/ 0 h 143"/>
                      <a:gd name="txR" fmla="*/ 526 w 526"/>
                      <a:gd name="txB" fmla="*/ 143 h 1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26" h="143">
                        <a:moveTo>
                          <a:pt x="412" y="91"/>
                        </a:moveTo>
                        <a:lnTo>
                          <a:pt x="414" y="94"/>
                        </a:lnTo>
                        <a:lnTo>
                          <a:pt x="416" y="99"/>
                        </a:lnTo>
                        <a:lnTo>
                          <a:pt x="405" y="96"/>
                        </a:lnTo>
                        <a:lnTo>
                          <a:pt x="395" y="94"/>
                        </a:lnTo>
                        <a:lnTo>
                          <a:pt x="389" y="91"/>
                        </a:lnTo>
                        <a:lnTo>
                          <a:pt x="384" y="90"/>
                        </a:lnTo>
                        <a:lnTo>
                          <a:pt x="375" y="87"/>
                        </a:lnTo>
                        <a:lnTo>
                          <a:pt x="344" y="79"/>
                        </a:lnTo>
                        <a:lnTo>
                          <a:pt x="350" y="84"/>
                        </a:lnTo>
                        <a:lnTo>
                          <a:pt x="340" y="83"/>
                        </a:lnTo>
                        <a:lnTo>
                          <a:pt x="332" y="83"/>
                        </a:lnTo>
                        <a:lnTo>
                          <a:pt x="315" y="81"/>
                        </a:lnTo>
                        <a:lnTo>
                          <a:pt x="305" y="78"/>
                        </a:lnTo>
                        <a:lnTo>
                          <a:pt x="300" y="77"/>
                        </a:lnTo>
                        <a:lnTo>
                          <a:pt x="297" y="77"/>
                        </a:lnTo>
                        <a:lnTo>
                          <a:pt x="287" y="75"/>
                        </a:lnTo>
                        <a:lnTo>
                          <a:pt x="282" y="73"/>
                        </a:lnTo>
                        <a:lnTo>
                          <a:pt x="279" y="73"/>
                        </a:lnTo>
                        <a:lnTo>
                          <a:pt x="244" y="63"/>
                        </a:lnTo>
                        <a:lnTo>
                          <a:pt x="207" y="54"/>
                        </a:lnTo>
                        <a:lnTo>
                          <a:pt x="171" y="43"/>
                        </a:lnTo>
                        <a:lnTo>
                          <a:pt x="136" y="30"/>
                        </a:lnTo>
                        <a:lnTo>
                          <a:pt x="102" y="16"/>
                        </a:lnTo>
                        <a:lnTo>
                          <a:pt x="89" y="9"/>
                        </a:lnTo>
                        <a:lnTo>
                          <a:pt x="77" y="5"/>
                        </a:lnTo>
                        <a:lnTo>
                          <a:pt x="64" y="1"/>
                        </a:lnTo>
                        <a:lnTo>
                          <a:pt x="52" y="0"/>
                        </a:lnTo>
                        <a:lnTo>
                          <a:pt x="38" y="9"/>
                        </a:lnTo>
                        <a:lnTo>
                          <a:pt x="24" y="19"/>
                        </a:lnTo>
                        <a:lnTo>
                          <a:pt x="22" y="21"/>
                        </a:lnTo>
                        <a:lnTo>
                          <a:pt x="18" y="18"/>
                        </a:lnTo>
                        <a:lnTo>
                          <a:pt x="20" y="17"/>
                        </a:lnTo>
                        <a:lnTo>
                          <a:pt x="21" y="12"/>
                        </a:lnTo>
                        <a:lnTo>
                          <a:pt x="12" y="22"/>
                        </a:lnTo>
                        <a:lnTo>
                          <a:pt x="5" y="30"/>
                        </a:lnTo>
                        <a:lnTo>
                          <a:pt x="0" y="42"/>
                        </a:lnTo>
                        <a:lnTo>
                          <a:pt x="8" y="42"/>
                        </a:lnTo>
                        <a:lnTo>
                          <a:pt x="10" y="39"/>
                        </a:lnTo>
                        <a:lnTo>
                          <a:pt x="12" y="39"/>
                        </a:lnTo>
                        <a:lnTo>
                          <a:pt x="14" y="43"/>
                        </a:lnTo>
                        <a:lnTo>
                          <a:pt x="23" y="46"/>
                        </a:lnTo>
                        <a:lnTo>
                          <a:pt x="71" y="53"/>
                        </a:lnTo>
                        <a:lnTo>
                          <a:pt x="94" y="58"/>
                        </a:lnTo>
                        <a:lnTo>
                          <a:pt x="118" y="66"/>
                        </a:lnTo>
                        <a:lnTo>
                          <a:pt x="303" y="109"/>
                        </a:lnTo>
                        <a:lnTo>
                          <a:pt x="315" y="112"/>
                        </a:lnTo>
                        <a:lnTo>
                          <a:pt x="327" y="118"/>
                        </a:lnTo>
                        <a:lnTo>
                          <a:pt x="332" y="120"/>
                        </a:lnTo>
                        <a:lnTo>
                          <a:pt x="405" y="129"/>
                        </a:lnTo>
                        <a:lnTo>
                          <a:pt x="440" y="131"/>
                        </a:lnTo>
                        <a:lnTo>
                          <a:pt x="526" y="143"/>
                        </a:lnTo>
                        <a:lnTo>
                          <a:pt x="437" y="103"/>
                        </a:lnTo>
                        <a:lnTo>
                          <a:pt x="412" y="91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08" name="Freeform 1865"/>
                  <p:cNvSpPr>
                    <a:spLocks noEditPoints="1"/>
                  </p:cNvSpPr>
                  <p:nvPr/>
                </p:nvSpPr>
                <p:spPr>
                  <a:xfrm>
                    <a:off x="252" y="18"/>
                    <a:ext cx="133" cy="39"/>
                  </a:xfrm>
                  <a:custGeom>
                    <a:avLst/>
                    <a:gdLst>
                      <a:gd name="txL" fmla="*/ 0 w 398"/>
                      <a:gd name="txT" fmla="*/ 0 h 116"/>
                      <a:gd name="txR" fmla="*/ 398 w 398"/>
                      <a:gd name="txB" fmla="*/ 116 h 11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98" h="116">
                        <a:moveTo>
                          <a:pt x="396" y="111"/>
                        </a:moveTo>
                        <a:lnTo>
                          <a:pt x="394" y="108"/>
                        </a:lnTo>
                        <a:lnTo>
                          <a:pt x="372" y="94"/>
                        </a:lnTo>
                        <a:lnTo>
                          <a:pt x="369" y="92"/>
                        </a:lnTo>
                        <a:lnTo>
                          <a:pt x="311" y="74"/>
                        </a:lnTo>
                        <a:lnTo>
                          <a:pt x="254" y="62"/>
                        </a:lnTo>
                        <a:lnTo>
                          <a:pt x="216" y="54"/>
                        </a:lnTo>
                        <a:lnTo>
                          <a:pt x="203" y="48"/>
                        </a:lnTo>
                        <a:lnTo>
                          <a:pt x="164" y="33"/>
                        </a:lnTo>
                        <a:lnTo>
                          <a:pt x="125" y="20"/>
                        </a:lnTo>
                        <a:lnTo>
                          <a:pt x="84" y="9"/>
                        </a:lnTo>
                        <a:lnTo>
                          <a:pt x="64" y="4"/>
                        </a:lnTo>
                        <a:lnTo>
                          <a:pt x="45" y="2"/>
                        </a:lnTo>
                        <a:lnTo>
                          <a:pt x="42" y="2"/>
                        </a:lnTo>
                        <a:lnTo>
                          <a:pt x="36" y="0"/>
                        </a:lnTo>
                        <a:lnTo>
                          <a:pt x="34" y="4"/>
                        </a:lnTo>
                        <a:lnTo>
                          <a:pt x="16" y="14"/>
                        </a:lnTo>
                        <a:lnTo>
                          <a:pt x="3" y="29"/>
                        </a:lnTo>
                        <a:lnTo>
                          <a:pt x="2" y="34"/>
                        </a:lnTo>
                        <a:lnTo>
                          <a:pt x="0" y="35"/>
                        </a:lnTo>
                        <a:lnTo>
                          <a:pt x="4" y="38"/>
                        </a:lnTo>
                        <a:lnTo>
                          <a:pt x="6" y="36"/>
                        </a:lnTo>
                        <a:lnTo>
                          <a:pt x="20" y="26"/>
                        </a:lnTo>
                        <a:lnTo>
                          <a:pt x="34" y="17"/>
                        </a:lnTo>
                        <a:lnTo>
                          <a:pt x="46" y="18"/>
                        </a:lnTo>
                        <a:lnTo>
                          <a:pt x="59" y="22"/>
                        </a:lnTo>
                        <a:lnTo>
                          <a:pt x="71" y="26"/>
                        </a:lnTo>
                        <a:lnTo>
                          <a:pt x="84" y="33"/>
                        </a:lnTo>
                        <a:lnTo>
                          <a:pt x="118" y="47"/>
                        </a:lnTo>
                        <a:lnTo>
                          <a:pt x="153" y="60"/>
                        </a:lnTo>
                        <a:lnTo>
                          <a:pt x="189" y="71"/>
                        </a:lnTo>
                        <a:lnTo>
                          <a:pt x="226" y="80"/>
                        </a:lnTo>
                        <a:lnTo>
                          <a:pt x="261" y="90"/>
                        </a:lnTo>
                        <a:lnTo>
                          <a:pt x="264" y="90"/>
                        </a:lnTo>
                        <a:lnTo>
                          <a:pt x="269" y="92"/>
                        </a:lnTo>
                        <a:lnTo>
                          <a:pt x="279" y="94"/>
                        </a:lnTo>
                        <a:lnTo>
                          <a:pt x="282" y="94"/>
                        </a:lnTo>
                        <a:lnTo>
                          <a:pt x="287" y="95"/>
                        </a:lnTo>
                        <a:lnTo>
                          <a:pt x="297" y="98"/>
                        </a:lnTo>
                        <a:lnTo>
                          <a:pt x="314" y="100"/>
                        </a:lnTo>
                        <a:lnTo>
                          <a:pt x="322" y="100"/>
                        </a:lnTo>
                        <a:lnTo>
                          <a:pt x="332" y="101"/>
                        </a:lnTo>
                        <a:lnTo>
                          <a:pt x="326" y="96"/>
                        </a:lnTo>
                        <a:lnTo>
                          <a:pt x="357" y="104"/>
                        </a:lnTo>
                        <a:lnTo>
                          <a:pt x="366" y="107"/>
                        </a:lnTo>
                        <a:lnTo>
                          <a:pt x="371" y="108"/>
                        </a:lnTo>
                        <a:lnTo>
                          <a:pt x="377" y="111"/>
                        </a:lnTo>
                        <a:lnTo>
                          <a:pt x="387" y="113"/>
                        </a:lnTo>
                        <a:lnTo>
                          <a:pt x="398" y="116"/>
                        </a:lnTo>
                        <a:lnTo>
                          <a:pt x="396" y="111"/>
                        </a:lnTo>
                        <a:close/>
                        <a:moveTo>
                          <a:pt x="99" y="28"/>
                        </a:moveTo>
                        <a:lnTo>
                          <a:pt x="116" y="32"/>
                        </a:lnTo>
                        <a:lnTo>
                          <a:pt x="99" y="28"/>
                        </a:lnTo>
                        <a:close/>
                      </a:path>
                    </a:pathLst>
                  </a:custGeom>
                  <a:solidFill>
                    <a:srgbClr val="CC2D2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09" name="Freeform 1866"/>
                  <p:cNvSpPr/>
                  <p:nvPr/>
                </p:nvSpPr>
                <p:spPr>
                  <a:xfrm>
                    <a:off x="285" y="28"/>
                    <a:ext cx="6" cy="1"/>
                  </a:xfrm>
                  <a:custGeom>
                    <a:avLst/>
                    <a:gdLst>
                      <a:gd name="txL" fmla="*/ 0 w 17"/>
                      <a:gd name="txT" fmla="*/ 0 h 4"/>
                      <a:gd name="txR" fmla="*/ 17 w 17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" h="4">
                        <a:moveTo>
                          <a:pt x="0" y="0"/>
                        </a:moveTo>
                        <a:lnTo>
                          <a:pt x="17" y="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10" name="Freeform 1867"/>
                  <p:cNvSpPr/>
                  <p:nvPr/>
                </p:nvSpPr>
                <p:spPr>
                  <a:xfrm>
                    <a:off x="320" y="34"/>
                    <a:ext cx="17" cy="5"/>
                  </a:xfrm>
                  <a:custGeom>
                    <a:avLst/>
                    <a:gdLst>
                      <a:gd name="txL" fmla="*/ 0 w 51"/>
                      <a:gd name="txT" fmla="*/ 0 h 14"/>
                      <a:gd name="txR" fmla="*/ 51 w 51"/>
                      <a:gd name="txB" fmla="*/ 14 h 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51" h="14">
                        <a:moveTo>
                          <a:pt x="0" y="0"/>
                        </a:moveTo>
                        <a:lnTo>
                          <a:pt x="13" y="6"/>
                        </a:lnTo>
                        <a:lnTo>
                          <a:pt x="51" y="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7404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11" name="Freeform 1868"/>
                  <p:cNvSpPr>
                    <a:spLocks noEditPoints="1"/>
                  </p:cNvSpPr>
                  <p:nvPr/>
                </p:nvSpPr>
                <p:spPr>
                  <a:xfrm>
                    <a:off x="242" y="37"/>
                    <a:ext cx="85" cy="33"/>
                  </a:xfrm>
                  <a:custGeom>
                    <a:avLst/>
                    <a:gdLst>
                      <a:gd name="txL" fmla="*/ 0 w 256"/>
                      <a:gd name="txT" fmla="*/ 0 h 98"/>
                      <a:gd name="txR" fmla="*/ 256 w 256"/>
                      <a:gd name="txB" fmla="*/ 98 h 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6" h="98">
                        <a:moveTo>
                          <a:pt x="150" y="38"/>
                        </a:moveTo>
                        <a:lnTo>
                          <a:pt x="156" y="38"/>
                        </a:lnTo>
                        <a:lnTo>
                          <a:pt x="155" y="36"/>
                        </a:lnTo>
                        <a:lnTo>
                          <a:pt x="131" y="27"/>
                        </a:lnTo>
                        <a:lnTo>
                          <a:pt x="107" y="19"/>
                        </a:lnTo>
                        <a:lnTo>
                          <a:pt x="84" y="14"/>
                        </a:lnTo>
                        <a:lnTo>
                          <a:pt x="36" y="7"/>
                        </a:lnTo>
                        <a:lnTo>
                          <a:pt x="28" y="6"/>
                        </a:lnTo>
                        <a:lnTo>
                          <a:pt x="27" y="7"/>
                        </a:lnTo>
                        <a:lnTo>
                          <a:pt x="27" y="4"/>
                        </a:lnTo>
                        <a:lnTo>
                          <a:pt x="25" y="0"/>
                        </a:lnTo>
                        <a:lnTo>
                          <a:pt x="23" y="0"/>
                        </a:lnTo>
                        <a:lnTo>
                          <a:pt x="21" y="3"/>
                        </a:lnTo>
                        <a:lnTo>
                          <a:pt x="18" y="7"/>
                        </a:lnTo>
                        <a:lnTo>
                          <a:pt x="17" y="8"/>
                        </a:lnTo>
                        <a:lnTo>
                          <a:pt x="6" y="27"/>
                        </a:lnTo>
                        <a:lnTo>
                          <a:pt x="5" y="50"/>
                        </a:lnTo>
                        <a:lnTo>
                          <a:pt x="0" y="56"/>
                        </a:lnTo>
                        <a:lnTo>
                          <a:pt x="0" y="60"/>
                        </a:lnTo>
                        <a:lnTo>
                          <a:pt x="1" y="64"/>
                        </a:lnTo>
                        <a:lnTo>
                          <a:pt x="5" y="68"/>
                        </a:lnTo>
                        <a:lnTo>
                          <a:pt x="7" y="72"/>
                        </a:lnTo>
                        <a:lnTo>
                          <a:pt x="13" y="74"/>
                        </a:lnTo>
                        <a:lnTo>
                          <a:pt x="22" y="76"/>
                        </a:lnTo>
                        <a:lnTo>
                          <a:pt x="115" y="90"/>
                        </a:lnTo>
                        <a:lnTo>
                          <a:pt x="148" y="98"/>
                        </a:lnTo>
                        <a:lnTo>
                          <a:pt x="150" y="98"/>
                        </a:lnTo>
                        <a:lnTo>
                          <a:pt x="172" y="94"/>
                        </a:lnTo>
                        <a:lnTo>
                          <a:pt x="138" y="84"/>
                        </a:lnTo>
                        <a:lnTo>
                          <a:pt x="144" y="84"/>
                        </a:lnTo>
                        <a:lnTo>
                          <a:pt x="121" y="70"/>
                        </a:lnTo>
                        <a:lnTo>
                          <a:pt x="97" y="62"/>
                        </a:lnTo>
                        <a:lnTo>
                          <a:pt x="84" y="58"/>
                        </a:lnTo>
                        <a:lnTo>
                          <a:pt x="72" y="57"/>
                        </a:lnTo>
                        <a:lnTo>
                          <a:pt x="46" y="57"/>
                        </a:lnTo>
                        <a:lnTo>
                          <a:pt x="48" y="55"/>
                        </a:lnTo>
                        <a:lnTo>
                          <a:pt x="51" y="56"/>
                        </a:lnTo>
                        <a:lnTo>
                          <a:pt x="53" y="51"/>
                        </a:lnTo>
                        <a:lnTo>
                          <a:pt x="53" y="43"/>
                        </a:lnTo>
                        <a:lnTo>
                          <a:pt x="55" y="37"/>
                        </a:lnTo>
                        <a:lnTo>
                          <a:pt x="61" y="27"/>
                        </a:lnTo>
                        <a:lnTo>
                          <a:pt x="112" y="36"/>
                        </a:lnTo>
                        <a:lnTo>
                          <a:pt x="147" y="46"/>
                        </a:lnTo>
                        <a:lnTo>
                          <a:pt x="183" y="56"/>
                        </a:lnTo>
                        <a:lnTo>
                          <a:pt x="219" y="62"/>
                        </a:lnTo>
                        <a:lnTo>
                          <a:pt x="256" y="68"/>
                        </a:lnTo>
                        <a:lnTo>
                          <a:pt x="253" y="67"/>
                        </a:lnTo>
                        <a:lnTo>
                          <a:pt x="150" y="38"/>
                        </a:lnTo>
                        <a:close/>
                        <a:moveTo>
                          <a:pt x="29" y="21"/>
                        </a:moveTo>
                        <a:lnTo>
                          <a:pt x="27" y="24"/>
                        </a:lnTo>
                        <a:lnTo>
                          <a:pt x="27" y="16"/>
                        </a:lnTo>
                        <a:lnTo>
                          <a:pt x="31" y="19"/>
                        </a:lnTo>
                        <a:lnTo>
                          <a:pt x="29" y="21"/>
                        </a:lnTo>
                        <a:close/>
                      </a:path>
                    </a:pathLst>
                  </a:custGeom>
                  <a:solidFill>
                    <a:srgbClr val="176173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12" name="Freeform 1869"/>
                  <p:cNvSpPr/>
                  <p:nvPr/>
                </p:nvSpPr>
                <p:spPr>
                  <a:xfrm>
                    <a:off x="251" y="42"/>
                    <a:ext cx="1" cy="3"/>
                  </a:xfrm>
                  <a:custGeom>
                    <a:avLst/>
                    <a:gdLst>
                      <a:gd name="txL" fmla="*/ 0 w 4"/>
                      <a:gd name="txT" fmla="*/ 0 h 8"/>
                      <a:gd name="txR" fmla="*/ 4 w 4"/>
                      <a:gd name="txB" fmla="*/ 8 h 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8">
                        <a:moveTo>
                          <a:pt x="0" y="8"/>
                        </a:moveTo>
                        <a:lnTo>
                          <a:pt x="2" y="5"/>
                        </a:lnTo>
                        <a:lnTo>
                          <a:pt x="4" y="3"/>
                        </a:lnTo>
                        <a:lnTo>
                          <a:pt x="0" y="0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13" name="Freeform 1870"/>
                  <p:cNvSpPr/>
                  <p:nvPr/>
                </p:nvSpPr>
                <p:spPr>
                  <a:xfrm>
                    <a:off x="251" y="38"/>
                    <a:ext cx="3" cy="1"/>
                  </a:xfrm>
                  <a:custGeom>
                    <a:avLst/>
                    <a:gdLst>
                      <a:gd name="txL" fmla="*/ 0 w 9"/>
                      <a:gd name="txT" fmla="*/ 0 h 3"/>
                      <a:gd name="txR" fmla="*/ 9 w 9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" h="3">
                        <a:moveTo>
                          <a:pt x="1" y="2"/>
                        </a:moveTo>
                        <a:lnTo>
                          <a:pt x="9" y="3"/>
                        </a:lnTo>
                        <a:lnTo>
                          <a:pt x="0" y="0"/>
                        </a:lnTo>
                        <a:lnTo>
                          <a:pt x="0" y="3"/>
                        </a:lnTo>
                        <a:lnTo>
                          <a:pt x="1" y="2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14" name="Freeform 1871"/>
                  <p:cNvSpPr/>
                  <p:nvPr/>
                </p:nvSpPr>
                <p:spPr>
                  <a:xfrm>
                    <a:off x="242" y="38"/>
                    <a:ext cx="7" cy="18"/>
                  </a:xfrm>
                  <a:custGeom>
                    <a:avLst/>
                    <a:gdLst>
                      <a:gd name="txL" fmla="*/ 0 w 21"/>
                      <a:gd name="txT" fmla="*/ 0 h 53"/>
                      <a:gd name="txR" fmla="*/ 21 w 21"/>
                      <a:gd name="txB" fmla="*/ 53 h 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" h="53">
                        <a:moveTo>
                          <a:pt x="21" y="0"/>
                        </a:moveTo>
                        <a:lnTo>
                          <a:pt x="13" y="0"/>
                        </a:lnTo>
                        <a:lnTo>
                          <a:pt x="5" y="27"/>
                        </a:lnTo>
                        <a:lnTo>
                          <a:pt x="1" y="46"/>
                        </a:lnTo>
                        <a:lnTo>
                          <a:pt x="0" y="53"/>
                        </a:lnTo>
                        <a:lnTo>
                          <a:pt x="5" y="47"/>
                        </a:lnTo>
                        <a:lnTo>
                          <a:pt x="6" y="24"/>
                        </a:lnTo>
                        <a:lnTo>
                          <a:pt x="17" y="5"/>
                        </a:lnTo>
                        <a:lnTo>
                          <a:pt x="18" y="4"/>
                        </a:lnTo>
                        <a:lnTo>
                          <a:pt x="21" y="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15" name="Freeform 1872"/>
                  <p:cNvSpPr>
                    <a:spLocks noEditPoints="1"/>
                  </p:cNvSpPr>
                  <p:nvPr/>
                </p:nvSpPr>
                <p:spPr>
                  <a:xfrm>
                    <a:off x="242" y="62"/>
                    <a:ext cx="60" cy="27"/>
                  </a:xfrm>
                  <a:custGeom>
                    <a:avLst/>
                    <a:gdLst>
                      <a:gd name="txL" fmla="*/ 0 w 179"/>
                      <a:gd name="txT" fmla="*/ 0 h 80"/>
                      <a:gd name="txR" fmla="*/ 179 w 179"/>
                      <a:gd name="txB" fmla="*/ 80 h 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79" h="80">
                        <a:moveTo>
                          <a:pt x="80" y="29"/>
                        </a:moveTo>
                        <a:lnTo>
                          <a:pt x="80" y="28"/>
                        </a:lnTo>
                        <a:lnTo>
                          <a:pt x="147" y="35"/>
                        </a:lnTo>
                        <a:lnTo>
                          <a:pt x="146" y="34"/>
                        </a:lnTo>
                        <a:lnTo>
                          <a:pt x="178" y="35"/>
                        </a:lnTo>
                        <a:lnTo>
                          <a:pt x="179" y="34"/>
                        </a:lnTo>
                        <a:lnTo>
                          <a:pt x="147" y="22"/>
                        </a:lnTo>
                        <a:lnTo>
                          <a:pt x="114" y="14"/>
                        </a:lnTo>
                        <a:lnTo>
                          <a:pt x="21" y="0"/>
                        </a:lnTo>
                        <a:lnTo>
                          <a:pt x="18" y="0"/>
                        </a:lnTo>
                        <a:lnTo>
                          <a:pt x="18" y="2"/>
                        </a:lnTo>
                        <a:lnTo>
                          <a:pt x="16" y="2"/>
                        </a:lnTo>
                        <a:lnTo>
                          <a:pt x="15" y="2"/>
                        </a:lnTo>
                        <a:lnTo>
                          <a:pt x="12" y="0"/>
                        </a:lnTo>
                        <a:lnTo>
                          <a:pt x="11" y="0"/>
                        </a:lnTo>
                        <a:lnTo>
                          <a:pt x="10" y="2"/>
                        </a:lnTo>
                        <a:lnTo>
                          <a:pt x="6" y="2"/>
                        </a:lnTo>
                        <a:lnTo>
                          <a:pt x="5" y="4"/>
                        </a:lnTo>
                        <a:lnTo>
                          <a:pt x="5" y="3"/>
                        </a:lnTo>
                        <a:lnTo>
                          <a:pt x="4" y="5"/>
                        </a:lnTo>
                        <a:lnTo>
                          <a:pt x="0" y="29"/>
                        </a:lnTo>
                        <a:lnTo>
                          <a:pt x="2" y="41"/>
                        </a:lnTo>
                        <a:lnTo>
                          <a:pt x="5" y="54"/>
                        </a:lnTo>
                        <a:lnTo>
                          <a:pt x="5" y="56"/>
                        </a:lnTo>
                        <a:lnTo>
                          <a:pt x="4" y="57"/>
                        </a:lnTo>
                        <a:lnTo>
                          <a:pt x="4" y="63"/>
                        </a:lnTo>
                        <a:lnTo>
                          <a:pt x="4" y="66"/>
                        </a:lnTo>
                        <a:lnTo>
                          <a:pt x="4" y="69"/>
                        </a:lnTo>
                        <a:lnTo>
                          <a:pt x="6" y="71"/>
                        </a:lnTo>
                        <a:lnTo>
                          <a:pt x="87" y="77"/>
                        </a:lnTo>
                        <a:lnTo>
                          <a:pt x="110" y="78"/>
                        </a:lnTo>
                        <a:lnTo>
                          <a:pt x="113" y="78"/>
                        </a:lnTo>
                        <a:lnTo>
                          <a:pt x="108" y="75"/>
                        </a:lnTo>
                        <a:lnTo>
                          <a:pt x="104" y="72"/>
                        </a:lnTo>
                        <a:lnTo>
                          <a:pt x="110" y="75"/>
                        </a:lnTo>
                        <a:lnTo>
                          <a:pt x="118" y="78"/>
                        </a:lnTo>
                        <a:lnTo>
                          <a:pt x="143" y="80"/>
                        </a:lnTo>
                        <a:lnTo>
                          <a:pt x="147" y="78"/>
                        </a:lnTo>
                        <a:lnTo>
                          <a:pt x="156" y="75"/>
                        </a:lnTo>
                        <a:lnTo>
                          <a:pt x="154" y="74"/>
                        </a:lnTo>
                        <a:lnTo>
                          <a:pt x="126" y="66"/>
                        </a:lnTo>
                        <a:lnTo>
                          <a:pt x="114" y="60"/>
                        </a:lnTo>
                        <a:lnTo>
                          <a:pt x="105" y="54"/>
                        </a:lnTo>
                        <a:lnTo>
                          <a:pt x="96" y="46"/>
                        </a:lnTo>
                        <a:lnTo>
                          <a:pt x="92" y="44"/>
                        </a:lnTo>
                        <a:lnTo>
                          <a:pt x="87" y="38"/>
                        </a:lnTo>
                        <a:lnTo>
                          <a:pt x="84" y="30"/>
                        </a:lnTo>
                        <a:lnTo>
                          <a:pt x="81" y="29"/>
                        </a:lnTo>
                        <a:lnTo>
                          <a:pt x="80" y="29"/>
                        </a:lnTo>
                        <a:close/>
                        <a:moveTo>
                          <a:pt x="45" y="53"/>
                        </a:moveTo>
                        <a:lnTo>
                          <a:pt x="47" y="52"/>
                        </a:lnTo>
                        <a:lnTo>
                          <a:pt x="57" y="56"/>
                        </a:lnTo>
                        <a:lnTo>
                          <a:pt x="45" y="53"/>
                        </a:lnTo>
                        <a:close/>
                      </a:path>
                    </a:pathLst>
                  </a:custGeom>
                  <a:solidFill>
                    <a:srgbClr val="A9540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16" name="Freeform 1873"/>
                  <p:cNvSpPr/>
                  <p:nvPr/>
                </p:nvSpPr>
                <p:spPr>
                  <a:xfrm>
                    <a:off x="257" y="80"/>
                    <a:ext cx="4" cy="1"/>
                  </a:xfrm>
                  <a:custGeom>
                    <a:avLst/>
                    <a:gdLst>
                      <a:gd name="txL" fmla="*/ 0 w 12"/>
                      <a:gd name="txT" fmla="*/ 0 h 4"/>
                      <a:gd name="txR" fmla="*/ 12 w 12"/>
                      <a:gd name="txB" fmla="*/ 4 h 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2" h="4">
                        <a:moveTo>
                          <a:pt x="2" y="0"/>
                        </a:moveTo>
                        <a:lnTo>
                          <a:pt x="0" y="1"/>
                        </a:lnTo>
                        <a:lnTo>
                          <a:pt x="12" y="4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17" name="Freeform 1874"/>
                  <p:cNvSpPr/>
                  <p:nvPr/>
                </p:nvSpPr>
                <p:spPr>
                  <a:xfrm>
                    <a:off x="241" y="56"/>
                    <a:ext cx="8" cy="7"/>
                  </a:xfrm>
                  <a:custGeom>
                    <a:avLst/>
                    <a:gdLst>
                      <a:gd name="txL" fmla="*/ 0 w 24"/>
                      <a:gd name="txT" fmla="*/ 0 h 23"/>
                      <a:gd name="txR" fmla="*/ 24 w 24"/>
                      <a:gd name="txB" fmla="*/ 23 h 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4" h="23">
                        <a:moveTo>
                          <a:pt x="14" y="20"/>
                        </a:moveTo>
                        <a:lnTo>
                          <a:pt x="15" y="20"/>
                        </a:lnTo>
                        <a:lnTo>
                          <a:pt x="18" y="22"/>
                        </a:lnTo>
                        <a:lnTo>
                          <a:pt x="21" y="22"/>
                        </a:lnTo>
                        <a:lnTo>
                          <a:pt x="21" y="20"/>
                        </a:lnTo>
                        <a:lnTo>
                          <a:pt x="24" y="20"/>
                        </a:lnTo>
                        <a:lnTo>
                          <a:pt x="15" y="18"/>
                        </a:lnTo>
                        <a:lnTo>
                          <a:pt x="9" y="16"/>
                        </a:lnTo>
                        <a:lnTo>
                          <a:pt x="7" y="12"/>
                        </a:lnTo>
                        <a:lnTo>
                          <a:pt x="3" y="8"/>
                        </a:lnTo>
                        <a:lnTo>
                          <a:pt x="2" y="4"/>
                        </a:lnTo>
                        <a:lnTo>
                          <a:pt x="2" y="0"/>
                        </a:lnTo>
                        <a:lnTo>
                          <a:pt x="0" y="23"/>
                        </a:lnTo>
                        <a:lnTo>
                          <a:pt x="5" y="22"/>
                        </a:lnTo>
                        <a:lnTo>
                          <a:pt x="13" y="22"/>
                        </a:lnTo>
                        <a:lnTo>
                          <a:pt x="14" y="20"/>
                        </a:lnTo>
                        <a:close/>
                      </a:path>
                    </a:pathLst>
                  </a:custGeom>
                  <a:solidFill>
                    <a:srgbClr val="1E729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18" name="Freeform 1875"/>
                  <p:cNvSpPr/>
                  <p:nvPr/>
                </p:nvSpPr>
                <p:spPr>
                  <a:xfrm>
                    <a:off x="241" y="63"/>
                    <a:ext cx="4" cy="21"/>
                  </a:xfrm>
                  <a:custGeom>
                    <a:avLst/>
                    <a:gdLst>
                      <a:gd name="txL" fmla="*/ 0 w 13"/>
                      <a:gd name="txT" fmla="*/ 0 h 64"/>
                      <a:gd name="txR" fmla="*/ 13 w 13"/>
                      <a:gd name="txB" fmla="*/ 64 h 6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3" h="64">
                        <a:moveTo>
                          <a:pt x="5" y="0"/>
                        </a:moveTo>
                        <a:lnTo>
                          <a:pt x="0" y="1"/>
                        </a:lnTo>
                        <a:lnTo>
                          <a:pt x="3" y="64"/>
                        </a:lnTo>
                        <a:lnTo>
                          <a:pt x="7" y="64"/>
                        </a:lnTo>
                        <a:lnTo>
                          <a:pt x="7" y="61"/>
                        </a:lnTo>
                        <a:lnTo>
                          <a:pt x="7" y="55"/>
                        </a:lnTo>
                        <a:lnTo>
                          <a:pt x="8" y="54"/>
                        </a:lnTo>
                        <a:lnTo>
                          <a:pt x="8" y="52"/>
                        </a:lnTo>
                        <a:lnTo>
                          <a:pt x="5" y="39"/>
                        </a:lnTo>
                        <a:lnTo>
                          <a:pt x="3" y="27"/>
                        </a:lnTo>
                        <a:lnTo>
                          <a:pt x="7" y="3"/>
                        </a:lnTo>
                        <a:lnTo>
                          <a:pt x="8" y="1"/>
                        </a:lnTo>
                        <a:lnTo>
                          <a:pt x="8" y="2"/>
                        </a:lnTo>
                        <a:lnTo>
                          <a:pt x="9" y="0"/>
                        </a:lnTo>
                        <a:lnTo>
                          <a:pt x="13" y="0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19" name="Freeform 1876"/>
                  <p:cNvSpPr/>
                  <p:nvPr/>
                </p:nvSpPr>
                <p:spPr>
                  <a:xfrm>
                    <a:off x="247" y="63"/>
                    <a:ext cx="1" cy="1"/>
                  </a:xfrm>
                  <a:custGeom>
                    <a:avLst/>
                    <a:gdLst>
                      <a:gd name="txL" fmla="*/ 0 w 3"/>
                      <a:gd name="txT" fmla="*/ 0 h 1"/>
                      <a:gd name="txR" fmla="*/ 3 w 3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" h="1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C864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20" name="Freeform 1877"/>
                  <p:cNvSpPr/>
                  <p:nvPr/>
                </p:nvSpPr>
                <p:spPr>
                  <a:xfrm>
                    <a:off x="237" y="84"/>
                    <a:ext cx="9" cy="27"/>
                  </a:xfrm>
                  <a:custGeom>
                    <a:avLst/>
                    <a:gdLst>
                      <a:gd name="txL" fmla="*/ 0 w 25"/>
                      <a:gd name="txT" fmla="*/ 0 h 80"/>
                      <a:gd name="txR" fmla="*/ 25 w 25"/>
                      <a:gd name="txB" fmla="*/ 80 h 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5" h="80">
                        <a:moveTo>
                          <a:pt x="20" y="14"/>
                        </a:moveTo>
                        <a:lnTo>
                          <a:pt x="25" y="10"/>
                        </a:lnTo>
                        <a:lnTo>
                          <a:pt x="14" y="6"/>
                        </a:lnTo>
                        <a:lnTo>
                          <a:pt x="17" y="3"/>
                        </a:lnTo>
                        <a:lnTo>
                          <a:pt x="18" y="3"/>
                        </a:lnTo>
                        <a:lnTo>
                          <a:pt x="18" y="0"/>
                        </a:lnTo>
                        <a:lnTo>
                          <a:pt x="14" y="0"/>
                        </a:lnTo>
                        <a:lnTo>
                          <a:pt x="14" y="2"/>
                        </a:lnTo>
                        <a:lnTo>
                          <a:pt x="6" y="30"/>
                        </a:lnTo>
                        <a:lnTo>
                          <a:pt x="1" y="54"/>
                        </a:lnTo>
                        <a:lnTo>
                          <a:pt x="0" y="76"/>
                        </a:lnTo>
                        <a:lnTo>
                          <a:pt x="1" y="76"/>
                        </a:lnTo>
                        <a:lnTo>
                          <a:pt x="11" y="80"/>
                        </a:lnTo>
                        <a:lnTo>
                          <a:pt x="4" y="66"/>
                        </a:lnTo>
                        <a:lnTo>
                          <a:pt x="13" y="16"/>
                        </a:lnTo>
                        <a:lnTo>
                          <a:pt x="20" y="14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21" name="Freeform 1878"/>
                  <p:cNvSpPr>
                    <a:spLocks noEditPoints="1"/>
                  </p:cNvSpPr>
                  <p:nvPr/>
                </p:nvSpPr>
                <p:spPr>
                  <a:xfrm>
                    <a:off x="239" y="85"/>
                    <a:ext cx="104" cy="41"/>
                  </a:xfrm>
                  <a:custGeom>
                    <a:avLst/>
                    <a:gdLst>
                      <a:gd name="txL" fmla="*/ 0 w 312"/>
                      <a:gd name="txT" fmla="*/ 0 h 122"/>
                      <a:gd name="txR" fmla="*/ 312 w 312"/>
                      <a:gd name="txB" fmla="*/ 122 h 12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312" h="122">
                        <a:moveTo>
                          <a:pt x="21" y="7"/>
                        </a:moveTo>
                        <a:lnTo>
                          <a:pt x="16" y="11"/>
                        </a:lnTo>
                        <a:lnTo>
                          <a:pt x="9" y="13"/>
                        </a:lnTo>
                        <a:lnTo>
                          <a:pt x="0" y="63"/>
                        </a:lnTo>
                        <a:lnTo>
                          <a:pt x="7" y="77"/>
                        </a:lnTo>
                        <a:lnTo>
                          <a:pt x="8" y="77"/>
                        </a:lnTo>
                        <a:lnTo>
                          <a:pt x="19" y="75"/>
                        </a:lnTo>
                        <a:lnTo>
                          <a:pt x="22" y="75"/>
                        </a:lnTo>
                        <a:lnTo>
                          <a:pt x="33" y="80"/>
                        </a:lnTo>
                        <a:lnTo>
                          <a:pt x="38" y="81"/>
                        </a:lnTo>
                        <a:lnTo>
                          <a:pt x="123" y="93"/>
                        </a:lnTo>
                        <a:lnTo>
                          <a:pt x="138" y="96"/>
                        </a:lnTo>
                        <a:lnTo>
                          <a:pt x="146" y="101"/>
                        </a:lnTo>
                        <a:lnTo>
                          <a:pt x="196" y="113"/>
                        </a:lnTo>
                        <a:lnTo>
                          <a:pt x="312" y="122"/>
                        </a:lnTo>
                        <a:lnTo>
                          <a:pt x="309" y="122"/>
                        </a:lnTo>
                        <a:lnTo>
                          <a:pt x="252" y="107"/>
                        </a:lnTo>
                        <a:lnTo>
                          <a:pt x="195" y="95"/>
                        </a:lnTo>
                        <a:lnTo>
                          <a:pt x="138" y="83"/>
                        </a:lnTo>
                        <a:lnTo>
                          <a:pt x="81" y="74"/>
                        </a:lnTo>
                        <a:lnTo>
                          <a:pt x="79" y="33"/>
                        </a:lnTo>
                        <a:lnTo>
                          <a:pt x="100" y="25"/>
                        </a:lnTo>
                        <a:lnTo>
                          <a:pt x="146" y="26"/>
                        </a:lnTo>
                        <a:lnTo>
                          <a:pt x="150" y="24"/>
                        </a:lnTo>
                        <a:lnTo>
                          <a:pt x="151" y="23"/>
                        </a:lnTo>
                        <a:lnTo>
                          <a:pt x="195" y="25"/>
                        </a:lnTo>
                        <a:lnTo>
                          <a:pt x="195" y="24"/>
                        </a:lnTo>
                        <a:lnTo>
                          <a:pt x="177" y="15"/>
                        </a:lnTo>
                        <a:lnTo>
                          <a:pt x="168" y="13"/>
                        </a:lnTo>
                        <a:lnTo>
                          <a:pt x="159" y="13"/>
                        </a:lnTo>
                        <a:lnTo>
                          <a:pt x="153" y="11"/>
                        </a:lnTo>
                        <a:lnTo>
                          <a:pt x="128" y="9"/>
                        </a:lnTo>
                        <a:lnTo>
                          <a:pt x="123" y="9"/>
                        </a:lnTo>
                        <a:lnTo>
                          <a:pt x="120" y="9"/>
                        </a:lnTo>
                        <a:lnTo>
                          <a:pt x="112" y="11"/>
                        </a:lnTo>
                        <a:lnTo>
                          <a:pt x="97" y="8"/>
                        </a:lnTo>
                        <a:lnTo>
                          <a:pt x="16" y="2"/>
                        </a:lnTo>
                        <a:lnTo>
                          <a:pt x="14" y="0"/>
                        </a:lnTo>
                        <a:lnTo>
                          <a:pt x="13" y="0"/>
                        </a:lnTo>
                        <a:lnTo>
                          <a:pt x="10" y="3"/>
                        </a:lnTo>
                        <a:lnTo>
                          <a:pt x="21" y="7"/>
                        </a:lnTo>
                        <a:close/>
                        <a:moveTo>
                          <a:pt x="26" y="9"/>
                        </a:moveTo>
                        <a:lnTo>
                          <a:pt x="25" y="11"/>
                        </a:lnTo>
                        <a:lnTo>
                          <a:pt x="25" y="8"/>
                        </a:lnTo>
                        <a:lnTo>
                          <a:pt x="27" y="9"/>
                        </a:lnTo>
                        <a:lnTo>
                          <a:pt x="26" y="9"/>
                        </a:lnTo>
                        <a:close/>
                      </a:path>
                    </a:pathLst>
                  </a:custGeom>
                  <a:solidFill>
                    <a:srgbClr val="736C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22" name="Freeform 1879"/>
                  <p:cNvSpPr/>
                  <p:nvPr/>
                </p:nvSpPr>
                <p:spPr>
                  <a:xfrm>
                    <a:off x="247" y="88"/>
                    <a:ext cx="1" cy="1"/>
                  </a:xfrm>
                  <a:custGeom>
                    <a:avLst/>
                    <a:gdLst>
                      <a:gd name="txL" fmla="*/ 0 w 2"/>
                      <a:gd name="txT" fmla="*/ 0 h 3"/>
                      <a:gd name="txR" fmla="*/ 2 w 2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" h="3">
                        <a:moveTo>
                          <a:pt x="0" y="3"/>
                        </a:moveTo>
                        <a:lnTo>
                          <a:pt x="1" y="1"/>
                        </a:lnTo>
                        <a:lnTo>
                          <a:pt x="2" y="1"/>
                        </a:lnTo>
                        <a:lnTo>
                          <a:pt x="0" y="0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23" name="Freeform 1880"/>
                  <p:cNvSpPr/>
                  <p:nvPr/>
                </p:nvSpPr>
                <p:spPr>
                  <a:xfrm>
                    <a:off x="237" y="110"/>
                    <a:ext cx="1" cy="1"/>
                  </a:xfrm>
                  <a:custGeom>
                    <a:avLst/>
                    <a:gdLst>
                      <a:gd name="txL" fmla="*/ 0 w 1"/>
                      <a:gd name="txT" fmla="*/ 0 h 1"/>
                      <a:gd name="txR" fmla="*/ 1 w 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" h="1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C1F96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24" name="Freeform 1881"/>
                  <p:cNvSpPr/>
                  <p:nvPr/>
                </p:nvSpPr>
                <p:spPr>
                  <a:xfrm>
                    <a:off x="237" y="110"/>
                    <a:ext cx="5" cy="8"/>
                  </a:xfrm>
                  <a:custGeom>
                    <a:avLst/>
                    <a:gdLst>
                      <a:gd name="txL" fmla="*/ 0 w 14"/>
                      <a:gd name="txT" fmla="*/ 0 h 24"/>
                      <a:gd name="txR" fmla="*/ 14 w 14"/>
                      <a:gd name="txB" fmla="*/ 24 h 2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4" h="24">
                        <a:moveTo>
                          <a:pt x="11" y="4"/>
                        </a:move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1" y="24"/>
                        </a:lnTo>
                        <a:lnTo>
                          <a:pt x="4" y="11"/>
                        </a:lnTo>
                        <a:lnTo>
                          <a:pt x="7" y="8"/>
                        </a:lnTo>
                        <a:lnTo>
                          <a:pt x="7" y="12"/>
                        </a:lnTo>
                        <a:lnTo>
                          <a:pt x="10" y="14"/>
                        </a:lnTo>
                        <a:lnTo>
                          <a:pt x="13" y="17"/>
                        </a:lnTo>
                        <a:lnTo>
                          <a:pt x="14" y="16"/>
                        </a:lnTo>
                        <a:lnTo>
                          <a:pt x="12" y="14"/>
                        </a:lnTo>
                        <a:lnTo>
                          <a:pt x="10" y="12"/>
                        </a:lnTo>
                        <a:lnTo>
                          <a:pt x="13" y="11"/>
                        </a:lnTo>
                        <a:lnTo>
                          <a:pt x="8" y="7"/>
                        </a:lnTo>
                        <a:lnTo>
                          <a:pt x="12" y="4"/>
                        </a:lnTo>
                        <a:lnTo>
                          <a:pt x="11" y="4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25" name="Freeform 1882"/>
                  <p:cNvSpPr>
                    <a:spLocks noEditPoints="1"/>
                  </p:cNvSpPr>
                  <p:nvPr/>
                </p:nvSpPr>
                <p:spPr>
                  <a:xfrm>
                    <a:off x="238" y="110"/>
                    <a:ext cx="87" cy="41"/>
                  </a:xfrm>
                  <a:custGeom>
                    <a:avLst/>
                    <a:gdLst>
                      <a:gd name="txL" fmla="*/ 0 w 263"/>
                      <a:gd name="txT" fmla="*/ 0 h 123"/>
                      <a:gd name="txR" fmla="*/ 263 w 263"/>
                      <a:gd name="txB" fmla="*/ 123 h 12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3" h="123">
                        <a:moveTo>
                          <a:pt x="25" y="0"/>
                        </a:moveTo>
                        <a:lnTo>
                          <a:pt x="22" y="0"/>
                        </a:lnTo>
                        <a:lnTo>
                          <a:pt x="11" y="2"/>
                        </a:lnTo>
                        <a:lnTo>
                          <a:pt x="7" y="5"/>
                        </a:lnTo>
                        <a:lnTo>
                          <a:pt x="12" y="9"/>
                        </a:lnTo>
                        <a:lnTo>
                          <a:pt x="9" y="10"/>
                        </a:lnTo>
                        <a:lnTo>
                          <a:pt x="11" y="12"/>
                        </a:lnTo>
                        <a:lnTo>
                          <a:pt x="13" y="14"/>
                        </a:lnTo>
                        <a:lnTo>
                          <a:pt x="12" y="15"/>
                        </a:lnTo>
                        <a:lnTo>
                          <a:pt x="9" y="12"/>
                        </a:lnTo>
                        <a:lnTo>
                          <a:pt x="6" y="10"/>
                        </a:lnTo>
                        <a:lnTo>
                          <a:pt x="6" y="6"/>
                        </a:lnTo>
                        <a:lnTo>
                          <a:pt x="3" y="9"/>
                        </a:lnTo>
                        <a:lnTo>
                          <a:pt x="0" y="22"/>
                        </a:lnTo>
                        <a:lnTo>
                          <a:pt x="0" y="30"/>
                        </a:lnTo>
                        <a:lnTo>
                          <a:pt x="0" y="32"/>
                        </a:lnTo>
                        <a:lnTo>
                          <a:pt x="1" y="32"/>
                        </a:lnTo>
                        <a:lnTo>
                          <a:pt x="11" y="60"/>
                        </a:lnTo>
                        <a:lnTo>
                          <a:pt x="19" y="62"/>
                        </a:lnTo>
                        <a:lnTo>
                          <a:pt x="23" y="59"/>
                        </a:lnTo>
                        <a:lnTo>
                          <a:pt x="30" y="64"/>
                        </a:lnTo>
                        <a:lnTo>
                          <a:pt x="63" y="77"/>
                        </a:lnTo>
                        <a:lnTo>
                          <a:pt x="99" y="88"/>
                        </a:lnTo>
                        <a:lnTo>
                          <a:pt x="111" y="92"/>
                        </a:lnTo>
                        <a:lnTo>
                          <a:pt x="139" y="96"/>
                        </a:lnTo>
                        <a:lnTo>
                          <a:pt x="161" y="98"/>
                        </a:lnTo>
                        <a:lnTo>
                          <a:pt x="166" y="99"/>
                        </a:lnTo>
                        <a:lnTo>
                          <a:pt x="189" y="112"/>
                        </a:lnTo>
                        <a:lnTo>
                          <a:pt x="207" y="118"/>
                        </a:lnTo>
                        <a:lnTo>
                          <a:pt x="237" y="123"/>
                        </a:lnTo>
                        <a:lnTo>
                          <a:pt x="263" y="123"/>
                        </a:lnTo>
                        <a:lnTo>
                          <a:pt x="250" y="114"/>
                        </a:lnTo>
                        <a:lnTo>
                          <a:pt x="235" y="111"/>
                        </a:lnTo>
                        <a:lnTo>
                          <a:pt x="213" y="104"/>
                        </a:lnTo>
                        <a:lnTo>
                          <a:pt x="192" y="95"/>
                        </a:lnTo>
                        <a:lnTo>
                          <a:pt x="198" y="94"/>
                        </a:lnTo>
                        <a:lnTo>
                          <a:pt x="177" y="87"/>
                        </a:lnTo>
                        <a:lnTo>
                          <a:pt x="173" y="84"/>
                        </a:lnTo>
                        <a:lnTo>
                          <a:pt x="165" y="83"/>
                        </a:lnTo>
                        <a:lnTo>
                          <a:pt x="121" y="72"/>
                        </a:lnTo>
                        <a:lnTo>
                          <a:pt x="115" y="68"/>
                        </a:lnTo>
                        <a:lnTo>
                          <a:pt x="96" y="65"/>
                        </a:lnTo>
                        <a:lnTo>
                          <a:pt x="100" y="62"/>
                        </a:lnTo>
                        <a:lnTo>
                          <a:pt x="100" y="59"/>
                        </a:lnTo>
                        <a:lnTo>
                          <a:pt x="95" y="53"/>
                        </a:lnTo>
                        <a:lnTo>
                          <a:pt x="93" y="39"/>
                        </a:lnTo>
                        <a:lnTo>
                          <a:pt x="103" y="39"/>
                        </a:lnTo>
                        <a:lnTo>
                          <a:pt x="115" y="39"/>
                        </a:lnTo>
                        <a:lnTo>
                          <a:pt x="120" y="38"/>
                        </a:lnTo>
                        <a:lnTo>
                          <a:pt x="126" y="38"/>
                        </a:lnTo>
                        <a:lnTo>
                          <a:pt x="138" y="38"/>
                        </a:lnTo>
                        <a:lnTo>
                          <a:pt x="180" y="48"/>
                        </a:lnTo>
                        <a:lnTo>
                          <a:pt x="180" y="47"/>
                        </a:lnTo>
                        <a:lnTo>
                          <a:pt x="185" y="44"/>
                        </a:lnTo>
                        <a:lnTo>
                          <a:pt x="184" y="42"/>
                        </a:lnTo>
                        <a:lnTo>
                          <a:pt x="166" y="33"/>
                        </a:lnTo>
                        <a:lnTo>
                          <a:pt x="145" y="24"/>
                        </a:lnTo>
                        <a:lnTo>
                          <a:pt x="126" y="18"/>
                        </a:lnTo>
                        <a:lnTo>
                          <a:pt x="41" y="6"/>
                        </a:lnTo>
                        <a:lnTo>
                          <a:pt x="37" y="6"/>
                        </a:lnTo>
                        <a:lnTo>
                          <a:pt x="36" y="5"/>
                        </a:lnTo>
                        <a:lnTo>
                          <a:pt x="25" y="0"/>
                        </a:lnTo>
                        <a:close/>
                        <a:moveTo>
                          <a:pt x="18" y="16"/>
                        </a:moveTo>
                        <a:lnTo>
                          <a:pt x="22" y="17"/>
                        </a:lnTo>
                        <a:lnTo>
                          <a:pt x="22" y="26"/>
                        </a:lnTo>
                        <a:lnTo>
                          <a:pt x="18" y="16"/>
                        </a:lnTo>
                        <a:close/>
                      </a:path>
                    </a:pathLst>
                  </a:custGeom>
                  <a:solidFill>
                    <a:srgbClr val="E91B1B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26" name="Freeform 1883"/>
                  <p:cNvSpPr/>
                  <p:nvPr/>
                </p:nvSpPr>
                <p:spPr>
                  <a:xfrm>
                    <a:off x="244" y="116"/>
                    <a:ext cx="1" cy="3"/>
                  </a:xfrm>
                  <a:custGeom>
                    <a:avLst/>
                    <a:gdLst>
                      <a:gd name="txL" fmla="*/ 0 w 4"/>
                      <a:gd name="txT" fmla="*/ 0 h 10"/>
                      <a:gd name="txR" fmla="*/ 4 w 4"/>
                      <a:gd name="txB" fmla="*/ 10 h 1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" h="10">
                        <a:moveTo>
                          <a:pt x="4" y="1"/>
                        </a:moveTo>
                        <a:lnTo>
                          <a:pt x="0" y="0"/>
                        </a:lnTo>
                        <a:lnTo>
                          <a:pt x="4" y="10"/>
                        </a:lnTo>
                        <a:lnTo>
                          <a:pt x="4" y="1"/>
                        </a:lnTo>
                        <a:close/>
                      </a:path>
                    </a:pathLst>
                  </a:custGeom>
                  <a:solidFill>
                    <a:srgbClr val="EC4731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327" name="Freeform 1884"/>
                  <p:cNvSpPr/>
                  <p:nvPr/>
                </p:nvSpPr>
                <p:spPr>
                  <a:xfrm>
                    <a:off x="278" y="87"/>
                    <a:ext cx="3" cy="1"/>
                  </a:xfrm>
                  <a:custGeom>
                    <a:avLst/>
                    <a:gdLst>
                      <a:gd name="txL" fmla="*/ 0 w 10"/>
                      <a:gd name="txT" fmla="*/ 0 h 3"/>
                      <a:gd name="txR" fmla="*/ 10 w 10"/>
                      <a:gd name="txB" fmla="*/ 3 h 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" h="3">
                        <a:moveTo>
                          <a:pt x="10" y="3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5" y="3"/>
                        </a:lnTo>
                        <a:lnTo>
                          <a:pt x="10" y="3"/>
                        </a:lnTo>
                        <a:close/>
                      </a:path>
                    </a:pathLst>
                  </a:custGeom>
                  <a:solidFill>
                    <a:srgbClr val="867728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21328" name="Freeform 1885"/>
                <p:cNvSpPr/>
                <p:nvPr/>
              </p:nvSpPr>
              <p:spPr>
                <a:xfrm>
                  <a:off x="341" y="573"/>
                  <a:ext cx="2" cy="1"/>
                </a:xfrm>
                <a:custGeom>
                  <a:avLst/>
                  <a:gdLst>
                    <a:gd name="txL" fmla="*/ 0 w 6"/>
                    <a:gd name="txT" fmla="*/ 0 h 3"/>
                    <a:gd name="txR" fmla="*/ 6 w 6"/>
                    <a:gd name="txB" fmla="*/ 3 h 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" h="3">
                      <a:moveTo>
                        <a:pt x="4" y="3"/>
                      </a:moveTo>
                      <a:lnTo>
                        <a:pt x="6" y="3"/>
                      </a:lnTo>
                      <a:lnTo>
                        <a:pt x="0" y="0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solidFill>
                  <a:srgbClr val="C864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29" name="Freeform 1886"/>
                <p:cNvSpPr/>
                <p:nvPr/>
              </p:nvSpPr>
              <p:spPr>
                <a:xfrm>
                  <a:off x="335" y="575"/>
                  <a:ext cx="8" cy="1"/>
                </a:xfrm>
                <a:custGeom>
                  <a:avLst/>
                  <a:gdLst>
                    <a:gd name="txL" fmla="*/ 0 w 23"/>
                    <a:gd name="txT" fmla="*/ 0 h 3"/>
                    <a:gd name="txR" fmla="*/ 23 w 23"/>
                    <a:gd name="txB" fmla="*/ 3 h 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3" h="3">
                      <a:moveTo>
                        <a:pt x="15" y="3"/>
                      </a:moveTo>
                      <a:lnTo>
                        <a:pt x="23" y="1"/>
                      </a:lnTo>
                      <a:lnTo>
                        <a:pt x="0" y="0"/>
                      </a:lnTo>
                      <a:lnTo>
                        <a:pt x="15" y="3"/>
                      </a:lnTo>
                      <a:close/>
                    </a:path>
                  </a:pathLst>
                </a:custGeom>
                <a:solidFill>
                  <a:srgbClr val="86772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30" name="Freeform 1887"/>
                <p:cNvSpPr/>
                <p:nvPr/>
              </p:nvSpPr>
              <p:spPr>
                <a:xfrm>
                  <a:off x="344" y="603"/>
                  <a:ext cx="24" cy="7"/>
                </a:xfrm>
                <a:custGeom>
                  <a:avLst/>
                  <a:gdLst>
                    <a:gd name="txL" fmla="*/ 0 w 73"/>
                    <a:gd name="txT" fmla="*/ 0 h 20"/>
                    <a:gd name="txR" fmla="*/ 73 w 73"/>
                    <a:gd name="txB" fmla="*/ 20 h 2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3" h="20">
                      <a:moveTo>
                        <a:pt x="23" y="8"/>
                      </a:moveTo>
                      <a:lnTo>
                        <a:pt x="15" y="3"/>
                      </a:lnTo>
                      <a:lnTo>
                        <a:pt x="0" y="0"/>
                      </a:lnTo>
                      <a:lnTo>
                        <a:pt x="19" y="6"/>
                      </a:lnTo>
                      <a:lnTo>
                        <a:pt x="40" y="15"/>
                      </a:lnTo>
                      <a:lnTo>
                        <a:pt x="73" y="20"/>
                      </a:lnTo>
                      <a:lnTo>
                        <a:pt x="23" y="8"/>
                      </a:lnTo>
                      <a:close/>
                    </a:path>
                  </a:pathLst>
                </a:custGeom>
                <a:solidFill>
                  <a:srgbClr val="86772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31" name="Freeform 1888"/>
                <p:cNvSpPr/>
                <p:nvPr/>
              </p:nvSpPr>
              <p:spPr>
                <a:xfrm>
                  <a:off x="336" y="628"/>
                  <a:ext cx="19" cy="4"/>
                </a:xfrm>
                <a:custGeom>
                  <a:avLst/>
                  <a:gdLst>
                    <a:gd name="txL" fmla="*/ 0 w 58"/>
                    <a:gd name="txT" fmla="*/ 0 h 13"/>
                    <a:gd name="txR" fmla="*/ 58 w 58"/>
                    <a:gd name="txB" fmla="*/ 13 h 1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8" h="13">
                      <a:moveTo>
                        <a:pt x="58" y="13"/>
                      </a:moveTo>
                      <a:lnTo>
                        <a:pt x="36" y="4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32" y="10"/>
                      </a:lnTo>
                      <a:lnTo>
                        <a:pt x="33" y="10"/>
                      </a:lnTo>
                      <a:lnTo>
                        <a:pt x="58" y="13"/>
                      </a:lnTo>
                      <a:close/>
                    </a:path>
                  </a:pathLst>
                </a:custGeom>
                <a:solidFill>
                  <a:srgbClr val="8C1F9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32" name="Freeform 1889"/>
                <p:cNvSpPr/>
                <p:nvPr/>
              </p:nvSpPr>
              <p:spPr>
                <a:xfrm>
                  <a:off x="348" y="629"/>
                  <a:ext cx="23" cy="8"/>
                </a:xfrm>
                <a:custGeom>
                  <a:avLst/>
                  <a:gdLst>
                    <a:gd name="txL" fmla="*/ 0 w 68"/>
                    <a:gd name="txT" fmla="*/ 0 h 22"/>
                    <a:gd name="txR" fmla="*/ 68 w 68"/>
                    <a:gd name="txB" fmla="*/ 22 h 2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8" h="22">
                      <a:moveTo>
                        <a:pt x="22" y="9"/>
                      </a:moveTo>
                      <a:lnTo>
                        <a:pt x="51" y="18"/>
                      </a:lnTo>
                      <a:lnTo>
                        <a:pt x="68" y="22"/>
                      </a:lnTo>
                      <a:lnTo>
                        <a:pt x="50" y="16"/>
                      </a:lnTo>
                      <a:lnTo>
                        <a:pt x="27" y="3"/>
                      </a:lnTo>
                      <a:lnTo>
                        <a:pt x="22" y="2"/>
                      </a:lnTo>
                      <a:lnTo>
                        <a:pt x="0" y="0"/>
                      </a:lnTo>
                      <a:lnTo>
                        <a:pt x="22" y="9"/>
                      </a:lnTo>
                      <a:close/>
                    </a:path>
                  </a:pathLst>
                </a:custGeom>
                <a:solidFill>
                  <a:srgbClr val="EC473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33" name="Freeform 1890"/>
                <p:cNvSpPr/>
                <p:nvPr/>
              </p:nvSpPr>
              <p:spPr>
                <a:xfrm>
                  <a:off x="307" y="619"/>
                  <a:ext cx="65" cy="28"/>
                </a:xfrm>
                <a:custGeom>
                  <a:avLst/>
                  <a:gdLst>
                    <a:gd name="txL" fmla="*/ 0 w 194"/>
                    <a:gd name="txT" fmla="*/ 0 h 83"/>
                    <a:gd name="txR" fmla="*/ 194 w 194"/>
                    <a:gd name="txB" fmla="*/ 83 h 8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94" h="83">
                      <a:moveTo>
                        <a:pt x="145" y="39"/>
                      </a:moveTo>
                      <a:lnTo>
                        <a:pt x="120" y="36"/>
                      </a:lnTo>
                      <a:lnTo>
                        <a:pt x="119" y="36"/>
                      </a:lnTo>
                      <a:lnTo>
                        <a:pt x="87" y="26"/>
                      </a:lnTo>
                      <a:lnTo>
                        <a:pt x="47" y="14"/>
                      </a:lnTo>
                      <a:lnTo>
                        <a:pt x="27" y="8"/>
                      </a:lnTo>
                      <a:lnTo>
                        <a:pt x="23" y="4"/>
                      </a:lnTo>
                      <a:lnTo>
                        <a:pt x="20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7" y="3"/>
                      </a:lnTo>
                      <a:lnTo>
                        <a:pt x="3" y="4"/>
                      </a:lnTo>
                      <a:lnTo>
                        <a:pt x="3" y="9"/>
                      </a:lnTo>
                      <a:lnTo>
                        <a:pt x="0" y="16"/>
                      </a:lnTo>
                      <a:lnTo>
                        <a:pt x="13" y="28"/>
                      </a:lnTo>
                      <a:lnTo>
                        <a:pt x="24" y="42"/>
                      </a:lnTo>
                      <a:lnTo>
                        <a:pt x="39" y="56"/>
                      </a:lnTo>
                      <a:lnTo>
                        <a:pt x="59" y="65"/>
                      </a:lnTo>
                      <a:lnTo>
                        <a:pt x="80" y="74"/>
                      </a:lnTo>
                      <a:lnTo>
                        <a:pt x="102" y="80"/>
                      </a:lnTo>
                      <a:lnTo>
                        <a:pt x="123" y="83"/>
                      </a:lnTo>
                      <a:lnTo>
                        <a:pt x="75" y="53"/>
                      </a:lnTo>
                      <a:lnTo>
                        <a:pt x="74" y="50"/>
                      </a:lnTo>
                      <a:lnTo>
                        <a:pt x="101" y="63"/>
                      </a:lnTo>
                      <a:lnTo>
                        <a:pt x="105" y="64"/>
                      </a:lnTo>
                      <a:lnTo>
                        <a:pt x="113" y="65"/>
                      </a:lnTo>
                      <a:lnTo>
                        <a:pt x="121" y="65"/>
                      </a:lnTo>
                      <a:lnTo>
                        <a:pt x="123" y="64"/>
                      </a:lnTo>
                      <a:lnTo>
                        <a:pt x="127" y="64"/>
                      </a:lnTo>
                      <a:lnTo>
                        <a:pt x="134" y="60"/>
                      </a:lnTo>
                      <a:lnTo>
                        <a:pt x="135" y="59"/>
                      </a:lnTo>
                      <a:lnTo>
                        <a:pt x="122" y="51"/>
                      </a:lnTo>
                      <a:lnTo>
                        <a:pt x="189" y="66"/>
                      </a:lnTo>
                      <a:lnTo>
                        <a:pt x="193" y="64"/>
                      </a:lnTo>
                      <a:lnTo>
                        <a:pt x="194" y="60"/>
                      </a:lnTo>
                      <a:lnTo>
                        <a:pt x="174" y="48"/>
                      </a:lnTo>
                      <a:lnTo>
                        <a:pt x="145" y="39"/>
                      </a:lnTo>
                      <a:close/>
                    </a:path>
                  </a:pathLst>
                </a:custGeom>
                <a:solidFill>
                  <a:srgbClr val="7D297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34" name="Freeform 1891"/>
                <p:cNvSpPr/>
                <p:nvPr/>
              </p:nvSpPr>
              <p:spPr>
                <a:xfrm>
                  <a:off x="314" y="599"/>
                  <a:ext cx="1" cy="1"/>
                </a:xfrm>
                <a:custGeom>
                  <a:avLst/>
                  <a:gdLst>
                    <a:gd name="txL" fmla="*/ 0 w 5"/>
                    <a:gd name="txT" fmla="*/ 0 h 1"/>
                    <a:gd name="txR" fmla="*/ 5 w 5"/>
                    <a:gd name="txB" fmla="*/ 1 h 1"/>
                  </a:gdLst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txL" t="txT" r="txR" b="txB"/>
                  <a:pathLst>
                    <a:path w="5" h="1">
                      <a:moveTo>
                        <a:pt x="1" y="1"/>
                      </a:move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86772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35" name="Freeform 1892"/>
                <p:cNvSpPr/>
                <p:nvPr/>
              </p:nvSpPr>
              <p:spPr>
                <a:xfrm>
                  <a:off x="302" y="608"/>
                  <a:ext cx="37" cy="20"/>
                </a:xfrm>
                <a:custGeom>
                  <a:avLst/>
                  <a:gdLst>
                    <a:gd name="txL" fmla="*/ 0 w 110"/>
                    <a:gd name="txT" fmla="*/ 0 h 60"/>
                    <a:gd name="txR" fmla="*/ 110 w 110"/>
                    <a:gd name="txB" fmla="*/ 60 h 6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10" h="60">
                      <a:moveTo>
                        <a:pt x="29" y="32"/>
                      </a:moveTo>
                      <a:lnTo>
                        <a:pt x="22" y="27"/>
                      </a:lnTo>
                      <a:lnTo>
                        <a:pt x="18" y="30"/>
                      </a:lnTo>
                      <a:lnTo>
                        <a:pt x="10" y="28"/>
                      </a:lnTo>
                      <a:lnTo>
                        <a:pt x="0" y="0"/>
                      </a:lnTo>
                      <a:lnTo>
                        <a:pt x="5" y="27"/>
                      </a:lnTo>
                      <a:lnTo>
                        <a:pt x="5" y="28"/>
                      </a:lnTo>
                      <a:lnTo>
                        <a:pt x="27" y="34"/>
                      </a:lnTo>
                      <a:lnTo>
                        <a:pt x="35" y="36"/>
                      </a:lnTo>
                      <a:lnTo>
                        <a:pt x="38" y="38"/>
                      </a:lnTo>
                      <a:lnTo>
                        <a:pt x="62" y="48"/>
                      </a:lnTo>
                      <a:lnTo>
                        <a:pt x="102" y="60"/>
                      </a:lnTo>
                      <a:lnTo>
                        <a:pt x="110" y="60"/>
                      </a:lnTo>
                      <a:lnTo>
                        <a:pt x="98" y="56"/>
                      </a:lnTo>
                      <a:lnTo>
                        <a:pt x="62" y="45"/>
                      </a:lnTo>
                      <a:lnTo>
                        <a:pt x="29" y="32"/>
                      </a:lnTo>
                      <a:close/>
                    </a:path>
                  </a:pathLst>
                </a:custGeom>
                <a:solidFill>
                  <a:srgbClr val="EC473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36" name="Freeform 1893"/>
                <p:cNvSpPr/>
                <p:nvPr/>
              </p:nvSpPr>
              <p:spPr>
                <a:xfrm>
                  <a:off x="315" y="621"/>
                  <a:ext cx="8" cy="3"/>
                </a:xfrm>
                <a:custGeom>
                  <a:avLst/>
                  <a:gdLst>
                    <a:gd name="txL" fmla="*/ 0 w 24"/>
                    <a:gd name="txT" fmla="*/ 0 h 10"/>
                    <a:gd name="txR" fmla="*/ 24 w 24"/>
                    <a:gd name="txB" fmla="*/ 10 h 1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4" h="10">
                      <a:moveTo>
                        <a:pt x="4" y="4"/>
                      </a:moveTo>
                      <a:lnTo>
                        <a:pt x="24" y="10"/>
                      </a:lnTo>
                      <a:lnTo>
                        <a:pt x="0" y="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solidFill>
                  <a:srgbClr val="8C1F9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37" name="Freeform 1894"/>
                <p:cNvSpPr/>
                <p:nvPr/>
              </p:nvSpPr>
              <p:spPr>
                <a:xfrm>
                  <a:off x="562" y="310"/>
                  <a:ext cx="26" cy="12"/>
                </a:xfrm>
                <a:custGeom>
                  <a:avLst/>
                  <a:gdLst>
                    <a:gd name="txL" fmla="*/ 0 w 79"/>
                    <a:gd name="txT" fmla="*/ 0 h 37"/>
                    <a:gd name="txR" fmla="*/ 79 w 79"/>
                    <a:gd name="txB" fmla="*/ 37 h 37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9" h="37">
                      <a:moveTo>
                        <a:pt x="57" y="8"/>
                      </a:moveTo>
                      <a:lnTo>
                        <a:pt x="31" y="0"/>
                      </a:lnTo>
                      <a:lnTo>
                        <a:pt x="16" y="0"/>
                      </a:lnTo>
                      <a:lnTo>
                        <a:pt x="3" y="7"/>
                      </a:lnTo>
                      <a:lnTo>
                        <a:pt x="0" y="8"/>
                      </a:lnTo>
                      <a:lnTo>
                        <a:pt x="1" y="13"/>
                      </a:lnTo>
                      <a:lnTo>
                        <a:pt x="3" y="15"/>
                      </a:lnTo>
                      <a:lnTo>
                        <a:pt x="6" y="18"/>
                      </a:lnTo>
                      <a:lnTo>
                        <a:pt x="23" y="16"/>
                      </a:lnTo>
                      <a:lnTo>
                        <a:pt x="41" y="20"/>
                      </a:lnTo>
                      <a:lnTo>
                        <a:pt x="57" y="26"/>
                      </a:lnTo>
                      <a:lnTo>
                        <a:pt x="64" y="30"/>
                      </a:lnTo>
                      <a:lnTo>
                        <a:pt x="72" y="36"/>
                      </a:lnTo>
                      <a:lnTo>
                        <a:pt x="75" y="37"/>
                      </a:lnTo>
                      <a:lnTo>
                        <a:pt x="79" y="36"/>
                      </a:lnTo>
                      <a:lnTo>
                        <a:pt x="78" y="28"/>
                      </a:lnTo>
                      <a:lnTo>
                        <a:pt x="77" y="24"/>
                      </a:lnTo>
                      <a:lnTo>
                        <a:pt x="72" y="19"/>
                      </a:lnTo>
                      <a:lnTo>
                        <a:pt x="66" y="15"/>
                      </a:lnTo>
                      <a:lnTo>
                        <a:pt x="57" y="8"/>
                      </a:lnTo>
                      <a:close/>
                    </a:path>
                  </a:pathLst>
                </a:custGeom>
                <a:solidFill>
                  <a:srgbClr val="582C0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38" name="Freeform 1895"/>
                <p:cNvSpPr/>
                <p:nvPr/>
              </p:nvSpPr>
              <p:spPr>
                <a:xfrm>
                  <a:off x="561" y="346"/>
                  <a:ext cx="34" cy="24"/>
                </a:xfrm>
                <a:custGeom>
                  <a:avLst/>
                  <a:gdLst>
                    <a:gd name="txL" fmla="*/ 0 w 102"/>
                    <a:gd name="txT" fmla="*/ 0 h 72"/>
                    <a:gd name="txR" fmla="*/ 102 w 102"/>
                    <a:gd name="txB" fmla="*/ 72 h 7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02" h="72">
                      <a:moveTo>
                        <a:pt x="67" y="24"/>
                      </a:moveTo>
                      <a:lnTo>
                        <a:pt x="78" y="45"/>
                      </a:lnTo>
                      <a:lnTo>
                        <a:pt x="75" y="54"/>
                      </a:lnTo>
                      <a:lnTo>
                        <a:pt x="74" y="62"/>
                      </a:lnTo>
                      <a:lnTo>
                        <a:pt x="78" y="68"/>
                      </a:lnTo>
                      <a:lnTo>
                        <a:pt x="81" y="72"/>
                      </a:lnTo>
                      <a:lnTo>
                        <a:pt x="91" y="72"/>
                      </a:lnTo>
                      <a:lnTo>
                        <a:pt x="95" y="70"/>
                      </a:lnTo>
                      <a:lnTo>
                        <a:pt x="98" y="58"/>
                      </a:lnTo>
                      <a:lnTo>
                        <a:pt x="102" y="48"/>
                      </a:lnTo>
                      <a:lnTo>
                        <a:pt x="101" y="38"/>
                      </a:lnTo>
                      <a:lnTo>
                        <a:pt x="99" y="30"/>
                      </a:lnTo>
                      <a:lnTo>
                        <a:pt x="93" y="21"/>
                      </a:lnTo>
                      <a:lnTo>
                        <a:pt x="87" y="14"/>
                      </a:lnTo>
                      <a:lnTo>
                        <a:pt x="78" y="7"/>
                      </a:lnTo>
                      <a:lnTo>
                        <a:pt x="67" y="1"/>
                      </a:lnTo>
                      <a:lnTo>
                        <a:pt x="54" y="0"/>
                      </a:lnTo>
                      <a:lnTo>
                        <a:pt x="43" y="1"/>
                      </a:lnTo>
                      <a:lnTo>
                        <a:pt x="25" y="8"/>
                      </a:lnTo>
                      <a:lnTo>
                        <a:pt x="9" y="21"/>
                      </a:lnTo>
                      <a:lnTo>
                        <a:pt x="3" y="31"/>
                      </a:lnTo>
                      <a:lnTo>
                        <a:pt x="0" y="43"/>
                      </a:lnTo>
                      <a:lnTo>
                        <a:pt x="1" y="49"/>
                      </a:lnTo>
                      <a:lnTo>
                        <a:pt x="7" y="56"/>
                      </a:lnTo>
                      <a:lnTo>
                        <a:pt x="12" y="55"/>
                      </a:lnTo>
                      <a:lnTo>
                        <a:pt x="15" y="51"/>
                      </a:lnTo>
                      <a:lnTo>
                        <a:pt x="18" y="43"/>
                      </a:lnTo>
                      <a:lnTo>
                        <a:pt x="23" y="37"/>
                      </a:lnTo>
                      <a:lnTo>
                        <a:pt x="33" y="28"/>
                      </a:lnTo>
                      <a:lnTo>
                        <a:pt x="39" y="25"/>
                      </a:lnTo>
                      <a:lnTo>
                        <a:pt x="48" y="24"/>
                      </a:lnTo>
                      <a:lnTo>
                        <a:pt x="56" y="22"/>
                      </a:lnTo>
                      <a:lnTo>
                        <a:pt x="67" y="24"/>
                      </a:lnTo>
                      <a:close/>
                    </a:path>
                  </a:pathLst>
                </a:custGeom>
                <a:solidFill>
                  <a:srgbClr val="FFECD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39" name="Freeform 1896"/>
                <p:cNvSpPr/>
                <p:nvPr/>
              </p:nvSpPr>
              <p:spPr>
                <a:xfrm>
                  <a:off x="323" y="296"/>
                  <a:ext cx="26" cy="13"/>
                </a:xfrm>
                <a:custGeom>
                  <a:avLst/>
                  <a:gdLst>
                    <a:gd name="txL" fmla="*/ 0 w 78"/>
                    <a:gd name="txT" fmla="*/ 0 h 39"/>
                    <a:gd name="txR" fmla="*/ 78 w 78"/>
                    <a:gd name="txB" fmla="*/ 39 h 3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78" h="39">
                      <a:moveTo>
                        <a:pt x="76" y="14"/>
                      </a:moveTo>
                      <a:lnTo>
                        <a:pt x="77" y="12"/>
                      </a:lnTo>
                      <a:lnTo>
                        <a:pt x="78" y="7"/>
                      </a:lnTo>
                      <a:lnTo>
                        <a:pt x="76" y="6"/>
                      </a:lnTo>
                      <a:lnTo>
                        <a:pt x="46" y="0"/>
                      </a:lnTo>
                      <a:lnTo>
                        <a:pt x="22" y="9"/>
                      </a:lnTo>
                      <a:lnTo>
                        <a:pt x="12" y="18"/>
                      </a:lnTo>
                      <a:lnTo>
                        <a:pt x="1" y="26"/>
                      </a:lnTo>
                      <a:lnTo>
                        <a:pt x="0" y="39"/>
                      </a:lnTo>
                      <a:lnTo>
                        <a:pt x="2" y="39"/>
                      </a:lnTo>
                      <a:lnTo>
                        <a:pt x="7" y="38"/>
                      </a:lnTo>
                      <a:lnTo>
                        <a:pt x="22" y="27"/>
                      </a:lnTo>
                      <a:lnTo>
                        <a:pt x="37" y="20"/>
                      </a:lnTo>
                      <a:lnTo>
                        <a:pt x="54" y="16"/>
                      </a:lnTo>
                      <a:lnTo>
                        <a:pt x="72" y="16"/>
                      </a:lnTo>
                      <a:lnTo>
                        <a:pt x="76" y="14"/>
                      </a:lnTo>
                      <a:close/>
                    </a:path>
                  </a:pathLst>
                </a:custGeom>
                <a:solidFill>
                  <a:srgbClr val="582C01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40" name="Freeform 1897"/>
                <p:cNvSpPr/>
                <p:nvPr/>
              </p:nvSpPr>
              <p:spPr>
                <a:xfrm>
                  <a:off x="319" y="330"/>
                  <a:ext cx="31" cy="27"/>
                </a:xfrm>
                <a:custGeom>
                  <a:avLst/>
                  <a:gdLst>
                    <a:gd name="txL" fmla="*/ 0 w 94"/>
                    <a:gd name="txT" fmla="*/ 0 h 79"/>
                    <a:gd name="txR" fmla="*/ 94 w 94"/>
                    <a:gd name="txB" fmla="*/ 79 h 7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4" h="79">
                      <a:moveTo>
                        <a:pt x="6" y="59"/>
                      </a:moveTo>
                      <a:lnTo>
                        <a:pt x="13" y="60"/>
                      </a:lnTo>
                      <a:lnTo>
                        <a:pt x="19" y="52"/>
                      </a:lnTo>
                      <a:lnTo>
                        <a:pt x="22" y="40"/>
                      </a:lnTo>
                      <a:lnTo>
                        <a:pt x="27" y="31"/>
                      </a:lnTo>
                      <a:lnTo>
                        <a:pt x="33" y="25"/>
                      </a:lnTo>
                      <a:lnTo>
                        <a:pt x="40" y="23"/>
                      </a:lnTo>
                      <a:lnTo>
                        <a:pt x="48" y="23"/>
                      </a:lnTo>
                      <a:lnTo>
                        <a:pt x="55" y="28"/>
                      </a:lnTo>
                      <a:lnTo>
                        <a:pt x="63" y="35"/>
                      </a:lnTo>
                      <a:lnTo>
                        <a:pt x="73" y="46"/>
                      </a:lnTo>
                      <a:lnTo>
                        <a:pt x="73" y="48"/>
                      </a:lnTo>
                      <a:lnTo>
                        <a:pt x="73" y="52"/>
                      </a:lnTo>
                      <a:lnTo>
                        <a:pt x="73" y="54"/>
                      </a:lnTo>
                      <a:lnTo>
                        <a:pt x="69" y="67"/>
                      </a:lnTo>
                      <a:lnTo>
                        <a:pt x="69" y="71"/>
                      </a:lnTo>
                      <a:lnTo>
                        <a:pt x="72" y="74"/>
                      </a:lnTo>
                      <a:lnTo>
                        <a:pt x="78" y="78"/>
                      </a:lnTo>
                      <a:lnTo>
                        <a:pt x="82" y="79"/>
                      </a:lnTo>
                      <a:lnTo>
                        <a:pt x="82" y="78"/>
                      </a:lnTo>
                      <a:lnTo>
                        <a:pt x="84" y="78"/>
                      </a:lnTo>
                      <a:lnTo>
                        <a:pt x="86" y="78"/>
                      </a:lnTo>
                      <a:lnTo>
                        <a:pt x="88" y="76"/>
                      </a:lnTo>
                      <a:lnTo>
                        <a:pt x="91" y="72"/>
                      </a:lnTo>
                      <a:lnTo>
                        <a:pt x="93" y="55"/>
                      </a:lnTo>
                      <a:lnTo>
                        <a:pt x="94" y="42"/>
                      </a:lnTo>
                      <a:lnTo>
                        <a:pt x="91" y="30"/>
                      </a:lnTo>
                      <a:lnTo>
                        <a:pt x="87" y="22"/>
                      </a:lnTo>
                      <a:lnTo>
                        <a:pt x="79" y="12"/>
                      </a:lnTo>
                      <a:lnTo>
                        <a:pt x="68" y="6"/>
                      </a:lnTo>
                      <a:lnTo>
                        <a:pt x="54" y="1"/>
                      </a:lnTo>
                      <a:lnTo>
                        <a:pt x="38" y="0"/>
                      </a:lnTo>
                      <a:lnTo>
                        <a:pt x="20" y="10"/>
                      </a:lnTo>
                      <a:lnTo>
                        <a:pt x="9" y="18"/>
                      </a:lnTo>
                      <a:lnTo>
                        <a:pt x="3" y="29"/>
                      </a:lnTo>
                      <a:lnTo>
                        <a:pt x="0" y="41"/>
                      </a:lnTo>
                      <a:lnTo>
                        <a:pt x="2" y="55"/>
                      </a:lnTo>
                      <a:lnTo>
                        <a:pt x="6" y="59"/>
                      </a:lnTo>
                      <a:close/>
                    </a:path>
                  </a:pathLst>
                </a:custGeom>
                <a:solidFill>
                  <a:srgbClr val="FFECD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41" name="Freeform 1898"/>
                <p:cNvSpPr>
                  <a:spLocks noEditPoints="1"/>
                </p:cNvSpPr>
                <p:nvPr/>
              </p:nvSpPr>
              <p:spPr>
                <a:xfrm>
                  <a:off x="318" y="338"/>
                  <a:ext cx="32" cy="43"/>
                </a:xfrm>
                <a:custGeom>
                  <a:avLst/>
                  <a:gdLst>
                    <a:gd name="txL" fmla="*/ 0 w 96"/>
                    <a:gd name="txT" fmla="*/ 0 h 128"/>
                    <a:gd name="txR" fmla="*/ 96 w 96"/>
                    <a:gd name="txB" fmla="*/ 128 h 12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6" h="128">
                      <a:moveTo>
                        <a:pt x="45" y="0"/>
                      </a:moveTo>
                      <a:lnTo>
                        <a:pt x="29" y="2"/>
                      </a:lnTo>
                      <a:lnTo>
                        <a:pt x="18" y="11"/>
                      </a:lnTo>
                      <a:lnTo>
                        <a:pt x="10" y="23"/>
                      </a:lnTo>
                      <a:lnTo>
                        <a:pt x="4" y="41"/>
                      </a:lnTo>
                      <a:lnTo>
                        <a:pt x="0" y="52"/>
                      </a:lnTo>
                      <a:lnTo>
                        <a:pt x="0" y="62"/>
                      </a:lnTo>
                      <a:lnTo>
                        <a:pt x="0" y="72"/>
                      </a:lnTo>
                      <a:lnTo>
                        <a:pt x="3" y="83"/>
                      </a:lnTo>
                      <a:lnTo>
                        <a:pt x="5" y="91"/>
                      </a:lnTo>
                      <a:lnTo>
                        <a:pt x="11" y="100"/>
                      </a:lnTo>
                      <a:lnTo>
                        <a:pt x="17" y="107"/>
                      </a:lnTo>
                      <a:lnTo>
                        <a:pt x="26" y="115"/>
                      </a:lnTo>
                      <a:lnTo>
                        <a:pt x="29" y="118"/>
                      </a:lnTo>
                      <a:lnTo>
                        <a:pt x="34" y="121"/>
                      </a:lnTo>
                      <a:lnTo>
                        <a:pt x="44" y="127"/>
                      </a:lnTo>
                      <a:lnTo>
                        <a:pt x="47" y="127"/>
                      </a:lnTo>
                      <a:lnTo>
                        <a:pt x="52" y="128"/>
                      </a:lnTo>
                      <a:lnTo>
                        <a:pt x="62" y="128"/>
                      </a:lnTo>
                      <a:lnTo>
                        <a:pt x="64" y="126"/>
                      </a:lnTo>
                      <a:lnTo>
                        <a:pt x="68" y="124"/>
                      </a:lnTo>
                      <a:lnTo>
                        <a:pt x="75" y="118"/>
                      </a:lnTo>
                      <a:lnTo>
                        <a:pt x="77" y="113"/>
                      </a:lnTo>
                      <a:lnTo>
                        <a:pt x="81" y="108"/>
                      </a:lnTo>
                      <a:lnTo>
                        <a:pt x="88" y="97"/>
                      </a:lnTo>
                      <a:lnTo>
                        <a:pt x="93" y="77"/>
                      </a:lnTo>
                      <a:lnTo>
                        <a:pt x="96" y="60"/>
                      </a:lnTo>
                      <a:lnTo>
                        <a:pt x="95" y="44"/>
                      </a:lnTo>
                      <a:lnTo>
                        <a:pt x="93" y="32"/>
                      </a:lnTo>
                      <a:lnTo>
                        <a:pt x="84" y="20"/>
                      </a:lnTo>
                      <a:lnTo>
                        <a:pt x="75" y="12"/>
                      </a:lnTo>
                      <a:lnTo>
                        <a:pt x="60" y="4"/>
                      </a:lnTo>
                      <a:lnTo>
                        <a:pt x="45" y="0"/>
                      </a:lnTo>
                      <a:close/>
                      <a:moveTo>
                        <a:pt x="41" y="25"/>
                      </a:moveTo>
                      <a:lnTo>
                        <a:pt x="46" y="24"/>
                      </a:lnTo>
                      <a:lnTo>
                        <a:pt x="57" y="25"/>
                      </a:lnTo>
                      <a:lnTo>
                        <a:pt x="59" y="28"/>
                      </a:lnTo>
                      <a:lnTo>
                        <a:pt x="59" y="31"/>
                      </a:lnTo>
                      <a:lnTo>
                        <a:pt x="60" y="36"/>
                      </a:lnTo>
                      <a:lnTo>
                        <a:pt x="62" y="46"/>
                      </a:lnTo>
                      <a:lnTo>
                        <a:pt x="59" y="49"/>
                      </a:lnTo>
                      <a:lnTo>
                        <a:pt x="58" y="54"/>
                      </a:lnTo>
                      <a:lnTo>
                        <a:pt x="54" y="64"/>
                      </a:lnTo>
                      <a:lnTo>
                        <a:pt x="51" y="66"/>
                      </a:lnTo>
                      <a:lnTo>
                        <a:pt x="48" y="66"/>
                      </a:lnTo>
                      <a:lnTo>
                        <a:pt x="47" y="66"/>
                      </a:lnTo>
                      <a:lnTo>
                        <a:pt x="47" y="67"/>
                      </a:lnTo>
                      <a:lnTo>
                        <a:pt x="41" y="66"/>
                      </a:lnTo>
                      <a:lnTo>
                        <a:pt x="36" y="62"/>
                      </a:lnTo>
                      <a:lnTo>
                        <a:pt x="34" y="61"/>
                      </a:lnTo>
                      <a:lnTo>
                        <a:pt x="32" y="47"/>
                      </a:lnTo>
                      <a:lnTo>
                        <a:pt x="33" y="34"/>
                      </a:lnTo>
                      <a:lnTo>
                        <a:pt x="41" y="25"/>
                      </a:lnTo>
                      <a:close/>
                    </a:path>
                  </a:pathLst>
                </a:custGeom>
                <a:solidFill>
                  <a:srgbClr val="6633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42" name="Freeform 1899"/>
                <p:cNvSpPr/>
                <p:nvPr/>
              </p:nvSpPr>
              <p:spPr>
                <a:xfrm>
                  <a:off x="329" y="346"/>
                  <a:ext cx="10" cy="15"/>
                </a:xfrm>
                <a:custGeom>
                  <a:avLst/>
                  <a:gdLst>
                    <a:gd name="txL" fmla="*/ 0 w 30"/>
                    <a:gd name="txT" fmla="*/ 0 h 43"/>
                    <a:gd name="txR" fmla="*/ 30 w 30"/>
                    <a:gd name="txB" fmla="*/ 43 h 4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0" h="43">
                      <a:moveTo>
                        <a:pt x="14" y="0"/>
                      </a:moveTo>
                      <a:lnTo>
                        <a:pt x="9" y="1"/>
                      </a:lnTo>
                      <a:lnTo>
                        <a:pt x="1" y="10"/>
                      </a:lnTo>
                      <a:lnTo>
                        <a:pt x="0" y="23"/>
                      </a:lnTo>
                      <a:lnTo>
                        <a:pt x="2" y="37"/>
                      </a:lnTo>
                      <a:lnTo>
                        <a:pt x="4" y="38"/>
                      </a:lnTo>
                      <a:lnTo>
                        <a:pt x="9" y="42"/>
                      </a:lnTo>
                      <a:lnTo>
                        <a:pt x="15" y="43"/>
                      </a:lnTo>
                      <a:lnTo>
                        <a:pt x="15" y="42"/>
                      </a:lnTo>
                      <a:lnTo>
                        <a:pt x="16" y="42"/>
                      </a:lnTo>
                      <a:lnTo>
                        <a:pt x="19" y="42"/>
                      </a:lnTo>
                      <a:lnTo>
                        <a:pt x="22" y="40"/>
                      </a:lnTo>
                      <a:lnTo>
                        <a:pt x="26" y="30"/>
                      </a:lnTo>
                      <a:lnTo>
                        <a:pt x="27" y="25"/>
                      </a:lnTo>
                      <a:lnTo>
                        <a:pt x="30" y="22"/>
                      </a:lnTo>
                      <a:lnTo>
                        <a:pt x="28" y="12"/>
                      </a:lnTo>
                      <a:lnTo>
                        <a:pt x="27" y="7"/>
                      </a:lnTo>
                      <a:lnTo>
                        <a:pt x="27" y="4"/>
                      </a:lnTo>
                      <a:lnTo>
                        <a:pt x="25" y="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43" name="Freeform 1900"/>
                <p:cNvSpPr>
                  <a:spLocks noEditPoints="1"/>
                </p:cNvSpPr>
                <p:nvPr/>
              </p:nvSpPr>
              <p:spPr>
                <a:xfrm>
                  <a:off x="559" y="355"/>
                  <a:ext cx="32" cy="43"/>
                </a:xfrm>
                <a:custGeom>
                  <a:avLst/>
                  <a:gdLst>
                    <a:gd name="txL" fmla="*/ 0 w 95"/>
                    <a:gd name="txT" fmla="*/ 0 h 129"/>
                    <a:gd name="txR" fmla="*/ 95 w 95"/>
                    <a:gd name="txB" fmla="*/ 129 h 12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5" h="129">
                      <a:moveTo>
                        <a:pt x="3" y="41"/>
                      </a:moveTo>
                      <a:lnTo>
                        <a:pt x="0" y="51"/>
                      </a:lnTo>
                      <a:lnTo>
                        <a:pt x="0" y="62"/>
                      </a:lnTo>
                      <a:lnTo>
                        <a:pt x="0" y="71"/>
                      </a:lnTo>
                      <a:lnTo>
                        <a:pt x="2" y="82"/>
                      </a:lnTo>
                      <a:lnTo>
                        <a:pt x="5" y="90"/>
                      </a:lnTo>
                      <a:lnTo>
                        <a:pt x="9" y="100"/>
                      </a:lnTo>
                      <a:lnTo>
                        <a:pt x="15" y="107"/>
                      </a:lnTo>
                      <a:lnTo>
                        <a:pt x="24" y="116"/>
                      </a:lnTo>
                      <a:lnTo>
                        <a:pt x="27" y="118"/>
                      </a:lnTo>
                      <a:lnTo>
                        <a:pt x="32" y="122"/>
                      </a:lnTo>
                      <a:lnTo>
                        <a:pt x="42" y="128"/>
                      </a:lnTo>
                      <a:lnTo>
                        <a:pt x="45" y="128"/>
                      </a:lnTo>
                      <a:lnTo>
                        <a:pt x="50" y="129"/>
                      </a:lnTo>
                      <a:lnTo>
                        <a:pt x="60" y="129"/>
                      </a:lnTo>
                      <a:lnTo>
                        <a:pt x="62" y="126"/>
                      </a:lnTo>
                      <a:lnTo>
                        <a:pt x="66" y="124"/>
                      </a:lnTo>
                      <a:lnTo>
                        <a:pt x="73" y="118"/>
                      </a:lnTo>
                      <a:lnTo>
                        <a:pt x="75" y="113"/>
                      </a:lnTo>
                      <a:lnTo>
                        <a:pt x="79" y="108"/>
                      </a:lnTo>
                      <a:lnTo>
                        <a:pt x="86" y="98"/>
                      </a:lnTo>
                      <a:lnTo>
                        <a:pt x="91" y="77"/>
                      </a:lnTo>
                      <a:lnTo>
                        <a:pt x="95" y="60"/>
                      </a:lnTo>
                      <a:lnTo>
                        <a:pt x="93" y="45"/>
                      </a:lnTo>
                      <a:lnTo>
                        <a:pt x="91" y="33"/>
                      </a:lnTo>
                      <a:lnTo>
                        <a:pt x="83" y="21"/>
                      </a:lnTo>
                      <a:lnTo>
                        <a:pt x="73" y="12"/>
                      </a:lnTo>
                      <a:lnTo>
                        <a:pt x="60" y="4"/>
                      </a:lnTo>
                      <a:lnTo>
                        <a:pt x="44" y="0"/>
                      </a:lnTo>
                      <a:lnTo>
                        <a:pt x="29" y="3"/>
                      </a:lnTo>
                      <a:lnTo>
                        <a:pt x="18" y="11"/>
                      </a:lnTo>
                      <a:lnTo>
                        <a:pt x="9" y="23"/>
                      </a:lnTo>
                      <a:lnTo>
                        <a:pt x="3" y="41"/>
                      </a:lnTo>
                      <a:close/>
                      <a:moveTo>
                        <a:pt x="33" y="30"/>
                      </a:moveTo>
                      <a:lnTo>
                        <a:pt x="45" y="32"/>
                      </a:lnTo>
                      <a:lnTo>
                        <a:pt x="53" y="41"/>
                      </a:lnTo>
                      <a:lnTo>
                        <a:pt x="54" y="52"/>
                      </a:lnTo>
                      <a:lnTo>
                        <a:pt x="53" y="59"/>
                      </a:lnTo>
                      <a:lnTo>
                        <a:pt x="48" y="69"/>
                      </a:lnTo>
                      <a:lnTo>
                        <a:pt x="41" y="70"/>
                      </a:lnTo>
                      <a:lnTo>
                        <a:pt x="36" y="71"/>
                      </a:lnTo>
                      <a:lnTo>
                        <a:pt x="29" y="70"/>
                      </a:lnTo>
                      <a:lnTo>
                        <a:pt x="24" y="66"/>
                      </a:lnTo>
                      <a:lnTo>
                        <a:pt x="20" y="62"/>
                      </a:lnTo>
                      <a:lnTo>
                        <a:pt x="19" y="56"/>
                      </a:lnTo>
                      <a:lnTo>
                        <a:pt x="20" y="44"/>
                      </a:lnTo>
                      <a:lnTo>
                        <a:pt x="26" y="33"/>
                      </a:lnTo>
                      <a:lnTo>
                        <a:pt x="30" y="32"/>
                      </a:lnTo>
                      <a:lnTo>
                        <a:pt x="33" y="30"/>
                      </a:lnTo>
                      <a:close/>
                    </a:path>
                  </a:pathLst>
                </a:custGeom>
                <a:solidFill>
                  <a:srgbClr val="6633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44" name="Freeform 1901"/>
                <p:cNvSpPr/>
                <p:nvPr/>
              </p:nvSpPr>
              <p:spPr>
                <a:xfrm>
                  <a:off x="565" y="365"/>
                  <a:ext cx="12" cy="14"/>
                </a:xfrm>
                <a:custGeom>
                  <a:avLst/>
                  <a:gdLst>
                    <a:gd name="txL" fmla="*/ 0 w 35"/>
                    <a:gd name="txT" fmla="*/ 0 h 41"/>
                    <a:gd name="txR" fmla="*/ 35 w 35"/>
                    <a:gd name="txB" fmla="*/ 41 h 4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5" h="41">
                      <a:moveTo>
                        <a:pt x="26" y="2"/>
                      </a:moveTo>
                      <a:lnTo>
                        <a:pt x="14" y="0"/>
                      </a:lnTo>
                      <a:lnTo>
                        <a:pt x="11" y="2"/>
                      </a:lnTo>
                      <a:lnTo>
                        <a:pt x="7" y="3"/>
                      </a:lnTo>
                      <a:lnTo>
                        <a:pt x="1" y="14"/>
                      </a:lnTo>
                      <a:lnTo>
                        <a:pt x="0" y="26"/>
                      </a:lnTo>
                      <a:lnTo>
                        <a:pt x="1" y="32"/>
                      </a:lnTo>
                      <a:lnTo>
                        <a:pt x="5" y="36"/>
                      </a:lnTo>
                      <a:lnTo>
                        <a:pt x="10" y="40"/>
                      </a:lnTo>
                      <a:lnTo>
                        <a:pt x="17" y="41"/>
                      </a:lnTo>
                      <a:lnTo>
                        <a:pt x="22" y="40"/>
                      </a:lnTo>
                      <a:lnTo>
                        <a:pt x="29" y="39"/>
                      </a:lnTo>
                      <a:lnTo>
                        <a:pt x="34" y="29"/>
                      </a:lnTo>
                      <a:lnTo>
                        <a:pt x="35" y="22"/>
                      </a:lnTo>
                      <a:lnTo>
                        <a:pt x="34" y="11"/>
                      </a:lnTo>
                      <a:lnTo>
                        <a:pt x="26" y="2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45" name="Freeform 1902"/>
                <p:cNvSpPr/>
                <p:nvPr/>
              </p:nvSpPr>
              <p:spPr>
                <a:xfrm>
                  <a:off x="409" y="476"/>
                  <a:ext cx="116" cy="32"/>
                </a:xfrm>
                <a:custGeom>
                  <a:avLst/>
                  <a:gdLst>
                    <a:gd name="txL" fmla="*/ 0 w 348"/>
                    <a:gd name="txT" fmla="*/ 0 h 95"/>
                    <a:gd name="txR" fmla="*/ 348 w 348"/>
                    <a:gd name="txB" fmla="*/ 95 h 9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48" h="95">
                      <a:moveTo>
                        <a:pt x="264" y="48"/>
                      </a:moveTo>
                      <a:lnTo>
                        <a:pt x="254" y="53"/>
                      </a:lnTo>
                      <a:lnTo>
                        <a:pt x="244" y="56"/>
                      </a:lnTo>
                      <a:lnTo>
                        <a:pt x="234" y="59"/>
                      </a:lnTo>
                      <a:lnTo>
                        <a:pt x="224" y="61"/>
                      </a:lnTo>
                      <a:lnTo>
                        <a:pt x="193" y="62"/>
                      </a:lnTo>
                      <a:lnTo>
                        <a:pt x="164" y="61"/>
                      </a:lnTo>
                      <a:lnTo>
                        <a:pt x="135" y="57"/>
                      </a:lnTo>
                      <a:lnTo>
                        <a:pt x="108" y="51"/>
                      </a:lnTo>
                      <a:lnTo>
                        <a:pt x="80" y="42"/>
                      </a:lnTo>
                      <a:lnTo>
                        <a:pt x="54" y="31"/>
                      </a:lnTo>
                      <a:lnTo>
                        <a:pt x="27" y="15"/>
                      </a:lnTo>
                      <a:lnTo>
                        <a:pt x="3" y="0"/>
                      </a:lnTo>
                      <a:lnTo>
                        <a:pt x="0" y="9"/>
                      </a:lnTo>
                      <a:lnTo>
                        <a:pt x="3" y="19"/>
                      </a:lnTo>
                      <a:lnTo>
                        <a:pt x="12" y="29"/>
                      </a:lnTo>
                      <a:lnTo>
                        <a:pt x="27" y="38"/>
                      </a:lnTo>
                      <a:lnTo>
                        <a:pt x="103" y="75"/>
                      </a:lnTo>
                      <a:lnTo>
                        <a:pt x="124" y="84"/>
                      </a:lnTo>
                      <a:lnTo>
                        <a:pt x="148" y="90"/>
                      </a:lnTo>
                      <a:lnTo>
                        <a:pt x="170" y="93"/>
                      </a:lnTo>
                      <a:lnTo>
                        <a:pt x="194" y="95"/>
                      </a:lnTo>
                      <a:lnTo>
                        <a:pt x="216" y="91"/>
                      </a:lnTo>
                      <a:lnTo>
                        <a:pt x="226" y="89"/>
                      </a:lnTo>
                      <a:lnTo>
                        <a:pt x="238" y="87"/>
                      </a:lnTo>
                      <a:lnTo>
                        <a:pt x="260" y="79"/>
                      </a:lnTo>
                      <a:lnTo>
                        <a:pt x="284" y="69"/>
                      </a:lnTo>
                      <a:lnTo>
                        <a:pt x="301" y="60"/>
                      </a:lnTo>
                      <a:lnTo>
                        <a:pt x="320" y="54"/>
                      </a:lnTo>
                      <a:lnTo>
                        <a:pt x="327" y="49"/>
                      </a:lnTo>
                      <a:lnTo>
                        <a:pt x="334" y="45"/>
                      </a:lnTo>
                      <a:lnTo>
                        <a:pt x="339" y="41"/>
                      </a:lnTo>
                      <a:lnTo>
                        <a:pt x="344" y="37"/>
                      </a:lnTo>
                      <a:lnTo>
                        <a:pt x="346" y="31"/>
                      </a:lnTo>
                      <a:lnTo>
                        <a:pt x="348" y="26"/>
                      </a:lnTo>
                      <a:lnTo>
                        <a:pt x="348" y="14"/>
                      </a:lnTo>
                      <a:lnTo>
                        <a:pt x="326" y="18"/>
                      </a:lnTo>
                      <a:lnTo>
                        <a:pt x="304" y="26"/>
                      </a:lnTo>
                      <a:lnTo>
                        <a:pt x="283" y="35"/>
                      </a:lnTo>
                      <a:lnTo>
                        <a:pt x="264" y="48"/>
                      </a:lnTo>
                      <a:close/>
                    </a:path>
                  </a:pathLst>
                </a:custGeom>
                <a:solidFill>
                  <a:srgbClr val="FFECD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46" name="Freeform 1903"/>
                <p:cNvSpPr/>
                <p:nvPr/>
              </p:nvSpPr>
              <p:spPr>
                <a:xfrm>
                  <a:off x="408" y="477"/>
                  <a:ext cx="121" cy="37"/>
                </a:xfrm>
                <a:custGeom>
                  <a:avLst/>
                  <a:gdLst>
                    <a:gd name="txL" fmla="*/ 0 w 363"/>
                    <a:gd name="txT" fmla="*/ 0 h 112"/>
                    <a:gd name="txR" fmla="*/ 363 w 363"/>
                    <a:gd name="txB" fmla="*/ 112 h 11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63" h="112">
                      <a:moveTo>
                        <a:pt x="363" y="17"/>
                      </a:moveTo>
                      <a:lnTo>
                        <a:pt x="360" y="19"/>
                      </a:lnTo>
                      <a:lnTo>
                        <a:pt x="361" y="16"/>
                      </a:lnTo>
                      <a:lnTo>
                        <a:pt x="358" y="10"/>
                      </a:lnTo>
                      <a:lnTo>
                        <a:pt x="353" y="7"/>
                      </a:lnTo>
                      <a:lnTo>
                        <a:pt x="343" y="17"/>
                      </a:lnTo>
                      <a:lnTo>
                        <a:pt x="334" y="27"/>
                      </a:lnTo>
                      <a:lnTo>
                        <a:pt x="331" y="27"/>
                      </a:lnTo>
                      <a:lnTo>
                        <a:pt x="330" y="27"/>
                      </a:lnTo>
                      <a:lnTo>
                        <a:pt x="330" y="28"/>
                      </a:lnTo>
                      <a:lnTo>
                        <a:pt x="328" y="30"/>
                      </a:lnTo>
                      <a:lnTo>
                        <a:pt x="323" y="35"/>
                      </a:lnTo>
                      <a:lnTo>
                        <a:pt x="313" y="43"/>
                      </a:lnTo>
                      <a:lnTo>
                        <a:pt x="301" y="49"/>
                      </a:lnTo>
                      <a:lnTo>
                        <a:pt x="289" y="57"/>
                      </a:lnTo>
                      <a:lnTo>
                        <a:pt x="282" y="59"/>
                      </a:lnTo>
                      <a:lnTo>
                        <a:pt x="280" y="59"/>
                      </a:lnTo>
                      <a:lnTo>
                        <a:pt x="279" y="59"/>
                      </a:lnTo>
                      <a:lnTo>
                        <a:pt x="279" y="60"/>
                      </a:lnTo>
                      <a:lnTo>
                        <a:pt x="276" y="63"/>
                      </a:lnTo>
                      <a:lnTo>
                        <a:pt x="264" y="69"/>
                      </a:lnTo>
                      <a:lnTo>
                        <a:pt x="226" y="78"/>
                      </a:lnTo>
                      <a:lnTo>
                        <a:pt x="207" y="82"/>
                      </a:lnTo>
                      <a:lnTo>
                        <a:pt x="190" y="84"/>
                      </a:lnTo>
                      <a:lnTo>
                        <a:pt x="155" y="84"/>
                      </a:lnTo>
                      <a:lnTo>
                        <a:pt x="138" y="83"/>
                      </a:lnTo>
                      <a:lnTo>
                        <a:pt x="123" y="81"/>
                      </a:lnTo>
                      <a:lnTo>
                        <a:pt x="106" y="76"/>
                      </a:lnTo>
                      <a:lnTo>
                        <a:pt x="90" y="70"/>
                      </a:lnTo>
                      <a:lnTo>
                        <a:pt x="60" y="55"/>
                      </a:lnTo>
                      <a:lnTo>
                        <a:pt x="31" y="34"/>
                      </a:lnTo>
                      <a:lnTo>
                        <a:pt x="6" y="10"/>
                      </a:lnTo>
                      <a:lnTo>
                        <a:pt x="5" y="7"/>
                      </a:lnTo>
                      <a:lnTo>
                        <a:pt x="1" y="0"/>
                      </a:lnTo>
                      <a:lnTo>
                        <a:pt x="1" y="10"/>
                      </a:lnTo>
                      <a:lnTo>
                        <a:pt x="1" y="11"/>
                      </a:lnTo>
                      <a:lnTo>
                        <a:pt x="0" y="21"/>
                      </a:lnTo>
                      <a:lnTo>
                        <a:pt x="4" y="30"/>
                      </a:lnTo>
                      <a:lnTo>
                        <a:pt x="10" y="40"/>
                      </a:lnTo>
                      <a:lnTo>
                        <a:pt x="21" y="52"/>
                      </a:lnTo>
                      <a:lnTo>
                        <a:pt x="46" y="71"/>
                      </a:lnTo>
                      <a:lnTo>
                        <a:pt x="73" y="88"/>
                      </a:lnTo>
                      <a:lnTo>
                        <a:pt x="102" y="100"/>
                      </a:lnTo>
                      <a:lnTo>
                        <a:pt x="133" y="108"/>
                      </a:lnTo>
                      <a:lnTo>
                        <a:pt x="163" y="112"/>
                      </a:lnTo>
                      <a:lnTo>
                        <a:pt x="196" y="112"/>
                      </a:lnTo>
                      <a:lnTo>
                        <a:pt x="229" y="107"/>
                      </a:lnTo>
                      <a:lnTo>
                        <a:pt x="264" y="99"/>
                      </a:lnTo>
                      <a:lnTo>
                        <a:pt x="270" y="96"/>
                      </a:lnTo>
                      <a:lnTo>
                        <a:pt x="285" y="90"/>
                      </a:lnTo>
                      <a:lnTo>
                        <a:pt x="299" y="83"/>
                      </a:lnTo>
                      <a:lnTo>
                        <a:pt x="311" y="75"/>
                      </a:lnTo>
                      <a:lnTo>
                        <a:pt x="317" y="70"/>
                      </a:lnTo>
                      <a:lnTo>
                        <a:pt x="324" y="66"/>
                      </a:lnTo>
                      <a:lnTo>
                        <a:pt x="334" y="55"/>
                      </a:lnTo>
                      <a:lnTo>
                        <a:pt x="345" y="43"/>
                      </a:lnTo>
                      <a:lnTo>
                        <a:pt x="348" y="36"/>
                      </a:lnTo>
                      <a:lnTo>
                        <a:pt x="353" y="30"/>
                      </a:lnTo>
                      <a:lnTo>
                        <a:pt x="363" y="17"/>
                      </a:lnTo>
                      <a:close/>
                    </a:path>
                  </a:pathLst>
                </a:custGeom>
                <a:solidFill>
                  <a:srgbClr val="CC66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pic>
            <p:nvPicPr>
              <p:cNvPr id="21347" name="Picture 1904" descr="4"/>
              <p:cNvPicPr>
                <a:picLocks noChangeAspect="1"/>
              </p:cNvPicPr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139" y="736"/>
                <a:ext cx="565" cy="8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348" name="Picture 1905" descr="5"/>
              <p:cNvPicPr>
                <a:picLocks noChangeAspect="1"/>
              </p:cNvPicPr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0" y="459"/>
                <a:ext cx="2007" cy="81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21349" name="Group 1906"/>
          <p:cNvGrpSpPr/>
          <p:nvPr/>
        </p:nvGrpSpPr>
        <p:grpSpPr>
          <a:xfrm rot="1134968">
            <a:off x="2771775" y="4005263"/>
            <a:ext cx="2951163" cy="2287587"/>
            <a:chOff x="0" y="0"/>
            <a:chExt cx="1859" cy="1441"/>
          </a:xfrm>
        </p:grpSpPr>
        <p:grpSp>
          <p:nvGrpSpPr>
            <p:cNvPr id="21350" name="Group 1907"/>
            <p:cNvGrpSpPr/>
            <p:nvPr/>
          </p:nvGrpSpPr>
          <p:grpSpPr>
            <a:xfrm>
              <a:off x="0" y="0"/>
              <a:ext cx="1859" cy="1441"/>
              <a:chOff x="0" y="0"/>
              <a:chExt cx="2222" cy="1723"/>
            </a:xfrm>
          </p:grpSpPr>
          <p:sp>
            <p:nvSpPr>
              <p:cNvPr id="21351" name="Rectangle 1908"/>
              <p:cNvSpPr/>
              <p:nvPr/>
            </p:nvSpPr>
            <p:spPr>
              <a:xfrm>
                <a:off x="0" y="0"/>
                <a:ext cx="2222" cy="17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21352" name="Group 1909"/>
              <p:cNvGrpSpPr>
                <a:grpSpLocks noChangeAspect="1"/>
              </p:cNvGrpSpPr>
              <p:nvPr/>
            </p:nvGrpSpPr>
            <p:grpSpPr>
              <a:xfrm>
                <a:off x="141" y="105"/>
                <a:ext cx="1945" cy="1491"/>
                <a:chOff x="0" y="0"/>
                <a:chExt cx="2041" cy="1564"/>
              </a:xfrm>
            </p:grpSpPr>
            <p:pic>
              <p:nvPicPr>
                <p:cNvPr id="21353" name="Picture 1910" descr="11"/>
                <p:cNvPicPr>
                  <a:picLocks noChangeAspect="1"/>
                </p:cNvPicPr>
                <p:nvPr/>
              </p:nvPicPr>
              <p:blipFill>
                <a:blip r:embed="rId36"/>
                <a:srcRect l="1274" t="8240" r="4564" b="10497"/>
                <a:stretch>
                  <a:fillRect/>
                </a:stretch>
              </p:blipFill>
              <p:spPr>
                <a:xfrm>
                  <a:off x="0" y="0"/>
                  <a:ext cx="2041" cy="15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354" name="Picture 1911" descr="13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4" y="120"/>
                  <a:ext cx="2036" cy="11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355" name="Picture 1912" descr="12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28" y="772"/>
                  <a:ext cx="549" cy="5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356" name="Picture 1913" descr="15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698" y="644"/>
                  <a:ext cx="276" cy="3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357" name="Picture 1914" descr="16"/>
                <p:cNvPicPr>
                  <a:picLocks noChangeAspect="1"/>
                </p:cNvPicPr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268" y="901"/>
                  <a:ext cx="294" cy="4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grpSp>
          <p:nvGrpSpPr>
            <p:cNvPr id="21358" name="Group 1915"/>
            <p:cNvGrpSpPr/>
            <p:nvPr/>
          </p:nvGrpSpPr>
          <p:grpSpPr>
            <a:xfrm>
              <a:off x="701" y="181"/>
              <a:ext cx="618" cy="862"/>
              <a:chOff x="0" y="0"/>
              <a:chExt cx="1270" cy="1769"/>
            </a:xfrm>
          </p:grpSpPr>
          <p:sp>
            <p:nvSpPr>
              <p:cNvPr id="21359" name="Freeform 1916"/>
              <p:cNvSpPr/>
              <p:nvPr/>
            </p:nvSpPr>
            <p:spPr>
              <a:xfrm>
                <a:off x="136" y="273"/>
                <a:ext cx="1134" cy="1496"/>
              </a:xfrm>
              <a:custGeom>
                <a:avLst/>
                <a:gdLst>
                  <a:gd name="txL" fmla="*/ 0 w 862"/>
                  <a:gd name="txT" fmla="*/ 0 h 1451"/>
                  <a:gd name="txR" fmla="*/ 862 w 862"/>
                  <a:gd name="txB" fmla="*/ 1451 h 1451"/>
                </a:gdLst>
                <a:ahLst/>
                <a:cxnLst>
                  <a:cxn ang="0">
                    <a:pos x="0" y="0"/>
                  </a:cxn>
                  <a:cxn ang="0">
                    <a:pos x="8541" y="982"/>
                  </a:cxn>
                  <a:cxn ang="0">
                    <a:pos x="23163" y="2092"/>
                  </a:cxn>
                </a:cxnLst>
                <a:rect l="txL" t="txT" r="txR" b="txB"/>
                <a:pathLst>
                  <a:path w="862" h="1451">
                    <a:moveTo>
                      <a:pt x="0" y="0"/>
                    </a:moveTo>
                    <a:cubicBezTo>
                      <a:pt x="87" y="219"/>
                      <a:pt x="174" y="438"/>
                      <a:pt x="318" y="680"/>
                    </a:cubicBezTo>
                    <a:cubicBezTo>
                      <a:pt x="462" y="922"/>
                      <a:pt x="662" y="1186"/>
                      <a:pt x="862" y="1451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21360" name="Group 1917"/>
              <p:cNvGrpSpPr/>
              <p:nvPr/>
            </p:nvGrpSpPr>
            <p:grpSpPr>
              <a:xfrm>
                <a:off x="0" y="0"/>
                <a:ext cx="573" cy="550"/>
                <a:chOff x="0" y="0"/>
                <a:chExt cx="1888" cy="1813"/>
              </a:xfrm>
            </p:grpSpPr>
            <p:sp>
              <p:nvSpPr>
                <p:cNvPr id="21361" name="Freeform 1918"/>
                <p:cNvSpPr/>
                <p:nvPr/>
              </p:nvSpPr>
              <p:spPr>
                <a:xfrm>
                  <a:off x="167" y="7"/>
                  <a:ext cx="1" cy="3"/>
                </a:xfrm>
                <a:custGeom>
                  <a:avLst/>
                  <a:gdLst>
                    <a:gd name="txL" fmla="*/ 0 w 4"/>
                    <a:gd name="txT" fmla="*/ 0 h 14"/>
                    <a:gd name="txR" fmla="*/ 4 w 4"/>
                    <a:gd name="txB" fmla="*/ 14 h 1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" h="14">
                      <a:moveTo>
                        <a:pt x="4" y="13"/>
                      </a:moveTo>
                      <a:lnTo>
                        <a:pt x="2" y="6"/>
                      </a:lnTo>
                      <a:lnTo>
                        <a:pt x="2" y="3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4" y="13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62" name="Freeform 1919"/>
                <p:cNvSpPr/>
                <p:nvPr/>
              </p:nvSpPr>
              <p:spPr>
                <a:xfrm>
                  <a:off x="167" y="10"/>
                  <a:ext cx="14" cy="65"/>
                </a:xfrm>
                <a:custGeom>
                  <a:avLst/>
                  <a:gdLst>
                    <a:gd name="txL" fmla="*/ 0 w 58"/>
                    <a:gd name="txT" fmla="*/ 0 h 268"/>
                    <a:gd name="txR" fmla="*/ 58 w 58"/>
                    <a:gd name="txB" fmla="*/ 268 h 26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8" h="268">
                      <a:moveTo>
                        <a:pt x="5" y="0"/>
                      </a:moveTo>
                      <a:lnTo>
                        <a:pt x="1" y="33"/>
                      </a:lnTo>
                      <a:lnTo>
                        <a:pt x="0" y="50"/>
                      </a:lnTo>
                      <a:lnTo>
                        <a:pt x="1" y="72"/>
                      </a:lnTo>
                      <a:lnTo>
                        <a:pt x="5" y="96"/>
                      </a:lnTo>
                      <a:lnTo>
                        <a:pt x="11" y="125"/>
                      </a:lnTo>
                      <a:lnTo>
                        <a:pt x="17" y="155"/>
                      </a:lnTo>
                      <a:lnTo>
                        <a:pt x="29" y="189"/>
                      </a:lnTo>
                      <a:lnTo>
                        <a:pt x="41" y="227"/>
                      </a:lnTo>
                      <a:lnTo>
                        <a:pt x="58" y="268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63" name="Freeform 1920"/>
                <p:cNvSpPr/>
                <p:nvPr/>
              </p:nvSpPr>
              <p:spPr>
                <a:xfrm>
                  <a:off x="168" y="0"/>
                  <a:ext cx="38" cy="64"/>
                </a:xfrm>
                <a:custGeom>
                  <a:avLst/>
                  <a:gdLst>
                    <a:gd name="txL" fmla="*/ 0 w 156"/>
                    <a:gd name="txT" fmla="*/ 0 h 264"/>
                    <a:gd name="txR" fmla="*/ 156 w 156"/>
                    <a:gd name="txB" fmla="*/ 264 h 26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56" h="264">
                      <a:moveTo>
                        <a:pt x="156" y="264"/>
                      </a:moveTo>
                      <a:lnTo>
                        <a:pt x="149" y="254"/>
                      </a:lnTo>
                      <a:lnTo>
                        <a:pt x="144" y="241"/>
                      </a:lnTo>
                      <a:lnTo>
                        <a:pt x="141" y="221"/>
                      </a:lnTo>
                      <a:lnTo>
                        <a:pt x="138" y="210"/>
                      </a:lnTo>
                      <a:lnTo>
                        <a:pt x="138" y="197"/>
                      </a:lnTo>
                      <a:lnTo>
                        <a:pt x="136" y="182"/>
                      </a:lnTo>
                      <a:lnTo>
                        <a:pt x="136" y="166"/>
                      </a:lnTo>
                      <a:lnTo>
                        <a:pt x="134" y="130"/>
                      </a:lnTo>
                      <a:lnTo>
                        <a:pt x="133" y="87"/>
                      </a:lnTo>
                      <a:lnTo>
                        <a:pt x="133" y="42"/>
                      </a:lnTo>
                      <a:lnTo>
                        <a:pt x="123" y="23"/>
                      </a:lnTo>
                      <a:lnTo>
                        <a:pt x="117" y="16"/>
                      </a:lnTo>
                      <a:lnTo>
                        <a:pt x="112" y="10"/>
                      </a:lnTo>
                      <a:lnTo>
                        <a:pt x="104" y="5"/>
                      </a:lnTo>
                      <a:lnTo>
                        <a:pt x="98" y="3"/>
                      </a:lnTo>
                      <a:lnTo>
                        <a:pt x="83" y="0"/>
                      </a:lnTo>
                      <a:lnTo>
                        <a:pt x="73" y="0"/>
                      </a:lnTo>
                      <a:lnTo>
                        <a:pt x="64" y="3"/>
                      </a:lnTo>
                      <a:lnTo>
                        <a:pt x="54" y="5"/>
                      </a:lnTo>
                      <a:lnTo>
                        <a:pt x="45" y="10"/>
                      </a:lnTo>
                      <a:lnTo>
                        <a:pt x="34" y="16"/>
                      </a:lnTo>
                      <a:lnTo>
                        <a:pt x="24" y="23"/>
                      </a:lnTo>
                      <a:lnTo>
                        <a:pt x="11" y="31"/>
                      </a:lnTo>
                      <a:lnTo>
                        <a:pt x="0" y="41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64" name="Freeform 1921"/>
                <p:cNvSpPr/>
                <p:nvPr/>
              </p:nvSpPr>
              <p:spPr>
                <a:xfrm>
                  <a:off x="59" y="68"/>
                  <a:ext cx="1191" cy="1025"/>
                </a:xfrm>
                <a:custGeom>
                  <a:avLst/>
                  <a:gdLst>
                    <a:gd name="txL" fmla="*/ 0 w 4924"/>
                    <a:gd name="txT" fmla="*/ 0 h 4239"/>
                    <a:gd name="txR" fmla="*/ 4924 w 4924"/>
                    <a:gd name="txB" fmla="*/ 4239 h 423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924" h="4239">
                      <a:moveTo>
                        <a:pt x="4919" y="3505"/>
                      </a:moveTo>
                      <a:lnTo>
                        <a:pt x="4924" y="3485"/>
                      </a:lnTo>
                      <a:lnTo>
                        <a:pt x="4793" y="3447"/>
                      </a:lnTo>
                      <a:lnTo>
                        <a:pt x="4729" y="3427"/>
                      </a:lnTo>
                      <a:lnTo>
                        <a:pt x="4667" y="3408"/>
                      </a:lnTo>
                      <a:lnTo>
                        <a:pt x="4545" y="3367"/>
                      </a:lnTo>
                      <a:lnTo>
                        <a:pt x="4428" y="3324"/>
                      </a:lnTo>
                      <a:lnTo>
                        <a:pt x="4313" y="3277"/>
                      </a:lnTo>
                      <a:lnTo>
                        <a:pt x="4204" y="3229"/>
                      </a:lnTo>
                      <a:lnTo>
                        <a:pt x="4098" y="3179"/>
                      </a:lnTo>
                      <a:lnTo>
                        <a:pt x="4046" y="3152"/>
                      </a:lnTo>
                      <a:lnTo>
                        <a:pt x="3997" y="3127"/>
                      </a:lnTo>
                      <a:lnTo>
                        <a:pt x="3898" y="3071"/>
                      </a:lnTo>
                      <a:lnTo>
                        <a:pt x="3850" y="3042"/>
                      </a:lnTo>
                      <a:lnTo>
                        <a:pt x="3805" y="3015"/>
                      </a:lnTo>
                      <a:lnTo>
                        <a:pt x="3758" y="2984"/>
                      </a:lnTo>
                      <a:lnTo>
                        <a:pt x="3714" y="2955"/>
                      </a:lnTo>
                      <a:lnTo>
                        <a:pt x="3630" y="2894"/>
                      </a:lnTo>
                      <a:lnTo>
                        <a:pt x="3587" y="2861"/>
                      </a:lnTo>
                      <a:lnTo>
                        <a:pt x="3547" y="2829"/>
                      </a:lnTo>
                      <a:lnTo>
                        <a:pt x="3470" y="2764"/>
                      </a:lnTo>
                      <a:lnTo>
                        <a:pt x="3396" y="2696"/>
                      </a:lnTo>
                      <a:lnTo>
                        <a:pt x="3360" y="2660"/>
                      </a:lnTo>
                      <a:lnTo>
                        <a:pt x="3328" y="2626"/>
                      </a:lnTo>
                      <a:lnTo>
                        <a:pt x="3261" y="2552"/>
                      </a:lnTo>
                      <a:lnTo>
                        <a:pt x="3199" y="2477"/>
                      </a:lnTo>
                      <a:lnTo>
                        <a:pt x="3141" y="2399"/>
                      </a:lnTo>
                      <a:lnTo>
                        <a:pt x="3114" y="2359"/>
                      </a:lnTo>
                      <a:lnTo>
                        <a:pt x="3088" y="2320"/>
                      </a:lnTo>
                      <a:lnTo>
                        <a:pt x="3062" y="2278"/>
                      </a:lnTo>
                      <a:lnTo>
                        <a:pt x="3038" y="2238"/>
                      </a:lnTo>
                      <a:lnTo>
                        <a:pt x="3014" y="2195"/>
                      </a:lnTo>
                      <a:lnTo>
                        <a:pt x="2993" y="2153"/>
                      </a:lnTo>
                      <a:lnTo>
                        <a:pt x="2970" y="2109"/>
                      </a:lnTo>
                      <a:lnTo>
                        <a:pt x="2950" y="2066"/>
                      </a:lnTo>
                      <a:lnTo>
                        <a:pt x="2913" y="1979"/>
                      </a:lnTo>
                      <a:lnTo>
                        <a:pt x="2895" y="1932"/>
                      </a:lnTo>
                      <a:lnTo>
                        <a:pt x="2878" y="1887"/>
                      </a:lnTo>
                      <a:lnTo>
                        <a:pt x="2849" y="1795"/>
                      </a:lnTo>
                      <a:lnTo>
                        <a:pt x="2823" y="1699"/>
                      </a:lnTo>
                      <a:lnTo>
                        <a:pt x="2811" y="1650"/>
                      </a:lnTo>
                      <a:lnTo>
                        <a:pt x="2803" y="1602"/>
                      </a:lnTo>
                      <a:lnTo>
                        <a:pt x="2784" y="1502"/>
                      </a:lnTo>
                      <a:lnTo>
                        <a:pt x="2776" y="1451"/>
                      </a:lnTo>
                      <a:lnTo>
                        <a:pt x="2771" y="1400"/>
                      </a:lnTo>
                      <a:lnTo>
                        <a:pt x="2765" y="1347"/>
                      </a:lnTo>
                      <a:lnTo>
                        <a:pt x="2761" y="1295"/>
                      </a:lnTo>
                      <a:lnTo>
                        <a:pt x="2756" y="1189"/>
                      </a:lnTo>
                      <a:lnTo>
                        <a:pt x="2691" y="1188"/>
                      </a:lnTo>
                      <a:lnTo>
                        <a:pt x="2625" y="1186"/>
                      </a:lnTo>
                      <a:lnTo>
                        <a:pt x="2560" y="1179"/>
                      </a:lnTo>
                      <a:lnTo>
                        <a:pt x="2494" y="1173"/>
                      </a:lnTo>
                      <a:lnTo>
                        <a:pt x="2428" y="1163"/>
                      </a:lnTo>
                      <a:lnTo>
                        <a:pt x="2362" y="1152"/>
                      </a:lnTo>
                      <a:lnTo>
                        <a:pt x="2328" y="1144"/>
                      </a:lnTo>
                      <a:lnTo>
                        <a:pt x="2295" y="1138"/>
                      </a:lnTo>
                      <a:lnTo>
                        <a:pt x="2230" y="1121"/>
                      </a:lnTo>
                      <a:lnTo>
                        <a:pt x="2162" y="1101"/>
                      </a:lnTo>
                      <a:lnTo>
                        <a:pt x="2144" y="1095"/>
                      </a:lnTo>
                      <a:lnTo>
                        <a:pt x="2128" y="1090"/>
                      </a:lnTo>
                      <a:lnTo>
                        <a:pt x="2095" y="1080"/>
                      </a:lnTo>
                      <a:lnTo>
                        <a:pt x="2027" y="1056"/>
                      </a:lnTo>
                      <a:lnTo>
                        <a:pt x="2010" y="1048"/>
                      </a:lnTo>
                      <a:lnTo>
                        <a:pt x="1993" y="1042"/>
                      </a:lnTo>
                      <a:lnTo>
                        <a:pt x="1961" y="1029"/>
                      </a:lnTo>
                      <a:lnTo>
                        <a:pt x="1925" y="1014"/>
                      </a:lnTo>
                      <a:lnTo>
                        <a:pt x="1908" y="1006"/>
                      </a:lnTo>
                      <a:lnTo>
                        <a:pt x="1891" y="1000"/>
                      </a:lnTo>
                      <a:lnTo>
                        <a:pt x="1823" y="969"/>
                      </a:lnTo>
                      <a:lnTo>
                        <a:pt x="1755" y="935"/>
                      </a:lnTo>
                      <a:lnTo>
                        <a:pt x="1687" y="901"/>
                      </a:lnTo>
                      <a:lnTo>
                        <a:pt x="1617" y="861"/>
                      </a:lnTo>
                      <a:lnTo>
                        <a:pt x="1582" y="840"/>
                      </a:lnTo>
                      <a:lnTo>
                        <a:pt x="1548" y="820"/>
                      </a:lnTo>
                      <a:lnTo>
                        <a:pt x="1477" y="776"/>
                      </a:lnTo>
                      <a:lnTo>
                        <a:pt x="1409" y="732"/>
                      </a:lnTo>
                      <a:lnTo>
                        <a:pt x="1339" y="682"/>
                      </a:lnTo>
                      <a:lnTo>
                        <a:pt x="1268" y="633"/>
                      </a:lnTo>
                      <a:lnTo>
                        <a:pt x="1198" y="580"/>
                      </a:lnTo>
                      <a:lnTo>
                        <a:pt x="1127" y="526"/>
                      </a:lnTo>
                      <a:lnTo>
                        <a:pt x="1054" y="467"/>
                      </a:lnTo>
                      <a:lnTo>
                        <a:pt x="984" y="407"/>
                      </a:lnTo>
                      <a:lnTo>
                        <a:pt x="965" y="391"/>
                      </a:lnTo>
                      <a:lnTo>
                        <a:pt x="947" y="376"/>
                      </a:lnTo>
                      <a:lnTo>
                        <a:pt x="912" y="346"/>
                      </a:lnTo>
                      <a:lnTo>
                        <a:pt x="842" y="281"/>
                      </a:lnTo>
                      <a:lnTo>
                        <a:pt x="769" y="214"/>
                      </a:lnTo>
                      <a:lnTo>
                        <a:pt x="732" y="179"/>
                      </a:lnTo>
                      <a:lnTo>
                        <a:pt x="697" y="145"/>
                      </a:lnTo>
                      <a:lnTo>
                        <a:pt x="624" y="73"/>
                      </a:lnTo>
                      <a:lnTo>
                        <a:pt x="552" y="0"/>
                      </a:lnTo>
                      <a:lnTo>
                        <a:pt x="511" y="116"/>
                      </a:lnTo>
                      <a:lnTo>
                        <a:pt x="473" y="233"/>
                      </a:lnTo>
                      <a:lnTo>
                        <a:pt x="435" y="349"/>
                      </a:lnTo>
                      <a:lnTo>
                        <a:pt x="400" y="467"/>
                      </a:lnTo>
                      <a:lnTo>
                        <a:pt x="333" y="699"/>
                      </a:lnTo>
                      <a:lnTo>
                        <a:pt x="273" y="931"/>
                      </a:lnTo>
                      <a:lnTo>
                        <a:pt x="217" y="1160"/>
                      </a:lnTo>
                      <a:lnTo>
                        <a:pt x="169" y="1390"/>
                      </a:lnTo>
                      <a:lnTo>
                        <a:pt x="127" y="1617"/>
                      </a:lnTo>
                      <a:lnTo>
                        <a:pt x="108" y="1731"/>
                      </a:lnTo>
                      <a:lnTo>
                        <a:pt x="91" y="1845"/>
                      </a:lnTo>
                      <a:lnTo>
                        <a:pt x="60" y="2070"/>
                      </a:lnTo>
                      <a:lnTo>
                        <a:pt x="46" y="2182"/>
                      </a:lnTo>
                      <a:lnTo>
                        <a:pt x="36" y="2296"/>
                      </a:lnTo>
                      <a:lnTo>
                        <a:pt x="25" y="2407"/>
                      </a:lnTo>
                      <a:lnTo>
                        <a:pt x="17" y="2519"/>
                      </a:lnTo>
                      <a:lnTo>
                        <a:pt x="6" y="2743"/>
                      </a:lnTo>
                      <a:lnTo>
                        <a:pt x="1" y="2853"/>
                      </a:lnTo>
                      <a:lnTo>
                        <a:pt x="0" y="2964"/>
                      </a:lnTo>
                      <a:lnTo>
                        <a:pt x="0" y="3186"/>
                      </a:lnTo>
                      <a:lnTo>
                        <a:pt x="6" y="3406"/>
                      </a:lnTo>
                      <a:lnTo>
                        <a:pt x="11" y="3515"/>
                      </a:lnTo>
                      <a:lnTo>
                        <a:pt x="18" y="3626"/>
                      </a:lnTo>
                      <a:lnTo>
                        <a:pt x="90" y="3681"/>
                      </a:lnTo>
                      <a:lnTo>
                        <a:pt x="166" y="3734"/>
                      </a:lnTo>
                      <a:lnTo>
                        <a:pt x="241" y="3783"/>
                      </a:lnTo>
                      <a:lnTo>
                        <a:pt x="321" y="3832"/>
                      </a:lnTo>
                      <a:lnTo>
                        <a:pt x="400" y="3876"/>
                      </a:lnTo>
                      <a:lnTo>
                        <a:pt x="483" y="3919"/>
                      </a:lnTo>
                      <a:lnTo>
                        <a:pt x="566" y="3958"/>
                      </a:lnTo>
                      <a:lnTo>
                        <a:pt x="653" y="3997"/>
                      </a:lnTo>
                      <a:lnTo>
                        <a:pt x="738" y="4031"/>
                      </a:lnTo>
                      <a:lnTo>
                        <a:pt x="828" y="4063"/>
                      </a:lnTo>
                      <a:lnTo>
                        <a:pt x="918" y="4092"/>
                      </a:lnTo>
                      <a:lnTo>
                        <a:pt x="1013" y="4120"/>
                      </a:lnTo>
                      <a:lnTo>
                        <a:pt x="1106" y="4144"/>
                      </a:lnTo>
                      <a:lnTo>
                        <a:pt x="1203" y="4165"/>
                      </a:lnTo>
                      <a:lnTo>
                        <a:pt x="1301" y="4184"/>
                      </a:lnTo>
                      <a:lnTo>
                        <a:pt x="1402" y="4200"/>
                      </a:lnTo>
                      <a:lnTo>
                        <a:pt x="1502" y="4212"/>
                      </a:lnTo>
                      <a:lnTo>
                        <a:pt x="1606" y="4223"/>
                      </a:lnTo>
                      <a:lnTo>
                        <a:pt x="1710" y="4231"/>
                      </a:lnTo>
                      <a:lnTo>
                        <a:pt x="1818" y="4237"/>
                      </a:lnTo>
                      <a:lnTo>
                        <a:pt x="1925" y="4238"/>
                      </a:lnTo>
                      <a:lnTo>
                        <a:pt x="2036" y="4239"/>
                      </a:lnTo>
                      <a:lnTo>
                        <a:pt x="2148" y="4236"/>
                      </a:lnTo>
                      <a:lnTo>
                        <a:pt x="2264" y="4232"/>
                      </a:lnTo>
                      <a:lnTo>
                        <a:pt x="2378" y="4223"/>
                      </a:lnTo>
                      <a:lnTo>
                        <a:pt x="2497" y="4213"/>
                      </a:lnTo>
                      <a:lnTo>
                        <a:pt x="2616" y="4199"/>
                      </a:lnTo>
                      <a:lnTo>
                        <a:pt x="2738" y="4185"/>
                      </a:lnTo>
                      <a:lnTo>
                        <a:pt x="2861" y="4166"/>
                      </a:lnTo>
                      <a:lnTo>
                        <a:pt x="2986" y="4145"/>
                      </a:lnTo>
                      <a:lnTo>
                        <a:pt x="3112" y="4121"/>
                      </a:lnTo>
                      <a:lnTo>
                        <a:pt x="3242" y="4096"/>
                      </a:lnTo>
                      <a:lnTo>
                        <a:pt x="3326" y="4070"/>
                      </a:lnTo>
                      <a:lnTo>
                        <a:pt x="3411" y="4046"/>
                      </a:lnTo>
                      <a:lnTo>
                        <a:pt x="3492" y="4024"/>
                      </a:lnTo>
                      <a:lnTo>
                        <a:pt x="3572" y="4001"/>
                      </a:lnTo>
                      <a:lnTo>
                        <a:pt x="3649" y="3978"/>
                      </a:lnTo>
                      <a:lnTo>
                        <a:pt x="3723" y="3956"/>
                      </a:lnTo>
                      <a:lnTo>
                        <a:pt x="3796" y="3933"/>
                      </a:lnTo>
                      <a:lnTo>
                        <a:pt x="3868" y="3913"/>
                      </a:lnTo>
                      <a:lnTo>
                        <a:pt x="3936" y="3890"/>
                      </a:lnTo>
                      <a:lnTo>
                        <a:pt x="4002" y="3870"/>
                      </a:lnTo>
                      <a:lnTo>
                        <a:pt x="4066" y="3850"/>
                      </a:lnTo>
                      <a:lnTo>
                        <a:pt x="4129" y="3829"/>
                      </a:lnTo>
                      <a:lnTo>
                        <a:pt x="4189" y="3809"/>
                      </a:lnTo>
                      <a:lnTo>
                        <a:pt x="4246" y="3790"/>
                      </a:lnTo>
                      <a:lnTo>
                        <a:pt x="4303" y="3771"/>
                      </a:lnTo>
                      <a:lnTo>
                        <a:pt x="4357" y="3754"/>
                      </a:lnTo>
                      <a:lnTo>
                        <a:pt x="4408" y="3734"/>
                      </a:lnTo>
                      <a:lnTo>
                        <a:pt x="4457" y="3716"/>
                      </a:lnTo>
                      <a:lnTo>
                        <a:pt x="4503" y="3698"/>
                      </a:lnTo>
                      <a:lnTo>
                        <a:pt x="4549" y="3682"/>
                      </a:lnTo>
                      <a:lnTo>
                        <a:pt x="4590" y="3664"/>
                      </a:lnTo>
                      <a:lnTo>
                        <a:pt x="4630" y="3648"/>
                      </a:lnTo>
                      <a:lnTo>
                        <a:pt x="4669" y="3633"/>
                      </a:lnTo>
                      <a:lnTo>
                        <a:pt x="4706" y="3618"/>
                      </a:lnTo>
                      <a:lnTo>
                        <a:pt x="4740" y="3601"/>
                      </a:lnTo>
                      <a:lnTo>
                        <a:pt x="4771" y="3586"/>
                      </a:lnTo>
                      <a:lnTo>
                        <a:pt x="4800" y="3571"/>
                      </a:lnTo>
                      <a:lnTo>
                        <a:pt x="4829" y="3558"/>
                      </a:lnTo>
                      <a:lnTo>
                        <a:pt x="4853" y="3543"/>
                      </a:lnTo>
                      <a:lnTo>
                        <a:pt x="4877" y="3531"/>
                      </a:lnTo>
                      <a:lnTo>
                        <a:pt x="4898" y="3518"/>
                      </a:lnTo>
                      <a:lnTo>
                        <a:pt x="4919" y="3505"/>
                      </a:lnTo>
                      <a:close/>
                    </a:path>
                  </a:pathLst>
                </a:custGeom>
                <a:solidFill>
                  <a:srgbClr val="FF66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65" name="Freeform 1922"/>
                <p:cNvSpPr/>
                <p:nvPr/>
              </p:nvSpPr>
              <p:spPr>
                <a:xfrm>
                  <a:off x="59" y="68"/>
                  <a:ext cx="1191" cy="1025"/>
                </a:xfrm>
                <a:custGeom>
                  <a:avLst/>
                  <a:gdLst>
                    <a:gd name="txL" fmla="*/ 0 w 4924"/>
                    <a:gd name="txT" fmla="*/ 0 h 4239"/>
                    <a:gd name="txR" fmla="*/ 4924 w 4924"/>
                    <a:gd name="txB" fmla="*/ 4239 h 423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924" h="4239">
                      <a:moveTo>
                        <a:pt x="4924" y="3485"/>
                      </a:moveTo>
                      <a:lnTo>
                        <a:pt x="4793" y="3447"/>
                      </a:lnTo>
                      <a:lnTo>
                        <a:pt x="4729" y="3427"/>
                      </a:lnTo>
                      <a:lnTo>
                        <a:pt x="4667" y="3408"/>
                      </a:lnTo>
                      <a:lnTo>
                        <a:pt x="4545" y="3367"/>
                      </a:lnTo>
                      <a:lnTo>
                        <a:pt x="4428" y="3324"/>
                      </a:lnTo>
                      <a:lnTo>
                        <a:pt x="4313" y="3277"/>
                      </a:lnTo>
                      <a:lnTo>
                        <a:pt x="4204" y="3229"/>
                      </a:lnTo>
                      <a:lnTo>
                        <a:pt x="4098" y="3179"/>
                      </a:lnTo>
                      <a:lnTo>
                        <a:pt x="4046" y="3152"/>
                      </a:lnTo>
                      <a:lnTo>
                        <a:pt x="3997" y="3127"/>
                      </a:lnTo>
                      <a:lnTo>
                        <a:pt x="3898" y="3071"/>
                      </a:lnTo>
                      <a:lnTo>
                        <a:pt x="3850" y="3042"/>
                      </a:lnTo>
                      <a:lnTo>
                        <a:pt x="3805" y="3015"/>
                      </a:lnTo>
                      <a:lnTo>
                        <a:pt x="3758" y="2984"/>
                      </a:lnTo>
                      <a:lnTo>
                        <a:pt x="3714" y="2955"/>
                      </a:lnTo>
                      <a:lnTo>
                        <a:pt x="3630" y="2894"/>
                      </a:lnTo>
                      <a:lnTo>
                        <a:pt x="3587" y="2861"/>
                      </a:lnTo>
                      <a:lnTo>
                        <a:pt x="3547" y="2829"/>
                      </a:lnTo>
                      <a:lnTo>
                        <a:pt x="3470" y="2764"/>
                      </a:lnTo>
                      <a:lnTo>
                        <a:pt x="3396" y="2696"/>
                      </a:lnTo>
                      <a:lnTo>
                        <a:pt x="3360" y="2660"/>
                      </a:lnTo>
                      <a:lnTo>
                        <a:pt x="3328" y="2626"/>
                      </a:lnTo>
                      <a:lnTo>
                        <a:pt x="3261" y="2552"/>
                      </a:lnTo>
                      <a:lnTo>
                        <a:pt x="3199" y="2477"/>
                      </a:lnTo>
                      <a:lnTo>
                        <a:pt x="3141" y="2399"/>
                      </a:lnTo>
                      <a:lnTo>
                        <a:pt x="3114" y="2359"/>
                      </a:lnTo>
                      <a:lnTo>
                        <a:pt x="3088" y="2320"/>
                      </a:lnTo>
                      <a:lnTo>
                        <a:pt x="3062" y="2278"/>
                      </a:lnTo>
                      <a:lnTo>
                        <a:pt x="3038" y="2238"/>
                      </a:lnTo>
                      <a:lnTo>
                        <a:pt x="3014" y="2195"/>
                      </a:lnTo>
                      <a:lnTo>
                        <a:pt x="2993" y="2153"/>
                      </a:lnTo>
                      <a:lnTo>
                        <a:pt x="2970" y="2109"/>
                      </a:lnTo>
                      <a:lnTo>
                        <a:pt x="2950" y="2066"/>
                      </a:lnTo>
                      <a:lnTo>
                        <a:pt x="2913" y="1979"/>
                      </a:lnTo>
                      <a:lnTo>
                        <a:pt x="2895" y="1932"/>
                      </a:lnTo>
                      <a:lnTo>
                        <a:pt x="2878" y="1887"/>
                      </a:lnTo>
                      <a:lnTo>
                        <a:pt x="2849" y="1795"/>
                      </a:lnTo>
                      <a:lnTo>
                        <a:pt x="2823" y="1699"/>
                      </a:lnTo>
                      <a:lnTo>
                        <a:pt x="2811" y="1650"/>
                      </a:lnTo>
                      <a:lnTo>
                        <a:pt x="2803" y="1602"/>
                      </a:lnTo>
                      <a:lnTo>
                        <a:pt x="2784" y="1502"/>
                      </a:lnTo>
                      <a:lnTo>
                        <a:pt x="2776" y="1451"/>
                      </a:lnTo>
                      <a:lnTo>
                        <a:pt x="2771" y="1400"/>
                      </a:lnTo>
                      <a:lnTo>
                        <a:pt x="2765" y="1347"/>
                      </a:lnTo>
                      <a:lnTo>
                        <a:pt x="2761" y="1295"/>
                      </a:lnTo>
                      <a:lnTo>
                        <a:pt x="2756" y="1189"/>
                      </a:lnTo>
                      <a:lnTo>
                        <a:pt x="2691" y="1188"/>
                      </a:lnTo>
                      <a:lnTo>
                        <a:pt x="2625" y="1186"/>
                      </a:lnTo>
                      <a:lnTo>
                        <a:pt x="2560" y="1179"/>
                      </a:lnTo>
                      <a:lnTo>
                        <a:pt x="2494" y="1173"/>
                      </a:lnTo>
                      <a:lnTo>
                        <a:pt x="2428" y="1163"/>
                      </a:lnTo>
                      <a:lnTo>
                        <a:pt x="2362" y="1152"/>
                      </a:lnTo>
                      <a:lnTo>
                        <a:pt x="2328" y="1144"/>
                      </a:lnTo>
                      <a:lnTo>
                        <a:pt x="2295" y="1138"/>
                      </a:lnTo>
                      <a:lnTo>
                        <a:pt x="2230" y="1121"/>
                      </a:lnTo>
                      <a:lnTo>
                        <a:pt x="2162" y="1101"/>
                      </a:lnTo>
                      <a:lnTo>
                        <a:pt x="2144" y="1095"/>
                      </a:lnTo>
                      <a:lnTo>
                        <a:pt x="2128" y="1090"/>
                      </a:lnTo>
                      <a:lnTo>
                        <a:pt x="2095" y="1080"/>
                      </a:lnTo>
                      <a:lnTo>
                        <a:pt x="2027" y="1056"/>
                      </a:lnTo>
                      <a:lnTo>
                        <a:pt x="2010" y="1048"/>
                      </a:lnTo>
                      <a:lnTo>
                        <a:pt x="1993" y="1042"/>
                      </a:lnTo>
                      <a:lnTo>
                        <a:pt x="1961" y="1029"/>
                      </a:lnTo>
                      <a:lnTo>
                        <a:pt x="1925" y="1014"/>
                      </a:lnTo>
                      <a:lnTo>
                        <a:pt x="1908" y="1006"/>
                      </a:lnTo>
                      <a:lnTo>
                        <a:pt x="1891" y="1000"/>
                      </a:lnTo>
                      <a:lnTo>
                        <a:pt x="1823" y="969"/>
                      </a:lnTo>
                      <a:lnTo>
                        <a:pt x="1755" y="935"/>
                      </a:lnTo>
                      <a:lnTo>
                        <a:pt x="1687" y="901"/>
                      </a:lnTo>
                      <a:lnTo>
                        <a:pt x="1617" y="861"/>
                      </a:lnTo>
                      <a:lnTo>
                        <a:pt x="1582" y="840"/>
                      </a:lnTo>
                      <a:lnTo>
                        <a:pt x="1548" y="820"/>
                      </a:lnTo>
                      <a:lnTo>
                        <a:pt x="1477" y="776"/>
                      </a:lnTo>
                      <a:lnTo>
                        <a:pt x="1409" y="732"/>
                      </a:lnTo>
                      <a:lnTo>
                        <a:pt x="1339" y="682"/>
                      </a:lnTo>
                      <a:lnTo>
                        <a:pt x="1268" y="633"/>
                      </a:lnTo>
                      <a:lnTo>
                        <a:pt x="1198" y="580"/>
                      </a:lnTo>
                      <a:lnTo>
                        <a:pt x="1127" y="526"/>
                      </a:lnTo>
                      <a:lnTo>
                        <a:pt x="1054" y="467"/>
                      </a:lnTo>
                      <a:lnTo>
                        <a:pt x="984" y="407"/>
                      </a:lnTo>
                      <a:lnTo>
                        <a:pt x="965" y="391"/>
                      </a:lnTo>
                      <a:lnTo>
                        <a:pt x="947" y="376"/>
                      </a:lnTo>
                      <a:lnTo>
                        <a:pt x="912" y="346"/>
                      </a:lnTo>
                      <a:lnTo>
                        <a:pt x="842" y="281"/>
                      </a:lnTo>
                      <a:lnTo>
                        <a:pt x="769" y="214"/>
                      </a:lnTo>
                      <a:lnTo>
                        <a:pt x="732" y="179"/>
                      </a:lnTo>
                      <a:lnTo>
                        <a:pt x="697" y="145"/>
                      </a:lnTo>
                      <a:lnTo>
                        <a:pt x="624" y="73"/>
                      </a:lnTo>
                      <a:lnTo>
                        <a:pt x="552" y="0"/>
                      </a:lnTo>
                      <a:lnTo>
                        <a:pt x="511" y="116"/>
                      </a:lnTo>
                      <a:lnTo>
                        <a:pt x="473" y="233"/>
                      </a:lnTo>
                      <a:lnTo>
                        <a:pt x="435" y="349"/>
                      </a:lnTo>
                      <a:lnTo>
                        <a:pt x="400" y="467"/>
                      </a:lnTo>
                      <a:lnTo>
                        <a:pt x="333" y="699"/>
                      </a:lnTo>
                      <a:lnTo>
                        <a:pt x="273" y="931"/>
                      </a:lnTo>
                      <a:lnTo>
                        <a:pt x="217" y="1160"/>
                      </a:lnTo>
                      <a:lnTo>
                        <a:pt x="169" y="1390"/>
                      </a:lnTo>
                      <a:lnTo>
                        <a:pt x="127" y="1617"/>
                      </a:lnTo>
                      <a:lnTo>
                        <a:pt x="108" y="1731"/>
                      </a:lnTo>
                      <a:lnTo>
                        <a:pt x="91" y="1845"/>
                      </a:lnTo>
                      <a:lnTo>
                        <a:pt x="60" y="2070"/>
                      </a:lnTo>
                      <a:lnTo>
                        <a:pt x="46" y="2182"/>
                      </a:lnTo>
                      <a:lnTo>
                        <a:pt x="36" y="2296"/>
                      </a:lnTo>
                      <a:lnTo>
                        <a:pt x="25" y="2407"/>
                      </a:lnTo>
                      <a:lnTo>
                        <a:pt x="17" y="2519"/>
                      </a:lnTo>
                      <a:lnTo>
                        <a:pt x="6" y="2743"/>
                      </a:lnTo>
                      <a:lnTo>
                        <a:pt x="1" y="2853"/>
                      </a:lnTo>
                      <a:lnTo>
                        <a:pt x="0" y="2964"/>
                      </a:lnTo>
                      <a:lnTo>
                        <a:pt x="0" y="3186"/>
                      </a:lnTo>
                      <a:lnTo>
                        <a:pt x="6" y="3406"/>
                      </a:lnTo>
                      <a:lnTo>
                        <a:pt x="11" y="3515"/>
                      </a:lnTo>
                      <a:lnTo>
                        <a:pt x="18" y="3626"/>
                      </a:lnTo>
                      <a:lnTo>
                        <a:pt x="90" y="3681"/>
                      </a:lnTo>
                      <a:lnTo>
                        <a:pt x="166" y="3734"/>
                      </a:lnTo>
                      <a:lnTo>
                        <a:pt x="241" y="3783"/>
                      </a:lnTo>
                      <a:lnTo>
                        <a:pt x="321" y="3832"/>
                      </a:lnTo>
                      <a:lnTo>
                        <a:pt x="400" y="3876"/>
                      </a:lnTo>
                      <a:lnTo>
                        <a:pt x="483" y="3919"/>
                      </a:lnTo>
                      <a:lnTo>
                        <a:pt x="566" y="3958"/>
                      </a:lnTo>
                      <a:lnTo>
                        <a:pt x="653" y="3997"/>
                      </a:lnTo>
                      <a:lnTo>
                        <a:pt x="738" y="4031"/>
                      </a:lnTo>
                      <a:lnTo>
                        <a:pt x="828" y="4063"/>
                      </a:lnTo>
                      <a:lnTo>
                        <a:pt x="918" y="4092"/>
                      </a:lnTo>
                      <a:lnTo>
                        <a:pt x="1013" y="4120"/>
                      </a:lnTo>
                      <a:lnTo>
                        <a:pt x="1106" y="4144"/>
                      </a:lnTo>
                      <a:lnTo>
                        <a:pt x="1203" y="4165"/>
                      </a:lnTo>
                      <a:lnTo>
                        <a:pt x="1301" y="4184"/>
                      </a:lnTo>
                      <a:lnTo>
                        <a:pt x="1402" y="4200"/>
                      </a:lnTo>
                      <a:lnTo>
                        <a:pt x="1502" y="4212"/>
                      </a:lnTo>
                      <a:lnTo>
                        <a:pt x="1606" y="4223"/>
                      </a:lnTo>
                      <a:lnTo>
                        <a:pt x="1710" y="4231"/>
                      </a:lnTo>
                      <a:lnTo>
                        <a:pt x="1818" y="4237"/>
                      </a:lnTo>
                      <a:lnTo>
                        <a:pt x="1925" y="4238"/>
                      </a:lnTo>
                      <a:lnTo>
                        <a:pt x="2036" y="4239"/>
                      </a:lnTo>
                      <a:lnTo>
                        <a:pt x="2148" y="4236"/>
                      </a:lnTo>
                      <a:lnTo>
                        <a:pt x="2264" y="4232"/>
                      </a:lnTo>
                      <a:lnTo>
                        <a:pt x="2378" y="4223"/>
                      </a:lnTo>
                      <a:lnTo>
                        <a:pt x="2497" y="4213"/>
                      </a:lnTo>
                      <a:lnTo>
                        <a:pt x="2616" y="4199"/>
                      </a:lnTo>
                      <a:lnTo>
                        <a:pt x="2738" y="4185"/>
                      </a:lnTo>
                      <a:lnTo>
                        <a:pt x="2861" y="4166"/>
                      </a:lnTo>
                      <a:lnTo>
                        <a:pt x="2986" y="4145"/>
                      </a:lnTo>
                      <a:lnTo>
                        <a:pt x="3112" y="4121"/>
                      </a:lnTo>
                      <a:lnTo>
                        <a:pt x="3242" y="4096"/>
                      </a:lnTo>
                      <a:lnTo>
                        <a:pt x="3326" y="4070"/>
                      </a:lnTo>
                      <a:lnTo>
                        <a:pt x="3411" y="4046"/>
                      </a:lnTo>
                      <a:lnTo>
                        <a:pt x="3492" y="4024"/>
                      </a:lnTo>
                      <a:lnTo>
                        <a:pt x="3572" y="4001"/>
                      </a:lnTo>
                      <a:lnTo>
                        <a:pt x="3649" y="3978"/>
                      </a:lnTo>
                      <a:lnTo>
                        <a:pt x="3723" y="3956"/>
                      </a:lnTo>
                      <a:lnTo>
                        <a:pt x="3796" y="3933"/>
                      </a:lnTo>
                      <a:lnTo>
                        <a:pt x="3868" y="3913"/>
                      </a:lnTo>
                      <a:lnTo>
                        <a:pt x="3936" y="3890"/>
                      </a:lnTo>
                      <a:lnTo>
                        <a:pt x="4002" y="3870"/>
                      </a:lnTo>
                      <a:lnTo>
                        <a:pt x="4066" y="3850"/>
                      </a:lnTo>
                      <a:lnTo>
                        <a:pt x="4129" y="3829"/>
                      </a:lnTo>
                      <a:lnTo>
                        <a:pt x="4189" y="3809"/>
                      </a:lnTo>
                      <a:lnTo>
                        <a:pt x="4246" y="3790"/>
                      </a:lnTo>
                      <a:lnTo>
                        <a:pt x="4303" y="3771"/>
                      </a:lnTo>
                      <a:lnTo>
                        <a:pt x="4357" y="3754"/>
                      </a:lnTo>
                      <a:lnTo>
                        <a:pt x="4408" y="3734"/>
                      </a:lnTo>
                      <a:lnTo>
                        <a:pt x="4457" y="3716"/>
                      </a:lnTo>
                      <a:lnTo>
                        <a:pt x="4503" y="3698"/>
                      </a:lnTo>
                      <a:lnTo>
                        <a:pt x="4549" y="3682"/>
                      </a:lnTo>
                      <a:lnTo>
                        <a:pt x="4590" y="3664"/>
                      </a:lnTo>
                      <a:lnTo>
                        <a:pt x="4630" y="3648"/>
                      </a:lnTo>
                      <a:lnTo>
                        <a:pt x="4669" y="3633"/>
                      </a:lnTo>
                      <a:lnTo>
                        <a:pt x="4706" y="3618"/>
                      </a:lnTo>
                      <a:lnTo>
                        <a:pt x="4740" y="3601"/>
                      </a:lnTo>
                      <a:lnTo>
                        <a:pt x="4771" y="3586"/>
                      </a:lnTo>
                      <a:lnTo>
                        <a:pt x="4800" y="3571"/>
                      </a:lnTo>
                      <a:lnTo>
                        <a:pt x="4829" y="3558"/>
                      </a:lnTo>
                      <a:lnTo>
                        <a:pt x="4853" y="3543"/>
                      </a:lnTo>
                      <a:lnTo>
                        <a:pt x="4877" y="3531"/>
                      </a:lnTo>
                      <a:lnTo>
                        <a:pt x="4898" y="3518"/>
                      </a:lnTo>
                      <a:lnTo>
                        <a:pt x="4919" y="3505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66" name="Freeform 1923"/>
                <p:cNvSpPr/>
                <p:nvPr/>
              </p:nvSpPr>
              <p:spPr>
                <a:xfrm>
                  <a:off x="190" y="60"/>
                  <a:ext cx="1030" cy="856"/>
                </a:xfrm>
                <a:custGeom>
                  <a:avLst/>
                  <a:gdLst>
                    <a:gd name="txL" fmla="*/ 0 w 4259"/>
                    <a:gd name="txT" fmla="*/ 0 h 3534"/>
                    <a:gd name="txR" fmla="*/ 4259 w 4259"/>
                    <a:gd name="txB" fmla="*/ 3534 h 353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259" h="3534">
                      <a:moveTo>
                        <a:pt x="4259" y="3514"/>
                      </a:moveTo>
                      <a:lnTo>
                        <a:pt x="4159" y="3522"/>
                      </a:lnTo>
                      <a:lnTo>
                        <a:pt x="4062" y="3528"/>
                      </a:lnTo>
                      <a:lnTo>
                        <a:pt x="3966" y="3532"/>
                      </a:lnTo>
                      <a:lnTo>
                        <a:pt x="3872" y="3534"/>
                      </a:lnTo>
                      <a:lnTo>
                        <a:pt x="3778" y="3534"/>
                      </a:lnTo>
                      <a:lnTo>
                        <a:pt x="3686" y="3533"/>
                      </a:lnTo>
                      <a:lnTo>
                        <a:pt x="3595" y="3531"/>
                      </a:lnTo>
                      <a:lnTo>
                        <a:pt x="3506" y="3527"/>
                      </a:lnTo>
                      <a:lnTo>
                        <a:pt x="3328" y="3512"/>
                      </a:lnTo>
                      <a:lnTo>
                        <a:pt x="3241" y="3502"/>
                      </a:lnTo>
                      <a:lnTo>
                        <a:pt x="3157" y="3490"/>
                      </a:lnTo>
                      <a:lnTo>
                        <a:pt x="3073" y="3476"/>
                      </a:lnTo>
                      <a:lnTo>
                        <a:pt x="2990" y="3461"/>
                      </a:lnTo>
                      <a:lnTo>
                        <a:pt x="2908" y="3445"/>
                      </a:lnTo>
                      <a:lnTo>
                        <a:pt x="2829" y="3427"/>
                      </a:lnTo>
                      <a:lnTo>
                        <a:pt x="2748" y="3406"/>
                      </a:lnTo>
                      <a:lnTo>
                        <a:pt x="2670" y="3383"/>
                      </a:lnTo>
                      <a:lnTo>
                        <a:pt x="2518" y="3332"/>
                      </a:lnTo>
                      <a:lnTo>
                        <a:pt x="2442" y="3305"/>
                      </a:lnTo>
                      <a:lnTo>
                        <a:pt x="2369" y="3276"/>
                      </a:lnTo>
                      <a:lnTo>
                        <a:pt x="2297" y="3244"/>
                      </a:lnTo>
                      <a:lnTo>
                        <a:pt x="2228" y="3211"/>
                      </a:lnTo>
                      <a:lnTo>
                        <a:pt x="2158" y="3176"/>
                      </a:lnTo>
                      <a:lnTo>
                        <a:pt x="2090" y="3139"/>
                      </a:lnTo>
                      <a:lnTo>
                        <a:pt x="2022" y="3100"/>
                      </a:lnTo>
                      <a:lnTo>
                        <a:pt x="1956" y="3061"/>
                      </a:lnTo>
                      <a:lnTo>
                        <a:pt x="1891" y="3018"/>
                      </a:lnTo>
                      <a:lnTo>
                        <a:pt x="1828" y="2976"/>
                      </a:lnTo>
                      <a:lnTo>
                        <a:pt x="1765" y="2930"/>
                      </a:lnTo>
                      <a:lnTo>
                        <a:pt x="1705" y="2883"/>
                      </a:lnTo>
                      <a:lnTo>
                        <a:pt x="1649" y="2847"/>
                      </a:lnTo>
                      <a:lnTo>
                        <a:pt x="1596" y="2812"/>
                      </a:lnTo>
                      <a:lnTo>
                        <a:pt x="1492" y="2740"/>
                      </a:lnTo>
                      <a:lnTo>
                        <a:pt x="1391" y="2666"/>
                      </a:lnTo>
                      <a:lnTo>
                        <a:pt x="1296" y="2593"/>
                      </a:lnTo>
                      <a:lnTo>
                        <a:pt x="1201" y="2516"/>
                      </a:lnTo>
                      <a:lnTo>
                        <a:pt x="1112" y="2439"/>
                      </a:lnTo>
                      <a:lnTo>
                        <a:pt x="1025" y="2361"/>
                      </a:lnTo>
                      <a:lnTo>
                        <a:pt x="943" y="2283"/>
                      </a:lnTo>
                      <a:lnTo>
                        <a:pt x="902" y="2241"/>
                      </a:lnTo>
                      <a:lnTo>
                        <a:pt x="863" y="2201"/>
                      </a:lnTo>
                      <a:lnTo>
                        <a:pt x="823" y="2159"/>
                      </a:lnTo>
                      <a:lnTo>
                        <a:pt x="787" y="2119"/>
                      </a:lnTo>
                      <a:lnTo>
                        <a:pt x="714" y="2036"/>
                      </a:lnTo>
                      <a:lnTo>
                        <a:pt x="646" y="1953"/>
                      </a:lnTo>
                      <a:lnTo>
                        <a:pt x="581" y="1867"/>
                      </a:lnTo>
                      <a:lnTo>
                        <a:pt x="519" y="1780"/>
                      </a:lnTo>
                      <a:lnTo>
                        <a:pt x="461" y="1691"/>
                      </a:lnTo>
                      <a:lnTo>
                        <a:pt x="407" y="1603"/>
                      </a:lnTo>
                      <a:lnTo>
                        <a:pt x="379" y="1556"/>
                      </a:lnTo>
                      <a:lnTo>
                        <a:pt x="354" y="1511"/>
                      </a:lnTo>
                      <a:lnTo>
                        <a:pt x="329" y="1464"/>
                      </a:lnTo>
                      <a:lnTo>
                        <a:pt x="306" y="1419"/>
                      </a:lnTo>
                      <a:lnTo>
                        <a:pt x="261" y="1326"/>
                      </a:lnTo>
                      <a:lnTo>
                        <a:pt x="221" y="1232"/>
                      </a:lnTo>
                      <a:lnTo>
                        <a:pt x="200" y="1183"/>
                      </a:lnTo>
                      <a:lnTo>
                        <a:pt x="183" y="1135"/>
                      </a:lnTo>
                      <a:lnTo>
                        <a:pt x="149" y="1038"/>
                      </a:lnTo>
                      <a:lnTo>
                        <a:pt x="119" y="940"/>
                      </a:lnTo>
                      <a:lnTo>
                        <a:pt x="92" y="841"/>
                      </a:lnTo>
                      <a:lnTo>
                        <a:pt x="68" y="739"/>
                      </a:lnTo>
                      <a:lnTo>
                        <a:pt x="57" y="687"/>
                      </a:lnTo>
                      <a:lnTo>
                        <a:pt x="48" y="637"/>
                      </a:lnTo>
                      <a:lnTo>
                        <a:pt x="32" y="533"/>
                      </a:lnTo>
                      <a:lnTo>
                        <a:pt x="19" y="430"/>
                      </a:lnTo>
                      <a:lnTo>
                        <a:pt x="9" y="324"/>
                      </a:lnTo>
                      <a:lnTo>
                        <a:pt x="3" y="217"/>
                      </a:lnTo>
                      <a:lnTo>
                        <a:pt x="0" y="108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67" name="Freeform 1924"/>
                <p:cNvSpPr/>
                <p:nvPr/>
              </p:nvSpPr>
              <p:spPr>
                <a:xfrm>
                  <a:off x="0" y="331"/>
                  <a:ext cx="782" cy="667"/>
                </a:xfrm>
                <a:custGeom>
                  <a:avLst/>
                  <a:gdLst>
                    <a:gd name="txL" fmla="*/ 0 w 3236"/>
                    <a:gd name="txT" fmla="*/ 0 h 2754"/>
                    <a:gd name="txR" fmla="*/ 3236 w 3236"/>
                    <a:gd name="txB" fmla="*/ 2754 h 275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236" h="2754">
                      <a:moveTo>
                        <a:pt x="3042" y="238"/>
                      </a:moveTo>
                      <a:lnTo>
                        <a:pt x="3231" y="101"/>
                      </a:lnTo>
                      <a:lnTo>
                        <a:pt x="3236" y="75"/>
                      </a:lnTo>
                      <a:lnTo>
                        <a:pt x="3236" y="53"/>
                      </a:lnTo>
                      <a:lnTo>
                        <a:pt x="3233" y="43"/>
                      </a:lnTo>
                      <a:lnTo>
                        <a:pt x="3231" y="36"/>
                      </a:lnTo>
                      <a:lnTo>
                        <a:pt x="3223" y="22"/>
                      </a:lnTo>
                      <a:lnTo>
                        <a:pt x="3208" y="11"/>
                      </a:lnTo>
                      <a:lnTo>
                        <a:pt x="3190" y="4"/>
                      </a:lnTo>
                      <a:lnTo>
                        <a:pt x="3168" y="0"/>
                      </a:lnTo>
                      <a:lnTo>
                        <a:pt x="3140" y="2"/>
                      </a:lnTo>
                      <a:lnTo>
                        <a:pt x="2999" y="101"/>
                      </a:lnTo>
                      <a:lnTo>
                        <a:pt x="2869" y="180"/>
                      </a:lnTo>
                      <a:lnTo>
                        <a:pt x="2745" y="259"/>
                      </a:lnTo>
                      <a:lnTo>
                        <a:pt x="2623" y="337"/>
                      </a:lnTo>
                      <a:lnTo>
                        <a:pt x="2503" y="415"/>
                      </a:lnTo>
                      <a:lnTo>
                        <a:pt x="2386" y="492"/>
                      </a:lnTo>
                      <a:lnTo>
                        <a:pt x="2272" y="571"/>
                      </a:lnTo>
                      <a:lnTo>
                        <a:pt x="2160" y="646"/>
                      </a:lnTo>
                      <a:lnTo>
                        <a:pt x="2104" y="684"/>
                      </a:lnTo>
                      <a:lnTo>
                        <a:pt x="2051" y="723"/>
                      </a:lnTo>
                      <a:lnTo>
                        <a:pt x="1944" y="798"/>
                      </a:lnTo>
                      <a:lnTo>
                        <a:pt x="1841" y="873"/>
                      </a:lnTo>
                      <a:lnTo>
                        <a:pt x="1740" y="947"/>
                      </a:lnTo>
                      <a:lnTo>
                        <a:pt x="1643" y="1022"/>
                      </a:lnTo>
                      <a:lnTo>
                        <a:pt x="1548" y="1095"/>
                      </a:lnTo>
                      <a:lnTo>
                        <a:pt x="1456" y="1170"/>
                      </a:lnTo>
                      <a:lnTo>
                        <a:pt x="1367" y="1242"/>
                      </a:lnTo>
                      <a:lnTo>
                        <a:pt x="1280" y="1315"/>
                      </a:lnTo>
                      <a:lnTo>
                        <a:pt x="1195" y="1385"/>
                      </a:lnTo>
                      <a:lnTo>
                        <a:pt x="1114" y="1456"/>
                      </a:lnTo>
                      <a:lnTo>
                        <a:pt x="1034" y="1526"/>
                      </a:lnTo>
                      <a:lnTo>
                        <a:pt x="959" y="1596"/>
                      </a:lnTo>
                      <a:lnTo>
                        <a:pt x="884" y="1664"/>
                      </a:lnTo>
                      <a:lnTo>
                        <a:pt x="815" y="1734"/>
                      </a:lnTo>
                      <a:lnTo>
                        <a:pt x="747" y="1802"/>
                      </a:lnTo>
                      <a:lnTo>
                        <a:pt x="683" y="1871"/>
                      </a:lnTo>
                      <a:lnTo>
                        <a:pt x="620" y="1937"/>
                      </a:lnTo>
                      <a:lnTo>
                        <a:pt x="561" y="2005"/>
                      </a:lnTo>
                      <a:lnTo>
                        <a:pt x="504" y="2070"/>
                      </a:lnTo>
                      <a:lnTo>
                        <a:pt x="450" y="2137"/>
                      </a:lnTo>
                      <a:lnTo>
                        <a:pt x="399" y="2202"/>
                      </a:lnTo>
                      <a:lnTo>
                        <a:pt x="350" y="2267"/>
                      </a:lnTo>
                      <a:lnTo>
                        <a:pt x="303" y="2332"/>
                      </a:lnTo>
                      <a:lnTo>
                        <a:pt x="261" y="2397"/>
                      </a:lnTo>
                      <a:lnTo>
                        <a:pt x="37" y="2638"/>
                      </a:lnTo>
                      <a:lnTo>
                        <a:pt x="24" y="2656"/>
                      </a:lnTo>
                      <a:lnTo>
                        <a:pt x="15" y="2673"/>
                      </a:lnTo>
                      <a:lnTo>
                        <a:pt x="7" y="2689"/>
                      </a:lnTo>
                      <a:lnTo>
                        <a:pt x="3" y="2704"/>
                      </a:lnTo>
                      <a:lnTo>
                        <a:pt x="0" y="2715"/>
                      </a:lnTo>
                      <a:lnTo>
                        <a:pt x="0" y="2726"/>
                      </a:lnTo>
                      <a:lnTo>
                        <a:pt x="1" y="2735"/>
                      </a:lnTo>
                      <a:lnTo>
                        <a:pt x="7" y="2743"/>
                      </a:lnTo>
                      <a:lnTo>
                        <a:pt x="13" y="2748"/>
                      </a:lnTo>
                      <a:lnTo>
                        <a:pt x="22" y="2752"/>
                      </a:lnTo>
                      <a:lnTo>
                        <a:pt x="34" y="2753"/>
                      </a:lnTo>
                      <a:lnTo>
                        <a:pt x="49" y="2754"/>
                      </a:lnTo>
                      <a:lnTo>
                        <a:pt x="65" y="2752"/>
                      </a:lnTo>
                      <a:lnTo>
                        <a:pt x="84" y="2749"/>
                      </a:lnTo>
                      <a:lnTo>
                        <a:pt x="105" y="2744"/>
                      </a:lnTo>
                      <a:lnTo>
                        <a:pt x="129" y="2738"/>
                      </a:lnTo>
                      <a:lnTo>
                        <a:pt x="261" y="2538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68" name="Freeform 1925"/>
                <p:cNvSpPr/>
                <p:nvPr/>
              </p:nvSpPr>
              <p:spPr>
                <a:xfrm>
                  <a:off x="133" y="751"/>
                  <a:ext cx="744" cy="283"/>
                </a:xfrm>
                <a:custGeom>
                  <a:avLst/>
                  <a:gdLst>
                    <a:gd name="txL" fmla="*/ 0 w 3076"/>
                    <a:gd name="txT" fmla="*/ 0 h 1170"/>
                    <a:gd name="txR" fmla="*/ 3076 w 3076"/>
                    <a:gd name="txB" fmla="*/ 1170 h 117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076" h="1170">
                      <a:moveTo>
                        <a:pt x="502" y="439"/>
                      </a:moveTo>
                      <a:lnTo>
                        <a:pt x="496" y="354"/>
                      </a:lnTo>
                      <a:lnTo>
                        <a:pt x="493" y="315"/>
                      </a:lnTo>
                      <a:lnTo>
                        <a:pt x="493" y="279"/>
                      </a:lnTo>
                      <a:lnTo>
                        <a:pt x="492" y="242"/>
                      </a:lnTo>
                      <a:lnTo>
                        <a:pt x="493" y="211"/>
                      </a:lnTo>
                      <a:lnTo>
                        <a:pt x="494" y="179"/>
                      </a:lnTo>
                      <a:lnTo>
                        <a:pt x="497" y="153"/>
                      </a:lnTo>
                      <a:lnTo>
                        <a:pt x="498" y="125"/>
                      </a:lnTo>
                      <a:lnTo>
                        <a:pt x="502" y="101"/>
                      </a:lnTo>
                      <a:lnTo>
                        <a:pt x="511" y="59"/>
                      </a:lnTo>
                      <a:lnTo>
                        <a:pt x="522" y="25"/>
                      </a:lnTo>
                      <a:lnTo>
                        <a:pt x="528" y="11"/>
                      </a:lnTo>
                      <a:lnTo>
                        <a:pt x="536" y="0"/>
                      </a:lnTo>
                      <a:lnTo>
                        <a:pt x="479" y="58"/>
                      </a:lnTo>
                      <a:lnTo>
                        <a:pt x="452" y="86"/>
                      </a:lnTo>
                      <a:lnTo>
                        <a:pt x="426" y="115"/>
                      </a:lnTo>
                      <a:lnTo>
                        <a:pt x="400" y="141"/>
                      </a:lnTo>
                      <a:lnTo>
                        <a:pt x="376" y="168"/>
                      </a:lnTo>
                      <a:lnTo>
                        <a:pt x="352" y="193"/>
                      </a:lnTo>
                      <a:lnTo>
                        <a:pt x="331" y="218"/>
                      </a:lnTo>
                      <a:lnTo>
                        <a:pt x="287" y="264"/>
                      </a:lnTo>
                      <a:lnTo>
                        <a:pt x="265" y="285"/>
                      </a:lnTo>
                      <a:lnTo>
                        <a:pt x="246" y="308"/>
                      </a:lnTo>
                      <a:lnTo>
                        <a:pt x="210" y="348"/>
                      </a:lnTo>
                      <a:lnTo>
                        <a:pt x="192" y="367"/>
                      </a:lnTo>
                      <a:lnTo>
                        <a:pt x="177" y="387"/>
                      </a:lnTo>
                      <a:lnTo>
                        <a:pt x="146" y="420"/>
                      </a:lnTo>
                      <a:lnTo>
                        <a:pt x="119" y="451"/>
                      </a:lnTo>
                      <a:lnTo>
                        <a:pt x="95" y="479"/>
                      </a:lnTo>
                      <a:lnTo>
                        <a:pt x="84" y="492"/>
                      </a:lnTo>
                      <a:lnTo>
                        <a:pt x="75" y="504"/>
                      </a:lnTo>
                      <a:lnTo>
                        <a:pt x="65" y="515"/>
                      </a:lnTo>
                      <a:lnTo>
                        <a:pt x="58" y="525"/>
                      </a:lnTo>
                      <a:lnTo>
                        <a:pt x="44" y="544"/>
                      </a:lnTo>
                      <a:lnTo>
                        <a:pt x="32" y="559"/>
                      </a:lnTo>
                      <a:lnTo>
                        <a:pt x="26" y="571"/>
                      </a:lnTo>
                      <a:lnTo>
                        <a:pt x="15" y="589"/>
                      </a:lnTo>
                      <a:lnTo>
                        <a:pt x="7" y="607"/>
                      </a:lnTo>
                      <a:lnTo>
                        <a:pt x="1" y="624"/>
                      </a:lnTo>
                      <a:lnTo>
                        <a:pt x="0" y="642"/>
                      </a:lnTo>
                      <a:lnTo>
                        <a:pt x="0" y="660"/>
                      </a:lnTo>
                      <a:lnTo>
                        <a:pt x="3" y="677"/>
                      </a:lnTo>
                      <a:lnTo>
                        <a:pt x="10" y="695"/>
                      </a:lnTo>
                      <a:lnTo>
                        <a:pt x="19" y="715"/>
                      </a:lnTo>
                      <a:lnTo>
                        <a:pt x="32" y="735"/>
                      </a:lnTo>
                      <a:lnTo>
                        <a:pt x="51" y="757"/>
                      </a:lnTo>
                      <a:lnTo>
                        <a:pt x="73" y="776"/>
                      </a:lnTo>
                      <a:lnTo>
                        <a:pt x="100" y="796"/>
                      </a:lnTo>
                      <a:lnTo>
                        <a:pt x="131" y="813"/>
                      </a:lnTo>
                      <a:lnTo>
                        <a:pt x="166" y="831"/>
                      </a:lnTo>
                      <a:lnTo>
                        <a:pt x="183" y="839"/>
                      </a:lnTo>
                      <a:lnTo>
                        <a:pt x="204" y="848"/>
                      </a:lnTo>
                      <a:lnTo>
                        <a:pt x="248" y="865"/>
                      </a:lnTo>
                      <a:lnTo>
                        <a:pt x="303" y="898"/>
                      </a:lnTo>
                      <a:lnTo>
                        <a:pt x="333" y="913"/>
                      </a:lnTo>
                      <a:lnTo>
                        <a:pt x="366" y="930"/>
                      </a:lnTo>
                      <a:lnTo>
                        <a:pt x="399" y="943"/>
                      </a:lnTo>
                      <a:lnTo>
                        <a:pt x="434" y="959"/>
                      </a:lnTo>
                      <a:lnTo>
                        <a:pt x="507" y="986"/>
                      </a:lnTo>
                      <a:lnTo>
                        <a:pt x="585" y="1012"/>
                      </a:lnTo>
                      <a:lnTo>
                        <a:pt x="625" y="1023"/>
                      </a:lnTo>
                      <a:lnTo>
                        <a:pt x="668" y="1036"/>
                      </a:lnTo>
                      <a:lnTo>
                        <a:pt x="711" y="1046"/>
                      </a:lnTo>
                      <a:lnTo>
                        <a:pt x="756" y="1057"/>
                      </a:lnTo>
                      <a:lnTo>
                        <a:pt x="851" y="1077"/>
                      </a:lnTo>
                      <a:lnTo>
                        <a:pt x="949" y="1095"/>
                      </a:lnTo>
                      <a:lnTo>
                        <a:pt x="999" y="1102"/>
                      </a:lnTo>
                      <a:lnTo>
                        <a:pt x="1053" y="1111"/>
                      </a:lnTo>
                      <a:lnTo>
                        <a:pt x="1106" y="1117"/>
                      </a:lnTo>
                      <a:lnTo>
                        <a:pt x="1161" y="1125"/>
                      </a:lnTo>
                      <a:lnTo>
                        <a:pt x="1277" y="1138"/>
                      </a:lnTo>
                      <a:lnTo>
                        <a:pt x="1396" y="1148"/>
                      </a:lnTo>
                      <a:lnTo>
                        <a:pt x="1457" y="1152"/>
                      </a:lnTo>
                      <a:lnTo>
                        <a:pt x="1521" y="1157"/>
                      </a:lnTo>
                      <a:lnTo>
                        <a:pt x="1652" y="1164"/>
                      </a:lnTo>
                      <a:lnTo>
                        <a:pt x="1719" y="1167"/>
                      </a:lnTo>
                      <a:lnTo>
                        <a:pt x="1788" y="1170"/>
                      </a:lnTo>
                      <a:lnTo>
                        <a:pt x="1844" y="1168"/>
                      </a:lnTo>
                      <a:lnTo>
                        <a:pt x="1871" y="1167"/>
                      </a:lnTo>
                      <a:lnTo>
                        <a:pt x="1900" y="1167"/>
                      </a:lnTo>
                      <a:lnTo>
                        <a:pt x="2009" y="1164"/>
                      </a:lnTo>
                      <a:lnTo>
                        <a:pt x="2060" y="1162"/>
                      </a:lnTo>
                      <a:lnTo>
                        <a:pt x="2113" y="1160"/>
                      </a:lnTo>
                      <a:lnTo>
                        <a:pt x="2214" y="1158"/>
                      </a:lnTo>
                      <a:lnTo>
                        <a:pt x="2262" y="1154"/>
                      </a:lnTo>
                      <a:lnTo>
                        <a:pt x="2309" y="1152"/>
                      </a:lnTo>
                      <a:lnTo>
                        <a:pt x="2401" y="1147"/>
                      </a:lnTo>
                      <a:lnTo>
                        <a:pt x="2444" y="1143"/>
                      </a:lnTo>
                      <a:lnTo>
                        <a:pt x="2488" y="1140"/>
                      </a:lnTo>
                      <a:lnTo>
                        <a:pt x="2508" y="1138"/>
                      </a:lnTo>
                      <a:lnTo>
                        <a:pt x="2518" y="1136"/>
                      </a:lnTo>
                      <a:lnTo>
                        <a:pt x="2530" y="1136"/>
                      </a:lnTo>
                      <a:lnTo>
                        <a:pt x="2571" y="1134"/>
                      </a:lnTo>
                      <a:lnTo>
                        <a:pt x="2610" y="1129"/>
                      </a:lnTo>
                      <a:lnTo>
                        <a:pt x="2629" y="1126"/>
                      </a:lnTo>
                      <a:lnTo>
                        <a:pt x="2649" y="1125"/>
                      </a:lnTo>
                      <a:lnTo>
                        <a:pt x="2686" y="1120"/>
                      </a:lnTo>
                      <a:lnTo>
                        <a:pt x="2724" y="1116"/>
                      </a:lnTo>
                      <a:lnTo>
                        <a:pt x="2793" y="1106"/>
                      </a:lnTo>
                      <a:lnTo>
                        <a:pt x="2825" y="1101"/>
                      </a:lnTo>
                      <a:lnTo>
                        <a:pt x="2858" y="1097"/>
                      </a:lnTo>
                      <a:lnTo>
                        <a:pt x="2919" y="1085"/>
                      </a:lnTo>
                      <a:lnTo>
                        <a:pt x="2946" y="1078"/>
                      </a:lnTo>
                      <a:lnTo>
                        <a:pt x="2975" y="1073"/>
                      </a:lnTo>
                      <a:lnTo>
                        <a:pt x="3027" y="1061"/>
                      </a:lnTo>
                      <a:lnTo>
                        <a:pt x="3076" y="1048"/>
                      </a:lnTo>
                      <a:lnTo>
                        <a:pt x="2960" y="1056"/>
                      </a:lnTo>
                      <a:lnTo>
                        <a:pt x="2848" y="1063"/>
                      </a:lnTo>
                      <a:lnTo>
                        <a:pt x="2739" y="1070"/>
                      </a:lnTo>
                      <a:lnTo>
                        <a:pt x="2684" y="1072"/>
                      </a:lnTo>
                      <a:lnTo>
                        <a:pt x="2633" y="1076"/>
                      </a:lnTo>
                      <a:lnTo>
                        <a:pt x="2528" y="1080"/>
                      </a:lnTo>
                      <a:lnTo>
                        <a:pt x="2429" y="1083"/>
                      </a:lnTo>
                      <a:lnTo>
                        <a:pt x="2331" y="1086"/>
                      </a:lnTo>
                      <a:lnTo>
                        <a:pt x="2236" y="1088"/>
                      </a:lnTo>
                      <a:lnTo>
                        <a:pt x="2143" y="1088"/>
                      </a:lnTo>
                      <a:lnTo>
                        <a:pt x="2054" y="1088"/>
                      </a:lnTo>
                      <a:lnTo>
                        <a:pt x="1967" y="1087"/>
                      </a:lnTo>
                      <a:lnTo>
                        <a:pt x="1884" y="1087"/>
                      </a:lnTo>
                      <a:lnTo>
                        <a:pt x="1802" y="1083"/>
                      </a:lnTo>
                      <a:lnTo>
                        <a:pt x="1725" y="1081"/>
                      </a:lnTo>
                      <a:lnTo>
                        <a:pt x="1650" y="1076"/>
                      </a:lnTo>
                      <a:lnTo>
                        <a:pt x="1578" y="1072"/>
                      </a:lnTo>
                      <a:lnTo>
                        <a:pt x="1506" y="1065"/>
                      </a:lnTo>
                      <a:lnTo>
                        <a:pt x="1440" y="1058"/>
                      </a:lnTo>
                      <a:lnTo>
                        <a:pt x="1375" y="1049"/>
                      </a:lnTo>
                      <a:lnTo>
                        <a:pt x="1314" y="1042"/>
                      </a:lnTo>
                      <a:lnTo>
                        <a:pt x="1255" y="1030"/>
                      </a:lnTo>
                      <a:lnTo>
                        <a:pt x="1199" y="1020"/>
                      </a:lnTo>
                      <a:lnTo>
                        <a:pt x="1145" y="1009"/>
                      </a:lnTo>
                      <a:lnTo>
                        <a:pt x="1096" y="998"/>
                      </a:lnTo>
                      <a:lnTo>
                        <a:pt x="1047" y="983"/>
                      </a:lnTo>
                      <a:lnTo>
                        <a:pt x="1003" y="969"/>
                      </a:lnTo>
                      <a:lnTo>
                        <a:pt x="961" y="954"/>
                      </a:lnTo>
                      <a:lnTo>
                        <a:pt x="922" y="938"/>
                      </a:lnTo>
                      <a:lnTo>
                        <a:pt x="886" y="921"/>
                      </a:lnTo>
                      <a:lnTo>
                        <a:pt x="853" y="903"/>
                      </a:lnTo>
                      <a:lnTo>
                        <a:pt x="822" y="884"/>
                      </a:lnTo>
                      <a:lnTo>
                        <a:pt x="795" y="865"/>
                      </a:lnTo>
                      <a:lnTo>
                        <a:pt x="752" y="843"/>
                      </a:lnTo>
                      <a:lnTo>
                        <a:pt x="713" y="821"/>
                      </a:lnTo>
                      <a:lnTo>
                        <a:pt x="678" y="798"/>
                      </a:lnTo>
                      <a:lnTo>
                        <a:pt x="647" y="776"/>
                      </a:lnTo>
                      <a:lnTo>
                        <a:pt x="616" y="750"/>
                      </a:lnTo>
                      <a:lnTo>
                        <a:pt x="590" y="726"/>
                      </a:lnTo>
                      <a:lnTo>
                        <a:pt x="567" y="701"/>
                      </a:lnTo>
                      <a:lnTo>
                        <a:pt x="548" y="676"/>
                      </a:lnTo>
                      <a:lnTo>
                        <a:pt x="531" y="648"/>
                      </a:lnTo>
                      <a:lnTo>
                        <a:pt x="517" y="621"/>
                      </a:lnTo>
                      <a:lnTo>
                        <a:pt x="506" y="591"/>
                      </a:lnTo>
                      <a:lnTo>
                        <a:pt x="499" y="564"/>
                      </a:lnTo>
                      <a:lnTo>
                        <a:pt x="496" y="547"/>
                      </a:lnTo>
                      <a:lnTo>
                        <a:pt x="494" y="532"/>
                      </a:lnTo>
                      <a:lnTo>
                        <a:pt x="493" y="502"/>
                      </a:lnTo>
                      <a:lnTo>
                        <a:pt x="493" y="486"/>
                      </a:lnTo>
                      <a:lnTo>
                        <a:pt x="496" y="470"/>
                      </a:lnTo>
                      <a:lnTo>
                        <a:pt x="502" y="439"/>
                      </a:lnTo>
                      <a:close/>
                    </a:path>
                  </a:pathLst>
                </a:custGeom>
                <a:solidFill>
                  <a:srgbClr val="FFFF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69" name="Line 1926"/>
                <p:cNvSpPr/>
                <p:nvPr/>
              </p:nvSpPr>
              <p:spPr>
                <a:xfrm flipH="1">
                  <a:off x="263" y="746"/>
                  <a:ext cx="3" cy="5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70" name="Freeform 1927"/>
                <p:cNvSpPr/>
                <p:nvPr/>
              </p:nvSpPr>
              <p:spPr>
                <a:xfrm>
                  <a:off x="133" y="751"/>
                  <a:ext cx="744" cy="283"/>
                </a:xfrm>
                <a:custGeom>
                  <a:avLst/>
                  <a:gdLst>
                    <a:gd name="txL" fmla="*/ 0 w 3076"/>
                    <a:gd name="txT" fmla="*/ 0 h 1170"/>
                    <a:gd name="txR" fmla="*/ 3076 w 3076"/>
                    <a:gd name="txB" fmla="*/ 1170 h 117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076" h="1170">
                      <a:moveTo>
                        <a:pt x="536" y="0"/>
                      </a:moveTo>
                      <a:lnTo>
                        <a:pt x="479" y="58"/>
                      </a:lnTo>
                      <a:lnTo>
                        <a:pt x="452" y="86"/>
                      </a:lnTo>
                      <a:lnTo>
                        <a:pt x="426" y="115"/>
                      </a:lnTo>
                      <a:lnTo>
                        <a:pt x="400" y="141"/>
                      </a:lnTo>
                      <a:lnTo>
                        <a:pt x="376" y="168"/>
                      </a:lnTo>
                      <a:lnTo>
                        <a:pt x="352" y="193"/>
                      </a:lnTo>
                      <a:lnTo>
                        <a:pt x="331" y="218"/>
                      </a:lnTo>
                      <a:lnTo>
                        <a:pt x="287" y="264"/>
                      </a:lnTo>
                      <a:lnTo>
                        <a:pt x="265" y="285"/>
                      </a:lnTo>
                      <a:lnTo>
                        <a:pt x="246" y="308"/>
                      </a:lnTo>
                      <a:lnTo>
                        <a:pt x="210" y="348"/>
                      </a:lnTo>
                      <a:lnTo>
                        <a:pt x="192" y="367"/>
                      </a:lnTo>
                      <a:lnTo>
                        <a:pt x="177" y="387"/>
                      </a:lnTo>
                      <a:lnTo>
                        <a:pt x="146" y="420"/>
                      </a:lnTo>
                      <a:lnTo>
                        <a:pt x="119" y="451"/>
                      </a:lnTo>
                      <a:lnTo>
                        <a:pt x="95" y="479"/>
                      </a:lnTo>
                      <a:lnTo>
                        <a:pt x="84" y="492"/>
                      </a:lnTo>
                      <a:lnTo>
                        <a:pt x="75" y="504"/>
                      </a:lnTo>
                      <a:lnTo>
                        <a:pt x="65" y="515"/>
                      </a:lnTo>
                      <a:lnTo>
                        <a:pt x="58" y="525"/>
                      </a:lnTo>
                      <a:lnTo>
                        <a:pt x="44" y="544"/>
                      </a:lnTo>
                      <a:lnTo>
                        <a:pt x="32" y="559"/>
                      </a:lnTo>
                      <a:lnTo>
                        <a:pt x="26" y="571"/>
                      </a:lnTo>
                      <a:lnTo>
                        <a:pt x="15" y="589"/>
                      </a:lnTo>
                      <a:lnTo>
                        <a:pt x="7" y="607"/>
                      </a:lnTo>
                      <a:lnTo>
                        <a:pt x="1" y="624"/>
                      </a:lnTo>
                      <a:lnTo>
                        <a:pt x="0" y="642"/>
                      </a:lnTo>
                      <a:lnTo>
                        <a:pt x="0" y="660"/>
                      </a:lnTo>
                      <a:lnTo>
                        <a:pt x="3" y="677"/>
                      </a:lnTo>
                      <a:lnTo>
                        <a:pt x="10" y="695"/>
                      </a:lnTo>
                      <a:lnTo>
                        <a:pt x="19" y="715"/>
                      </a:lnTo>
                      <a:lnTo>
                        <a:pt x="32" y="735"/>
                      </a:lnTo>
                      <a:lnTo>
                        <a:pt x="51" y="757"/>
                      </a:lnTo>
                      <a:lnTo>
                        <a:pt x="73" y="776"/>
                      </a:lnTo>
                      <a:lnTo>
                        <a:pt x="100" y="796"/>
                      </a:lnTo>
                      <a:lnTo>
                        <a:pt x="131" y="813"/>
                      </a:lnTo>
                      <a:lnTo>
                        <a:pt x="166" y="831"/>
                      </a:lnTo>
                      <a:lnTo>
                        <a:pt x="183" y="839"/>
                      </a:lnTo>
                      <a:lnTo>
                        <a:pt x="204" y="848"/>
                      </a:lnTo>
                      <a:lnTo>
                        <a:pt x="248" y="865"/>
                      </a:lnTo>
                      <a:lnTo>
                        <a:pt x="303" y="898"/>
                      </a:lnTo>
                      <a:lnTo>
                        <a:pt x="333" y="913"/>
                      </a:lnTo>
                      <a:lnTo>
                        <a:pt x="366" y="930"/>
                      </a:lnTo>
                      <a:lnTo>
                        <a:pt x="399" y="943"/>
                      </a:lnTo>
                      <a:lnTo>
                        <a:pt x="434" y="959"/>
                      </a:lnTo>
                      <a:lnTo>
                        <a:pt x="507" y="986"/>
                      </a:lnTo>
                      <a:lnTo>
                        <a:pt x="585" y="1012"/>
                      </a:lnTo>
                      <a:lnTo>
                        <a:pt x="625" y="1023"/>
                      </a:lnTo>
                      <a:lnTo>
                        <a:pt x="668" y="1036"/>
                      </a:lnTo>
                      <a:lnTo>
                        <a:pt x="711" y="1046"/>
                      </a:lnTo>
                      <a:lnTo>
                        <a:pt x="756" y="1057"/>
                      </a:lnTo>
                      <a:lnTo>
                        <a:pt x="851" y="1077"/>
                      </a:lnTo>
                      <a:lnTo>
                        <a:pt x="949" y="1095"/>
                      </a:lnTo>
                      <a:lnTo>
                        <a:pt x="999" y="1102"/>
                      </a:lnTo>
                      <a:lnTo>
                        <a:pt x="1053" y="1111"/>
                      </a:lnTo>
                      <a:lnTo>
                        <a:pt x="1106" y="1117"/>
                      </a:lnTo>
                      <a:lnTo>
                        <a:pt x="1161" y="1125"/>
                      </a:lnTo>
                      <a:lnTo>
                        <a:pt x="1277" y="1138"/>
                      </a:lnTo>
                      <a:lnTo>
                        <a:pt x="1396" y="1148"/>
                      </a:lnTo>
                      <a:lnTo>
                        <a:pt x="1457" y="1152"/>
                      </a:lnTo>
                      <a:lnTo>
                        <a:pt x="1521" y="1157"/>
                      </a:lnTo>
                      <a:lnTo>
                        <a:pt x="1652" y="1164"/>
                      </a:lnTo>
                      <a:lnTo>
                        <a:pt x="1719" y="1167"/>
                      </a:lnTo>
                      <a:lnTo>
                        <a:pt x="1788" y="1170"/>
                      </a:lnTo>
                      <a:lnTo>
                        <a:pt x="1844" y="1168"/>
                      </a:lnTo>
                      <a:lnTo>
                        <a:pt x="1871" y="1167"/>
                      </a:lnTo>
                      <a:lnTo>
                        <a:pt x="1900" y="1167"/>
                      </a:lnTo>
                      <a:lnTo>
                        <a:pt x="2009" y="1164"/>
                      </a:lnTo>
                      <a:lnTo>
                        <a:pt x="2060" y="1162"/>
                      </a:lnTo>
                      <a:lnTo>
                        <a:pt x="2113" y="1160"/>
                      </a:lnTo>
                      <a:lnTo>
                        <a:pt x="2214" y="1158"/>
                      </a:lnTo>
                      <a:lnTo>
                        <a:pt x="2262" y="1154"/>
                      </a:lnTo>
                      <a:lnTo>
                        <a:pt x="2309" y="1152"/>
                      </a:lnTo>
                      <a:lnTo>
                        <a:pt x="2401" y="1147"/>
                      </a:lnTo>
                      <a:lnTo>
                        <a:pt x="2444" y="1143"/>
                      </a:lnTo>
                      <a:lnTo>
                        <a:pt x="2488" y="1140"/>
                      </a:lnTo>
                      <a:lnTo>
                        <a:pt x="2508" y="1138"/>
                      </a:lnTo>
                      <a:lnTo>
                        <a:pt x="2518" y="1136"/>
                      </a:lnTo>
                      <a:lnTo>
                        <a:pt x="2530" y="1136"/>
                      </a:lnTo>
                      <a:lnTo>
                        <a:pt x="2571" y="1134"/>
                      </a:lnTo>
                      <a:lnTo>
                        <a:pt x="2610" y="1129"/>
                      </a:lnTo>
                      <a:lnTo>
                        <a:pt x="2629" y="1126"/>
                      </a:lnTo>
                      <a:lnTo>
                        <a:pt x="2649" y="1125"/>
                      </a:lnTo>
                      <a:lnTo>
                        <a:pt x="2686" y="1120"/>
                      </a:lnTo>
                      <a:lnTo>
                        <a:pt x="2724" y="1116"/>
                      </a:lnTo>
                      <a:lnTo>
                        <a:pt x="2793" y="1106"/>
                      </a:lnTo>
                      <a:lnTo>
                        <a:pt x="2825" y="1101"/>
                      </a:lnTo>
                      <a:lnTo>
                        <a:pt x="2858" y="1097"/>
                      </a:lnTo>
                      <a:lnTo>
                        <a:pt x="2919" y="1085"/>
                      </a:lnTo>
                      <a:lnTo>
                        <a:pt x="2946" y="1078"/>
                      </a:lnTo>
                      <a:lnTo>
                        <a:pt x="2975" y="1073"/>
                      </a:lnTo>
                      <a:lnTo>
                        <a:pt x="3027" y="1061"/>
                      </a:lnTo>
                      <a:lnTo>
                        <a:pt x="3076" y="1048"/>
                      </a:lnTo>
                      <a:lnTo>
                        <a:pt x="2960" y="1056"/>
                      </a:lnTo>
                      <a:lnTo>
                        <a:pt x="2848" y="1063"/>
                      </a:lnTo>
                      <a:lnTo>
                        <a:pt x="2739" y="1070"/>
                      </a:lnTo>
                      <a:lnTo>
                        <a:pt x="2684" y="1072"/>
                      </a:lnTo>
                      <a:lnTo>
                        <a:pt x="2633" y="1076"/>
                      </a:lnTo>
                      <a:lnTo>
                        <a:pt x="2528" y="1080"/>
                      </a:lnTo>
                      <a:lnTo>
                        <a:pt x="2429" y="1083"/>
                      </a:lnTo>
                      <a:lnTo>
                        <a:pt x="2331" y="1086"/>
                      </a:lnTo>
                      <a:lnTo>
                        <a:pt x="2236" y="1088"/>
                      </a:lnTo>
                      <a:lnTo>
                        <a:pt x="2143" y="1088"/>
                      </a:lnTo>
                      <a:lnTo>
                        <a:pt x="2054" y="1088"/>
                      </a:lnTo>
                      <a:lnTo>
                        <a:pt x="1967" y="1087"/>
                      </a:lnTo>
                      <a:lnTo>
                        <a:pt x="1884" y="1087"/>
                      </a:lnTo>
                      <a:lnTo>
                        <a:pt x="1802" y="1083"/>
                      </a:lnTo>
                      <a:lnTo>
                        <a:pt x="1725" y="1081"/>
                      </a:lnTo>
                      <a:lnTo>
                        <a:pt x="1650" y="1076"/>
                      </a:lnTo>
                      <a:lnTo>
                        <a:pt x="1578" y="1072"/>
                      </a:lnTo>
                      <a:lnTo>
                        <a:pt x="1506" y="1065"/>
                      </a:lnTo>
                      <a:lnTo>
                        <a:pt x="1440" y="1058"/>
                      </a:lnTo>
                      <a:lnTo>
                        <a:pt x="1375" y="1049"/>
                      </a:lnTo>
                      <a:lnTo>
                        <a:pt x="1314" y="1042"/>
                      </a:lnTo>
                      <a:lnTo>
                        <a:pt x="1255" y="1030"/>
                      </a:lnTo>
                      <a:lnTo>
                        <a:pt x="1199" y="1020"/>
                      </a:lnTo>
                      <a:lnTo>
                        <a:pt x="1145" y="1009"/>
                      </a:lnTo>
                      <a:lnTo>
                        <a:pt x="1096" y="998"/>
                      </a:lnTo>
                      <a:lnTo>
                        <a:pt x="1047" y="983"/>
                      </a:lnTo>
                      <a:lnTo>
                        <a:pt x="1003" y="969"/>
                      </a:lnTo>
                      <a:lnTo>
                        <a:pt x="961" y="954"/>
                      </a:lnTo>
                      <a:lnTo>
                        <a:pt x="922" y="938"/>
                      </a:lnTo>
                      <a:lnTo>
                        <a:pt x="886" y="921"/>
                      </a:lnTo>
                      <a:lnTo>
                        <a:pt x="853" y="903"/>
                      </a:lnTo>
                      <a:lnTo>
                        <a:pt x="822" y="884"/>
                      </a:lnTo>
                      <a:lnTo>
                        <a:pt x="795" y="865"/>
                      </a:lnTo>
                      <a:lnTo>
                        <a:pt x="752" y="843"/>
                      </a:lnTo>
                      <a:lnTo>
                        <a:pt x="713" y="821"/>
                      </a:lnTo>
                      <a:lnTo>
                        <a:pt x="678" y="798"/>
                      </a:lnTo>
                      <a:lnTo>
                        <a:pt x="647" y="776"/>
                      </a:lnTo>
                      <a:lnTo>
                        <a:pt x="616" y="750"/>
                      </a:lnTo>
                      <a:lnTo>
                        <a:pt x="590" y="726"/>
                      </a:lnTo>
                      <a:lnTo>
                        <a:pt x="567" y="701"/>
                      </a:lnTo>
                      <a:lnTo>
                        <a:pt x="548" y="676"/>
                      </a:lnTo>
                      <a:lnTo>
                        <a:pt x="531" y="648"/>
                      </a:lnTo>
                      <a:lnTo>
                        <a:pt x="517" y="621"/>
                      </a:lnTo>
                      <a:lnTo>
                        <a:pt x="506" y="591"/>
                      </a:lnTo>
                      <a:lnTo>
                        <a:pt x="499" y="564"/>
                      </a:lnTo>
                      <a:lnTo>
                        <a:pt x="496" y="547"/>
                      </a:lnTo>
                      <a:lnTo>
                        <a:pt x="494" y="532"/>
                      </a:lnTo>
                      <a:lnTo>
                        <a:pt x="493" y="502"/>
                      </a:lnTo>
                      <a:lnTo>
                        <a:pt x="493" y="486"/>
                      </a:lnTo>
                      <a:lnTo>
                        <a:pt x="496" y="470"/>
                      </a:lnTo>
                      <a:lnTo>
                        <a:pt x="502" y="439"/>
                      </a:lnTo>
                      <a:lnTo>
                        <a:pt x="496" y="354"/>
                      </a:lnTo>
                      <a:lnTo>
                        <a:pt x="493" y="315"/>
                      </a:lnTo>
                      <a:lnTo>
                        <a:pt x="493" y="279"/>
                      </a:lnTo>
                      <a:lnTo>
                        <a:pt x="492" y="242"/>
                      </a:lnTo>
                      <a:lnTo>
                        <a:pt x="493" y="211"/>
                      </a:lnTo>
                      <a:lnTo>
                        <a:pt x="494" y="179"/>
                      </a:lnTo>
                      <a:lnTo>
                        <a:pt x="497" y="153"/>
                      </a:lnTo>
                      <a:lnTo>
                        <a:pt x="498" y="125"/>
                      </a:lnTo>
                      <a:lnTo>
                        <a:pt x="502" y="101"/>
                      </a:lnTo>
                      <a:lnTo>
                        <a:pt x="511" y="59"/>
                      </a:lnTo>
                      <a:lnTo>
                        <a:pt x="522" y="25"/>
                      </a:lnTo>
                      <a:lnTo>
                        <a:pt x="528" y="11"/>
                      </a:lnTo>
                      <a:lnTo>
                        <a:pt x="536" y="0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71" name="Freeform 1928"/>
                <p:cNvSpPr/>
                <p:nvPr/>
              </p:nvSpPr>
              <p:spPr>
                <a:xfrm>
                  <a:off x="112" y="343"/>
                  <a:ext cx="111" cy="423"/>
                </a:xfrm>
                <a:custGeom>
                  <a:avLst/>
                  <a:gdLst>
                    <a:gd name="txL" fmla="*/ 0 w 458"/>
                    <a:gd name="txT" fmla="*/ 0 h 1746"/>
                    <a:gd name="txR" fmla="*/ 458 w 458"/>
                    <a:gd name="txB" fmla="*/ 1746 h 174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58" h="1746">
                      <a:moveTo>
                        <a:pt x="458" y="1280"/>
                      </a:moveTo>
                      <a:lnTo>
                        <a:pt x="424" y="1259"/>
                      </a:lnTo>
                      <a:lnTo>
                        <a:pt x="395" y="1236"/>
                      </a:lnTo>
                      <a:lnTo>
                        <a:pt x="366" y="1212"/>
                      </a:lnTo>
                      <a:lnTo>
                        <a:pt x="341" y="1187"/>
                      </a:lnTo>
                      <a:lnTo>
                        <a:pt x="317" y="1159"/>
                      </a:lnTo>
                      <a:lnTo>
                        <a:pt x="296" y="1130"/>
                      </a:lnTo>
                      <a:lnTo>
                        <a:pt x="275" y="1099"/>
                      </a:lnTo>
                      <a:lnTo>
                        <a:pt x="259" y="1066"/>
                      </a:lnTo>
                      <a:lnTo>
                        <a:pt x="243" y="1029"/>
                      </a:lnTo>
                      <a:lnTo>
                        <a:pt x="230" y="993"/>
                      </a:lnTo>
                      <a:lnTo>
                        <a:pt x="219" y="954"/>
                      </a:lnTo>
                      <a:lnTo>
                        <a:pt x="210" y="913"/>
                      </a:lnTo>
                      <a:lnTo>
                        <a:pt x="201" y="870"/>
                      </a:lnTo>
                      <a:lnTo>
                        <a:pt x="197" y="826"/>
                      </a:lnTo>
                      <a:lnTo>
                        <a:pt x="194" y="779"/>
                      </a:lnTo>
                      <a:lnTo>
                        <a:pt x="194" y="732"/>
                      </a:lnTo>
                      <a:lnTo>
                        <a:pt x="189" y="660"/>
                      </a:lnTo>
                      <a:lnTo>
                        <a:pt x="186" y="593"/>
                      </a:lnTo>
                      <a:lnTo>
                        <a:pt x="182" y="528"/>
                      </a:lnTo>
                      <a:lnTo>
                        <a:pt x="180" y="468"/>
                      </a:lnTo>
                      <a:lnTo>
                        <a:pt x="177" y="410"/>
                      </a:lnTo>
                      <a:lnTo>
                        <a:pt x="175" y="356"/>
                      </a:lnTo>
                      <a:lnTo>
                        <a:pt x="172" y="305"/>
                      </a:lnTo>
                      <a:lnTo>
                        <a:pt x="172" y="259"/>
                      </a:lnTo>
                      <a:lnTo>
                        <a:pt x="170" y="213"/>
                      </a:lnTo>
                      <a:lnTo>
                        <a:pt x="170" y="173"/>
                      </a:lnTo>
                      <a:lnTo>
                        <a:pt x="170" y="135"/>
                      </a:lnTo>
                      <a:lnTo>
                        <a:pt x="170" y="102"/>
                      </a:lnTo>
                      <a:lnTo>
                        <a:pt x="170" y="71"/>
                      </a:lnTo>
                      <a:lnTo>
                        <a:pt x="170" y="44"/>
                      </a:lnTo>
                      <a:lnTo>
                        <a:pt x="170" y="20"/>
                      </a:lnTo>
                      <a:lnTo>
                        <a:pt x="172" y="0"/>
                      </a:lnTo>
                      <a:lnTo>
                        <a:pt x="158" y="92"/>
                      </a:lnTo>
                      <a:lnTo>
                        <a:pt x="146" y="184"/>
                      </a:lnTo>
                      <a:lnTo>
                        <a:pt x="133" y="274"/>
                      </a:lnTo>
                      <a:lnTo>
                        <a:pt x="122" y="361"/>
                      </a:lnTo>
                      <a:lnTo>
                        <a:pt x="111" y="444"/>
                      </a:lnTo>
                      <a:lnTo>
                        <a:pt x="101" y="526"/>
                      </a:lnTo>
                      <a:lnTo>
                        <a:pt x="90" y="605"/>
                      </a:lnTo>
                      <a:lnTo>
                        <a:pt x="82" y="682"/>
                      </a:lnTo>
                      <a:lnTo>
                        <a:pt x="72" y="754"/>
                      </a:lnTo>
                      <a:lnTo>
                        <a:pt x="63" y="826"/>
                      </a:lnTo>
                      <a:lnTo>
                        <a:pt x="55" y="896"/>
                      </a:lnTo>
                      <a:lnTo>
                        <a:pt x="49" y="962"/>
                      </a:lnTo>
                      <a:lnTo>
                        <a:pt x="41" y="1024"/>
                      </a:lnTo>
                      <a:lnTo>
                        <a:pt x="35" y="1086"/>
                      </a:lnTo>
                      <a:lnTo>
                        <a:pt x="30" y="1145"/>
                      </a:lnTo>
                      <a:lnTo>
                        <a:pt x="25" y="1202"/>
                      </a:lnTo>
                      <a:lnTo>
                        <a:pt x="20" y="1254"/>
                      </a:lnTo>
                      <a:lnTo>
                        <a:pt x="15" y="1305"/>
                      </a:lnTo>
                      <a:lnTo>
                        <a:pt x="11" y="1352"/>
                      </a:lnTo>
                      <a:lnTo>
                        <a:pt x="9" y="1399"/>
                      </a:lnTo>
                      <a:lnTo>
                        <a:pt x="5" y="1440"/>
                      </a:lnTo>
                      <a:lnTo>
                        <a:pt x="2" y="1482"/>
                      </a:lnTo>
                      <a:lnTo>
                        <a:pt x="1" y="1519"/>
                      </a:lnTo>
                      <a:lnTo>
                        <a:pt x="1" y="1555"/>
                      </a:lnTo>
                      <a:lnTo>
                        <a:pt x="0" y="1587"/>
                      </a:lnTo>
                      <a:lnTo>
                        <a:pt x="0" y="1617"/>
                      </a:lnTo>
                      <a:lnTo>
                        <a:pt x="0" y="1644"/>
                      </a:lnTo>
                      <a:lnTo>
                        <a:pt x="1" y="1670"/>
                      </a:lnTo>
                      <a:lnTo>
                        <a:pt x="2" y="1691"/>
                      </a:lnTo>
                      <a:lnTo>
                        <a:pt x="5" y="1713"/>
                      </a:lnTo>
                      <a:lnTo>
                        <a:pt x="7" y="1729"/>
                      </a:lnTo>
                      <a:lnTo>
                        <a:pt x="11" y="1746"/>
                      </a:lnTo>
                      <a:lnTo>
                        <a:pt x="41" y="1703"/>
                      </a:lnTo>
                      <a:lnTo>
                        <a:pt x="73" y="1664"/>
                      </a:lnTo>
                      <a:lnTo>
                        <a:pt x="133" y="1591"/>
                      </a:lnTo>
                      <a:lnTo>
                        <a:pt x="191" y="1522"/>
                      </a:lnTo>
                      <a:lnTo>
                        <a:pt x="219" y="1491"/>
                      </a:lnTo>
                      <a:lnTo>
                        <a:pt x="248" y="1462"/>
                      </a:lnTo>
                      <a:lnTo>
                        <a:pt x="274" y="1433"/>
                      </a:lnTo>
                      <a:lnTo>
                        <a:pt x="302" y="1406"/>
                      </a:lnTo>
                      <a:lnTo>
                        <a:pt x="328" y="1381"/>
                      </a:lnTo>
                      <a:lnTo>
                        <a:pt x="356" y="1358"/>
                      </a:lnTo>
                      <a:lnTo>
                        <a:pt x="381" y="1336"/>
                      </a:lnTo>
                      <a:lnTo>
                        <a:pt x="408" y="1316"/>
                      </a:lnTo>
                      <a:lnTo>
                        <a:pt x="458" y="1280"/>
                      </a:lnTo>
                      <a:close/>
                    </a:path>
                  </a:pathLst>
                </a:custGeom>
                <a:solidFill>
                  <a:srgbClr val="FFFF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72" name="Freeform 1929"/>
                <p:cNvSpPr/>
                <p:nvPr/>
              </p:nvSpPr>
              <p:spPr>
                <a:xfrm>
                  <a:off x="112" y="343"/>
                  <a:ext cx="111" cy="423"/>
                </a:xfrm>
                <a:custGeom>
                  <a:avLst/>
                  <a:gdLst>
                    <a:gd name="txL" fmla="*/ 0 w 458"/>
                    <a:gd name="txT" fmla="*/ 0 h 1746"/>
                    <a:gd name="txR" fmla="*/ 458 w 458"/>
                    <a:gd name="txB" fmla="*/ 1746 h 174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58" h="1746">
                      <a:moveTo>
                        <a:pt x="458" y="1280"/>
                      </a:moveTo>
                      <a:lnTo>
                        <a:pt x="408" y="1316"/>
                      </a:lnTo>
                      <a:lnTo>
                        <a:pt x="381" y="1336"/>
                      </a:lnTo>
                      <a:lnTo>
                        <a:pt x="356" y="1358"/>
                      </a:lnTo>
                      <a:lnTo>
                        <a:pt x="328" y="1381"/>
                      </a:lnTo>
                      <a:lnTo>
                        <a:pt x="302" y="1406"/>
                      </a:lnTo>
                      <a:lnTo>
                        <a:pt x="274" y="1433"/>
                      </a:lnTo>
                      <a:lnTo>
                        <a:pt x="248" y="1462"/>
                      </a:lnTo>
                      <a:lnTo>
                        <a:pt x="219" y="1491"/>
                      </a:lnTo>
                      <a:lnTo>
                        <a:pt x="191" y="1522"/>
                      </a:lnTo>
                      <a:lnTo>
                        <a:pt x="133" y="1591"/>
                      </a:lnTo>
                      <a:lnTo>
                        <a:pt x="73" y="1664"/>
                      </a:lnTo>
                      <a:lnTo>
                        <a:pt x="41" y="1703"/>
                      </a:lnTo>
                      <a:lnTo>
                        <a:pt x="11" y="1746"/>
                      </a:lnTo>
                      <a:lnTo>
                        <a:pt x="7" y="1729"/>
                      </a:lnTo>
                      <a:lnTo>
                        <a:pt x="5" y="1713"/>
                      </a:lnTo>
                      <a:lnTo>
                        <a:pt x="2" y="1691"/>
                      </a:lnTo>
                      <a:lnTo>
                        <a:pt x="1" y="1670"/>
                      </a:lnTo>
                      <a:lnTo>
                        <a:pt x="0" y="1644"/>
                      </a:lnTo>
                      <a:lnTo>
                        <a:pt x="0" y="1617"/>
                      </a:lnTo>
                      <a:lnTo>
                        <a:pt x="0" y="1587"/>
                      </a:lnTo>
                      <a:lnTo>
                        <a:pt x="1" y="1555"/>
                      </a:lnTo>
                      <a:lnTo>
                        <a:pt x="1" y="1519"/>
                      </a:lnTo>
                      <a:lnTo>
                        <a:pt x="2" y="1482"/>
                      </a:lnTo>
                      <a:lnTo>
                        <a:pt x="5" y="1440"/>
                      </a:lnTo>
                      <a:lnTo>
                        <a:pt x="9" y="1399"/>
                      </a:lnTo>
                      <a:lnTo>
                        <a:pt x="11" y="1352"/>
                      </a:lnTo>
                      <a:lnTo>
                        <a:pt x="15" y="1305"/>
                      </a:lnTo>
                      <a:lnTo>
                        <a:pt x="20" y="1254"/>
                      </a:lnTo>
                      <a:lnTo>
                        <a:pt x="25" y="1202"/>
                      </a:lnTo>
                      <a:lnTo>
                        <a:pt x="30" y="1145"/>
                      </a:lnTo>
                      <a:lnTo>
                        <a:pt x="35" y="1086"/>
                      </a:lnTo>
                      <a:lnTo>
                        <a:pt x="41" y="1024"/>
                      </a:lnTo>
                      <a:lnTo>
                        <a:pt x="49" y="962"/>
                      </a:lnTo>
                      <a:lnTo>
                        <a:pt x="55" y="896"/>
                      </a:lnTo>
                      <a:lnTo>
                        <a:pt x="63" y="826"/>
                      </a:lnTo>
                      <a:lnTo>
                        <a:pt x="72" y="754"/>
                      </a:lnTo>
                      <a:lnTo>
                        <a:pt x="82" y="682"/>
                      </a:lnTo>
                      <a:lnTo>
                        <a:pt x="90" y="605"/>
                      </a:lnTo>
                      <a:lnTo>
                        <a:pt x="101" y="526"/>
                      </a:lnTo>
                      <a:lnTo>
                        <a:pt x="111" y="444"/>
                      </a:lnTo>
                      <a:lnTo>
                        <a:pt x="122" y="361"/>
                      </a:lnTo>
                      <a:lnTo>
                        <a:pt x="133" y="274"/>
                      </a:lnTo>
                      <a:lnTo>
                        <a:pt x="146" y="184"/>
                      </a:lnTo>
                      <a:lnTo>
                        <a:pt x="158" y="92"/>
                      </a:lnTo>
                      <a:lnTo>
                        <a:pt x="172" y="0"/>
                      </a:lnTo>
                      <a:lnTo>
                        <a:pt x="170" y="20"/>
                      </a:lnTo>
                      <a:lnTo>
                        <a:pt x="170" y="44"/>
                      </a:lnTo>
                      <a:lnTo>
                        <a:pt x="170" y="71"/>
                      </a:lnTo>
                      <a:lnTo>
                        <a:pt x="170" y="102"/>
                      </a:lnTo>
                      <a:lnTo>
                        <a:pt x="170" y="135"/>
                      </a:lnTo>
                      <a:lnTo>
                        <a:pt x="170" y="173"/>
                      </a:lnTo>
                      <a:lnTo>
                        <a:pt x="170" y="213"/>
                      </a:lnTo>
                      <a:lnTo>
                        <a:pt x="172" y="259"/>
                      </a:lnTo>
                      <a:lnTo>
                        <a:pt x="172" y="305"/>
                      </a:lnTo>
                      <a:lnTo>
                        <a:pt x="175" y="356"/>
                      </a:lnTo>
                      <a:lnTo>
                        <a:pt x="177" y="410"/>
                      </a:lnTo>
                      <a:lnTo>
                        <a:pt x="180" y="468"/>
                      </a:lnTo>
                      <a:lnTo>
                        <a:pt x="182" y="528"/>
                      </a:lnTo>
                      <a:lnTo>
                        <a:pt x="186" y="593"/>
                      </a:lnTo>
                      <a:lnTo>
                        <a:pt x="189" y="660"/>
                      </a:lnTo>
                      <a:lnTo>
                        <a:pt x="194" y="732"/>
                      </a:lnTo>
                      <a:lnTo>
                        <a:pt x="194" y="779"/>
                      </a:lnTo>
                      <a:lnTo>
                        <a:pt x="197" y="826"/>
                      </a:lnTo>
                      <a:lnTo>
                        <a:pt x="201" y="870"/>
                      </a:lnTo>
                      <a:lnTo>
                        <a:pt x="210" y="913"/>
                      </a:lnTo>
                      <a:lnTo>
                        <a:pt x="219" y="954"/>
                      </a:lnTo>
                      <a:lnTo>
                        <a:pt x="230" y="993"/>
                      </a:lnTo>
                      <a:lnTo>
                        <a:pt x="243" y="1029"/>
                      </a:lnTo>
                      <a:lnTo>
                        <a:pt x="259" y="1066"/>
                      </a:lnTo>
                      <a:lnTo>
                        <a:pt x="275" y="1099"/>
                      </a:lnTo>
                      <a:lnTo>
                        <a:pt x="296" y="1130"/>
                      </a:lnTo>
                      <a:lnTo>
                        <a:pt x="317" y="1159"/>
                      </a:lnTo>
                      <a:lnTo>
                        <a:pt x="341" y="1187"/>
                      </a:lnTo>
                      <a:lnTo>
                        <a:pt x="366" y="1212"/>
                      </a:lnTo>
                      <a:lnTo>
                        <a:pt x="395" y="1236"/>
                      </a:lnTo>
                      <a:lnTo>
                        <a:pt x="424" y="1259"/>
                      </a:lnTo>
                      <a:lnTo>
                        <a:pt x="458" y="1280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73" name="Freeform 1930"/>
                <p:cNvSpPr/>
                <p:nvPr/>
              </p:nvSpPr>
              <p:spPr>
                <a:xfrm>
                  <a:off x="333" y="237"/>
                  <a:ext cx="265" cy="180"/>
                </a:xfrm>
                <a:custGeom>
                  <a:avLst/>
                  <a:gdLst>
                    <a:gd name="txL" fmla="*/ 0 w 1094"/>
                    <a:gd name="txT" fmla="*/ 0 h 746"/>
                    <a:gd name="txR" fmla="*/ 1094 w 1094"/>
                    <a:gd name="txB" fmla="*/ 746 h 74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094" h="746">
                      <a:moveTo>
                        <a:pt x="444" y="367"/>
                      </a:moveTo>
                      <a:lnTo>
                        <a:pt x="469" y="385"/>
                      </a:lnTo>
                      <a:lnTo>
                        <a:pt x="495" y="404"/>
                      </a:lnTo>
                      <a:lnTo>
                        <a:pt x="542" y="439"/>
                      </a:lnTo>
                      <a:lnTo>
                        <a:pt x="585" y="472"/>
                      </a:lnTo>
                      <a:lnTo>
                        <a:pt x="605" y="487"/>
                      </a:lnTo>
                      <a:lnTo>
                        <a:pt x="625" y="504"/>
                      </a:lnTo>
                      <a:lnTo>
                        <a:pt x="643" y="517"/>
                      </a:lnTo>
                      <a:lnTo>
                        <a:pt x="661" y="533"/>
                      </a:lnTo>
                      <a:lnTo>
                        <a:pt x="668" y="539"/>
                      </a:lnTo>
                      <a:lnTo>
                        <a:pt x="677" y="546"/>
                      </a:lnTo>
                      <a:lnTo>
                        <a:pt x="693" y="562"/>
                      </a:lnTo>
                      <a:lnTo>
                        <a:pt x="707" y="574"/>
                      </a:lnTo>
                      <a:lnTo>
                        <a:pt x="722" y="588"/>
                      </a:lnTo>
                      <a:lnTo>
                        <a:pt x="749" y="613"/>
                      </a:lnTo>
                      <a:lnTo>
                        <a:pt x="759" y="623"/>
                      </a:lnTo>
                      <a:lnTo>
                        <a:pt x="769" y="635"/>
                      </a:lnTo>
                      <a:lnTo>
                        <a:pt x="778" y="645"/>
                      </a:lnTo>
                      <a:lnTo>
                        <a:pt x="782" y="650"/>
                      </a:lnTo>
                      <a:lnTo>
                        <a:pt x="787" y="656"/>
                      </a:lnTo>
                      <a:lnTo>
                        <a:pt x="789" y="660"/>
                      </a:lnTo>
                      <a:lnTo>
                        <a:pt x="793" y="665"/>
                      </a:lnTo>
                      <a:lnTo>
                        <a:pt x="800" y="675"/>
                      </a:lnTo>
                      <a:lnTo>
                        <a:pt x="812" y="693"/>
                      </a:lnTo>
                      <a:lnTo>
                        <a:pt x="817" y="708"/>
                      </a:lnTo>
                      <a:lnTo>
                        <a:pt x="817" y="710"/>
                      </a:lnTo>
                      <a:lnTo>
                        <a:pt x="817" y="712"/>
                      </a:lnTo>
                      <a:lnTo>
                        <a:pt x="818" y="714"/>
                      </a:lnTo>
                      <a:lnTo>
                        <a:pt x="819" y="722"/>
                      </a:lnTo>
                      <a:lnTo>
                        <a:pt x="818" y="734"/>
                      </a:lnTo>
                      <a:lnTo>
                        <a:pt x="816" y="739"/>
                      </a:lnTo>
                      <a:lnTo>
                        <a:pt x="814" y="742"/>
                      </a:lnTo>
                      <a:lnTo>
                        <a:pt x="814" y="746"/>
                      </a:lnTo>
                      <a:lnTo>
                        <a:pt x="1094" y="560"/>
                      </a:lnTo>
                      <a:lnTo>
                        <a:pt x="1069" y="557"/>
                      </a:lnTo>
                      <a:lnTo>
                        <a:pt x="1056" y="554"/>
                      </a:lnTo>
                      <a:lnTo>
                        <a:pt x="1050" y="553"/>
                      </a:lnTo>
                      <a:lnTo>
                        <a:pt x="1045" y="553"/>
                      </a:lnTo>
                      <a:lnTo>
                        <a:pt x="1018" y="548"/>
                      </a:lnTo>
                      <a:lnTo>
                        <a:pt x="993" y="543"/>
                      </a:lnTo>
                      <a:lnTo>
                        <a:pt x="965" y="535"/>
                      </a:lnTo>
                      <a:lnTo>
                        <a:pt x="939" y="528"/>
                      </a:lnTo>
                      <a:lnTo>
                        <a:pt x="911" y="519"/>
                      </a:lnTo>
                      <a:lnTo>
                        <a:pt x="884" y="510"/>
                      </a:lnTo>
                      <a:lnTo>
                        <a:pt x="853" y="498"/>
                      </a:lnTo>
                      <a:lnTo>
                        <a:pt x="838" y="492"/>
                      </a:lnTo>
                      <a:lnTo>
                        <a:pt x="824" y="487"/>
                      </a:lnTo>
                      <a:lnTo>
                        <a:pt x="793" y="475"/>
                      </a:lnTo>
                      <a:lnTo>
                        <a:pt x="763" y="462"/>
                      </a:lnTo>
                      <a:lnTo>
                        <a:pt x="730" y="447"/>
                      </a:lnTo>
                      <a:lnTo>
                        <a:pt x="698" y="432"/>
                      </a:lnTo>
                      <a:lnTo>
                        <a:pt x="681" y="423"/>
                      </a:lnTo>
                      <a:lnTo>
                        <a:pt x="664" y="415"/>
                      </a:lnTo>
                      <a:lnTo>
                        <a:pt x="632" y="400"/>
                      </a:lnTo>
                      <a:lnTo>
                        <a:pt x="613" y="390"/>
                      </a:lnTo>
                      <a:lnTo>
                        <a:pt x="595" y="381"/>
                      </a:lnTo>
                      <a:lnTo>
                        <a:pt x="560" y="362"/>
                      </a:lnTo>
                      <a:lnTo>
                        <a:pt x="524" y="342"/>
                      </a:lnTo>
                      <a:lnTo>
                        <a:pt x="488" y="322"/>
                      </a:lnTo>
                      <a:lnTo>
                        <a:pt x="451" y="299"/>
                      </a:lnTo>
                      <a:lnTo>
                        <a:pt x="413" y="276"/>
                      </a:lnTo>
                      <a:lnTo>
                        <a:pt x="393" y="264"/>
                      </a:lnTo>
                      <a:lnTo>
                        <a:pt x="383" y="258"/>
                      </a:lnTo>
                      <a:lnTo>
                        <a:pt x="374" y="253"/>
                      </a:lnTo>
                      <a:lnTo>
                        <a:pt x="336" y="230"/>
                      </a:lnTo>
                      <a:lnTo>
                        <a:pt x="325" y="222"/>
                      </a:lnTo>
                      <a:lnTo>
                        <a:pt x="315" y="216"/>
                      </a:lnTo>
                      <a:lnTo>
                        <a:pt x="294" y="203"/>
                      </a:lnTo>
                      <a:lnTo>
                        <a:pt x="254" y="177"/>
                      </a:lnTo>
                      <a:lnTo>
                        <a:pt x="213" y="149"/>
                      </a:lnTo>
                      <a:lnTo>
                        <a:pt x="172" y="121"/>
                      </a:lnTo>
                      <a:lnTo>
                        <a:pt x="130" y="91"/>
                      </a:lnTo>
                      <a:lnTo>
                        <a:pt x="87" y="62"/>
                      </a:lnTo>
                      <a:lnTo>
                        <a:pt x="64" y="46"/>
                      </a:lnTo>
                      <a:lnTo>
                        <a:pt x="43" y="31"/>
                      </a:lnTo>
                      <a:lnTo>
                        <a:pt x="0" y="0"/>
                      </a:lnTo>
                      <a:lnTo>
                        <a:pt x="16" y="13"/>
                      </a:lnTo>
                      <a:lnTo>
                        <a:pt x="35" y="28"/>
                      </a:lnTo>
                      <a:lnTo>
                        <a:pt x="54" y="43"/>
                      </a:lnTo>
                      <a:lnTo>
                        <a:pt x="77" y="61"/>
                      </a:lnTo>
                      <a:lnTo>
                        <a:pt x="99" y="78"/>
                      </a:lnTo>
                      <a:lnTo>
                        <a:pt x="125" y="99"/>
                      </a:lnTo>
                      <a:lnTo>
                        <a:pt x="150" y="120"/>
                      </a:lnTo>
                      <a:lnTo>
                        <a:pt x="177" y="144"/>
                      </a:lnTo>
                      <a:lnTo>
                        <a:pt x="205" y="167"/>
                      </a:lnTo>
                      <a:lnTo>
                        <a:pt x="235" y="192"/>
                      </a:lnTo>
                      <a:lnTo>
                        <a:pt x="265" y="217"/>
                      </a:lnTo>
                      <a:lnTo>
                        <a:pt x="299" y="245"/>
                      </a:lnTo>
                      <a:lnTo>
                        <a:pt x="332" y="273"/>
                      </a:lnTo>
                      <a:lnTo>
                        <a:pt x="369" y="303"/>
                      </a:lnTo>
                      <a:lnTo>
                        <a:pt x="444" y="367"/>
                      </a:lnTo>
                      <a:close/>
                    </a:path>
                  </a:pathLst>
                </a:custGeom>
                <a:solidFill>
                  <a:srgbClr val="FFFF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74" name="Line 1931"/>
                <p:cNvSpPr/>
                <p:nvPr/>
              </p:nvSpPr>
              <p:spPr>
                <a:xfrm flipV="1">
                  <a:off x="524" y="417"/>
                  <a:ext cx="6" cy="5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75" name="Freeform 1932"/>
                <p:cNvSpPr/>
                <p:nvPr/>
              </p:nvSpPr>
              <p:spPr>
                <a:xfrm>
                  <a:off x="333" y="237"/>
                  <a:ext cx="198" cy="180"/>
                </a:xfrm>
                <a:custGeom>
                  <a:avLst/>
                  <a:gdLst>
                    <a:gd name="txL" fmla="*/ 0 w 819"/>
                    <a:gd name="txT" fmla="*/ 0 h 746"/>
                    <a:gd name="txR" fmla="*/ 819 w 819"/>
                    <a:gd name="txB" fmla="*/ 746 h 74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819" h="746">
                      <a:moveTo>
                        <a:pt x="0" y="0"/>
                      </a:moveTo>
                      <a:lnTo>
                        <a:pt x="16" y="13"/>
                      </a:lnTo>
                      <a:lnTo>
                        <a:pt x="35" y="28"/>
                      </a:lnTo>
                      <a:lnTo>
                        <a:pt x="54" y="43"/>
                      </a:lnTo>
                      <a:lnTo>
                        <a:pt x="77" y="61"/>
                      </a:lnTo>
                      <a:lnTo>
                        <a:pt x="99" y="78"/>
                      </a:lnTo>
                      <a:lnTo>
                        <a:pt x="125" y="99"/>
                      </a:lnTo>
                      <a:lnTo>
                        <a:pt x="150" y="120"/>
                      </a:lnTo>
                      <a:lnTo>
                        <a:pt x="177" y="144"/>
                      </a:lnTo>
                      <a:lnTo>
                        <a:pt x="205" y="167"/>
                      </a:lnTo>
                      <a:lnTo>
                        <a:pt x="235" y="192"/>
                      </a:lnTo>
                      <a:lnTo>
                        <a:pt x="265" y="217"/>
                      </a:lnTo>
                      <a:lnTo>
                        <a:pt x="299" y="245"/>
                      </a:lnTo>
                      <a:lnTo>
                        <a:pt x="332" y="273"/>
                      </a:lnTo>
                      <a:lnTo>
                        <a:pt x="369" y="303"/>
                      </a:lnTo>
                      <a:lnTo>
                        <a:pt x="444" y="367"/>
                      </a:lnTo>
                      <a:lnTo>
                        <a:pt x="469" y="385"/>
                      </a:lnTo>
                      <a:lnTo>
                        <a:pt x="495" y="404"/>
                      </a:lnTo>
                      <a:lnTo>
                        <a:pt x="542" y="439"/>
                      </a:lnTo>
                      <a:lnTo>
                        <a:pt x="585" y="472"/>
                      </a:lnTo>
                      <a:lnTo>
                        <a:pt x="605" y="487"/>
                      </a:lnTo>
                      <a:lnTo>
                        <a:pt x="625" y="504"/>
                      </a:lnTo>
                      <a:lnTo>
                        <a:pt x="643" y="517"/>
                      </a:lnTo>
                      <a:lnTo>
                        <a:pt x="661" y="533"/>
                      </a:lnTo>
                      <a:lnTo>
                        <a:pt x="668" y="539"/>
                      </a:lnTo>
                      <a:lnTo>
                        <a:pt x="677" y="546"/>
                      </a:lnTo>
                      <a:lnTo>
                        <a:pt x="693" y="562"/>
                      </a:lnTo>
                      <a:lnTo>
                        <a:pt x="707" y="574"/>
                      </a:lnTo>
                      <a:lnTo>
                        <a:pt x="722" y="588"/>
                      </a:lnTo>
                      <a:lnTo>
                        <a:pt x="749" y="613"/>
                      </a:lnTo>
                      <a:lnTo>
                        <a:pt x="759" y="623"/>
                      </a:lnTo>
                      <a:lnTo>
                        <a:pt x="769" y="635"/>
                      </a:lnTo>
                      <a:lnTo>
                        <a:pt x="778" y="645"/>
                      </a:lnTo>
                      <a:lnTo>
                        <a:pt x="782" y="650"/>
                      </a:lnTo>
                      <a:lnTo>
                        <a:pt x="787" y="656"/>
                      </a:lnTo>
                      <a:lnTo>
                        <a:pt x="789" y="660"/>
                      </a:lnTo>
                      <a:lnTo>
                        <a:pt x="793" y="665"/>
                      </a:lnTo>
                      <a:lnTo>
                        <a:pt x="800" y="675"/>
                      </a:lnTo>
                      <a:lnTo>
                        <a:pt x="812" y="693"/>
                      </a:lnTo>
                      <a:lnTo>
                        <a:pt x="817" y="708"/>
                      </a:lnTo>
                      <a:lnTo>
                        <a:pt x="817" y="710"/>
                      </a:lnTo>
                      <a:lnTo>
                        <a:pt x="817" y="712"/>
                      </a:lnTo>
                      <a:lnTo>
                        <a:pt x="818" y="714"/>
                      </a:lnTo>
                      <a:lnTo>
                        <a:pt x="819" y="722"/>
                      </a:lnTo>
                      <a:lnTo>
                        <a:pt x="818" y="734"/>
                      </a:lnTo>
                      <a:lnTo>
                        <a:pt x="816" y="739"/>
                      </a:lnTo>
                      <a:lnTo>
                        <a:pt x="814" y="742"/>
                      </a:lnTo>
                      <a:lnTo>
                        <a:pt x="814" y="746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76" name="Freeform 1933"/>
                <p:cNvSpPr/>
                <p:nvPr/>
              </p:nvSpPr>
              <p:spPr>
                <a:xfrm>
                  <a:off x="333" y="237"/>
                  <a:ext cx="265" cy="180"/>
                </a:xfrm>
                <a:custGeom>
                  <a:avLst/>
                  <a:gdLst>
                    <a:gd name="txL" fmla="*/ 0 w 1094"/>
                    <a:gd name="txT" fmla="*/ 0 h 746"/>
                    <a:gd name="txR" fmla="*/ 1094 w 1094"/>
                    <a:gd name="txB" fmla="*/ 746 h 74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094" h="746">
                      <a:moveTo>
                        <a:pt x="814" y="746"/>
                      </a:moveTo>
                      <a:lnTo>
                        <a:pt x="1094" y="560"/>
                      </a:lnTo>
                      <a:lnTo>
                        <a:pt x="1069" y="557"/>
                      </a:lnTo>
                      <a:lnTo>
                        <a:pt x="1056" y="554"/>
                      </a:lnTo>
                      <a:lnTo>
                        <a:pt x="1050" y="553"/>
                      </a:lnTo>
                      <a:lnTo>
                        <a:pt x="1045" y="553"/>
                      </a:lnTo>
                      <a:lnTo>
                        <a:pt x="1018" y="548"/>
                      </a:lnTo>
                      <a:lnTo>
                        <a:pt x="993" y="543"/>
                      </a:lnTo>
                      <a:lnTo>
                        <a:pt x="965" y="535"/>
                      </a:lnTo>
                      <a:lnTo>
                        <a:pt x="939" y="528"/>
                      </a:lnTo>
                      <a:lnTo>
                        <a:pt x="911" y="519"/>
                      </a:lnTo>
                      <a:lnTo>
                        <a:pt x="884" y="510"/>
                      </a:lnTo>
                      <a:lnTo>
                        <a:pt x="853" y="498"/>
                      </a:lnTo>
                      <a:lnTo>
                        <a:pt x="838" y="492"/>
                      </a:lnTo>
                      <a:lnTo>
                        <a:pt x="824" y="487"/>
                      </a:lnTo>
                      <a:lnTo>
                        <a:pt x="793" y="475"/>
                      </a:lnTo>
                      <a:lnTo>
                        <a:pt x="763" y="462"/>
                      </a:lnTo>
                      <a:lnTo>
                        <a:pt x="730" y="447"/>
                      </a:lnTo>
                      <a:lnTo>
                        <a:pt x="698" y="432"/>
                      </a:lnTo>
                      <a:lnTo>
                        <a:pt x="681" y="423"/>
                      </a:lnTo>
                      <a:lnTo>
                        <a:pt x="664" y="415"/>
                      </a:lnTo>
                      <a:lnTo>
                        <a:pt x="632" y="400"/>
                      </a:lnTo>
                      <a:lnTo>
                        <a:pt x="613" y="390"/>
                      </a:lnTo>
                      <a:lnTo>
                        <a:pt x="595" y="381"/>
                      </a:lnTo>
                      <a:lnTo>
                        <a:pt x="560" y="362"/>
                      </a:lnTo>
                      <a:lnTo>
                        <a:pt x="524" y="342"/>
                      </a:lnTo>
                      <a:lnTo>
                        <a:pt x="488" y="322"/>
                      </a:lnTo>
                      <a:lnTo>
                        <a:pt x="451" y="299"/>
                      </a:lnTo>
                      <a:lnTo>
                        <a:pt x="413" y="276"/>
                      </a:lnTo>
                      <a:lnTo>
                        <a:pt x="393" y="264"/>
                      </a:lnTo>
                      <a:lnTo>
                        <a:pt x="383" y="258"/>
                      </a:lnTo>
                      <a:lnTo>
                        <a:pt x="374" y="253"/>
                      </a:lnTo>
                      <a:lnTo>
                        <a:pt x="336" y="230"/>
                      </a:lnTo>
                      <a:lnTo>
                        <a:pt x="325" y="222"/>
                      </a:lnTo>
                      <a:lnTo>
                        <a:pt x="315" y="216"/>
                      </a:lnTo>
                      <a:lnTo>
                        <a:pt x="294" y="203"/>
                      </a:lnTo>
                      <a:lnTo>
                        <a:pt x="254" y="177"/>
                      </a:lnTo>
                      <a:lnTo>
                        <a:pt x="213" y="149"/>
                      </a:lnTo>
                      <a:lnTo>
                        <a:pt x="172" y="121"/>
                      </a:lnTo>
                      <a:lnTo>
                        <a:pt x="130" y="91"/>
                      </a:lnTo>
                      <a:lnTo>
                        <a:pt x="87" y="62"/>
                      </a:lnTo>
                      <a:lnTo>
                        <a:pt x="64" y="46"/>
                      </a:lnTo>
                      <a:lnTo>
                        <a:pt x="43" y="3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77" name="Line 1934"/>
                <p:cNvSpPr/>
                <p:nvPr/>
              </p:nvSpPr>
              <p:spPr>
                <a:xfrm>
                  <a:off x="314" y="223"/>
                  <a:ext cx="19" cy="14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78" name="Freeform 1935"/>
                <p:cNvSpPr/>
                <p:nvPr/>
              </p:nvSpPr>
              <p:spPr>
                <a:xfrm>
                  <a:off x="630" y="439"/>
                  <a:ext cx="431" cy="435"/>
                </a:xfrm>
                <a:custGeom>
                  <a:avLst/>
                  <a:gdLst>
                    <a:gd name="txL" fmla="*/ 0 w 1783"/>
                    <a:gd name="txT" fmla="*/ 0 h 1798"/>
                    <a:gd name="txR" fmla="*/ 1783 w 1783"/>
                    <a:gd name="txB" fmla="*/ 1798 h 179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783" h="1798">
                      <a:moveTo>
                        <a:pt x="445" y="558"/>
                      </a:moveTo>
                      <a:lnTo>
                        <a:pt x="420" y="503"/>
                      </a:lnTo>
                      <a:lnTo>
                        <a:pt x="399" y="454"/>
                      </a:lnTo>
                      <a:lnTo>
                        <a:pt x="377" y="406"/>
                      </a:lnTo>
                      <a:lnTo>
                        <a:pt x="360" y="362"/>
                      </a:lnTo>
                      <a:lnTo>
                        <a:pt x="341" y="318"/>
                      </a:lnTo>
                      <a:lnTo>
                        <a:pt x="326" y="278"/>
                      </a:lnTo>
                      <a:lnTo>
                        <a:pt x="311" y="238"/>
                      </a:lnTo>
                      <a:lnTo>
                        <a:pt x="299" y="204"/>
                      </a:lnTo>
                      <a:lnTo>
                        <a:pt x="287" y="170"/>
                      </a:lnTo>
                      <a:lnTo>
                        <a:pt x="278" y="139"/>
                      </a:lnTo>
                      <a:lnTo>
                        <a:pt x="269" y="110"/>
                      </a:lnTo>
                      <a:lnTo>
                        <a:pt x="263" y="83"/>
                      </a:lnTo>
                      <a:lnTo>
                        <a:pt x="257" y="58"/>
                      </a:lnTo>
                      <a:lnTo>
                        <a:pt x="254" y="37"/>
                      </a:lnTo>
                      <a:lnTo>
                        <a:pt x="252" y="16"/>
                      </a:lnTo>
                      <a:lnTo>
                        <a:pt x="252" y="0"/>
                      </a:lnTo>
                      <a:lnTo>
                        <a:pt x="245" y="20"/>
                      </a:lnTo>
                      <a:lnTo>
                        <a:pt x="240" y="42"/>
                      </a:lnTo>
                      <a:lnTo>
                        <a:pt x="229" y="82"/>
                      </a:lnTo>
                      <a:lnTo>
                        <a:pt x="216" y="121"/>
                      </a:lnTo>
                      <a:lnTo>
                        <a:pt x="205" y="159"/>
                      </a:lnTo>
                      <a:lnTo>
                        <a:pt x="191" y="194"/>
                      </a:lnTo>
                      <a:lnTo>
                        <a:pt x="184" y="211"/>
                      </a:lnTo>
                      <a:lnTo>
                        <a:pt x="177" y="228"/>
                      </a:lnTo>
                      <a:lnTo>
                        <a:pt x="162" y="261"/>
                      </a:lnTo>
                      <a:lnTo>
                        <a:pt x="148" y="294"/>
                      </a:lnTo>
                      <a:lnTo>
                        <a:pt x="131" y="323"/>
                      </a:lnTo>
                      <a:lnTo>
                        <a:pt x="114" y="351"/>
                      </a:lnTo>
                      <a:lnTo>
                        <a:pt x="97" y="377"/>
                      </a:lnTo>
                      <a:lnTo>
                        <a:pt x="79" y="402"/>
                      </a:lnTo>
                      <a:lnTo>
                        <a:pt x="59" y="425"/>
                      </a:lnTo>
                      <a:lnTo>
                        <a:pt x="40" y="448"/>
                      </a:lnTo>
                      <a:lnTo>
                        <a:pt x="20" y="468"/>
                      </a:lnTo>
                      <a:lnTo>
                        <a:pt x="0" y="488"/>
                      </a:lnTo>
                      <a:lnTo>
                        <a:pt x="94" y="588"/>
                      </a:lnTo>
                      <a:lnTo>
                        <a:pt x="192" y="685"/>
                      </a:lnTo>
                      <a:lnTo>
                        <a:pt x="292" y="780"/>
                      </a:lnTo>
                      <a:lnTo>
                        <a:pt x="395" y="873"/>
                      </a:lnTo>
                      <a:lnTo>
                        <a:pt x="498" y="962"/>
                      </a:lnTo>
                      <a:lnTo>
                        <a:pt x="605" y="1051"/>
                      </a:lnTo>
                      <a:lnTo>
                        <a:pt x="712" y="1135"/>
                      </a:lnTo>
                      <a:lnTo>
                        <a:pt x="824" y="1220"/>
                      </a:lnTo>
                      <a:lnTo>
                        <a:pt x="936" y="1299"/>
                      </a:lnTo>
                      <a:lnTo>
                        <a:pt x="1051" y="1379"/>
                      </a:lnTo>
                      <a:lnTo>
                        <a:pt x="1167" y="1453"/>
                      </a:lnTo>
                      <a:lnTo>
                        <a:pt x="1286" y="1528"/>
                      </a:lnTo>
                      <a:lnTo>
                        <a:pt x="1406" y="1597"/>
                      </a:lnTo>
                      <a:lnTo>
                        <a:pt x="1530" y="1666"/>
                      </a:lnTo>
                      <a:lnTo>
                        <a:pt x="1655" y="1733"/>
                      </a:lnTo>
                      <a:lnTo>
                        <a:pt x="1783" y="1798"/>
                      </a:lnTo>
                      <a:lnTo>
                        <a:pt x="1650" y="1719"/>
                      </a:lnTo>
                      <a:lnTo>
                        <a:pt x="1524" y="1641"/>
                      </a:lnTo>
                      <a:lnTo>
                        <a:pt x="1405" y="1563"/>
                      </a:lnTo>
                      <a:lnTo>
                        <a:pt x="1293" y="1487"/>
                      </a:lnTo>
                      <a:lnTo>
                        <a:pt x="1186" y="1409"/>
                      </a:lnTo>
                      <a:lnTo>
                        <a:pt x="1086" y="1331"/>
                      </a:lnTo>
                      <a:lnTo>
                        <a:pt x="992" y="1253"/>
                      </a:lnTo>
                      <a:lnTo>
                        <a:pt x="906" y="1177"/>
                      </a:lnTo>
                      <a:lnTo>
                        <a:pt x="824" y="1099"/>
                      </a:lnTo>
                      <a:lnTo>
                        <a:pt x="751" y="1020"/>
                      </a:lnTo>
                      <a:lnTo>
                        <a:pt x="683" y="942"/>
                      </a:lnTo>
                      <a:lnTo>
                        <a:pt x="623" y="867"/>
                      </a:lnTo>
                      <a:lnTo>
                        <a:pt x="568" y="788"/>
                      </a:lnTo>
                      <a:lnTo>
                        <a:pt x="542" y="749"/>
                      </a:lnTo>
                      <a:lnTo>
                        <a:pt x="521" y="711"/>
                      </a:lnTo>
                      <a:lnTo>
                        <a:pt x="479" y="633"/>
                      </a:lnTo>
                      <a:lnTo>
                        <a:pt x="445" y="558"/>
                      </a:lnTo>
                      <a:close/>
                    </a:path>
                  </a:pathLst>
                </a:custGeom>
                <a:solidFill>
                  <a:srgbClr val="FFFF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79" name="Freeform 1936"/>
                <p:cNvSpPr/>
                <p:nvPr/>
              </p:nvSpPr>
              <p:spPr>
                <a:xfrm>
                  <a:off x="630" y="439"/>
                  <a:ext cx="431" cy="435"/>
                </a:xfrm>
                <a:custGeom>
                  <a:avLst/>
                  <a:gdLst>
                    <a:gd name="txL" fmla="*/ 0 w 1783"/>
                    <a:gd name="txT" fmla="*/ 0 h 1798"/>
                    <a:gd name="txR" fmla="*/ 1783 w 1783"/>
                    <a:gd name="txB" fmla="*/ 1798 h 179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783" h="1798">
                      <a:moveTo>
                        <a:pt x="445" y="558"/>
                      </a:moveTo>
                      <a:lnTo>
                        <a:pt x="479" y="633"/>
                      </a:lnTo>
                      <a:lnTo>
                        <a:pt x="521" y="711"/>
                      </a:lnTo>
                      <a:lnTo>
                        <a:pt x="542" y="749"/>
                      </a:lnTo>
                      <a:lnTo>
                        <a:pt x="568" y="788"/>
                      </a:lnTo>
                      <a:lnTo>
                        <a:pt x="623" y="867"/>
                      </a:lnTo>
                      <a:lnTo>
                        <a:pt x="683" y="942"/>
                      </a:lnTo>
                      <a:lnTo>
                        <a:pt x="751" y="1020"/>
                      </a:lnTo>
                      <a:lnTo>
                        <a:pt x="824" y="1099"/>
                      </a:lnTo>
                      <a:lnTo>
                        <a:pt x="906" y="1177"/>
                      </a:lnTo>
                      <a:lnTo>
                        <a:pt x="992" y="1253"/>
                      </a:lnTo>
                      <a:lnTo>
                        <a:pt x="1086" y="1331"/>
                      </a:lnTo>
                      <a:lnTo>
                        <a:pt x="1186" y="1409"/>
                      </a:lnTo>
                      <a:lnTo>
                        <a:pt x="1293" y="1487"/>
                      </a:lnTo>
                      <a:lnTo>
                        <a:pt x="1405" y="1563"/>
                      </a:lnTo>
                      <a:lnTo>
                        <a:pt x="1524" y="1641"/>
                      </a:lnTo>
                      <a:lnTo>
                        <a:pt x="1650" y="1719"/>
                      </a:lnTo>
                      <a:lnTo>
                        <a:pt x="1783" y="1798"/>
                      </a:lnTo>
                      <a:lnTo>
                        <a:pt x="1655" y="1733"/>
                      </a:lnTo>
                      <a:lnTo>
                        <a:pt x="1530" y="1666"/>
                      </a:lnTo>
                      <a:lnTo>
                        <a:pt x="1406" y="1597"/>
                      </a:lnTo>
                      <a:lnTo>
                        <a:pt x="1286" y="1528"/>
                      </a:lnTo>
                      <a:lnTo>
                        <a:pt x="1167" y="1453"/>
                      </a:lnTo>
                      <a:lnTo>
                        <a:pt x="1051" y="1379"/>
                      </a:lnTo>
                      <a:lnTo>
                        <a:pt x="936" y="1299"/>
                      </a:lnTo>
                      <a:lnTo>
                        <a:pt x="824" y="1220"/>
                      </a:lnTo>
                      <a:lnTo>
                        <a:pt x="712" y="1135"/>
                      </a:lnTo>
                      <a:lnTo>
                        <a:pt x="605" y="1051"/>
                      </a:lnTo>
                      <a:lnTo>
                        <a:pt x="498" y="962"/>
                      </a:lnTo>
                      <a:lnTo>
                        <a:pt x="395" y="873"/>
                      </a:lnTo>
                      <a:lnTo>
                        <a:pt x="292" y="780"/>
                      </a:lnTo>
                      <a:lnTo>
                        <a:pt x="192" y="685"/>
                      </a:lnTo>
                      <a:lnTo>
                        <a:pt x="94" y="588"/>
                      </a:lnTo>
                      <a:lnTo>
                        <a:pt x="0" y="488"/>
                      </a:lnTo>
                      <a:lnTo>
                        <a:pt x="20" y="468"/>
                      </a:lnTo>
                      <a:lnTo>
                        <a:pt x="40" y="448"/>
                      </a:lnTo>
                      <a:lnTo>
                        <a:pt x="59" y="425"/>
                      </a:lnTo>
                      <a:lnTo>
                        <a:pt x="79" y="402"/>
                      </a:lnTo>
                      <a:lnTo>
                        <a:pt x="97" y="377"/>
                      </a:lnTo>
                      <a:lnTo>
                        <a:pt x="114" y="351"/>
                      </a:lnTo>
                      <a:lnTo>
                        <a:pt x="131" y="323"/>
                      </a:lnTo>
                      <a:lnTo>
                        <a:pt x="148" y="294"/>
                      </a:lnTo>
                      <a:lnTo>
                        <a:pt x="162" y="261"/>
                      </a:lnTo>
                      <a:lnTo>
                        <a:pt x="177" y="228"/>
                      </a:lnTo>
                      <a:lnTo>
                        <a:pt x="184" y="211"/>
                      </a:lnTo>
                      <a:lnTo>
                        <a:pt x="191" y="194"/>
                      </a:lnTo>
                      <a:lnTo>
                        <a:pt x="205" y="159"/>
                      </a:lnTo>
                      <a:lnTo>
                        <a:pt x="216" y="121"/>
                      </a:lnTo>
                      <a:lnTo>
                        <a:pt x="229" y="82"/>
                      </a:lnTo>
                      <a:lnTo>
                        <a:pt x="240" y="42"/>
                      </a:lnTo>
                      <a:lnTo>
                        <a:pt x="245" y="20"/>
                      </a:lnTo>
                      <a:lnTo>
                        <a:pt x="252" y="0"/>
                      </a:lnTo>
                      <a:lnTo>
                        <a:pt x="252" y="16"/>
                      </a:lnTo>
                      <a:lnTo>
                        <a:pt x="254" y="37"/>
                      </a:lnTo>
                      <a:lnTo>
                        <a:pt x="257" y="58"/>
                      </a:lnTo>
                      <a:lnTo>
                        <a:pt x="263" y="83"/>
                      </a:lnTo>
                      <a:lnTo>
                        <a:pt x="269" y="110"/>
                      </a:lnTo>
                      <a:lnTo>
                        <a:pt x="278" y="139"/>
                      </a:lnTo>
                      <a:lnTo>
                        <a:pt x="287" y="170"/>
                      </a:lnTo>
                      <a:lnTo>
                        <a:pt x="299" y="204"/>
                      </a:lnTo>
                      <a:lnTo>
                        <a:pt x="311" y="238"/>
                      </a:lnTo>
                      <a:lnTo>
                        <a:pt x="326" y="278"/>
                      </a:lnTo>
                      <a:lnTo>
                        <a:pt x="341" y="318"/>
                      </a:lnTo>
                      <a:lnTo>
                        <a:pt x="360" y="362"/>
                      </a:lnTo>
                      <a:lnTo>
                        <a:pt x="377" y="406"/>
                      </a:lnTo>
                      <a:lnTo>
                        <a:pt x="399" y="454"/>
                      </a:lnTo>
                      <a:lnTo>
                        <a:pt x="420" y="503"/>
                      </a:lnTo>
                      <a:lnTo>
                        <a:pt x="445" y="558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80" name="Freeform 1937"/>
                <p:cNvSpPr/>
                <p:nvPr/>
              </p:nvSpPr>
              <p:spPr>
                <a:xfrm>
                  <a:off x="1402" y="1156"/>
                  <a:ext cx="212" cy="147"/>
                </a:xfrm>
                <a:custGeom>
                  <a:avLst/>
                  <a:gdLst>
                    <a:gd name="txL" fmla="*/ 0 w 876"/>
                    <a:gd name="txT" fmla="*/ 0 h 605"/>
                    <a:gd name="txR" fmla="*/ 876 w 876"/>
                    <a:gd name="txB" fmla="*/ 605 h 60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876" h="605">
                      <a:moveTo>
                        <a:pt x="0" y="184"/>
                      </a:moveTo>
                      <a:lnTo>
                        <a:pt x="0" y="328"/>
                      </a:lnTo>
                      <a:lnTo>
                        <a:pt x="23" y="329"/>
                      </a:lnTo>
                      <a:lnTo>
                        <a:pt x="47" y="336"/>
                      </a:lnTo>
                      <a:lnTo>
                        <a:pt x="98" y="352"/>
                      </a:lnTo>
                      <a:lnTo>
                        <a:pt x="125" y="362"/>
                      </a:lnTo>
                      <a:lnTo>
                        <a:pt x="154" y="376"/>
                      </a:lnTo>
                      <a:lnTo>
                        <a:pt x="182" y="390"/>
                      </a:lnTo>
                      <a:lnTo>
                        <a:pt x="213" y="409"/>
                      </a:lnTo>
                      <a:lnTo>
                        <a:pt x="238" y="435"/>
                      </a:lnTo>
                      <a:lnTo>
                        <a:pt x="263" y="462"/>
                      </a:lnTo>
                      <a:lnTo>
                        <a:pt x="288" y="486"/>
                      </a:lnTo>
                      <a:lnTo>
                        <a:pt x="316" y="507"/>
                      </a:lnTo>
                      <a:lnTo>
                        <a:pt x="341" y="526"/>
                      </a:lnTo>
                      <a:lnTo>
                        <a:pt x="369" y="544"/>
                      </a:lnTo>
                      <a:lnTo>
                        <a:pt x="395" y="559"/>
                      </a:lnTo>
                      <a:lnTo>
                        <a:pt x="423" y="573"/>
                      </a:lnTo>
                      <a:lnTo>
                        <a:pt x="449" y="583"/>
                      </a:lnTo>
                      <a:lnTo>
                        <a:pt x="477" y="592"/>
                      </a:lnTo>
                      <a:lnTo>
                        <a:pt x="505" y="598"/>
                      </a:lnTo>
                      <a:lnTo>
                        <a:pt x="534" y="603"/>
                      </a:lnTo>
                      <a:lnTo>
                        <a:pt x="561" y="604"/>
                      </a:lnTo>
                      <a:lnTo>
                        <a:pt x="590" y="605"/>
                      </a:lnTo>
                      <a:lnTo>
                        <a:pt x="618" y="604"/>
                      </a:lnTo>
                      <a:lnTo>
                        <a:pt x="648" y="602"/>
                      </a:lnTo>
                      <a:lnTo>
                        <a:pt x="657" y="602"/>
                      </a:lnTo>
                      <a:lnTo>
                        <a:pt x="667" y="603"/>
                      </a:lnTo>
                      <a:lnTo>
                        <a:pt x="687" y="604"/>
                      </a:lnTo>
                      <a:lnTo>
                        <a:pt x="705" y="604"/>
                      </a:lnTo>
                      <a:lnTo>
                        <a:pt x="724" y="604"/>
                      </a:lnTo>
                      <a:lnTo>
                        <a:pt x="739" y="602"/>
                      </a:lnTo>
                      <a:lnTo>
                        <a:pt x="755" y="599"/>
                      </a:lnTo>
                      <a:lnTo>
                        <a:pt x="761" y="597"/>
                      </a:lnTo>
                      <a:lnTo>
                        <a:pt x="769" y="595"/>
                      </a:lnTo>
                      <a:lnTo>
                        <a:pt x="784" y="592"/>
                      </a:lnTo>
                      <a:lnTo>
                        <a:pt x="789" y="588"/>
                      </a:lnTo>
                      <a:lnTo>
                        <a:pt x="795" y="585"/>
                      </a:lnTo>
                      <a:lnTo>
                        <a:pt x="808" y="579"/>
                      </a:lnTo>
                      <a:lnTo>
                        <a:pt x="818" y="571"/>
                      </a:lnTo>
                      <a:lnTo>
                        <a:pt x="829" y="564"/>
                      </a:lnTo>
                      <a:lnTo>
                        <a:pt x="837" y="554"/>
                      </a:lnTo>
                      <a:lnTo>
                        <a:pt x="846" y="544"/>
                      </a:lnTo>
                      <a:lnTo>
                        <a:pt x="848" y="537"/>
                      </a:lnTo>
                      <a:lnTo>
                        <a:pt x="852" y="532"/>
                      </a:lnTo>
                      <a:lnTo>
                        <a:pt x="860" y="522"/>
                      </a:lnTo>
                      <a:lnTo>
                        <a:pt x="861" y="515"/>
                      </a:lnTo>
                      <a:lnTo>
                        <a:pt x="863" y="508"/>
                      </a:lnTo>
                      <a:lnTo>
                        <a:pt x="868" y="494"/>
                      </a:lnTo>
                      <a:lnTo>
                        <a:pt x="871" y="479"/>
                      </a:lnTo>
                      <a:lnTo>
                        <a:pt x="875" y="464"/>
                      </a:lnTo>
                      <a:lnTo>
                        <a:pt x="875" y="447"/>
                      </a:lnTo>
                      <a:lnTo>
                        <a:pt x="875" y="438"/>
                      </a:lnTo>
                      <a:lnTo>
                        <a:pt x="876" y="430"/>
                      </a:lnTo>
                      <a:lnTo>
                        <a:pt x="875" y="420"/>
                      </a:lnTo>
                      <a:lnTo>
                        <a:pt x="875" y="411"/>
                      </a:lnTo>
                      <a:lnTo>
                        <a:pt x="875" y="394"/>
                      </a:lnTo>
                      <a:lnTo>
                        <a:pt x="872" y="382"/>
                      </a:lnTo>
                      <a:lnTo>
                        <a:pt x="871" y="372"/>
                      </a:lnTo>
                      <a:lnTo>
                        <a:pt x="868" y="351"/>
                      </a:lnTo>
                      <a:lnTo>
                        <a:pt x="863" y="328"/>
                      </a:lnTo>
                      <a:lnTo>
                        <a:pt x="861" y="317"/>
                      </a:lnTo>
                      <a:lnTo>
                        <a:pt x="860" y="307"/>
                      </a:lnTo>
                      <a:lnTo>
                        <a:pt x="852" y="281"/>
                      </a:lnTo>
                      <a:lnTo>
                        <a:pt x="848" y="269"/>
                      </a:lnTo>
                      <a:lnTo>
                        <a:pt x="846" y="257"/>
                      </a:lnTo>
                      <a:lnTo>
                        <a:pt x="841" y="243"/>
                      </a:lnTo>
                      <a:lnTo>
                        <a:pt x="837" y="231"/>
                      </a:lnTo>
                      <a:lnTo>
                        <a:pt x="829" y="206"/>
                      </a:lnTo>
                      <a:lnTo>
                        <a:pt x="822" y="182"/>
                      </a:lnTo>
                      <a:lnTo>
                        <a:pt x="816" y="160"/>
                      </a:lnTo>
                      <a:lnTo>
                        <a:pt x="803" y="121"/>
                      </a:lnTo>
                      <a:lnTo>
                        <a:pt x="788" y="88"/>
                      </a:lnTo>
                      <a:lnTo>
                        <a:pt x="780" y="73"/>
                      </a:lnTo>
                      <a:lnTo>
                        <a:pt x="774" y="61"/>
                      </a:lnTo>
                      <a:lnTo>
                        <a:pt x="756" y="38"/>
                      </a:lnTo>
                      <a:lnTo>
                        <a:pt x="748" y="28"/>
                      </a:lnTo>
                      <a:lnTo>
                        <a:pt x="740" y="20"/>
                      </a:lnTo>
                      <a:lnTo>
                        <a:pt x="730" y="13"/>
                      </a:lnTo>
                      <a:lnTo>
                        <a:pt x="721" y="8"/>
                      </a:lnTo>
                      <a:lnTo>
                        <a:pt x="704" y="3"/>
                      </a:lnTo>
                      <a:lnTo>
                        <a:pt x="692" y="0"/>
                      </a:lnTo>
                      <a:lnTo>
                        <a:pt x="682" y="0"/>
                      </a:lnTo>
                      <a:lnTo>
                        <a:pt x="662" y="5"/>
                      </a:lnTo>
                      <a:lnTo>
                        <a:pt x="639" y="15"/>
                      </a:lnTo>
                      <a:lnTo>
                        <a:pt x="628" y="21"/>
                      </a:lnTo>
                      <a:lnTo>
                        <a:pt x="618" y="30"/>
                      </a:lnTo>
                      <a:lnTo>
                        <a:pt x="593" y="50"/>
                      </a:lnTo>
                      <a:lnTo>
                        <a:pt x="580" y="62"/>
                      </a:lnTo>
                      <a:lnTo>
                        <a:pt x="569" y="76"/>
                      </a:lnTo>
                      <a:lnTo>
                        <a:pt x="555" y="90"/>
                      </a:lnTo>
                      <a:lnTo>
                        <a:pt x="542" y="107"/>
                      </a:lnTo>
                      <a:lnTo>
                        <a:pt x="517" y="145"/>
                      </a:lnTo>
                      <a:lnTo>
                        <a:pt x="472" y="131"/>
                      </a:lnTo>
                      <a:lnTo>
                        <a:pt x="448" y="126"/>
                      </a:lnTo>
                      <a:lnTo>
                        <a:pt x="423" y="124"/>
                      </a:lnTo>
                      <a:lnTo>
                        <a:pt x="395" y="121"/>
                      </a:lnTo>
                      <a:lnTo>
                        <a:pt x="366" y="121"/>
                      </a:lnTo>
                      <a:lnTo>
                        <a:pt x="336" y="121"/>
                      </a:lnTo>
                      <a:lnTo>
                        <a:pt x="306" y="124"/>
                      </a:lnTo>
                      <a:lnTo>
                        <a:pt x="272" y="126"/>
                      </a:lnTo>
                      <a:lnTo>
                        <a:pt x="238" y="131"/>
                      </a:lnTo>
                      <a:lnTo>
                        <a:pt x="201" y="136"/>
                      </a:lnTo>
                      <a:lnTo>
                        <a:pt x="165" y="144"/>
                      </a:lnTo>
                      <a:lnTo>
                        <a:pt x="125" y="151"/>
                      </a:lnTo>
                      <a:lnTo>
                        <a:pt x="84" y="161"/>
                      </a:lnTo>
                      <a:lnTo>
                        <a:pt x="43" y="172"/>
                      </a:lnTo>
                      <a:lnTo>
                        <a:pt x="0" y="184"/>
                      </a:lnTo>
                      <a:close/>
                    </a:path>
                  </a:pathLst>
                </a:custGeom>
                <a:solidFill>
                  <a:srgbClr val="00DFB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81" name="Freeform 1938"/>
                <p:cNvSpPr/>
                <p:nvPr/>
              </p:nvSpPr>
              <p:spPr>
                <a:xfrm>
                  <a:off x="1402" y="1156"/>
                  <a:ext cx="212" cy="147"/>
                </a:xfrm>
                <a:custGeom>
                  <a:avLst/>
                  <a:gdLst>
                    <a:gd name="txL" fmla="*/ 0 w 876"/>
                    <a:gd name="txT" fmla="*/ 0 h 605"/>
                    <a:gd name="txR" fmla="*/ 876 w 876"/>
                    <a:gd name="txB" fmla="*/ 605 h 60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876" h="605">
                      <a:moveTo>
                        <a:pt x="0" y="184"/>
                      </a:moveTo>
                      <a:lnTo>
                        <a:pt x="43" y="172"/>
                      </a:lnTo>
                      <a:lnTo>
                        <a:pt x="84" y="161"/>
                      </a:lnTo>
                      <a:lnTo>
                        <a:pt x="125" y="151"/>
                      </a:lnTo>
                      <a:lnTo>
                        <a:pt x="165" y="144"/>
                      </a:lnTo>
                      <a:lnTo>
                        <a:pt x="201" y="136"/>
                      </a:lnTo>
                      <a:lnTo>
                        <a:pt x="238" y="131"/>
                      </a:lnTo>
                      <a:lnTo>
                        <a:pt x="272" y="126"/>
                      </a:lnTo>
                      <a:lnTo>
                        <a:pt x="306" y="124"/>
                      </a:lnTo>
                      <a:lnTo>
                        <a:pt x="336" y="121"/>
                      </a:lnTo>
                      <a:lnTo>
                        <a:pt x="366" y="121"/>
                      </a:lnTo>
                      <a:lnTo>
                        <a:pt x="395" y="121"/>
                      </a:lnTo>
                      <a:lnTo>
                        <a:pt x="423" y="124"/>
                      </a:lnTo>
                      <a:lnTo>
                        <a:pt x="448" y="126"/>
                      </a:lnTo>
                      <a:lnTo>
                        <a:pt x="472" y="131"/>
                      </a:lnTo>
                      <a:lnTo>
                        <a:pt x="517" y="145"/>
                      </a:lnTo>
                      <a:lnTo>
                        <a:pt x="542" y="107"/>
                      </a:lnTo>
                      <a:lnTo>
                        <a:pt x="555" y="90"/>
                      </a:lnTo>
                      <a:lnTo>
                        <a:pt x="569" y="76"/>
                      </a:lnTo>
                      <a:lnTo>
                        <a:pt x="580" y="62"/>
                      </a:lnTo>
                      <a:lnTo>
                        <a:pt x="593" y="50"/>
                      </a:lnTo>
                      <a:lnTo>
                        <a:pt x="618" y="30"/>
                      </a:lnTo>
                      <a:lnTo>
                        <a:pt x="628" y="21"/>
                      </a:lnTo>
                      <a:lnTo>
                        <a:pt x="639" y="15"/>
                      </a:lnTo>
                      <a:lnTo>
                        <a:pt x="662" y="5"/>
                      </a:lnTo>
                      <a:lnTo>
                        <a:pt x="682" y="0"/>
                      </a:lnTo>
                      <a:lnTo>
                        <a:pt x="692" y="0"/>
                      </a:lnTo>
                      <a:lnTo>
                        <a:pt x="704" y="3"/>
                      </a:lnTo>
                      <a:lnTo>
                        <a:pt x="721" y="8"/>
                      </a:lnTo>
                      <a:lnTo>
                        <a:pt x="730" y="13"/>
                      </a:lnTo>
                      <a:lnTo>
                        <a:pt x="740" y="20"/>
                      </a:lnTo>
                      <a:lnTo>
                        <a:pt x="748" y="28"/>
                      </a:lnTo>
                      <a:lnTo>
                        <a:pt x="756" y="38"/>
                      </a:lnTo>
                      <a:lnTo>
                        <a:pt x="774" y="61"/>
                      </a:lnTo>
                      <a:lnTo>
                        <a:pt x="780" y="73"/>
                      </a:lnTo>
                      <a:lnTo>
                        <a:pt x="788" y="88"/>
                      </a:lnTo>
                      <a:lnTo>
                        <a:pt x="803" y="121"/>
                      </a:lnTo>
                      <a:lnTo>
                        <a:pt x="816" y="160"/>
                      </a:lnTo>
                      <a:lnTo>
                        <a:pt x="822" y="182"/>
                      </a:lnTo>
                      <a:lnTo>
                        <a:pt x="829" y="206"/>
                      </a:lnTo>
                      <a:lnTo>
                        <a:pt x="837" y="231"/>
                      </a:lnTo>
                      <a:lnTo>
                        <a:pt x="841" y="243"/>
                      </a:lnTo>
                      <a:lnTo>
                        <a:pt x="846" y="257"/>
                      </a:lnTo>
                      <a:lnTo>
                        <a:pt x="848" y="269"/>
                      </a:lnTo>
                      <a:lnTo>
                        <a:pt x="852" y="281"/>
                      </a:lnTo>
                      <a:lnTo>
                        <a:pt x="860" y="307"/>
                      </a:lnTo>
                      <a:lnTo>
                        <a:pt x="861" y="317"/>
                      </a:lnTo>
                      <a:lnTo>
                        <a:pt x="863" y="328"/>
                      </a:lnTo>
                      <a:lnTo>
                        <a:pt x="868" y="351"/>
                      </a:lnTo>
                      <a:lnTo>
                        <a:pt x="871" y="372"/>
                      </a:lnTo>
                      <a:lnTo>
                        <a:pt x="872" y="382"/>
                      </a:lnTo>
                      <a:lnTo>
                        <a:pt x="875" y="394"/>
                      </a:lnTo>
                      <a:lnTo>
                        <a:pt x="875" y="411"/>
                      </a:lnTo>
                      <a:lnTo>
                        <a:pt x="875" y="420"/>
                      </a:lnTo>
                      <a:lnTo>
                        <a:pt x="876" y="430"/>
                      </a:lnTo>
                      <a:lnTo>
                        <a:pt x="875" y="438"/>
                      </a:lnTo>
                      <a:lnTo>
                        <a:pt x="875" y="447"/>
                      </a:lnTo>
                      <a:lnTo>
                        <a:pt x="875" y="464"/>
                      </a:lnTo>
                      <a:lnTo>
                        <a:pt x="871" y="479"/>
                      </a:lnTo>
                      <a:lnTo>
                        <a:pt x="868" y="494"/>
                      </a:lnTo>
                      <a:lnTo>
                        <a:pt x="863" y="508"/>
                      </a:lnTo>
                      <a:lnTo>
                        <a:pt x="861" y="515"/>
                      </a:lnTo>
                      <a:lnTo>
                        <a:pt x="860" y="522"/>
                      </a:lnTo>
                      <a:lnTo>
                        <a:pt x="852" y="532"/>
                      </a:lnTo>
                      <a:lnTo>
                        <a:pt x="848" y="537"/>
                      </a:lnTo>
                      <a:lnTo>
                        <a:pt x="846" y="544"/>
                      </a:lnTo>
                      <a:lnTo>
                        <a:pt x="837" y="554"/>
                      </a:lnTo>
                      <a:lnTo>
                        <a:pt x="829" y="564"/>
                      </a:lnTo>
                      <a:lnTo>
                        <a:pt x="818" y="571"/>
                      </a:lnTo>
                      <a:lnTo>
                        <a:pt x="808" y="579"/>
                      </a:lnTo>
                      <a:lnTo>
                        <a:pt x="795" y="585"/>
                      </a:lnTo>
                      <a:lnTo>
                        <a:pt x="789" y="588"/>
                      </a:lnTo>
                      <a:lnTo>
                        <a:pt x="784" y="592"/>
                      </a:lnTo>
                      <a:lnTo>
                        <a:pt x="769" y="595"/>
                      </a:lnTo>
                      <a:lnTo>
                        <a:pt x="761" y="597"/>
                      </a:lnTo>
                      <a:lnTo>
                        <a:pt x="755" y="599"/>
                      </a:lnTo>
                      <a:lnTo>
                        <a:pt x="739" y="602"/>
                      </a:lnTo>
                      <a:lnTo>
                        <a:pt x="724" y="604"/>
                      </a:lnTo>
                      <a:lnTo>
                        <a:pt x="705" y="604"/>
                      </a:lnTo>
                      <a:lnTo>
                        <a:pt x="687" y="604"/>
                      </a:lnTo>
                      <a:lnTo>
                        <a:pt x="667" y="603"/>
                      </a:lnTo>
                      <a:lnTo>
                        <a:pt x="657" y="602"/>
                      </a:lnTo>
                      <a:lnTo>
                        <a:pt x="648" y="602"/>
                      </a:lnTo>
                      <a:lnTo>
                        <a:pt x="618" y="604"/>
                      </a:lnTo>
                      <a:lnTo>
                        <a:pt x="590" y="605"/>
                      </a:lnTo>
                      <a:lnTo>
                        <a:pt x="561" y="604"/>
                      </a:lnTo>
                      <a:lnTo>
                        <a:pt x="534" y="603"/>
                      </a:lnTo>
                      <a:lnTo>
                        <a:pt x="505" y="598"/>
                      </a:lnTo>
                      <a:lnTo>
                        <a:pt x="477" y="592"/>
                      </a:lnTo>
                      <a:lnTo>
                        <a:pt x="449" y="583"/>
                      </a:lnTo>
                      <a:lnTo>
                        <a:pt x="423" y="573"/>
                      </a:lnTo>
                      <a:lnTo>
                        <a:pt x="395" y="559"/>
                      </a:lnTo>
                      <a:lnTo>
                        <a:pt x="369" y="544"/>
                      </a:lnTo>
                      <a:lnTo>
                        <a:pt x="341" y="526"/>
                      </a:lnTo>
                      <a:lnTo>
                        <a:pt x="316" y="507"/>
                      </a:lnTo>
                      <a:lnTo>
                        <a:pt x="288" y="486"/>
                      </a:lnTo>
                      <a:lnTo>
                        <a:pt x="263" y="462"/>
                      </a:lnTo>
                      <a:lnTo>
                        <a:pt x="238" y="435"/>
                      </a:lnTo>
                      <a:lnTo>
                        <a:pt x="213" y="409"/>
                      </a:lnTo>
                      <a:lnTo>
                        <a:pt x="182" y="390"/>
                      </a:lnTo>
                      <a:lnTo>
                        <a:pt x="154" y="376"/>
                      </a:lnTo>
                      <a:lnTo>
                        <a:pt x="125" y="362"/>
                      </a:lnTo>
                      <a:lnTo>
                        <a:pt x="98" y="352"/>
                      </a:lnTo>
                      <a:lnTo>
                        <a:pt x="47" y="336"/>
                      </a:lnTo>
                      <a:lnTo>
                        <a:pt x="23" y="329"/>
                      </a:lnTo>
                      <a:lnTo>
                        <a:pt x="0" y="328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82" name="Freeform 1939"/>
                <p:cNvSpPr/>
                <p:nvPr/>
              </p:nvSpPr>
              <p:spPr>
                <a:xfrm>
                  <a:off x="1241" y="1218"/>
                  <a:ext cx="161" cy="141"/>
                </a:xfrm>
                <a:custGeom>
                  <a:avLst/>
                  <a:gdLst>
                    <a:gd name="txL" fmla="*/ 0 w 665"/>
                    <a:gd name="txT" fmla="*/ 0 h 583"/>
                    <a:gd name="txR" fmla="*/ 665 w 665"/>
                    <a:gd name="txB" fmla="*/ 583 h 58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65" h="583">
                      <a:moveTo>
                        <a:pt x="544" y="387"/>
                      </a:moveTo>
                      <a:lnTo>
                        <a:pt x="542" y="359"/>
                      </a:lnTo>
                      <a:lnTo>
                        <a:pt x="542" y="335"/>
                      </a:lnTo>
                      <a:lnTo>
                        <a:pt x="543" y="292"/>
                      </a:lnTo>
                      <a:lnTo>
                        <a:pt x="547" y="256"/>
                      </a:lnTo>
                      <a:lnTo>
                        <a:pt x="555" y="227"/>
                      </a:lnTo>
                      <a:lnTo>
                        <a:pt x="564" y="203"/>
                      </a:lnTo>
                      <a:lnTo>
                        <a:pt x="578" y="187"/>
                      </a:lnTo>
                      <a:lnTo>
                        <a:pt x="594" y="176"/>
                      </a:lnTo>
                      <a:lnTo>
                        <a:pt x="613" y="174"/>
                      </a:lnTo>
                      <a:lnTo>
                        <a:pt x="665" y="73"/>
                      </a:lnTo>
                      <a:lnTo>
                        <a:pt x="649" y="73"/>
                      </a:lnTo>
                      <a:lnTo>
                        <a:pt x="631" y="74"/>
                      </a:lnTo>
                      <a:lnTo>
                        <a:pt x="611" y="74"/>
                      </a:lnTo>
                      <a:lnTo>
                        <a:pt x="589" y="74"/>
                      </a:lnTo>
                      <a:lnTo>
                        <a:pt x="566" y="72"/>
                      </a:lnTo>
                      <a:lnTo>
                        <a:pt x="540" y="70"/>
                      </a:lnTo>
                      <a:lnTo>
                        <a:pt x="513" y="67"/>
                      </a:lnTo>
                      <a:lnTo>
                        <a:pt x="485" y="64"/>
                      </a:lnTo>
                      <a:lnTo>
                        <a:pt x="476" y="62"/>
                      </a:lnTo>
                      <a:lnTo>
                        <a:pt x="469" y="60"/>
                      </a:lnTo>
                      <a:lnTo>
                        <a:pt x="453" y="58"/>
                      </a:lnTo>
                      <a:lnTo>
                        <a:pt x="421" y="53"/>
                      </a:lnTo>
                      <a:lnTo>
                        <a:pt x="386" y="45"/>
                      </a:lnTo>
                      <a:lnTo>
                        <a:pt x="350" y="39"/>
                      </a:lnTo>
                      <a:lnTo>
                        <a:pt x="330" y="34"/>
                      </a:lnTo>
                      <a:lnTo>
                        <a:pt x="320" y="31"/>
                      </a:lnTo>
                      <a:lnTo>
                        <a:pt x="315" y="30"/>
                      </a:lnTo>
                      <a:lnTo>
                        <a:pt x="311" y="30"/>
                      </a:lnTo>
                      <a:lnTo>
                        <a:pt x="291" y="25"/>
                      </a:lnTo>
                      <a:lnTo>
                        <a:pt x="281" y="23"/>
                      </a:lnTo>
                      <a:lnTo>
                        <a:pt x="276" y="21"/>
                      </a:lnTo>
                      <a:lnTo>
                        <a:pt x="272" y="21"/>
                      </a:lnTo>
                      <a:lnTo>
                        <a:pt x="231" y="11"/>
                      </a:lnTo>
                      <a:lnTo>
                        <a:pt x="188" y="1"/>
                      </a:lnTo>
                      <a:lnTo>
                        <a:pt x="136" y="0"/>
                      </a:lnTo>
                      <a:lnTo>
                        <a:pt x="95" y="4"/>
                      </a:lnTo>
                      <a:lnTo>
                        <a:pt x="76" y="6"/>
                      </a:lnTo>
                      <a:lnTo>
                        <a:pt x="61" y="11"/>
                      </a:lnTo>
                      <a:lnTo>
                        <a:pt x="46" y="16"/>
                      </a:lnTo>
                      <a:lnTo>
                        <a:pt x="34" y="24"/>
                      </a:lnTo>
                      <a:lnTo>
                        <a:pt x="23" y="30"/>
                      </a:lnTo>
                      <a:lnTo>
                        <a:pt x="15" y="39"/>
                      </a:lnTo>
                      <a:lnTo>
                        <a:pt x="8" y="48"/>
                      </a:lnTo>
                      <a:lnTo>
                        <a:pt x="4" y="59"/>
                      </a:lnTo>
                      <a:lnTo>
                        <a:pt x="0" y="83"/>
                      </a:lnTo>
                      <a:lnTo>
                        <a:pt x="4" y="112"/>
                      </a:lnTo>
                      <a:lnTo>
                        <a:pt x="15" y="144"/>
                      </a:lnTo>
                      <a:lnTo>
                        <a:pt x="34" y="180"/>
                      </a:lnTo>
                      <a:lnTo>
                        <a:pt x="46" y="199"/>
                      </a:lnTo>
                      <a:lnTo>
                        <a:pt x="61" y="221"/>
                      </a:lnTo>
                      <a:lnTo>
                        <a:pt x="76" y="242"/>
                      </a:lnTo>
                      <a:lnTo>
                        <a:pt x="95" y="266"/>
                      </a:lnTo>
                      <a:lnTo>
                        <a:pt x="114" y="289"/>
                      </a:lnTo>
                      <a:lnTo>
                        <a:pt x="136" y="314"/>
                      </a:lnTo>
                      <a:lnTo>
                        <a:pt x="185" y="368"/>
                      </a:lnTo>
                      <a:lnTo>
                        <a:pt x="242" y="425"/>
                      </a:lnTo>
                      <a:lnTo>
                        <a:pt x="274" y="455"/>
                      </a:lnTo>
                      <a:lnTo>
                        <a:pt x="309" y="488"/>
                      </a:lnTo>
                      <a:lnTo>
                        <a:pt x="321" y="501"/>
                      </a:lnTo>
                      <a:lnTo>
                        <a:pt x="324" y="503"/>
                      </a:lnTo>
                      <a:lnTo>
                        <a:pt x="328" y="507"/>
                      </a:lnTo>
                      <a:lnTo>
                        <a:pt x="335" y="514"/>
                      </a:lnTo>
                      <a:lnTo>
                        <a:pt x="360" y="537"/>
                      </a:lnTo>
                      <a:lnTo>
                        <a:pt x="365" y="541"/>
                      </a:lnTo>
                      <a:lnTo>
                        <a:pt x="372" y="546"/>
                      </a:lnTo>
                      <a:lnTo>
                        <a:pt x="384" y="555"/>
                      </a:lnTo>
                      <a:lnTo>
                        <a:pt x="407" y="569"/>
                      </a:lnTo>
                      <a:lnTo>
                        <a:pt x="427" y="578"/>
                      </a:lnTo>
                      <a:lnTo>
                        <a:pt x="436" y="580"/>
                      </a:lnTo>
                      <a:lnTo>
                        <a:pt x="446" y="583"/>
                      </a:lnTo>
                      <a:lnTo>
                        <a:pt x="453" y="583"/>
                      </a:lnTo>
                      <a:lnTo>
                        <a:pt x="462" y="583"/>
                      </a:lnTo>
                      <a:lnTo>
                        <a:pt x="470" y="581"/>
                      </a:lnTo>
                      <a:lnTo>
                        <a:pt x="471" y="580"/>
                      </a:lnTo>
                      <a:lnTo>
                        <a:pt x="474" y="580"/>
                      </a:lnTo>
                      <a:lnTo>
                        <a:pt x="479" y="580"/>
                      </a:lnTo>
                      <a:lnTo>
                        <a:pt x="491" y="570"/>
                      </a:lnTo>
                      <a:lnTo>
                        <a:pt x="504" y="557"/>
                      </a:lnTo>
                      <a:lnTo>
                        <a:pt x="514" y="540"/>
                      </a:lnTo>
                      <a:lnTo>
                        <a:pt x="524" y="518"/>
                      </a:lnTo>
                      <a:lnTo>
                        <a:pt x="527" y="504"/>
                      </a:lnTo>
                      <a:lnTo>
                        <a:pt x="530" y="492"/>
                      </a:lnTo>
                      <a:lnTo>
                        <a:pt x="533" y="477"/>
                      </a:lnTo>
                      <a:lnTo>
                        <a:pt x="537" y="461"/>
                      </a:lnTo>
                      <a:lnTo>
                        <a:pt x="538" y="444"/>
                      </a:lnTo>
                      <a:lnTo>
                        <a:pt x="540" y="426"/>
                      </a:lnTo>
                      <a:lnTo>
                        <a:pt x="542" y="406"/>
                      </a:lnTo>
                      <a:lnTo>
                        <a:pt x="544" y="387"/>
                      </a:lnTo>
                      <a:close/>
                    </a:path>
                  </a:pathLst>
                </a:custGeom>
                <a:solidFill>
                  <a:srgbClr val="00DFB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83" name="Freeform 1940"/>
                <p:cNvSpPr/>
                <p:nvPr/>
              </p:nvSpPr>
              <p:spPr>
                <a:xfrm>
                  <a:off x="1241" y="1218"/>
                  <a:ext cx="161" cy="141"/>
                </a:xfrm>
                <a:custGeom>
                  <a:avLst/>
                  <a:gdLst>
                    <a:gd name="txL" fmla="*/ 0 w 665"/>
                    <a:gd name="txT" fmla="*/ 0 h 583"/>
                    <a:gd name="txR" fmla="*/ 665 w 665"/>
                    <a:gd name="txB" fmla="*/ 583 h 58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65" h="583">
                      <a:moveTo>
                        <a:pt x="665" y="73"/>
                      </a:moveTo>
                      <a:lnTo>
                        <a:pt x="649" y="73"/>
                      </a:lnTo>
                      <a:lnTo>
                        <a:pt x="631" y="74"/>
                      </a:lnTo>
                      <a:lnTo>
                        <a:pt x="611" y="74"/>
                      </a:lnTo>
                      <a:lnTo>
                        <a:pt x="589" y="74"/>
                      </a:lnTo>
                      <a:lnTo>
                        <a:pt x="566" y="72"/>
                      </a:lnTo>
                      <a:lnTo>
                        <a:pt x="540" y="70"/>
                      </a:lnTo>
                      <a:lnTo>
                        <a:pt x="513" y="67"/>
                      </a:lnTo>
                      <a:lnTo>
                        <a:pt x="485" y="64"/>
                      </a:lnTo>
                      <a:lnTo>
                        <a:pt x="476" y="62"/>
                      </a:lnTo>
                      <a:lnTo>
                        <a:pt x="469" y="60"/>
                      </a:lnTo>
                      <a:lnTo>
                        <a:pt x="453" y="58"/>
                      </a:lnTo>
                      <a:lnTo>
                        <a:pt x="421" y="53"/>
                      </a:lnTo>
                      <a:lnTo>
                        <a:pt x="386" y="45"/>
                      </a:lnTo>
                      <a:lnTo>
                        <a:pt x="350" y="39"/>
                      </a:lnTo>
                      <a:lnTo>
                        <a:pt x="330" y="34"/>
                      </a:lnTo>
                      <a:lnTo>
                        <a:pt x="320" y="31"/>
                      </a:lnTo>
                      <a:lnTo>
                        <a:pt x="315" y="30"/>
                      </a:lnTo>
                      <a:lnTo>
                        <a:pt x="311" y="30"/>
                      </a:lnTo>
                      <a:lnTo>
                        <a:pt x="291" y="25"/>
                      </a:lnTo>
                      <a:lnTo>
                        <a:pt x="281" y="23"/>
                      </a:lnTo>
                      <a:lnTo>
                        <a:pt x="276" y="21"/>
                      </a:lnTo>
                      <a:lnTo>
                        <a:pt x="272" y="21"/>
                      </a:lnTo>
                      <a:lnTo>
                        <a:pt x="231" y="11"/>
                      </a:lnTo>
                      <a:lnTo>
                        <a:pt x="188" y="1"/>
                      </a:lnTo>
                      <a:lnTo>
                        <a:pt x="136" y="0"/>
                      </a:lnTo>
                      <a:lnTo>
                        <a:pt x="95" y="4"/>
                      </a:lnTo>
                      <a:lnTo>
                        <a:pt x="76" y="6"/>
                      </a:lnTo>
                      <a:lnTo>
                        <a:pt x="61" y="11"/>
                      </a:lnTo>
                      <a:lnTo>
                        <a:pt x="46" y="16"/>
                      </a:lnTo>
                      <a:lnTo>
                        <a:pt x="34" y="24"/>
                      </a:lnTo>
                      <a:lnTo>
                        <a:pt x="23" y="30"/>
                      </a:lnTo>
                      <a:lnTo>
                        <a:pt x="15" y="39"/>
                      </a:lnTo>
                      <a:lnTo>
                        <a:pt x="8" y="48"/>
                      </a:lnTo>
                      <a:lnTo>
                        <a:pt x="4" y="59"/>
                      </a:lnTo>
                      <a:lnTo>
                        <a:pt x="0" y="83"/>
                      </a:lnTo>
                      <a:lnTo>
                        <a:pt x="4" y="112"/>
                      </a:lnTo>
                      <a:lnTo>
                        <a:pt x="15" y="144"/>
                      </a:lnTo>
                      <a:lnTo>
                        <a:pt x="34" y="180"/>
                      </a:lnTo>
                      <a:lnTo>
                        <a:pt x="46" y="199"/>
                      </a:lnTo>
                      <a:lnTo>
                        <a:pt x="61" y="221"/>
                      </a:lnTo>
                      <a:lnTo>
                        <a:pt x="76" y="242"/>
                      </a:lnTo>
                      <a:lnTo>
                        <a:pt x="95" y="266"/>
                      </a:lnTo>
                      <a:lnTo>
                        <a:pt x="114" y="289"/>
                      </a:lnTo>
                      <a:lnTo>
                        <a:pt x="136" y="314"/>
                      </a:lnTo>
                      <a:lnTo>
                        <a:pt x="185" y="368"/>
                      </a:lnTo>
                      <a:lnTo>
                        <a:pt x="242" y="425"/>
                      </a:lnTo>
                      <a:lnTo>
                        <a:pt x="274" y="455"/>
                      </a:lnTo>
                      <a:lnTo>
                        <a:pt x="309" y="488"/>
                      </a:lnTo>
                      <a:lnTo>
                        <a:pt x="321" y="501"/>
                      </a:lnTo>
                      <a:lnTo>
                        <a:pt x="324" y="503"/>
                      </a:lnTo>
                      <a:lnTo>
                        <a:pt x="328" y="507"/>
                      </a:lnTo>
                      <a:lnTo>
                        <a:pt x="335" y="514"/>
                      </a:lnTo>
                      <a:lnTo>
                        <a:pt x="360" y="537"/>
                      </a:lnTo>
                      <a:lnTo>
                        <a:pt x="365" y="541"/>
                      </a:lnTo>
                      <a:lnTo>
                        <a:pt x="372" y="546"/>
                      </a:lnTo>
                      <a:lnTo>
                        <a:pt x="384" y="555"/>
                      </a:lnTo>
                      <a:lnTo>
                        <a:pt x="407" y="569"/>
                      </a:lnTo>
                      <a:lnTo>
                        <a:pt x="427" y="578"/>
                      </a:lnTo>
                      <a:lnTo>
                        <a:pt x="436" y="580"/>
                      </a:lnTo>
                      <a:lnTo>
                        <a:pt x="446" y="583"/>
                      </a:lnTo>
                      <a:lnTo>
                        <a:pt x="453" y="583"/>
                      </a:lnTo>
                      <a:lnTo>
                        <a:pt x="462" y="583"/>
                      </a:lnTo>
                      <a:lnTo>
                        <a:pt x="470" y="581"/>
                      </a:lnTo>
                      <a:lnTo>
                        <a:pt x="471" y="580"/>
                      </a:lnTo>
                      <a:lnTo>
                        <a:pt x="474" y="580"/>
                      </a:lnTo>
                      <a:lnTo>
                        <a:pt x="479" y="580"/>
                      </a:lnTo>
                      <a:lnTo>
                        <a:pt x="491" y="570"/>
                      </a:lnTo>
                      <a:lnTo>
                        <a:pt x="504" y="557"/>
                      </a:lnTo>
                      <a:lnTo>
                        <a:pt x="514" y="540"/>
                      </a:lnTo>
                      <a:lnTo>
                        <a:pt x="524" y="518"/>
                      </a:lnTo>
                      <a:lnTo>
                        <a:pt x="527" y="504"/>
                      </a:lnTo>
                      <a:lnTo>
                        <a:pt x="530" y="492"/>
                      </a:lnTo>
                      <a:lnTo>
                        <a:pt x="533" y="477"/>
                      </a:lnTo>
                      <a:lnTo>
                        <a:pt x="537" y="461"/>
                      </a:lnTo>
                      <a:lnTo>
                        <a:pt x="538" y="444"/>
                      </a:lnTo>
                      <a:lnTo>
                        <a:pt x="540" y="426"/>
                      </a:lnTo>
                      <a:lnTo>
                        <a:pt x="542" y="406"/>
                      </a:lnTo>
                      <a:lnTo>
                        <a:pt x="544" y="387"/>
                      </a:lnTo>
                      <a:lnTo>
                        <a:pt x="542" y="359"/>
                      </a:lnTo>
                      <a:lnTo>
                        <a:pt x="542" y="335"/>
                      </a:lnTo>
                      <a:lnTo>
                        <a:pt x="543" y="292"/>
                      </a:lnTo>
                      <a:lnTo>
                        <a:pt x="547" y="256"/>
                      </a:lnTo>
                      <a:lnTo>
                        <a:pt x="555" y="227"/>
                      </a:lnTo>
                      <a:lnTo>
                        <a:pt x="564" y="203"/>
                      </a:lnTo>
                      <a:lnTo>
                        <a:pt x="578" y="187"/>
                      </a:lnTo>
                      <a:lnTo>
                        <a:pt x="594" y="176"/>
                      </a:lnTo>
                      <a:lnTo>
                        <a:pt x="613" y="174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84" name="Freeform 1941"/>
                <p:cNvSpPr/>
                <p:nvPr/>
              </p:nvSpPr>
              <p:spPr>
                <a:xfrm>
                  <a:off x="1388" y="1345"/>
                  <a:ext cx="165" cy="152"/>
                </a:xfrm>
                <a:custGeom>
                  <a:avLst/>
                  <a:gdLst>
                    <a:gd name="txL" fmla="*/ 0 w 681"/>
                    <a:gd name="txT" fmla="*/ 0 h 630"/>
                    <a:gd name="txR" fmla="*/ 681 w 681"/>
                    <a:gd name="txB" fmla="*/ 630 h 63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81" h="630">
                      <a:moveTo>
                        <a:pt x="536" y="562"/>
                      </a:moveTo>
                      <a:lnTo>
                        <a:pt x="551" y="553"/>
                      </a:lnTo>
                      <a:lnTo>
                        <a:pt x="567" y="546"/>
                      </a:lnTo>
                      <a:lnTo>
                        <a:pt x="574" y="541"/>
                      </a:lnTo>
                      <a:lnTo>
                        <a:pt x="581" y="537"/>
                      </a:lnTo>
                      <a:lnTo>
                        <a:pt x="595" y="529"/>
                      </a:lnTo>
                      <a:lnTo>
                        <a:pt x="606" y="519"/>
                      </a:lnTo>
                      <a:lnTo>
                        <a:pt x="619" y="510"/>
                      </a:lnTo>
                      <a:lnTo>
                        <a:pt x="629" y="500"/>
                      </a:lnTo>
                      <a:lnTo>
                        <a:pt x="634" y="495"/>
                      </a:lnTo>
                      <a:lnTo>
                        <a:pt x="636" y="493"/>
                      </a:lnTo>
                      <a:lnTo>
                        <a:pt x="640" y="492"/>
                      </a:lnTo>
                      <a:lnTo>
                        <a:pt x="648" y="480"/>
                      </a:lnTo>
                      <a:lnTo>
                        <a:pt x="655" y="470"/>
                      </a:lnTo>
                      <a:lnTo>
                        <a:pt x="658" y="464"/>
                      </a:lnTo>
                      <a:lnTo>
                        <a:pt x="662" y="459"/>
                      </a:lnTo>
                      <a:lnTo>
                        <a:pt x="668" y="449"/>
                      </a:lnTo>
                      <a:lnTo>
                        <a:pt x="672" y="436"/>
                      </a:lnTo>
                      <a:lnTo>
                        <a:pt x="672" y="432"/>
                      </a:lnTo>
                      <a:lnTo>
                        <a:pt x="673" y="430"/>
                      </a:lnTo>
                      <a:lnTo>
                        <a:pt x="675" y="425"/>
                      </a:lnTo>
                      <a:lnTo>
                        <a:pt x="678" y="412"/>
                      </a:lnTo>
                      <a:lnTo>
                        <a:pt x="681" y="401"/>
                      </a:lnTo>
                      <a:lnTo>
                        <a:pt x="679" y="393"/>
                      </a:lnTo>
                      <a:lnTo>
                        <a:pt x="679" y="387"/>
                      </a:lnTo>
                      <a:lnTo>
                        <a:pt x="679" y="374"/>
                      </a:lnTo>
                      <a:lnTo>
                        <a:pt x="677" y="360"/>
                      </a:lnTo>
                      <a:lnTo>
                        <a:pt x="675" y="348"/>
                      </a:lnTo>
                      <a:lnTo>
                        <a:pt x="670" y="333"/>
                      </a:lnTo>
                      <a:lnTo>
                        <a:pt x="668" y="325"/>
                      </a:lnTo>
                      <a:lnTo>
                        <a:pt x="667" y="321"/>
                      </a:lnTo>
                      <a:lnTo>
                        <a:pt x="667" y="319"/>
                      </a:lnTo>
                      <a:lnTo>
                        <a:pt x="660" y="304"/>
                      </a:lnTo>
                      <a:lnTo>
                        <a:pt x="655" y="290"/>
                      </a:lnTo>
                      <a:lnTo>
                        <a:pt x="650" y="281"/>
                      </a:lnTo>
                      <a:lnTo>
                        <a:pt x="647" y="273"/>
                      </a:lnTo>
                      <a:lnTo>
                        <a:pt x="638" y="258"/>
                      </a:lnTo>
                      <a:lnTo>
                        <a:pt x="628" y="242"/>
                      </a:lnTo>
                      <a:lnTo>
                        <a:pt x="618" y="227"/>
                      </a:lnTo>
                      <a:lnTo>
                        <a:pt x="605" y="209"/>
                      </a:lnTo>
                      <a:lnTo>
                        <a:pt x="601" y="204"/>
                      </a:lnTo>
                      <a:lnTo>
                        <a:pt x="599" y="200"/>
                      </a:lnTo>
                      <a:lnTo>
                        <a:pt x="594" y="193"/>
                      </a:lnTo>
                      <a:lnTo>
                        <a:pt x="580" y="175"/>
                      </a:lnTo>
                      <a:lnTo>
                        <a:pt x="572" y="166"/>
                      </a:lnTo>
                      <a:lnTo>
                        <a:pt x="566" y="159"/>
                      </a:lnTo>
                      <a:lnTo>
                        <a:pt x="542" y="137"/>
                      </a:lnTo>
                      <a:lnTo>
                        <a:pt x="521" y="118"/>
                      </a:lnTo>
                      <a:lnTo>
                        <a:pt x="479" y="84"/>
                      </a:lnTo>
                      <a:lnTo>
                        <a:pt x="459" y="69"/>
                      </a:lnTo>
                      <a:lnTo>
                        <a:pt x="441" y="56"/>
                      </a:lnTo>
                      <a:lnTo>
                        <a:pt x="407" y="34"/>
                      </a:lnTo>
                      <a:lnTo>
                        <a:pt x="390" y="24"/>
                      </a:lnTo>
                      <a:lnTo>
                        <a:pt x="375" y="16"/>
                      </a:lnTo>
                      <a:lnTo>
                        <a:pt x="346" y="5"/>
                      </a:lnTo>
                      <a:lnTo>
                        <a:pt x="332" y="1"/>
                      </a:lnTo>
                      <a:lnTo>
                        <a:pt x="321" y="0"/>
                      </a:lnTo>
                      <a:lnTo>
                        <a:pt x="299" y="0"/>
                      </a:lnTo>
                      <a:lnTo>
                        <a:pt x="288" y="1"/>
                      </a:lnTo>
                      <a:lnTo>
                        <a:pt x="279" y="5"/>
                      </a:lnTo>
                      <a:lnTo>
                        <a:pt x="263" y="15"/>
                      </a:lnTo>
                      <a:lnTo>
                        <a:pt x="249" y="31"/>
                      </a:lnTo>
                      <a:lnTo>
                        <a:pt x="240" y="54"/>
                      </a:lnTo>
                      <a:lnTo>
                        <a:pt x="235" y="65"/>
                      </a:lnTo>
                      <a:lnTo>
                        <a:pt x="232" y="80"/>
                      </a:lnTo>
                      <a:lnTo>
                        <a:pt x="229" y="113"/>
                      </a:lnTo>
                      <a:lnTo>
                        <a:pt x="227" y="131"/>
                      </a:lnTo>
                      <a:lnTo>
                        <a:pt x="229" y="152"/>
                      </a:lnTo>
                      <a:lnTo>
                        <a:pt x="232" y="198"/>
                      </a:lnTo>
                      <a:lnTo>
                        <a:pt x="231" y="215"/>
                      </a:lnTo>
                      <a:lnTo>
                        <a:pt x="230" y="217"/>
                      </a:lnTo>
                      <a:lnTo>
                        <a:pt x="230" y="219"/>
                      </a:lnTo>
                      <a:lnTo>
                        <a:pt x="230" y="224"/>
                      </a:lnTo>
                      <a:lnTo>
                        <a:pt x="230" y="234"/>
                      </a:lnTo>
                      <a:lnTo>
                        <a:pt x="226" y="252"/>
                      </a:lnTo>
                      <a:lnTo>
                        <a:pt x="221" y="271"/>
                      </a:lnTo>
                      <a:lnTo>
                        <a:pt x="214" y="287"/>
                      </a:lnTo>
                      <a:lnTo>
                        <a:pt x="205" y="305"/>
                      </a:lnTo>
                      <a:lnTo>
                        <a:pt x="198" y="312"/>
                      </a:lnTo>
                      <a:lnTo>
                        <a:pt x="193" y="321"/>
                      </a:lnTo>
                      <a:lnTo>
                        <a:pt x="181" y="339"/>
                      </a:lnTo>
                      <a:lnTo>
                        <a:pt x="164" y="354"/>
                      </a:lnTo>
                      <a:lnTo>
                        <a:pt x="156" y="362"/>
                      </a:lnTo>
                      <a:lnTo>
                        <a:pt x="148" y="370"/>
                      </a:lnTo>
                      <a:lnTo>
                        <a:pt x="129" y="386"/>
                      </a:lnTo>
                      <a:lnTo>
                        <a:pt x="109" y="402"/>
                      </a:lnTo>
                      <a:lnTo>
                        <a:pt x="86" y="417"/>
                      </a:lnTo>
                      <a:lnTo>
                        <a:pt x="62" y="432"/>
                      </a:lnTo>
                      <a:lnTo>
                        <a:pt x="36" y="447"/>
                      </a:lnTo>
                      <a:lnTo>
                        <a:pt x="8" y="463"/>
                      </a:lnTo>
                      <a:lnTo>
                        <a:pt x="0" y="604"/>
                      </a:lnTo>
                      <a:lnTo>
                        <a:pt x="21" y="611"/>
                      </a:lnTo>
                      <a:lnTo>
                        <a:pt x="45" y="618"/>
                      </a:lnTo>
                      <a:lnTo>
                        <a:pt x="69" y="623"/>
                      </a:lnTo>
                      <a:lnTo>
                        <a:pt x="96" y="628"/>
                      </a:lnTo>
                      <a:lnTo>
                        <a:pt x="124" y="629"/>
                      </a:lnTo>
                      <a:lnTo>
                        <a:pt x="154" y="630"/>
                      </a:lnTo>
                      <a:lnTo>
                        <a:pt x="185" y="630"/>
                      </a:lnTo>
                      <a:lnTo>
                        <a:pt x="219" y="629"/>
                      </a:lnTo>
                      <a:lnTo>
                        <a:pt x="251" y="625"/>
                      </a:lnTo>
                      <a:lnTo>
                        <a:pt x="288" y="620"/>
                      </a:lnTo>
                      <a:lnTo>
                        <a:pt x="324" y="614"/>
                      </a:lnTo>
                      <a:lnTo>
                        <a:pt x="365" y="606"/>
                      </a:lnTo>
                      <a:lnTo>
                        <a:pt x="404" y="596"/>
                      </a:lnTo>
                      <a:lnTo>
                        <a:pt x="446" y="586"/>
                      </a:lnTo>
                      <a:lnTo>
                        <a:pt x="489" y="575"/>
                      </a:lnTo>
                      <a:lnTo>
                        <a:pt x="536" y="562"/>
                      </a:lnTo>
                      <a:close/>
                    </a:path>
                  </a:pathLst>
                </a:custGeom>
                <a:solidFill>
                  <a:srgbClr val="00B19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85" name="Freeform 1942"/>
                <p:cNvSpPr/>
                <p:nvPr/>
              </p:nvSpPr>
              <p:spPr>
                <a:xfrm>
                  <a:off x="1388" y="1345"/>
                  <a:ext cx="165" cy="152"/>
                </a:xfrm>
                <a:custGeom>
                  <a:avLst/>
                  <a:gdLst>
                    <a:gd name="txL" fmla="*/ 0 w 681"/>
                    <a:gd name="txT" fmla="*/ 0 h 630"/>
                    <a:gd name="txR" fmla="*/ 681 w 681"/>
                    <a:gd name="txB" fmla="*/ 630 h 63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81" h="630">
                      <a:moveTo>
                        <a:pt x="8" y="463"/>
                      </a:moveTo>
                      <a:lnTo>
                        <a:pt x="36" y="447"/>
                      </a:lnTo>
                      <a:lnTo>
                        <a:pt x="62" y="432"/>
                      </a:lnTo>
                      <a:lnTo>
                        <a:pt x="86" y="417"/>
                      </a:lnTo>
                      <a:lnTo>
                        <a:pt x="109" y="402"/>
                      </a:lnTo>
                      <a:lnTo>
                        <a:pt x="129" y="386"/>
                      </a:lnTo>
                      <a:lnTo>
                        <a:pt x="148" y="370"/>
                      </a:lnTo>
                      <a:lnTo>
                        <a:pt x="156" y="362"/>
                      </a:lnTo>
                      <a:lnTo>
                        <a:pt x="164" y="354"/>
                      </a:lnTo>
                      <a:lnTo>
                        <a:pt x="181" y="339"/>
                      </a:lnTo>
                      <a:lnTo>
                        <a:pt x="193" y="321"/>
                      </a:lnTo>
                      <a:lnTo>
                        <a:pt x="198" y="312"/>
                      </a:lnTo>
                      <a:lnTo>
                        <a:pt x="205" y="305"/>
                      </a:lnTo>
                      <a:lnTo>
                        <a:pt x="214" y="287"/>
                      </a:lnTo>
                      <a:lnTo>
                        <a:pt x="221" y="271"/>
                      </a:lnTo>
                      <a:lnTo>
                        <a:pt x="226" y="252"/>
                      </a:lnTo>
                      <a:lnTo>
                        <a:pt x="230" y="234"/>
                      </a:lnTo>
                      <a:lnTo>
                        <a:pt x="230" y="224"/>
                      </a:lnTo>
                      <a:lnTo>
                        <a:pt x="230" y="219"/>
                      </a:lnTo>
                      <a:lnTo>
                        <a:pt x="230" y="217"/>
                      </a:lnTo>
                      <a:lnTo>
                        <a:pt x="231" y="215"/>
                      </a:lnTo>
                      <a:lnTo>
                        <a:pt x="232" y="198"/>
                      </a:lnTo>
                      <a:lnTo>
                        <a:pt x="229" y="152"/>
                      </a:lnTo>
                      <a:lnTo>
                        <a:pt x="227" y="131"/>
                      </a:lnTo>
                      <a:lnTo>
                        <a:pt x="229" y="113"/>
                      </a:lnTo>
                      <a:lnTo>
                        <a:pt x="232" y="80"/>
                      </a:lnTo>
                      <a:lnTo>
                        <a:pt x="235" y="65"/>
                      </a:lnTo>
                      <a:lnTo>
                        <a:pt x="240" y="54"/>
                      </a:lnTo>
                      <a:lnTo>
                        <a:pt x="249" y="31"/>
                      </a:lnTo>
                      <a:lnTo>
                        <a:pt x="263" y="15"/>
                      </a:lnTo>
                      <a:lnTo>
                        <a:pt x="279" y="5"/>
                      </a:lnTo>
                      <a:lnTo>
                        <a:pt x="288" y="1"/>
                      </a:lnTo>
                      <a:lnTo>
                        <a:pt x="299" y="0"/>
                      </a:lnTo>
                      <a:lnTo>
                        <a:pt x="321" y="0"/>
                      </a:lnTo>
                      <a:lnTo>
                        <a:pt x="332" y="1"/>
                      </a:lnTo>
                      <a:lnTo>
                        <a:pt x="346" y="5"/>
                      </a:lnTo>
                      <a:lnTo>
                        <a:pt x="375" y="16"/>
                      </a:lnTo>
                      <a:lnTo>
                        <a:pt x="390" y="24"/>
                      </a:lnTo>
                      <a:lnTo>
                        <a:pt x="407" y="34"/>
                      </a:lnTo>
                      <a:lnTo>
                        <a:pt x="441" y="56"/>
                      </a:lnTo>
                      <a:lnTo>
                        <a:pt x="459" y="69"/>
                      </a:lnTo>
                      <a:lnTo>
                        <a:pt x="479" y="84"/>
                      </a:lnTo>
                      <a:lnTo>
                        <a:pt x="521" y="118"/>
                      </a:lnTo>
                      <a:lnTo>
                        <a:pt x="542" y="137"/>
                      </a:lnTo>
                      <a:lnTo>
                        <a:pt x="566" y="159"/>
                      </a:lnTo>
                      <a:lnTo>
                        <a:pt x="572" y="166"/>
                      </a:lnTo>
                      <a:lnTo>
                        <a:pt x="580" y="175"/>
                      </a:lnTo>
                      <a:lnTo>
                        <a:pt x="594" y="193"/>
                      </a:lnTo>
                      <a:lnTo>
                        <a:pt x="599" y="200"/>
                      </a:lnTo>
                      <a:lnTo>
                        <a:pt x="601" y="204"/>
                      </a:lnTo>
                      <a:lnTo>
                        <a:pt x="605" y="209"/>
                      </a:lnTo>
                      <a:lnTo>
                        <a:pt x="618" y="227"/>
                      </a:lnTo>
                      <a:lnTo>
                        <a:pt x="628" y="242"/>
                      </a:lnTo>
                      <a:lnTo>
                        <a:pt x="638" y="258"/>
                      </a:lnTo>
                      <a:lnTo>
                        <a:pt x="647" y="273"/>
                      </a:lnTo>
                      <a:lnTo>
                        <a:pt x="650" y="281"/>
                      </a:lnTo>
                      <a:lnTo>
                        <a:pt x="655" y="290"/>
                      </a:lnTo>
                      <a:lnTo>
                        <a:pt x="660" y="304"/>
                      </a:lnTo>
                      <a:lnTo>
                        <a:pt x="667" y="319"/>
                      </a:lnTo>
                      <a:lnTo>
                        <a:pt x="667" y="321"/>
                      </a:lnTo>
                      <a:lnTo>
                        <a:pt x="668" y="325"/>
                      </a:lnTo>
                      <a:lnTo>
                        <a:pt x="670" y="333"/>
                      </a:lnTo>
                      <a:lnTo>
                        <a:pt x="675" y="348"/>
                      </a:lnTo>
                      <a:lnTo>
                        <a:pt x="677" y="360"/>
                      </a:lnTo>
                      <a:lnTo>
                        <a:pt x="679" y="374"/>
                      </a:lnTo>
                      <a:lnTo>
                        <a:pt x="679" y="387"/>
                      </a:lnTo>
                      <a:lnTo>
                        <a:pt x="679" y="393"/>
                      </a:lnTo>
                      <a:lnTo>
                        <a:pt x="681" y="401"/>
                      </a:lnTo>
                      <a:lnTo>
                        <a:pt x="678" y="412"/>
                      </a:lnTo>
                      <a:lnTo>
                        <a:pt x="675" y="425"/>
                      </a:lnTo>
                      <a:lnTo>
                        <a:pt x="673" y="430"/>
                      </a:lnTo>
                      <a:lnTo>
                        <a:pt x="672" y="432"/>
                      </a:lnTo>
                      <a:lnTo>
                        <a:pt x="672" y="436"/>
                      </a:lnTo>
                      <a:lnTo>
                        <a:pt x="668" y="449"/>
                      </a:lnTo>
                      <a:lnTo>
                        <a:pt x="662" y="459"/>
                      </a:lnTo>
                      <a:lnTo>
                        <a:pt x="658" y="464"/>
                      </a:lnTo>
                      <a:lnTo>
                        <a:pt x="655" y="470"/>
                      </a:lnTo>
                      <a:lnTo>
                        <a:pt x="648" y="480"/>
                      </a:lnTo>
                      <a:lnTo>
                        <a:pt x="640" y="492"/>
                      </a:lnTo>
                      <a:lnTo>
                        <a:pt x="636" y="493"/>
                      </a:lnTo>
                      <a:lnTo>
                        <a:pt x="634" y="495"/>
                      </a:lnTo>
                      <a:lnTo>
                        <a:pt x="629" y="500"/>
                      </a:lnTo>
                      <a:lnTo>
                        <a:pt x="619" y="510"/>
                      </a:lnTo>
                      <a:lnTo>
                        <a:pt x="606" y="519"/>
                      </a:lnTo>
                      <a:lnTo>
                        <a:pt x="595" y="529"/>
                      </a:lnTo>
                      <a:lnTo>
                        <a:pt x="581" y="537"/>
                      </a:lnTo>
                      <a:lnTo>
                        <a:pt x="574" y="541"/>
                      </a:lnTo>
                      <a:lnTo>
                        <a:pt x="567" y="546"/>
                      </a:lnTo>
                      <a:lnTo>
                        <a:pt x="551" y="553"/>
                      </a:lnTo>
                      <a:lnTo>
                        <a:pt x="536" y="562"/>
                      </a:lnTo>
                      <a:lnTo>
                        <a:pt x="489" y="575"/>
                      </a:lnTo>
                      <a:lnTo>
                        <a:pt x="446" y="586"/>
                      </a:lnTo>
                      <a:lnTo>
                        <a:pt x="404" y="596"/>
                      </a:lnTo>
                      <a:lnTo>
                        <a:pt x="365" y="606"/>
                      </a:lnTo>
                      <a:lnTo>
                        <a:pt x="324" y="614"/>
                      </a:lnTo>
                      <a:lnTo>
                        <a:pt x="288" y="620"/>
                      </a:lnTo>
                      <a:lnTo>
                        <a:pt x="251" y="625"/>
                      </a:lnTo>
                      <a:lnTo>
                        <a:pt x="219" y="629"/>
                      </a:lnTo>
                      <a:lnTo>
                        <a:pt x="185" y="630"/>
                      </a:lnTo>
                      <a:lnTo>
                        <a:pt x="154" y="630"/>
                      </a:lnTo>
                      <a:lnTo>
                        <a:pt x="124" y="629"/>
                      </a:lnTo>
                      <a:lnTo>
                        <a:pt x="96" y="628"/>
                      </a:lnTo>
                      <a:lnTo>
                        <a:pt x="69" y="623"/>
                      </a:lnTo>
                      <a:lnTo>
                        <a:pt x="45" y="618"/>
                      </a:lnTo>
                      <a:lnTo>
                        <a:pt x="21" y="611"/>
                      </a:lnTo>
                      <a:lnTo>
                        <a:pt x="0" y="604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86" name="Freeform 1943"/>
                <p:cNvSpPr/>
                <p:nvPr/>
              </p:nvSpPr>
              <p:spPr>
                <a:xfrm>
                  <a:off x="1272" y="1461"/>
                  <a:ext cx="124" cy="157"/>
                </a:xfrm>
                <a:custGeom>
                  <a:avLst/>
                  <a:gdLst>
                    <a:gd name="txL" fmla="*/ 0 w 511"/>
                    <a:gd name="txT" fmla="*/ 0 h 649"/>
                    <a:gd name="txR" fmla="*/ 511 w 511"/>
                    <a:gd name="txB" fmla="*/ 649 h 64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11" h="649">
                      <a:moveTo>
                        <a:pt x="511" y="216"/>
                      </a:moveTo>
                      <a:lnTo>
                        <a:pt x="465" y="22"/>
                      </a:lnTo>
                      <a:lnTo>
                        <a:pt x="428" y="12"/>
                      </a:lnTo>
                      <a:lnTo>
                        <a:pt x="392" y="5"/>
                      </a:lnTo>
                      <a:lnTo>
                        <a:pt x="358" y="1"/>
                      </a:lnTo>
                      <a:lnTo>
                        <a:pt x="326" y="0"/>
                      </a:lnTo>
                      <a:lnTo>
                        <a:pt x="262" y="4"/>
                      </a:lnTo>
                      <a:lnTo>
                        <a:pt x="231" y="10"/>
                      </a:lnTo>
                      <a:lnTo>
                        <a:pt x="204" y="19"/>
                      </a:lnTo>
                      <a:lnTo>
                        <a:pt x="175" y="28"/>
                      </a:lnTo>
                      <a:lnTo>
                        <a:pt x="147" y="42"/>
                      </a:lnTo>
                      <a:lnTo>
                        <a:pt x="121" y="57"/>
                      </a:lnTo>
                      <a:lnTo>
                        <a:pt x="97" y="76"/>
                      </a:lnTo>
                      <a:lnTo>
                        <a:pt x="73" y="95"/>
                      </a:lnTo>
                      <a:lnTo>
                        <a:pt x="50" y="119"/>
                      </a:lnTo>
                      <a:lnTo>
                        <a:pt x="29" y="145"/>
                      </a:lnTo>
                      <a:lnTo>
                        <a:pt x="9" y="174"/>
                      </a:lnTo>
                      <a:lnTo>
                        <a:pt x="2" y="206"/>
                      </a:lnTo>
                      <a:lnTo>
                        <a:pt x="1" y="236"/>
                      </a:lnTo>
                      <a:lnTo>
                        <a:pt x="0" y="265"/>
                      </a:lnTo>
                      <a:lnTo>
                        <a:pt x="2" y="294"/>
                      </a:lnTo>
                      <a:lnTo>
                        <a:pt x="5" y="321"/>
                      </a:lnTo>
                      <a:lnTo>
                        <a:pt x="11" y="346"/>
                      </a:lnTo>
                      <a:lnTo>
                        <a:pt x="19" y="370"/>
                      </a:lnTo>
                      <a:lnTo>
                        <a:pt x="30" y="392"/>
                      </a:lnTo>
                      <a:lnTo>
                        <a:pt x="40" y="413"/>
                      </a:lnTo>
                      <a:lnTo>
                        <a:pt x="54" y="432"/>
                      </a:lnTo>
                      <a:lnTo>
                        <a:pt x="69" y="449"/>
                      </a:lnTo>
                      <a:lnTo>
                        <a:pt x="88" y="467"/>
                      </a:lnTo>
                      <a:lnTo>
                        <a:pt x="107" y="482"/>
                      </a:lnTo>
                      <a:lnTo>
                        <a:pt x="129" y="496"/>
                      </a:lnTo>
                      <a:lnTo>
                        <a:pt x="153" y="509"/>
                      </a:lnTo>
                      <a:lnTo>
                        <a:pt x="180" y="520"/>
                      </a:lnTo>
                      <a:lnTo>
                        <a:pt x="207" y="551"/>
                      </a:lnTo>
                      <a:lnTo>
                        <a:pt x="235" y="579"/>
                      </a:lnTo>
                      <a:lnTo>
                        <a:pt x="260" y="602"/>
                      </a:lnTo>
                      <a:lnTo>
                        <a:pt x="285" y="621"/>
                      </a:lnTo>
                      <a:lnTo>
                        <a:pt x="296" y="627"/>
                      </a:lnTo>
                      <a:lnTo>
                        <a:pt x="301" y="630"/>
                      </a:lnTo>
                      <a:lnTo>
                        <a:pt x="303" y="631"/>
                      </a:lnTo>
                      <a:lnTo>
                        <a:pt x="307" y="633"/>
                      </a:lnTo>
                      <a:lnTo>
                        <a:pt x="317" y="638"/>
                      </a:lnTo>
                      <a:lnTo>
                        <a:pt x="328" y="643"/>
                      </a:lnTo>
                      <a:lnTo>
                        <a:pt x="337" y="646"/>
                      </a:lnTo>
                      <a:lnTo>
                        <a:pt x="347" y="649"/>
                      </a:lnTo>
                      <a:lnTo>
                        <a:pt x="356" y="649"/>
                      </a:lnTo>
                      <a:lnTo>
                        <a:pt x="366" y="649"/>
                      </a:lnTo>
                      <a:lnTo>
                        <a:pt x="381" y="642"/>
                      </a:lnTo>
                      <a:lnTo>
                        <a:pt x="396" y="632"/>
                      </a:lnTo>
                      <a:lnTo>
                        <a:pt x="409" y="617"/>
                      </a:lnTo>
                      <a:lnTo>
                        <a:pt x="414" y="607"/>
                      </a:lnTo>
                      <a:lnTo>
                        <a:pt x="416" y="602"/>
                      </a:lnTo>
                      <a:lnTo>
                        <a:pt x="418" y="599"/>
                      </a:lnTo>
                      <a:lnTo>
                        <a:pt x="420" y="598"/>
                      </a:lnTo>
                      <a:lnTo>
                        <a:pt x="424" y="585"/>
                      </a:lnTo>
                      <a:lnTo>
                        <a:pt x="429" y="573"/>
                      </a:lnTo>
                      <a:lnTo>
                        <a:pt x="430" y="565"/>
                      </a:lnTo>
                      <a:lnTo>
                        <a:pt x="433" y="559"/>
                      </a:lnTo>
                      <a:lnTo>
                        <a:pt x="438" y="545"/>
                      </a:lnTo>
                      <a:lnTo>
                        <a:pt x="440" y="529"/>
                      </a:lnTo>
                      <a:lnTo>
                        <a:pt x="440" y="524"/>
                      </a:lnTo>
                      <a:lnTo>
                        <a:pt x="442" y="520"/>
                      </a:lnTo>
                      <a:lnTo>
                        <a:pt x="444" y="512"/>
                      </a:lnTo>
                      <a:lnTo>
                        <a:pt x="449" y="474"/>
                      </a:lnTo>
                      <a:lnTo>
                        <a:pt x="465" y="425"/>
                      </a:lnTo>
                      <a:lnTo>
                        <a:pt x="472" y="403"/>
                      </a:lnTo>
                      <a:lnTo>
                        <a:pt x="479" y="382"/>
                      </a:lnTo>
                      <a:lnTo>
                        <a:pt x="491" y="343"/>
                      </a:lnTo>
                      <a:lnTo>
                        <a:pt x="494" y="326"/>
                      </a:lnTo>
                      <a:lnTo>
                        <a:pt x="499" y="310"/>
                      </a:lnTo>
                      <a:lnTo>
                        <a:pt x="506" y="279"/>
                      </a:lnTo>
                      <a:lnTo>
                        <a:pt x="507" y="265"/>
                      </a:lnTo>
                      <a:lnTo>
                        <a:pt x="510" y="254"/>
                      </a:lnTo>
                      <a:lnTo>
                        <a:pt x="511" y="232"/>
                      </a:lnTo>
                      <a:lnTo>
                        <a:pt x="511" y="216"/>
                      </a:lnTo>
                      <a:close/>
                    </a:path>
                  </a:pathLst>
                </a:custGeom>
                <a:solidFill>
                  <a:srgbClr val="00B1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87" name="Freeform 1944"/>
                <p:cNvSpPr/>
                <p:nvPr/>
              </p:nvSpPr>
              <p:spPr>
                <a:xfrm>
                  <a:off x="1272" y="1461"/>
                  <a:ext cx="124" cy="157"/>
                </a:xfrm>
                <a:custGeom>
                  <a:avLst/>
                  <a:gdLst>
                    <a:gd name="txL" fmla="*/ 0 w 511"/>
                    <a:gd name="txT" fmla="*/ 0 h 649"/>
                    <a:gd name="txR" fmla="*/ 511 w 511"/>
                    <a:gd name="txB" fmla="*/ 649 h 649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11" h="649">
                      <a:moveTo>
                        <a:pt x="511" y="216"/>
                      </a:moveTo>
                      <a:lnTo>
                        <a:pt x="511" y="232"/>
                      </a:lnTo>
                      <a:lnTo>
                        <a:pt x="510" y="254"/>
                      </a:lnTo>
                      <a:lnTo>
                        <a:pt x="507" y="265"/>
                      </a:lnTo>
                      <a:lnTo>
                        <a:pt x="506" y="279"/>
                      </a:lnTo>
                      <a:lnTo>
                        <a:pt x="499" y="310"/>
                      </a:lnTo>
                      <a:lnTo>
                        <a:pt x="494" y="326"/>
                      </a:lnTo>
                      <a:lnTo>
                        <a:pt x="491" y="343"/>
                      </a:lnTo>
                      <a:lnTo>
                        <a:pt x="479" y="382"/>
                      </a:lnTo>
                      <a:lnTo>
                        <a:pt x="472" y="403"/>
                      </a:lnTo>
                      <a:lnTo>
                        <a:pt x="465" y="425"/>
                      </a:lnTo>
                      <a:lnTo>
                        <a:pt x="449" y="474"/>
                      </a:lnTo>
                      <a:lnTo>
                        <a:pt x="444" y="512"/>
                      </a:lnTo>
                      <a:lnTo>
                        <a:pt x="442" y="520"/>
                      </a:lnTo>
                      <a:lnTo>
                        <a:pt x="440" y="524"/>
                      </a:lnTo>
                      <a:lnTo>
                        <a:pt x="440" y="529"/>
                      </a:lnTo>
                      <a:lnTo>
                        <a:pt x="438" y="545"/>
                      </a:lnTo>
                      <a:lnTo>
                        <a:pt x="433" y="559"/>
                      </a:lnTo>
                      <a:lnTo>
                        <a:pt x="430" y="565"/>
                      </a:lnTo>
                      <a:lnTo>
                        <a:pt x="429" y="573"/>
                      </a:lnTo>
                      <a:lnTo>
                        <a:pt x="424" y="585"/>
                      </a:lnTo>
                      <a:lnTo>
                        <a:pt x="420" y="598"/>
                      </a:lnTo>
                      <a:lnTo>
                        <a:pt x="418" y="599"/>
                      </a:lnTo>
                      <a:lnTo>
                        <a:pt x="416" y="602"/>
                      </a:lnTo>
                      <a:lnTo>
                        <a:pt x="414" y="607"/>
                      </a:lnTo>
                      <a:lnTo>
                        <a:pt x="409" y="617"/>
                      </a:lnTo>
                      <a:lnTo>
                        <a:pt x="396" y="632"/>
                      </a:lnTo>
                      <a:lnTo>
                        <a:pt x="381" y="642"/>
                      </a:lnTo>
                      <a:lnTo>
                        <a:pt x="366" y="649"/>
                      </a:lnTo>
                      <a:lnTo>
                        <a:pt x="356" y="649"/>
                      </a:lnTo>
                      <a:lnTo>
                        <a:pt x="347" y="649"/>
                      </a:lnTo>
                      <a:lnTo>
                        <a:pt x="337" y="646"/>
                      </a:lnTo>
                      <a:lnTo>
                        <a:pt x="328" y="643"/>
                      </a:lnTo>
                      <a:lnTo>
                        <a:pt x="317" y="638"/>
                      </a:lnTo>
                      <a:lnTo>
                        <a:pt x="307" y="633"/>
                      </a:lnTo>
                      <a:lnTo>
                        <a:pt x="303" y="631"/>
                      </a:lnTo>
                      <a:lnTo>
                        <a:pt x="301" y="630"/>
                      </a:lnTo>
                      <a:lnTo>
                        <a:pt x="296" y="627"/>
                      </a:lnTo>
                      <a:lnTo>
                        <a:pt x="285" y="621"/>
                      </a:lnTo>
                      <a:lnTo>
                        <a:pt x="260" y="602"/>
                      </a:lnTo>
                      <a:lnTo>
                        <a:pt x="235" y="579"/>
                      </a:lnTo>
                      <a:lnTo>
                        <a:pt x="207" y="551"/>
                      </a:lnTo>
                      <a:lnTo>
                        <a:pt x="180" y="520"/>
                      </a:lnTo>
                      <a:lnTo>
                        <a:pt x="153" y="509"/>
                      </a:lnTo>
                      <a:lnTo>
                        <a:pt x="129" y="496"/>
                      </a:lnTo>
                      <a:lnTo>
                        <a:pt x="107" y="482"/>
                      </a:lnTo>
                      <a:lnTo>
                        <a:pt x="88" y="467"/>
                      </a:lnTo>
                      <a:lnTo>
                        <a:pt x="69" y="449"/>
                      </a:lnTo>
                      <a:lnTo>
                        <a:pt x="54" y="432"/>
                      </a:lnTo>
                      <a:lnTo>
                        <a:pt x="40" y="413"/>
                      </a:lnTo>
                      <a:lnTo>
                        <a:pt x="30" y="392"/>
                      </a:lnTo>
                      <a:lnTo>
                        <a:pt x="19" y="370"/>
                      </a:lnTo>
                      <a:lnTo>
                        <a:pt x="11" y="346"/>
                      </a:lnTo>
                      <a:lnTo>
                        <a:pt x="5" y="321"/>
                      </a:lnTo>
                      <a:lnTo>
                        <a:pt x="2" y="294"/>
                      </a:lnTo>
                      <a:lnTo>
                        <a:pt x="0" y="265"/>
                      </a:lnTo>
                      <a:lnTo>
                        <a:pt x="1" y="236"/>
                      </a:lnTo>
                      <a:lnTo>
                        <a:pt x="2" y="206"/>
                      </a:lnTo>
                      <a:lnTo>
                        <a:pt x="9" y="174"/>
                      </a:lnTo>
                      <a:lnTo>
                        <a:pt x="29" y="145"/>
                      </a:lnTo>
                      <a:lnTo>
                        <a:pt x="50" y="119"/>
                      </a:lnTo>
                      <a:lnTo>
                        <a:pt x="73" y="95"/>
                      </a:lnTo>
                      <a:lnTo>
                        <a:pt x="97" y="76"/>
                      </a:lnTo>
                      <a:lnTo>
                        <a:pt x="121" y="57"/>
                      </a:lnTo>
                      <a:lnTo>
                        <a:pt x="147" y="42"/>
                      </a:lnTo>
                      <a:lnTo>
                        <a:pt x="175" y="28"/>
                      </a:lnTo>
                      <a:lnTo>
                        <a:pt x="204" y="19"/>
                      </a:lnTo>
                      <a:lnTo>
                        <a:pt x="231" y="10"/>
                      </a:lnTo>
                      <a:lnTo>
                        <a:pt x="262" y="4"/>
                      </a:lnTo>
                      <a:lnTo>
                        <a:pt x="326" y="0"/>
                      </a:lnTo>
                      <a:lnTo>
                        <a:pt x="358" y="1"/>
                      </a:lnTo>
                      <a:lnTo>
                        <a:pt x="392" y="5"/>
                      </a:lnTo>
                      <a:lnTo>
                        <a:pt x="428" y="12"/>
                      </a:lnTo>
                      <a:lnTo>
                        <a:pt x="465" y="22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88" name="Freeform 1945"/>
                <p:cNvSpPr/>
                <p:nvPr/>
              </p:nvSpPr>
              <p:spPr>
                <a:xfrm>
                  <a:off x="1503" y="1512"/>
                  <a:ext cx="144" cy="134"/>
                </a:xfrm>
                <a:custGeom>
                  <a:avLst/>
                  <a:gdLst>
                    <a:gd name="txL" fmla="*/ 0 w 593"/>
                    <a:gd name="txT" fmla="*/ 0 h 554"/>
                    <a:gd name="txR" fmla="*/ 593 w 593"/>
                    <a:gd name="txB" fmla="*/ 554 h 55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93" h="554">
                      <a:moveTo>
                        <a:pt x="47" y="503"/>
                      </a:moveTo>
                      <a:lnTo>
                        <a:pt x="139" y="554"/>
                      </a:lnTo>
                      <a:lnTo>
                        <a:pt x="166" y="547"/>
                      </a:lnTo>
                      <a:lnTo>
                        <a:pt x="194" y="542"/>
                      </a:lnTo>
                      <a:lnTo>
                        <a:pt x="247" y="532"/>
                      </a:lnTo>
                      <a:lnTo>
                        <a:pt x="252" y="530"/>
                      </a:lnTo>
                      <a:lnTo>
                        <a:pt x="258" y="528"/>
                      </a:lnTo>
                      <a:lnTo>
                        <a:pt x="271" y="526"/>
                      </a:lnTo>
                      <a:lnTo>
                        <a:pt x="295" y="521"/>
                      </a:lnTo>
                      <a:lnTo>
                        <a:pt x="341" y="511"/>
                      </a:lnTo>
                      <a:lnTo>
                        <a:pt x="382" y="498"/>
                      </a:lnTo>
                      <a:lnTo>
                        <a:pt x="419" y="488"/>
                      </a:lnTo>
                      <a:lnTo>
                        <a:pt x="453" y="475"/>
                      </a:lnTo>
                      <a:lnTo>
                        <a:pt x="468" y="469"/>
                      </a:lnTo>
                      <a:lnTo>
                        <a:pt x="485" y="464"/>
                      </a:lnTo>
                      <a:lnTo>
                        <a:pt x="497" y="456"/>
                      </a:lnTo>
                      <a:lnTo>
                        <a:pt x="510" y="450"/>
                      </a:lnTo>
                      <a:lnTo>
                        <a:pt x="533" y="438"/>
                      </a:lnTo>
                      <a:lnTo>
                        <a:pt x="551" y="422"/>
                      </a:lnTo>
                      <a:lnTo>
                        <a:pt x="568" y="410"/>
                      </a:lnTo>
                      <a:lnTo>
                        <a:pt x="579" y="395"/>
                      </a:lnTo>
                      <a:lnTo>
                        <a:pt x="583" y="387"/>
                      </a:lnTo>
                      <a:lnTo>
                        <a:pt x="588" y="381"/>
                      </a:lnTo>
                      <a:lnTo>
                        <a:pt x="592" y="366"/>
                      </a:lnTo>
                      <a:lnTo>
                        <a:pt x="593" y="350"/>
                      </a:lnTo>
                      <a:lnTo>
                        <a:pt x="583" y="318"/>
                      </a:lnTo>
                      <a:lnTo>
                        <a:pt x="573" y="289"/>
                      </a:lnTo>
                      <a:lnTo>
                        <a:pt x="560" y="260"/>
                      </a:lnTo>
                      <a:lnTo>
                        <a:pt x="549" y="234"/>
                      </a:lnTo>
                      <a:lnTo>
                        <a:pt x="534" y="208"/>
                      </a:lnTo>
                      <a:lnTo>
                        <a:pt x="520" y="185"/>
                      </a:lnTo>
                      <a:lnTo>
                        <a:pt x="504" y="163"/>
                      </a:lnTo>
                      <a:lnTo>
                        <a:pt x="487" y="144"/>
                      </a:lnTo>
                      <a:lnTo>
                        <a:pt x="468" y="123"/>
                      </a:lnTo>
                      <a:lnTo>
                        <a:pt x="449" y="107"/>
                      </a:lnTo>
                      <a:lnTo>
                        <a:pt x="428" y="91"/>
                      </a:lnTo>
                      <a:lnTo>
                        <a:pt x="408" y="77"/>
                      </a:lnTo>
                      <a:lnTo>
                        <a:pt x="384" y="63"/>
                      </a:lnTo>
                      <a:lnTo>
                        <a:pt x="361" y="53"/>
                      </a:lnTo>
                      <a:lnTo>
                        <a:pt x="336" y="43"/>
                      </a:lnTo>
                      <a:lnTo>
                        <a:pt x="311" y="35"/>
                      </a:lnTo>
                      <a:lnTo>
                        <a:pt x="283" y="24"/>
                      </a:lnTo>
                      <a:lnTo>
                        <a:pt x="258" y="16"/>
                      </a:lnTo>
                      <a:lnTo>
                        <a:pt x="234" y="9"/>
                      </a:lnTo>
                      <a:lnTo>
                        <a:pt x="213" y="5"/>
                      </a:lnTo>
                      <a:lnTo>
                        <a:pt x="190" y="1"/>
                      </a:lnTo>
                      <a:lnTo>
                        <a:pt x="170" y="0"/>
                      </a:lnTo>
                      <a:lnTo>
                        <a:pt x="134" y="2"/>
                      </a:lnTo>
                      <a:lnTo>
                        <a:pt x="100" y="9"/>
                      </a:lnTo>
                      <a:lnTo>
                        <a:pt x="84" y="14"/>
                      </a:lnTo>
                      <a:lnTo>
                        <a:pt x="72" y="23"/>
                      </a:lnTo>
                      <a:lnTo>
                        <a:pt x="48" y="43"/>
                      </a:lnTo>
                      <a:lnTo>
                        <a:pt x="38" y="54"/>
                      </a:lnTo>
                      <a:lnTo>
                        <a:pt x="30" y="69"/>
                      </a:lnTo>
                      <a:lnTo>
                        <a:pt x="22" y="83"/>
                      </a:lnTo>
                      <a:lnTo>
                        <a:pt x="15" y="101"/>
                      </a:lnTo>
                      <a:lnTo>
                        <a:pt x="6" y="140"/>
                      </a:lnTo>
                      <a:lnTo>
                        <a:pt x="3" y="160"/>
                      </a:lnTo>
                      <a:lnTo>
                        <a:pt x="1" y="184"/>
                      </a:lnTo>
                      <a:lnTo>
                        <a:pt x="0" y="208"/>
                      </a:lnTo>
                      <a:lnTo>
                        <a:pt x="1" y="236"/>
                      </a:lnTo>
                      <a:lnTo>
                        <a:pt x="1" y="262"/>
                      </a:lnTo>
                      <a:lnTo>
                        <a:pt x="4" y="292"/>
                      </a:lnTo>
                      <a:lnTo>
                        <a:pt x="8" y="323"/>
                      </a:lnTo>
                      <a:lnTo>
                        <a:pt x="14" y="357"/>
                      </a:lnTo>
                      <a:lnTo>
                        <a:pt x="19" y="390"/>
                      </a:lnTo>
                      <a:lnTo>
                        <a:pt x="27" y="426"/>
                      </a:lnTo>
                      <a:lnTo>
                        <a:pt x="35" y="463"/>
                      </a:lnTo>
                      <a:lnTo>
                        <a:pt x="47" y="503"/>
                      </a:lnTo>
                      <a:close/>
                    </a:path>
                  </a:pathLst>
                </a:custGeom>
                <a:solidFill>
                  <a:srgbClr val="00B1B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89" name="Freeform 1946"/>
                <p:cNvSpPr/>
                <p:nvPr/>
              </p:nvSpPr>
              <p:spPr>
                <a:xfrm>
                  <a:off x="1503" y="1512"/>
                  <a:ext cx="144" cy="134"/>
                </a:xfrm>
                <a:custGeom>
                  <a:avLst/>
                  <a:gdLst>
                    <a:gd name="txL" fmla="*/ 0 w 593"/>
                    <a:gd name="txT" fmla="*/ 0 h 554"/>
                    <a:gd name="txR" fmla="*/ 593 w 593"/>
                    <a:gd name="txB" fmla="*/ 554 h 55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93" h="554">
                      <a:moveTo>
                        <a:pt x="47" y="503"/>
                      </a:moveTo>
                      <a:lnTo>
                        <a:pt x="35" y="463"/>
                      </a:lnTo>
                      <a:lnTo>
                        <a:pt x="27" y="426"/>
                      </a:lnTo>
                      <a:lnTo>
                        <a:pt x="19" y="390"/>
                      </a:lnTo>
                      <a:lnTo>
                        <a:pt x="14" y="357"/>
                      </a:lnTo>
                      <a:lnTo>
                        <a:pt x="8" y="323"/>
                      </a:lnTo>
                      <a:lnTo>
                        <a:pt x="4" y="292"/>
                      </a:lnTo>
                      <a:lnTo>
                        <a:pt x="1" y="262"/>
                      </a:lnTo>
                      <a:lnTo>
                        <a:pt x="1" y="236"/>
                      </a:lnTo>
                      <a:lnTo>
                        <a:pt x="0" y="208"/>
                      </a:lnTo>
                      <a:lnTo>
                        <a:pt x="1" y="184"/>
                      </a:lnTo>
                      <a:lnTo>
                        <a:pt x="3" y="160"/>
                      </a:lnTo>
                      <a:lnTo>
                        <a:pt x="6" y="140"/>
                      </a:lnTo>
                      <a:lnTo>
                        <a:pt x="15" y="101"/>
                      </a:lnTo>
                      <a:lnTo>
                        <a:pt x="22" y="83"/>
                      </a:lnTo>
                      <a:lnTo>
                        <a:pt x="30" y="69"/>
                      </a:lnTo>
                      <a:lnTo>
                        <a:pt x="38" y="54"/>
                      </a:lnTo>
                      <a:lnTo>
                        <a:pt x="48" y="43"/>
                      </a:lnTo>
                      <a:lnTo>
                        <a:pt x="72" y="23"/>
                      </a:lnTo>
                      <a:lnTo>
                        <a:pt x="84" y="14"/>
                      </a:lnTo>
                      <a:lnTo>
                        <a:pt x="100" y="9"/>
                      </a:lnTo>
                      <a:lnTo>
                        <a:pt x="134" y="2"/>
                      </a:lnTo>
                      <a:lnTo>
                        <a:pt x="170" y="0"/>
                      </a:lnTo>
                      <a:lnTo>
                        <a:pt x="190" y="1"/>
                      </a:lnTo>
                      <a:lnTo>
                        <a:pt x="213" y="5"/>
                      </a:lnTo>
                      <a:lnTo>
                        <a:pt x="234" y="9"/>
                      </a:lnTo>
                      <a:lnTo>
                        <a:pt x="258" y="16"/>
                      </a:lnTo>
                      <a:lnTo>
                        <a:pt x="283" y="24"/>
                      </a:lnTo>
                      <a:lnTo>
                        <a:pt x="311" y="35"/>
                      </a:lnTo>
                      <a:lnTo>
                        <a:pt x="336" y="43"/>
                      </a:lnTo>
                      <a:lnTo>
                        <a:pt x="361" y="53"/>
                      </a:lnTo>
                      <a:lnTo>
                        <a:pt x="384" y="63"/>
                      </a:lnTo>
                      <a:lnTo>
                        <a:pt x="408" y="77"/>
                      </a:lnTo>
                      <a:lnTo>
                        <a:pt x="428" y="91"/>
                      </a:lnTo>
                      <a:lnTo>
                        <a:pt x="449" y="107"/>
                      </a:lnTo>
                      <a:lnTo>
                        <a:pt x="468" y="123"/>
                      </a:lnTo>
                      <a:lnTo>
                        <a:pt x="487" y="144"/>
                      </a:lnTo>
                      <a:lnTo>
                        <a:pt x="504" y="163"/>
                      </a:lnTo>
                      <a:lnTo>
                        <a:pt x="520" y="185"/>
                      </a:lnTo>
                      <a:lnTo>
                        <a:pt x="534" y="208"/>
                      </a:lnTo>
                      <a:lnTo>
                        <a:pt x="549" y="234"/>
                      </a:lnTo>
                      <a:lnTo>
                        <a:pt x="560" y="260"/>
                      </a:lnTo>
                      <a:lnTo>
                        <a:pt x="573" y="289"/>
                      </a:lnTo>
                      <a:lnTo>
                        <a:pt x="583" y="318"/>
                      </a:lnTo>
                      <a:lnTo>
                        <a:pt x="593" y="350"/>
                      </a:lnTo>
                      <a:lnTo>
                        <a:pt x="592" y="366"/>
                      </a:lnTo>
                      <a:lnTo>
                        <a:pt x="588" y="381"/>
                      </a:lnTo>
                      <a:lnTo>
                        <a:pt x="583" y="387"/>
                      </a:lnTo>
                      <a:lnTo>
                        <a:pt x="579" y="395"/>
                      </a:lnTo>
                      <a:lnTo>
                        <a:pt x="568" y="410"/>
                      </a:lnTo>
                      <a:lnTo>
                        <a:pt x="551" y="422"/>
                      </a:lnTo>
                      <a:lnTo>
                        <a:pt x="533" y="438"/>
                      </a:lnTo>
                      <a:lnTo>
                        <a:pt x="510" y="450"/>
                      </a:lnTo>
                      <a:lnTo>
                        <a:pt x="497" y="456"/>
                      </a:lnTo>
                      <a:lnTo>
                        <a:pt x="485" y="464"/>
                      </a:lnTo>
                      <a:lnTo>
                        <a:pt x="468" y="469"/>
                      </a:lnTo>
                      <a:lnTo>
                        <a:pt x="453" y="475"/>
                      </a:lnTo>
                      <a:lnTo>
                        <a:pt x="419" y="488"/>
                      </a:lnTo>
                      <a:lnTo>
                        <a:pt x="382" y="498"/>
                      </a:lnTo>
                      <a:lnTo>
                        <a:pt x="341" y="511"/>
                      </a:lnTo>
                      <a:lnTo>
                        <a:pt x="295" y="521"/>
                      </a:lnTo>
                      <a:lnTo>
                        <a:pt x="271" y="526"/>
                      </a:lnTo>
                      <a:lnTo>
                        <a:pt x="258" y="528"/>
                      </a:lnTo>
                      <a:lnTo>
                        <a:pt x="252" y="530"/>
                      </a:lnTo>
                      <a:lnTo>
                        <a:pt x="247" y="532"/>
                      </a:lnTo>
                      <a:lnTo>
                        <a:pt x="194" y="542"/>
                      </a:lnTo>
                      <a:lnTo>
                        <a:pt x="166" y="547"/>
                      </a:lnTo>
                      <a:lnTo>
                        <a:pt x="139" y="554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90" name="Freeform 1947"/>
                <p:cNvSpPr/>
                <p:nvPr/>
              </p:nvSpPr>
              <p:spPr>
                <a:xfrm>
                  <a:off x="1452" y="1646"/>
                  <a:ext cx="141" cy="167"/>
                </a:xfrm>
                <a:custGeom>
                  <a:avLst/>
                  <a:gdLst>
                    <a:gd name="txL" fmla="*/ 0 w 584"/>
                    <a:gd name="txT" fmla="*/ 0 h 690"/>
                    <a:gd name="txR" fmla="*/ 584 w 584"/>
                    <a:gd name="txB" fmla="*/ 690 h 69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84" h="690">
                      <a:moveTo>
                        <a:pt x="353" y="30"/>
                      </a:moveTo>
                      <a:lnTo>
                        <a:pt x="229" y="0"/>
                      </a:lnTo>
                      <a:lnTo>
                        <a:pt x="185" y="49"/>
                      </a:lnTo>
                      <a:lnTo>
                        <a:pt x="147" y="97"/>
                      </a:lnTo>
                      <a:lnTo>
                        <a:pt x="112" y="142"/>
                      </a:lnTo>
                      <a:lnTo>
                        <a:pt x="97" y="164"/>
                      </a:lnTo>
                      <a:lnTo>
                        <a:pt x="84" y="186"/>
                      </a:lnTo>
                      <a:lnTo>
                        <a:pt x="71" y="206"/>
                      </a:lnTo>
                      <a:lnTo>
                        <a:pt x="59" y="228"/>
                      </a:lnTo>
                      <a:lnTo>
                        <a:pt x="40" y="268"/>
                      </a:lnTo>
                      <a:lnTo>
                        <a:pt x="32" y="287"/>
                      </a:lnTo>
                      <a:lnTo>
                        <a:pt x="25" y="307"/>
                      </a:lnTo>
                      <a:lnTo>
                        <a:pt x="16" y="345"/>
                      </a:lnTo>
                      <a:lnTo>
                        <a:pt x="8" y="382"/>
                      </a:lnTo>
                      <a:lnTo>
                        <a:pt x="4" y="416"/>
                      </a:lnTo>
                      <a:lnTo>
                        <a:pt x="0" y="449"/>
                      </a:lnTo>
                      <a:lnTo>
                        <a:pt x="1" y="480"/>
                      </a:lnTo>
                      <a:lnTo>
                        <a:pt x="3" y="509"/>
                      </a:lnTo>
                      <a:lnTo>
                        <a:pt x="9" y="536"/>
                      </a:lnTo>
                      <a:lnTo>
                        <a:pt x="18" y="560"/>
                      </a:lnTo>
                      <a:lnTo>
                        <a:pt x="29" y="584"/>
                      </a:lnTo>
                      <a:lnTo>
                        <a:pt x="34" y="592"/>
                      </a:lnTo>
                      <a:lnTo>
                        <a:pt x="42" y="603"/>
                      </a:lnTo>
                      <a:lnTo>
                        <a:pt x="58" y="621"/>
                      </a:lnTo>
                      <a:lnTo>
                        <a:pt x="77" y="638"/>
                      </a:lnTo>
                      <a:lnTo>
                        <a:pt x="98" y="653"/>
                      </a:lnTo>
                      <a:lnTo>
                        <a:pt x="122" y="664"/>
                      </a:lnTo>
                      <a:lnTo>
                        <a:pt x="149" y="674"/>
                      </a:lnTo>
                      <a:lnTo>
                        <a:pt x="178" y="683"/>
                      </a:lnTo>
                      <a:lnTo>
                        <a:pt x="193" y="686"/>
                      </a:lnTo>
                      <a:lnTo>
                        <a:pt x="210" y="690"/>
                      </a:lnTo>
                      <a:lnTo>
                        <a:pt x="230" y="687"/>
                      </a:lnTo>
                      <a:lnTo>
                        <a:pt x="241" y="686"/>
                      </a:lnTo>
                      <a:lnTo>
                        <a:pt x="252" y="686"/>
                      </a:lnTo>
                      <a:lnTo>
                        <a:pt x="291" y="681"/>
                      </a:lnTo>
                      <a:lnTo>
                        <a:pt x="327" y="673"/>
                      </a:lnTo>
                      <a:lnTo>
                        <a:pt x="344" y="668"/>
                      </a:lnTo>
                      <a:lnTo>
                        <a:pt x="361" y="664"/>
                      </a:lnTo>
                      <a:lnTo>
                        <a:pt x="376" y="658"/>
                      </a:lnTo>
                      <a:lnTo>
                        <a:pt x="392" y="653"/>
                      </a:lnTo>
                      <a:lnTo>
                        <a:pt x="394" y="650"/>
                      </a:lnTo>
                      <a:lnTo>
                        <a:pt x="398" y="649"/>
                      </a:lnTo>
                      <a:lnTo>
                        <a:pt x="405" y="647"/>
                      </a:lnTo>
                      <a:lnTo>
                        <a:pt x="421" y="642"/>
                      </a:lnTo>
                      <a:lnTo>
                        <a:pt x="433" y="634"/>
                      </a:lnTo>
                      <a:lnTo>
                        <a:pt x="436" y="632"/>
                      </a:lnTo>
                      <a:lnTo>
                        <a:pt x="439" y="630"/>
                      </a:lnTo>
                      <a:lnTo>
                        <a:pt x="447" y="628"/>
                      </a:lnTo>
                      <a:lnTo>
                        <a:pt x="471" y="613"/>
                      </a:lnTo>
                      <a:lnTo>
                        <a:pt x="490" y="595"/>
                      </a:lnTo>
                      <a:lnTo>
                        <a:pt x="499" y="585"/>
                      </a:lnTo>
                      <a:lnTo>
                        <a:pt x="509" y="576"/>
                      </a:lnTo>
                      <a:lnTo>
                        <a:pt x="516" y="565"/>
                      </a:lnTo>
                      <a:lnTo>
                        <a:pt x="524" y="555"/>
                      </a:lnTo>
                      <a:lnTo>
                        <a:pt x="526" y="548"/>
                      </a:lnTo>
                      <a:lnTo>
                        <a:pt x="530" y="543"/>
                      </a:lnTo>
                      <a:lnTo>
                        <a:pt x="538" y="533"/>
                      </a:lnTo>
                      <a:lnTo>
                        <a:pt x="546" y="508"/>
                      </a:lnTo>
                      <a:lnTo>
                        <a:pt x="555" y="483"/>
                      </a:lnTo>
                      <a:lnTo>
                        <a:pt x="560" y="455"/>
                      </a:lnTo>
                      <a:lnTo>
                        <a:pt x="562" y="440"/>
                      </a:lnTo>
                      <a:lnTo>
                        <a:pt x="564" y="426"/>
                      </a:lnTo>
                      <a:lnTo>
                        <a:pt x="573" y="394"/>
                      </a:lnTo>
                      <a:lnTo>
                        <a:pt x="580" y="365"/>
                      </a:lnTo>
                      <a:lnTo>
                        <a:pt x="583" y="336"/>
                      </a:lnTo>
                      <a:lnTo>
                        <a:pt x="584" y="309"/>
                      </a:lnTo>
                      <a:lnTo>
                        <a:pt x="580" y="281"/>
                      </a:lnTo>
                      <a:lnTo>
                        <a:pt x="575" y="254"/>
                      </a:lnTo>
                      <a:lnTo>
                        <a:pt x="567" y="228"/>
                      </a:lnTo>
                      <a:lnTo>
                        <a:pt x="556" y="204"/>
                      </a:lnTo>
                      <a:lnTo>
                        <a:pt x="540" y="179"/>
                      </a:lnTo>
                      <a:lnTo>
                        <a:pt x="522" y="155"/>
                      </a:lnTo>
                      <a:lnTo>
                        <a:pt x="501" y="132"/>
                      </a:lnTo>
                      <a:lnTo>
                        <a:pt x="478" y="111"/>
                      </a:lnTo>
                      <a:lnTo>
                        <a:pt x="451" y="89"/>
                      </a:lnTo>
                      <a:lnTo>
                        <a:pt x="422" y="69"/>
                      </a:lnTo>
                      <a:lnTo>
                        <a:pt x="388" y="49"/>
                      </a:lnTo>
                      <a:lnTo>
                        <a:pt x="353" y="30"/>
                      </a:lnTo>
                      <a:close/>
                    </a:path>
                  </a:pathLst>
                </a:custGeom>
                <a:solidFill>
                  <a:srgbClr val="00B1B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91" name="Freeform 1948"/>
                <p:cNvSpPr/>
                <p:nvPr/>
              </p:nvSpPr>
              <p:spPr>
                <a:xfrm>
                  <a:off x="1452" y="1646"/>
                  <a:ext cx="141" cy="167"/>
                </a:xfrm>
                <a:custGeom>
                  <a:avLst/>
                  <a:gdLst>
                    <a:gd name="txL" fmla="*/ 0 w 584"/>
                    <a:gd name="txT" fmla="*/ 0 h 690"/>
                    <a:gd name="txR" fmla="*/ 584 w 584"/>
                    <a:gd name="txB" fmla="*/ 690 h 69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84" h="690">
                      <a:moveTo>
                        <a:pt x="229" y="0"/>
                      </a:moveTo>
                      <a:lnTo>
                        <a:pt x="185" y="49"/>
                      </a:lnTo>
                      <a:lnTo>
                        <a:pt x="147" y="97"/>
                      </a:lnTo>
                      <a:lnTo>
                        <a:pt x="112" y="142"/>
                      </a:lnTo>
                      <a:lnTo>
                        <a:pt x="97" y="164"/>
                      </a:lnTo>
                      <a:lnTo>
                        <a:pt x="84" y="186"/>
                      </a:lnTo>
                      <a:lnTo>
                        <a:pt x="71" y="206"/>
                      </a:lnTo>
                      <a:lnTo>
                        <a:pt x="59" y="228"/>
                      </a:lnTo>
                      <a:lnTo>
                        <a:pt x="40" y="268"/>
                      </a:lnTo>
                      <a:lnTo>
                        <a:pt x="32" y="287"/>
                      </a:lnTo>
                      <a:lnTo>
                        <a:pt x="25" y="307"/>
                      </a:lnTo>
                      <a:lnTo>
                        <a:pt x="16" y="345"/>
                      </a:lnTo>
                      <a:lnTo>
                        <a:pt x="8" y="382"/>
                      </a:lnTo>
                      <a:lnTo>
                        <a:pt x="4" y="416"/>
                      </a:lnTo>
                      <a:lnTo>
                        <a:pt x="0" y="449"/>
                      </a:lnTo>
                      <a:lnTo>
                        <a:pt x="1" y="480"/>
                      </a:lnTo>
                      <a:lnTo>
                        <a:pt x="3" y="509"/>
                      </a:lnTo>
                      <a:lnTo>
                        <a:pt x="9" y="536"/>
                      </a:lnTo>
                      <a:lnTo>
                        <a:pt x="18" y="560"/>
                      </a:lnTo>
                      <a:lnTo>
                        <a:pt x="29" y="584"/>
                      </a:lnTo>
                      <a:lnTo>
                        <a:pt x="34" y="592"/>
                      </a:lnTo>
                      <a:lnTo>
                        <a:pt x="42" y="603"/>
                      </a:lnTo>
                      <a:lnTo>
                        <a:pt x="58" y="621"/>
                      </a:lnTo>
                      <a:lnTo>
                        <a:pt x="77" y="638"/>
                      </a:lnTo>
                      <a:lnTo>
                        <a:pt x="98" y="653"/>
                      </a:lnTo>
                      <a:lnTo>
                        <a:pt x="122" y="664"/>
                      </a:lnTo>
                      <a:lnTo>
                        <a:pt x="149" y="674"/>
                      </a:lnTo>
                      <a:lnTo>
                        <a:pt x="178" y="683"/>
                      </a:lnTo>
                      <a:lnTo>
                        <a:pt x="193" y="686"/>
                      </a:lnTo>
                      <a:lnTo>
                        <a:pt x="210" y="690"/>
                      </a:lnTo>
                      <a:lnTo>
                        <a:pt x="230" y="687"/>
                      </a:lnTo>
                      <a:lnTo>
                        <a:pt x="241" y="686"/>
                      </a:lnTo>
                      <a:lnTo>
                        <a:pt x="252" y="686"/>
                      </a:lnTo>
                      <a:lnTo>
                        <a:pt x="291" y="681"/>
                      </a:lnTo>
                      <a:lnTo>
                        <a:pt x="327" y="673"/>
                      </a:lnTo>
                      <a:lnTo>
                        <a:pt x="344" y="668"/>
                      </a:lnTo>
                      <a:lnTo>
                        <a:pt x="361" y="664"/>
                      </a:lnTo>
                      <a:lnTo>
                        <a:pt x="376" y="658"/>
                      </a:lnTo>
                      <a:lnTo>
                        <a:pt x="392" y="653"/>
                      </a:lnTo>
                      <a:lnTo>
                        <a:pt x="394" y="650"/>
                      </a:lnTo>
                      <a:lnTo>
                        <a:pt x="398" y="649"/>
                      </a:lnTo>
                      <a:lnTo>
                        <a:pt x="405" y="647"/>
                      </a:lnTo>
                      <a:lnTo>
                        <a:pt x="421" y="642"/>
                      </a:lnTo>
                      <a:lnTo>
                        <a:pt x="433" y="634"/>
                      </a:lnTo>
                      <a:lnTo>
                        <a:pt x="436" y="632"/>
                      </a:lnTo>
                      <a:lnTo>
                        <a:pt x="439" y="630"/>
                      </a:lnTo>
                      <a:lnTo>
                        <a:pt x="447" y="628"/>
                      </a:lnTo>
                      <a:lnTo>
                        <a:pt x="471" y="613"/>
                      </a:lnTo>
                      <a:lnTo>
                        <a:pt x="490" y="595"/>
                      </a:lnTo>
                      <a:lnTo>
                        <a:pt x="499" y="585"/>
                      </a:lnTo>
                      <a:lnTo>
                        <a:pt x="509" y="576"/>
                      </a:lnTo>
                      <a:lnTo>
                        <a:pt x="516" y="565"/>
                      </a:lnTo>
                      <a:lnTo>
                        <a:pt x="524" y="555"/>
                      </a:lnTo>
                      <a:lnTo>
                        <a:pt x="526" y="548"/>
                      </a:lnTo>
                      <a:lnTo>
                        <a:pt x="530" y="543"/>
                      </a:lnTo>
                      <a:lnTo>
                        <a:pt x="538" y="533"/>
                      </a:lnTo>
                      <a:lnTo>
                        <a:pt x="546" y="508"/>
                      </a:lnTo>
                      <a:lnTo>
                        <a:pt x="555" y="483"/>
                      </a:lnTo>
                      <a:lnTo>
                        <a:pt x="560" y="455"/>
                      </a:lnTo>
                      <a:lnTo>
                        <a:pt x="562" y="440"/>
                      </a:lnTo>
                      <a:lnTo>
                        <a:pt x="564" y="426"/>
                      </a:lnTo>
                      <a:lnTo>
                        <a:pt x="573" y="394"/>
                      </a:lnTo>
                      <a:lnTo>
                        <a:pt x="580" y="365"/>
                      </a:lnTo>
                      <a:lnTo>
                        <a:pt x="583" y="336"/>
                      </a:lnTo>
                      <a:lnTo>
                        <a:pt x="584" y="309"/>
                      </a:lnTo>
                      <a:lnTo>
                        <a:pt x="580" y="281"/>
                      </a:lnTo>
                      <a:lnTo>
                        <a:pt x="575" y="254"/>
                      </a:lnTo>
                      <a:lnTo>
                        <a:pt x="567" y="228"/>
                      </a:lnTo>
                      <a:lnTo>
                        <a:pt x="556" y="204"/>
                      </a:lnTo>
                      <a:lnTo>
                        <a:pt x="540" y="179"/>
                      </a:lnTo>
                      <a:lnTo>
                        <a:pt x="522" y="155"/>
                      </a:lnTo>
                      <a:lnTo>
                        <a:pt x="501" y="132"/>
                      </a:lnTo>
                      <a:lnTo>
                        <a:pt x="478" y="111"/>
                      </a:lnTo>
                      <a:lnTo>
                        <a:pt x="451" y="89"/>
                      </a:lnTo>
                      <a:lnTo>
                        <a:pt x="422" y="69"/>
                      </a:lnTo>
                      <a:lnTo>
                        <a:pt x="388" y="49"/>
                      </a:lnTo>
                      <a:lnTo>
                        <a:pt x="353" y="30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92" name="Freeform 1949"/>
                <p:cNvSpPr/>
                <p:nvPr/>
              </p:nvSpPr>
              <p:spPr>
                <a:xfrm>
                  <a:off x="1545" y="1557"/>
                  <a:ext cx="4" cy="92"/>
                </a:xfrm>
                <a:custGeom>
                  <a:avLst/>
                  <a:gdLst>
                    <a:gd name="txL" fmla="*/ 0 w 20"/>
                    <a:gd name="txT" fmla="*/ 0 h 376"/>
                    <a:gd name="txR" fmla="*/ 20 w 20"/>
                    <a:gd name="txB" fmla="*/ 376 h 37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0" h="376">
                      <a:moveTo>
                        <a:pt x="20" y="376"/>
                      </a:moveTo>
                      <a:lnTo>
                        <a:pt x="20" y="0"/>
                      </a:lnTo>
                      <a:lnTo>
                        <a:pt x="11" y="19"/>
                      </a:lnTo>
                      <a:lnTo>
                        <a:pt x="5" y="45"/>
                      </a:lnTo>
                      <a:lnTo>
                        <a:pt x="1" y="79"/>
                      </a:lnTo>
                      <a:lnTo>
                        <a:pt x="0" y="123"/>
                      </a:lnTo>
                      <a:lnTo>
                        <a:pt x="0" y="147"/>
                      </a:lnTo>
                      <a:lnTo>
                        <a:pt x="1" y="174"/>
                      </a:lnTo>
                      <a:lnTo>
                        <a:pt x="5" y="233"/>
                      </a:lnTo>
                      <a:lnTo>
                        <a:pt x="11" y="300"/>
                      </a:lnTo>
                      <a:lnTo>
                        <a:pt x="15" y="337"/>
                      </a:lnTo>
                      <a:lnTo>
                        <a:pt x="20" y="376"/>
                      </a:lnTo>
                      <a:close/>
                    </a:path>
                  </a:pathLst>
                </a:custGeom>
                <a:solidFill>
                  <a:srgbClr val="00B1B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93" name="Freeform 1950"/>
                <p:cNvSpPr/>
                <p:nvPr/>
              </p:nvSpPr>
              <p:spPr>
                <a:xfrm>
                  <a:off x="1545" y="1557"/>
                  <a:ext cx="4" cy="92"/>
                </a:xfrm>
                <a:custGeom>
                  <a:avLst/>
                  <a:gdLst>
                    <a:gd name="txL" fmla="*/ 0 w 20"/>
                    <a:gd name="txT" fmla="*/ 0 h 376"/>
                    <a:gd name="txR" fmla="*/ 20 w 20"/>
                    <a:gd name="txB" fmla="*/ 376 h 37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0" h="376">
                      <a:moveTo>
                        <a:pt x="20" y="376"/>
                      </a:moveTo>
                      <a:lnTo>
                        <a:pt x="15" y="337"/>
                      </a:lnTo>
                      <a:lnTo>
                        <a:pt x="11" y="300"/>
                      </a:lnTo>
                      <a:lnTo>
                        <a:pt x="5" y="233"/>
                      </a:lnTo>
                      <a:lnTo>
                        <a:pt x="1" y="174"/>
                      </a:lnTo>
                      <a:lnTo>
                        <a:pt x="0" y="147"/>
                      </a:lnTo>
                      <a:lnTo>
                        <a:pt x="0" y="123"/>
                      </a:lnTo>
                      <a:lnTo>
                        <a:pt x="1" y="79"/>
                      </a:lnTo>
                      <a:lnTo>
                        <a:pt x="5" y="45"/>
                      </a:lnTo>
                      <a:lnTo>
                        <a:pt x="11" y="19"/>
                      </a:lnTo>
                      <a:lnTo>
                        <a:pt x="20" y="0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94" name="Freeform 1951"/>
                <p:cNvSpPr/>
                <p:nvPr/>
              </p:nvSpPr>
              <p:spPr>
                <a:xfrm>
                  <a:off x="1547" y="1575"/>
                  <a:ext cx="43" cy="44"/>
                </a:xfrm>
                <a:custGeom>
                  <a:avLst/>
                  <a:gdLst>
                    <a:gd name="txL" fmla="*/ 0 w 181"/>
                    <a:gd name="txT" fmla="*/ 0 h 181"/>
                    <a:gd name="txR" fmla="*/ 181 w 181"/>
                    <a:gd name="txB" fmla="*/ 181 h 18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81" h="181">
                      <a:moveTo>
                        <a:pt x="0" y="181"/>
                      </a:moveTo>
                      <a:lnTo>
                        <a:pt x="181" y="0"/>
                      </a:lnTo>
                      <a:lnTo>
                        <a:pt x="128" y="41"/>
                      </a:lnTo>
                      <a:lnTo>
                        <a:pt x="80" y="85"/>
                      </a:lnTo>
                      <a:lnTo>
                        <a:pt x="38" y="132"/>
                      </a:lnTo>
                      <a:lnTo>
                        <a:pt x="0" y="181"/>
                      </a:lnTo>
                      <a:close/>
                    </a:path>
                  </a:pathLst>
                </a:custGeom>
                <a:solidFill>
                  <a:srgbClr val="00B1B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95" name="Freeform 1952"/>
                <p:cNvSpPr/>
                <p:nvPr/>
              </p:nvSpPr>
              <p:spPr>
                <a:xfrm>
                  <a:off x="1547" y="1575"/>
                  <a:ext cx="43" cy="44"/>
                </a:xfrm>
                <a:custGeom>
                  <a:avLst/>
                  <a:gdLst>
                    <a:gd name="txL" fmla="*/ 0 w 181"/>
                    <a:gd name="txT" fmla="*/ 0 h 181"/>
                    <a:gd name="txR" fmla="*/ 181 w 181"/>
                    <a:gd name="txB" fmla="*/ 181 h 18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81" h="181">
                      <a:moveTo>
                        <a:pt x="0" y="181"/>
                      </a:moveTo>
                      <a:lnTo>
                        <a:pt x="38" y="132"/>
                      </a:lnTo>
                      <a:lnTo>
                        <a:pt x="80" y="85"/>
                      </a:lnTo>
                      <a:lnTo>
                        <a:pt x="128" y="41"/>
                      </a:lnTo>
                      <a:lnTo>
                        <a:pt x="181" y="0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96" name="Freeform 1953"/>
                <p:cNvSpPr/>
                <p:nvPr/>
              </p:nvSpPr>
              <p:spPr>
                <a:xfrm>
                  <a:off x="1495" y="1663"/>
                  <a:ext cx="47" cy="86"/>
                </a:xfrm>
                <a:custGeom>
                  <a:avLst/>
                  <a:gdLst>
                    <a:gd name="txL" fmla="*/ 0 w 194"/>
                    <a:gd name="txT" fmla="*/ 0 h 356"/>
                    <a:gd name="txR" fmla="*/ 194 w 194"/>
                    <a:gd name="txB" fmla="*/ 356 h 35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94" h="356">
                      <a:moveTo>
                        <a:pt x="0" y="356"/>
                      </a:moveTo>
                      <a:lnTo>
                        <a:pt x="194" y="0"/>
                      </a:lnTo>
                      <a:lnTo>
                        <a:pt x="157" y="27"/>
                      </a:lnTo>
                      <a:lnTo>
                        <a:pt x="140" y="42"/>
                      </a:lnTo>
                      <a:lnTo>
                        <a:pt x="124" y="59"/>
                      </a:lnTo>
                      <a:lnTo>
                        <a:pt x="94" y="96"/>
                      </a:lnTo>
                      <a:lnTo>
                        <a:pt x="80" y="116"/>
                      </a:lnTo>
                      <a:lnTo>
                        <a:pt x="69" y="139"/>
                      </a:lnTo>
                      <a:lnTo>
                        <a:pt x="57" y="160"/>
                      </a:lnTo>
                      <a:lnTo>
                        <a:pt x="46" y="184"/>
                      </a:lnTo>
                      <a:lnTo>
                        <a:pt x="28" y="237"/>
                      </a:lnTo>
                      <a:lnTo>
                        <a:pt x="11" y="293"/>
                      </a:lnTo>
                      <a:lnTo>
                        <a:pt x="0" y="356"/>
                      </a:lnTo>
                      <a:close/>
                    </a:path>
                  </a:pathLst>
                </a:custGeom>
                <a:solidFill>
                  <a:srgbClr val="00B1B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97" name="Freeform 1954"/>
                <p:cNvSpPr/>
                <p:nvPr/>
              </p:nvSpPr>
              <p:spPr>
                <a:xfrm>
                  <a:off x="1495" y="1663"/>
                  <a:ext cx="47" cy="86"/>
                </a:xfrm>
                <a:custGeom>
                  <a:avLst/>
                  <a:gdLst>
                    <a:gd name="txL" fmla="*/ 0 w 194"/>
                    <a:gd name="txT" fmla="*/ 0 h 356"/>
                    <a:gd name="txR" fmla="*/ 194 w 194"/>
                    <a:gd name="txB" fmla="*/ 356 h 35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94" h="356">
                      <a:moveTo>
                        <a:pt x="0" y="356"/>
                      </a:moveTo>
                      <a:lnTo>
                        <a:pt x="11" y="293"/>
                      </a:lnTo>
                      <a:lnTo>
                        <a:pt x="28" y="237"/>
                      </a:lnTo>
                      <a:lnTo>
                        <a:pt x="46" y="184"/>
                      </a:lnTo>
                      <a:lnTo>
                        <a:pt x="57" y="160"/>
                      </a:lnTo>
                      <a:lnTo>
                        <a:pt x="69" y="139"/>
                      </a:lnTo>
                      <a:lnTo>
                        <a:pt x="80" y="116"/>
                      </a:lnTo>
                      <a:lnTo>
                        <a:pt x="94" y="96"/>
                      </a:lnTo>
                      <a:lnTo>
                        <a:pt x="124" y="59"/>
                      </a:lnTo>
                      <a:lnTo>
                        <a:pt x="140" y="42"/>
                      </a:lnTo>
                      <a:lnTo>
                        <a:pt x="157" y="27"/>
                      </a:lnTo>
                      <a:lnTo>
                        <a:pt x="194" y="0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98" name="Freeform 1955"/>
                <p:cNvSpPr/>
                <p:nvPr/>
              </p:nvSpPr>
              <p:spPr>
                <a:xfrm>
                  <a:off x="1515" y="1698"/>
                  <a:ext cx="39" cy="47"/>
                </a:xfrm>
                <a:custGeom>
                  <a:avLst/>
                  <a:gdLst>
                    <a:gd name="txL" fmla="*/ 0 w 162"/>
                    <a:gd name="txT" fmla="*/ 0 h 195"/>
                    <a:gd name="txR" fmla="*/ 162 w 162"/>
                    <a:gd name="txB" fmla="*/ 195 h 19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62" h="195">
                      <a:moveTo>
                        <a:pt x="162" y="195"/>
                      </a:moveTo>
                      <a:lnTo>
                        <a:pt x="161" y="178"/>
                      </a:lnTo>
                      <a:lnTo>
                        <a:pt x="158" y="163"/>
                      </a:lnTo>
                      <a:lnTo>
                        <a:pt x="151" y="135"/>
                      </a:lnTo>
                      <a:lnTo>
                        <a:pt x="138" y="108"/>
                      </a:lnTo>
                      <a:lnTo>
                        <a:pt x="121" y="84"/>
                      </a:lnTo>
                      <a:lnTo>
                        <a:pt x="98" y="60"/>
                      </a:lnTo>
                      <a:lnTo>
                        <a:pt x="70" y="38"/>
                      </a:lnTo>
                      <a:lnTo>
                        <a:pt x="37" y="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399" name="Freeform 1956"/>
                <p:cNvSpPr/>
                <p:nvPr/>
              </p:nvSpPr>
              <p:spPr>
                <a:xfrm>
                  <a:off x="1392" y="1403"/>
                  <a:ext cx="97" cy="73"/>
                </a:xfrm>
                <a:custGeom>
                  <a:avLst/>
                  <a:gdLst>
                    <a:gd name="txL" fmla="*/ 0 w 401"/>
                    <a:gd name="txT" fmla="*/ 0 h 305"/>
                    <a:gd name="txR" fmla="*/ 401 w 401"/>
                    <a:gd name="txB" fmla="*/ 305 h 30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01" h="305">
                      <a:moveTo>
                        <a:pt x="395" y="0"/>
                      </a:moveTo>
                      <a:lnTo>
                        <a:pt x="0" y="305"/>
                      </a:lnTo>
                      <a:lnTo>
                        <a:pt x="54" y="290"/>
                      </a:lnTo>
                      <a:lnTo>
                        <a:pt x="104" y="275"/>
                      </a:lnTo>
                      <a:lnTo>
                        <a:pt x="127" y="266"/>
                      </a:lnTo>
                      <a:lnTo>
                        <a:pt x="151" y="259"/>
                      </a:lnTo>
                      <a:lnTo>
                        <a:pt x="195" y="243"/>
                      </a:lnTo>
                      <a:lnTo>
                        <a:pt x="233" y="226"/>
                      </a:lnTo>
                      <a:lnTo>
                        <a:pt x="250" y="217"/>
                      </a:lnTo>
                      <a:lnTo>
                        <a:pt x="268" y="209"/>
                      </a:lnTo>
                      <a:lnTo>
                        <a:pt x="283" y="199"/>
                      </a:lnTo>
                      <a:lnTo>
                        <a:pt x="298" y="190"/>
                      </a:lnTo>
                      <a:lnTo>
                        <a:pt x="326" y="173"/>
                      </a:lnTo>
                      <a:lnTo>
                        <a:pt x="347" y="153"/>
                      </a:lnTo>
                      <a:lnTo>
                        <a:pt x="366" y="132"/>
                      </a:lnTo>
                      <a:lnTo>
                        <a:pt x="374" y="121"/>
                      </a:lnTo>
                      <a:lnTo>
                        <a:pt x="381" y="111"/>
                      </a:lnTo>
                      <a:lnTo>
                        <a:pt x="392" y="91"/>
                      </a:lnTo>
                      <a:lnTo>
                        <a:pt x="399" y="68"/>
                      </a:lnTo>
                      <a:lnTo>
                        <a:pt x="399" y="62"/>
                      </a:lnTo>
                      <a:lnTo>
                        <a:pt x="400" y="57"/>
                      </a:lnTo>
                      <a:lnTo>
                        <a:pt x="401" y="47"/>
                      </a:lnTo>
                      <a:lnTo>
                        <a:pt x="400" y="34"/>
                      </a:lnTo>
                      <a:lnTo>
                        <a:pt x="400" y="23"/>
                      </a:lnTo>
                      <a:lnTo>
                        <a:pt x="395" y="0"/>
                      </a:lnTo>
                      <a:close/>
                    </a:path>
                  </a:pathLst>
                </a:custGeom>
                <a:solidFill>
                  <a:srgbClr val="00B19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00" name="Freeform 1957"/>
                <p:cNvSpPr/>
                <p:nvPr/>
              </p:nvSpPr>
              <p:spPr>
                <a:xfrm>
                  <a:off x="1392" y="1403"/>
                  <a:ext cx="97" cy="73"/>
                </a:xfrm>
                <a:custGeom>
                  <a:avLst/>
                  <a:gdLst>
                    <a:gd name="txL" fmla="*/ 0 w 401"/>
                    <a:gd name="txT" fmla="*/ 0 h 305"/>
                    <a:gd name="txR" fmla="*/ 401 w 401"/>
                    <a:gd name="txB" fmla="*/ 305 h 30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01" h="305">
                      <a:moveTo>
                        <a:pt x="0" y="305"/>
                      </a:moveTo>
                      <a:lnTo>
                        <a:pt x="54" y="290"/>
                      </a:lnTo>
                      <a:lnTo>
                        <a:pt x="104" y="275"/>
                      </a:lnTo>
                      <a:lnTo>
                        <a:pt x="127" y="266"/>
                      </a:lnTo>
                      <a:lnTo>
                        <a:pt x="151" y="259"/>
                      </a:lnTo>
                      <a:lnTo>
                        <a:pt x="195" y="243"/>
                      </a:lnTo>
                      <a:lnTo>
                        <a:pt x="233" y="226"/>
                      </a:lnTo>
                      <a:lnTo>
                        <a:pt x="250" y="217"/>
                      </a:lnTo>
                      <a:lnTo>
                        <a:pt x="268" y="209"/>
                      </a:lnTo>
                      <a:lnTo>
                        <a:pt x="283" y="199"/>
                      </a:lnTo>
                      <a:lnTo>
                        <a:pt x="298" y="190"/>
                      </a:lnTo>
                      <a:lnTo>
                        <a:pt x="326" y="173"/>
                      </a:lnTo>
                      <a:lnTo>
                        <a:pt x="347" y="153"/>
                      </a:lnTo>
                      <a:lnTo>
                        <a:pt x="366" y="132"/>
                      </a:lnTo>
                      <a:lnTo>
                        <a:pt x="374" y="121"/>
                      </a:lnTo>
                      <a:lnTo>
                        <a:pt x="381" y="111"/>
                      </a:lnTo>
                      <a:lnTo>
                        <a:pt x="392" y="91"/>
                      </a:lnTo>
                      <a:lnTo>
                        <a:pt x="399" y="68"/>
                      </a:lnTo>
                      <a:lnTo>
                        <a:pt x="399" y="62"/>
                      </a:lnTo>
                      <a:lnTo>
                        <a:pt x="400" y="57"/>
                      </a:lnTo>
                      <a:lnTo>
                        <a:pt x="401" y="47"/>
                      </a:lnTo>
                      <a:lnTo>
                        <a:pt x="400" y="34"/>
                      </a:lnTo>
                      <a:lnTo>
                        <a:pt x="400" y="23"/>
                      </a:lnTo>
                      <a:lnTo>
                        <a:pt x="395" y="0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01" name="Freeform 1958"/>
                <p:cNvSpPr/>
                <p:nvPr/>
              </p:nvSpPr>
              <p:spPr>
                <a:xfrm>
                  <a:off x="1434" y="1459"/>
                  <a:ext cx="71" cy="8"/>
                </a:xfrm>
                <a:custGeom>
                  <a:avLst/>
                  <a:gdLst>
                    <a:gd name="txL" fmla="*/ 0 w 296"/>
                    <a:gd name="txT" fmla="*/ 0 h 32"/>
                    <a:gd name="txR" fmla="*/ 296 w 296"/>
                    <a:gd name="txB" fmla="*/ 32 h 3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96" h="32">
                      <a:moveTo>
                        <a:pt x="296" y="0"/>
                      </a:moveTo>
                      <a:lnTo>
                        <a:pt x="265" y="12"/>
                      </a:lnTo>
                      <a:lnTo>
                        <a:pt x="260" y="12"/>
                      </a:lnTo>
                      <a:lnTo>
                        <a:pt x="258" y="12"/>
                      </a:lnTo>
                      <a:lnTo>
                        <a:pt x="257" y="13"/>
                      </a:lnTo>
                      <a:lnTo>
                        <a:pt x="249" y="15"/>
                      </a:lnTo>
                      <a:lnTo>
                        <a:pt x="234" y="21"/>
                      </a:lnTo>
                      <a:lnTo>
                        <a:pt x="216" y="23"/>
                      </a:lnTo>
                      <a:lnTo>
                        <a:pt x="211" y="23"/>
                      </a:lnTo>
                      <a:lnTo>
                        <a:pt x="209" y="23"/>
                      </a:lnTo>
                      <a:lnTo>
                        <a:pt x="208" y="24"/>
                      </a:lnTo>
                      <a:lnTo>
                        <a:pt x="200" y="27"/>
                      </a:lnTo>
                      <a:lnTo>
                        <a:pt x="165" y="31"/>
                      </a:lnTo>
                      <a:lnTo>
                        <a:pt x="145" y="31"/>
                      </a:lnTo>
                      <a:lnTo>
                        <a:pt x="135" y="31"/>
                      </a:lnTo>
                      <a:lnTo>
                        <a:pt x="130" y="31"/>
                      </a:lnTo>
                      <a:lnTo>
                        <a:pt x="127" y="31"/>
                      </a:lnTo>
                      <a:lnTo>
                        <a:pt x="126" y="32"/>
                      </a:lnTo>
                      <a:lnTo>
                        <a:pt x="85" y="31"/>
                      </a:lnTo>
                      <a:lnTo>
                        <a:pt x="64" y="28"/>
                      </a:lnTo>
                      <a:lnTo>
                        <a:pt x="44" y="27"/>
                      </a:lnTo>
                      <a:lnTo>
                        <a:pt x="21" y="24"/>
                      </a:lnTo>
                      <a:lnTo>
                        <a:pt x="0" y="22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02" name="Freeform 1959"/>
                <p:cNvSpPr/>
                <p:nvPr/>
              </p:nvSpPr>
              <p:spPr>
                <a:xfrm>
                  <a:off x="1351" y="1491"/>
                  <a:ext cx="37" cy="69"/>
                </a:xfrm>
                <a:custGeom>
                  <a:avLst/>
                  <a:gdLst>
                    <a:gd name="txL" fmla="*/ 0 w 152"/>
                    <a:gd name="txT" fmla="*/ 0 h 285"/>
                    <a:gd name="txR" fmla="*/ 152 w 152"/>
                    <a:gd name="txB" fmla="*/ 285 h 28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52" h="285">
                      <a:moveTo>
                        <a:pt x="8" y="285"/>
                      </a:moveTo>
                      <a:lnTo>
                        <a:pt x="152" y="0"/>
                      </a:lnTo>
                      <a:lnTo>
                        <a:pt x="107" y="30"/>
                      </a:lnTo>
                      <a:lnTo>
                        <a:pt x="72" y="63"/>
                      </a:lnTo>
                      <a:lnTo>
                        <a:pt x="43" y="96"/>
                      </a:lnTo>
                      <a:lnTo>
                        <a:pt x="23" y="131"/>
                      </a:lnTo>
                      <a:lnTo>
                        <a:pt x="8" y="166"/>
                      </a:lnTo>
                      <a:lnTo>
                        <a:pt x="2" y="204"/>
                      </a:lnTo>
                      <a:lnTo>
                        <a:pt x="0" y="243"/>
                      </a:lnTo>
                      <a:lnTo>
                        <a:pt x="8" y="285"/>
                      </a:lnTo>
                      <a:close/>
                    </a:path>
                  </a:pathLst>
                </a:custGeom>
                <a:solidFill>
                  <a:srgbClr val="00B1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03" name="Freeform 1960"/>
                <p:cNvSpPr/>
                <p:nvPr/>
              </p:nvSpPr>
              <p:spPr>
                <a:xfrm>
                  <a:off x="1351" y="1491"/>
                  <a:ext cx="37" cy="69"/>
                </a:xfrm>
                <a:custGeom>
                  <a:avLst/>
                  <a:gdLst>
                    <a:gd name="txL" fmla="*/ 0 w 152"/>
                    <a:gd name="txT" fmla="*/ 0 h 285"/>
                    <a:gd name="txR" fmla="*/ 152 w 152"/>
                    <a:gd name="txB" fmla="*/ 285 h 285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52" h="285">
                      <a:moveTo>
                        <a:pt x="152" y="0"/>
                      </a:moveTo>
                      <a:lnTo>
                        <a:pt x="107" y="30"/>
                      </a:lnTo>
                      <a:lnTo>
                        <a:pt x="72" y="63"/>
                      </a:lnTo>
                      <a:lnTo>
                        <a:pt x="43" y="96"/>
                      </a:lnTo>
                      <a:lnTo>
                        <a:pt x="23" y="131"/>
                      </a:lnTo>
                      <a:lnTo>
                        <a:pt x="8" y="166"/>
                      </a:lnTo>
                      <a:lnTo>
                        <a:pt x="2" y="204"/>
                      </a:lnTo>
                      <a:lnTo>
                        <a:pt x="0" y="243"/>
                      </a:lnTo>
                      <a:lnTo>
                        <a:pt x="8" y="285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04" name="Freeform 1961"/>
                <p:cNvSpPr/>
                <p:nvPr/>
              </p:nvSpPr>
              <p:spPr>
                <a:xfrm>
                  <a:off x="1304" y="1494"/>
                  <a:ext cx="29" cy="34"/>
                </a:xfrm>
                <a:custGeom>
                  <a:avLst/>
                  <a:gdLst>
                    <a:gd name="txL" fmla="*/ 0 w 122"/>
                    <a:gd name="txT" fmla="*/ 0 h 142"/>
                    <a:gd name="txR" fmla="*/ 122 w 122"/>
                    <a:gd name="txB" fmla="*/ 142 h 14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22" h="142">
                      <a:moveTo>
                        <a:pt x="122" y="0"/>
                      </a:moveTo>
                      <a:lnTo>
                        <a:pt x="0" y="142"/>
                      </a:lnTo>
                      <a:lnTo>
                        <a:pt x="10" y="141"/>
                      </a:lnTo>
                      <a:lnTo>
                        <a:pt x="16" y="140"/>
                      </a:lnTo>
                      <a:lnTo>
                        <a:pt x="22" y="140"/>
                      </a:lnTo>
                      <a:lnTo>
                        <a:pt x="42" y="132"/>
                      </a:lnTo>
                      <a:lnTo>
                        <a:pt x="60" y="121"/>
                      </a:lnTo>
                      <a:lnTo>
                        <a:pt x="67" y="113"/>
                      </a:lnTo>
                      <a:lnTo>
                        <a:pt x="76" y="106"/>
                      </a:lnTo>
                      <a:lnTo>
                        <a:pt x="82" y="96"/>
                      </a:lnTo>
                      <a:lnTo>
                        <a:pt x="90" y="86"/>
                      </a:lnTo>
                      <a:lnTo>
                        <a:pt x="102" y="62"/>
                      </a:lnTo>
                      <a:lnTo>
                        <a:pt x="107" y="47"/>
                      </a:lnTo>
                      <a:lnTo>
                        <a:pt x="110" y="39"/>
                      </a:lnTo>
                      <a:lnTo>
                        <a:pt x="110" y="36"/>
                      </a:lnTo>
                      <a:lnTo>
                        <a:pt x="111" y="35"/>
                      </a:lnTo>
                      <a:lnTo>
                        <a:pt x="114" y="33"/>
                      </a:lnTo>
                      <a:lnTo>
                        <a:pt x="114" y="28"/>
                      </a:lnTo>
                      <a:lnTo>
                        <a:pt x="114" y="25"/>
                      </a:lnTo>
                      <a:lnTo>
                        <a:pt x="115" y="24"/>
                      </a:lnTo>
                      <a:lnTo>
                        <a:pt x="117" y="16"/>
                      </a:lnTo>
                      <a:lnTo>
                        <a:pt x="122" y="0"/>
                      </a:lnTo>
                      <a:close/>
                    </a:path>
                  </a:pathLst>
                </a:custGeom>
                <a:solidFill>
                  <a:srgbClr val="00B1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05" name="Freeform 1962"/>
                <p:cNvSpPr/>
                <p:nvPr/>
              </p:nvSpPr>
              <p:spPr>
                <a:xfrm>
                  <a:off x="1304" y="1494"/>
                  <a:ext cx="29" cy="34"/>
                </a:xfrm>
                <a:custGeom>
                  <a:avLst/>
                  <a:gdLst>
                    <a:gd name="txL" fmla="*/ 0 w 122"/>
                    <a:gd name="txT" fmla="*/ 0 h 142"/>
                    <a:gd name="txR" fmla="*/ 122 w 122"/>
                    <a:gd name="txB" fmla="*/ 142 h 142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22" h="142">
                      <a:moveTo>
                        <a:pt x="122" y="0"/>
                      </a:moveTo>
                      <a:lnTo>
                        <a:pt x="117" y="16"/>
                      </a:lnTo>
                      <a:lnTo>
                        <a:pt x="115" y="24"/>
                      </a:lnTo>
                      <a:lnTo>
                        <a:pt x="114" y="25"/>
                      </a:lnTo>
                      <a:lnTo>
                        <a:pt x="114" y="28"/>
                      </a:lnTo>
                      <a:lnTo>
                        <a:pt x="114" y="33"/>
                      </a:lnTo>
                      <a:lnTo>
                        <a:pt x="111" y="35"/>
                      </a:lnTo>
                      <a:lnTo>
                        <a:pt x="110" y="36"/>
                      </a:lnTo>
                      <a:lnTo>
                        <a:pt x="110" y="39"/>
                      </a:lnTo>
                      <a:lnTo>
                        <a:pt x="107" y="47"/>
                      </a:lnTo>
                      <a:lnTo>
                        <a:pt x="102" y="62"/>
                      </a:lnTo>
                      <a:lnTo>
                        <a:pt x="90" y="86"/>
                      </a:lnTo>
                      <a:lnTo>
                        <a:pt x="82" y="96"/>
                      </a:lnTo>
                      <a:lnTo>
                        <a:pt x="76" y="106"/>
                      </a:lnTo>
                      <a:lnTo>
                        <a:pt x="67" y="113"/>
                      </a:lnTo>
                      <a:lnTo>
                        <a:pt x="60" y="121"/>
                      </a:lnTo>
                      <a:lnTo>
                        <a:pt x="42" y="132"/>
                      </a:lnTo>
                      <a:lnTo>
                        <a:pt x="22" y="140"/>
                      </a:lnTo>
                      <a:lnTo>
                        <a:pt x="16" y="140"/>
                      </a:lnTo>
                      <a:lnTo>
                        <a:pt x="10" y="141"/>
                      </a:lnTo>
                      <a:lnTo>
                        <a:pt x="0" y="142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06" name="Freeform 1963"/>
                <p:cNvSpPr/>
                <p:nvPr/>
              </p:nvSpPr>
              <p:spPr>
                <a:xfrm>
                  <a:off x="1405" y="1215"/>
                  <a:ext cx="144" cy="15"/>
                </a:xfrm>
                <a:custGeom>
                  <a:avLst/>
                  <a:gdLst>
                    <a:gd name="txL" fmla="*/ 0 w 598"/>
                    <a:gd name="txT" fmla="*/ 0 h 58"/>
                    <a:gd name="txR" fmla="*/ 598 w 598"/>
                    <a:gd name="txB" fmla="*/ 58 h 5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98" h="58">
                      <a:moveTo>
                        <a:pt x="598" y="30"/>
                      </a:moveTo>
                      <a:lnTo>
                        <a:pt x="0" y="0"/>
                      </a:lnTo>
                      <a:lnTo>
                        <a:pt x="45" y="11"/>
                      </a:lnTo>
                      <a:lnTo>
                        <a:pt x="91" y="21"/>
                      </a:lnTo>
                      <a:lnTo>
                        <a:pt x="133" y="30"/>
                      </a:lnTo>
                      <a:lnTo>
                        <a:pt x="176" y="39"/>
                      </a:lnTo>
                      <a:lnTo>
                        <a:pt x="217" y="45"/>
                      </a:lnTo>
                      <a:lnTo>
                        <a:pt x="258" y="50"/>
                      </a:lnTo>
                      <a:lnTo>
                        <a:pt x="267" y="50"/>
                      </a:lnTo>
                      <a:lnTo>
                        <a:pt x="277" y="52"/>
                      </a:lnTo>
                      <a:lnTo>
                        <a:pt x="297" y="54"/>
                      </a:lnTo>
                      <a:lnTo>
                        <a:pt x="306" y="54"/>
                      </a:lnTo>
                      <a:lnTo>
                        <a:pt x="316" y="56"/>
                      </a:lnTo>
                      <a:lnTo>
                        <a:pt x="336" y="58"/>
                      </a:lnTo>
                      <a:lnTo>
                        <a:pt x="371" y="58"/>
                      </a:lnTo>
                      <a:lnTo>
                        <a:pt x="408" y="58"/>
                      </a:lnTo>
                      <a:lnTo>
                        <a:pt x="415" y="57"/>
                      </a:lnTo>
                      <a:lnTo>
                        <a:pt x="424" y="57"/>
                      </a:lnTo>
                      <a:lnTo>
                        <a:pt x="442" y="57"/>
                      </a:lnTo>
                      <a:lnTo>
                        <a:pt x="476" y="54"/>
                      </a:lnTo>
                      <a:lnTo>
                        <a:pt x="507" y="49"/>
                      </a:lnTo>
                      <a:lnTo>
                        <a:pt x="539" y="44"/>
                      </a:lnTo>
                      <a:lnTo>
                        <a:pt x="545" y="42"/>
                      </a:lnTo>
                      <a:lnTo>
                        <a:pt x="553" y="40"/>
                      </a:lnTo>
                      <a:lnTo>
                        <a:pt x="568" y="38"/>
                      </a:lnTo>
                      <a:lnTo>
                        <a:pt x="598" y="30"/>
                      </a:lnTo>
                      <a:close/>
                    </a:path>
                  </a:pathLst>
                </a:custGeom>
                <a:solidFill>
                  <a:srgbClr val="00DFB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07" name="Freeform 1964"/>
                <p:cNvSpPr/>
                <p:nvPr/>
              </p:nvSpPr>
              <p:spPr>
                <a:xfrm>
                  <a:off x="1405" y="1215"/>
                  <a:ext cx="144" cy="15"/>
                </a:xfrm>
                <a:custGeom>
                  <a:avLst/>
                  <a:gdLst>
                    <a:gd name="txL" fmla="*/ 0 w 598"/>
                    <a:gd name="txT" fmla="*/ 0 h 58"/>
                    <a:gd name="txR" fmla="*/ 598 w 598"/>
                    <a:gd name="txB" fmla="*/ 58 h 5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598" h="58">
                      <a:moveTo>
                        <a:pt x="0" y="0"/>
                      </a:moveTo>
                      <a:lnTo>
                        <a:pt x="45" y="11"/>
                      </a:lnTo>
                      <a:lnTo>
                        <a:pt x="91" y="21"/>
                      </a:lnTo>
                      <a:lnTo>
                        <a:pt x="133" y="30"/>
                      </a:lnTo>
                      <a:lnTo>
                        <a:pt x="176" y="39"/>
                      </a:lnTo>
                      <a:lnTo>
                        <a:pt x="217" y="45"/>
                      </a:lnTo>
                      <a:lnTo>
                        <a:pt x="258" y="50"/>
                      </a:lnTo>
                      <a:lnTo>
                        <a:pt x="267" y="50"/>
                      </a:lnTo>
                      <a:lnTo>
                        <a:pt x="277" y="52"/>
                      </a:lnTo>
                      <a:lnTo>
                        <a:pt x="297" y="54"/>
                      </a:lnTo>
                      <a:lnTo>
                        <a:pt x="306" y="54"/>
                      </a:lnTo>
                      <a:lnTo>
                        <a:pt x="316" y="56"/>
                      </a:lnTo>
                      <a:lnTo>
                        <a:pt x="336" y="58"/>
                      </a:lnTo>
                      <a:lnTo>
                        <a:pt x="371" y="58"/>
                      </a:lnTo>
                      <a:lnTo>
                        <a:pt x="408" y="58"/>
                      </a:lnTo>
                      <a:lnTo>
                        <a:pt x="415" y="57"/>
                      </a:lnTo>
                      <a:lnTo>
                        <a:pt x="424" y="57"/>
                      </a:lnTo>
                      <a:lnTo>
                        <a:pt x="442" y="57"/>
                      </a:lnTo>
                      <a:lnTo>
                        <a:pt x="476" y="54"/>
                      </a:lnTo>
                      <a:lnTo>
                        <a:pt x="507" y="49"/>
                      </a:lnTo>
                      <a:lnTo>
                        <a:pt x="539" y="44"/>
                      </a:lnTo>
                      <a:lnTo>
                        <a:pt x="545" y="42"/>
                      </a:lnTo>
                      <a:lnTo>
                        <a:pt x="553" y="40"/>
                      </a:lnTo>
                      <a:lnTo>
                        <a:pt x="568" y="38"/>
                      </a:lnTo>
                      <a:lnTo>
                        <a:pt x="598" y="30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08" name="Freeform 1965"/>
                <p:cNvSpPr/>
                <p:nvPr/>
              </p:nvSpPr>
              <p:spPr>
                <a:xfrm>
                  <a:off x="1470" y="1229"/>
                  <a:ext cx="50" cy="34"/>
                </a:xfrm>
                <a:custGeom>
                  <a:avLst/>
                  <a:gdLst>
                    <a:gd name="txL" fmla="*/ 0 w 206"/>
                    <a:gd name="txT" fmla="*/ 0 h 141"/>
                    <a:gd name="txR" fmla="*/ 206 w 206"/>
                    <a:gd name="txB" fmla="*/ 141 h 14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06" h="141">
                      <a:moveTo>
                        <a:pt x="206" y="141"/>
                      </a:moveTo>
                      <a:lnTo>
                        <a:pt x="2" y="0"/>
                      </a:lnTo>
                      <a:lnTo>
                        <a:pt x="0" y="12"/>
                      </a:lnTo>
                      <a:lnTo>
                        <a:pt x="1" y="26"/>
                      </a:lnTo>
                      <a:lnTo>
                        <a:pt x="2" y="38"/>
                      </a:lnTo>
                      <a:lnTo>
                        <a:pt x="7" y="50"/>
                      </a:lnTo>
                      <a:lnTo>
                        <a:pt x="12" y="60"/>
                      </a:lnTo>
                      <a:lnTo>
                        <a:pt x="21" y="72"/>
                      </a:lnTo>
                      <a:lnTo>
                        <a:pt x="30" y="80"/>
                      </a:lnTo>
                      <a:lnTo>
                        <a:pt x="42" y="91"/>
                      </a:lnTo>
                      <a:lnTo>
                        <a:pt x="55" y="98"/>
                      </a:lnTo>
                      <a:lnTo>
                        <a:pt x="71" y="107"/>
                      </a:lnTo>
                      <a:lnTo>
                        <a:pt x="88" y="113"/>
                      </a:lnTo>
                      <a:lnTo>
                        <a:pt x="108" y="121"/>
                      </a:lnTo>
                      <a:lnTo>
                        <a:pt x="128" y="126"/>
                      </a:lnTo>
                      <a:lnTo>
                        <a:pt x="152" y="132"/>
                      </a:lnTo>
                      <a:lnTo>
                        <a:pt x="177" y="136"/>
                      </a:lnTo>
                      <a:lnTo>
                        <a:pt x="206" y="141"/>
                      </a:lnTo>
                      <a:close/>
                    </a:path>
                  </a:pathLst>
                </a:custGeom>
                <a:solidFill>
                  <a:srgbClr val="00DFB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09" name="Freeform 1966"/>
                <p:cNvSpPr/>
                <p:nvPr/>
              </p:nvSpPr>
              <p:spPr>
                <a:xfrm>
                  <a:off x="1470" y="1229"/>
                  <a:ext cx="50" cy="34"/>
                </a:xfrm>
                <a:custGeom>
                  <a:avLst/>
                  <a:gdLst>
                    <a:gd name="txL" fmla="*/ 0 w 206"/>
                    <a:gd name="txT" fmla="*/ 0 h 141"/>
                    <a:gd name="txR" fmla="*/ 206 w 206"/>
                    <a:gd name="txB" fmla="*/ 141 h 14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06" h="141">
                      <a:moveTo>
                        <a:pt x="2" y="0"/>
                      </a:moveTo>
                      <a:lnTo>
                        <a:pt x="0" y="12"/>
                      </a:lnTo>
                      <a:lnTo>
                        <a:pt x="1" y="26"/>
                      </a:lnTo>
                      <a:lnTo>
                        <a:pt x="2" y="38"/>
                      </a:lnTo>
                      <a:lnTo>
                        <a:pt x="7" y="50"/>
                      </a:lnTo>
                      <a:lnTo>
                        <a:pt x="12" y="60"/>
                      </a:lnTo>
                      <a:lnTo>
                        <a:pt x="21" y="72"/>
                      </a:lnTo>
                      <a:lnTo>
                        <a:pt x="30" y="80"/>
                      </a:lnTo>
                      <a:lnTo>
                        <a:pt x="42" y="91"/>
                      </a:lnTo>
                      <a:lnTo>
                        <a:pt x="55" y="98"/>
                      </a:lnTo>
                      <a:lnTo>
                        <a:pt x="71" y="107"/>
                      </a:lnTo>
                      <a:lnTo>
                        <a:pt x="88" y="113"/>
                      </a:lnTo>
                      <a:lnTo>
                        <a:pt x="108" y="121"/>
                      </a:lnTo>
                      <a:lnTo>
                        <a:pt x="128" y="126"/>
                      </a:lnTo>
                      <a:lnTo>
                        <a:pt x="152" y="132"/>
                      </a:lnTo>
                      <a:lnTo>
                        <a:pt x="177" y="136"/>
                      </a:lnTo>
                      <a:lnTo>
                        <a:pt x="206" y="141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10" name="Freeform 1967"/>
                <p:cNvSpPr/>
                <p:nvPr/>
              </p:nvSpPr>
              <p:spPr>
                <a:xfrm>
                  <a:off x="1307" y="1252"/>
                  <a:ext cx="88" cy="53"/>
                </a:xfrm>
                <a:custGeom>
                  <a:avLst/>
                  <a:gdLst>
                    <a:gd name="txL" fmla="*/ 0 w 365"/>
                    <a:gd name="txT" fmla="*/ 0 h 221"/>
                    <a:gd name="txR" fmla="*/ 365 w 365"/>
                    <a:gd name="txB" fmla="*/ 221 h 22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65" h="221">
                      <a:moveTo>
                        <a:pt x="365" y="0"/>
                      </a:moveTo>
                      <a:lnTo>
                        <a:pt x="0" y="205"/>
                      </a:lnTo>
                      <a:lnTo>
                        <a:pt x="7" y="212"/>
                      </a:lnTo>
                      <a:lnTo>
                        <a:pt x="19" y="219"/>
                      </a:lnTo>
                      <a:lnTo>
                        <a:pt x="30" y="220"/>
                      </a:lnTo>
                      <a:lnTo>
                        <a:pt x="45" y="221"/>
                      </a:lnTo>
                      <a:lnTo>
                        <a:pt x="60" y="217"/>
                      </a:lnTo>
                      <a:lnTo>
                        <a:pt x="79" y="212"/>
                      </a:lnTo>
                      <a:lnTo>
                        <a:pt x="98" y="203"/>
                      </a:lnTo>
                      <a:lnTo>
                        <a:pt x="121" y="193"/>
                      </a:lnTo>
                      <a:lnTo>
                        <a:pt x="143" y="178"/>
                      </a:lnTo>
                      <a:lnTo>
                        <a:pt x="170" y="162"/>
                      </a:lnTo>
                      <a:lnTo>
                        <a:pt x="196" y="140"/>
                      </a:lnTo>
                      <a:lnTo>
                        <a:pt x="226" y="119"/>
                      </a:lnTo>
                      <a:lnTo>
                        <a:pt x="257" y="92"/>
                      </a:lnTo>
                      <a:lnTo>
                        <a:pt x="290" y="65"/>
                      </a:lnTo>
                      <a:lnTo>
                        <a:pt x="326" y="33"/>
                      </a:lnTo>
                      <a:lnTo>
                        <a:pt x="365" y="0"/>
                      </a:lnTo>
                      <a:close/>
                    </a:path>
                  </a:pathLst>
                </a:custGeom>
                <a:solidFill>
                  <a:srgbClr val="00DFB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11" name="Freeform 1968"/>
                <p:cNvSpPr/>
                <p:nvPr/>
              </p:nvSpPr>
              <p:spPr>
                <a:xfrm>
                  <a:off x="1307" y="1252"/>
                  <a:ext cx="88" cy="53"/>
                </a:xfrm>
                <a:custGeom>
                  <a:avLst/>
                  <a:gdLst>
                    <a:gd name="txL" fmla="*/ 0 w 365"/>
                    <a:gd name="txT" fmla="*/ 0 h 221"/>
                    <a:gd name="txR" fmla="*/ 365 w 365"/>
                    <a:gd name="txB" fmla="*/ 221 h 221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65" h="221">
                      <a:moveTo>
                        <a:pt x="365" y="0"/>
                      </a:moveTo>
                      <a:lnTo>
                        <a:pt x="326" y="33"/>
                      </a:lnTo>
                      <a:lnTo>
                        <a:pt x="290" y="65"/>
                      </a:lnTo>
                      <a:lnTo>
                        <a:pt x="257" y="92"/>
                      </a:lnTo>
                      <a:lnTo>
                        <a:pt x="226" y="119"/>
                      </a:lnTo>
                      <a:lnTo>
                        <a:pt x="196" y="140"/>
                      </a:lnTo>
                      <a:lnTo>
                        <a:pt x="170" y="162"/>
                      </a:lnTo>
                      <a:lnTo>
                        <a:pt x="143" y="178"/>
                      </a:lnTo>
                      <a:lnTo>
                        <a:pt x="121" y="193"/>
                      </a:lnTo>
                      <a:lnTo>
                        <a:pt x="98" y="203"/>
                      </a:lnTo>
                      <a:lnTo>
                        <a:pt x="79" y="212"/>
                      </a:lnTo>
                      <a:lnTo>
                        <a:pt x="60" y="217"/>
                      </a:lnTo>
                      <a:lnTo>
                        <a:pt x="45" y="221"/>
                      </a:lnTo>
                      <a:lnTo>
                        <a:pt x="30" y="220"/>
                      </a:lnTo>
                      <a:lnTo>
                        <a:pt x="19" y="219"/>
                      </a:lnTo>
                      <a:lnTo>
                        <a:pt x="7" y="212"/>
                      </a:lnTo>
                      <a:lnTo>
                        <a:pt x="0" y="205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12" name="Freeform 1969"/>
                <p:cNvSpPr/>
                <p:nvPr/>
              </p:nvSpPr>
              <p:spPr>
                <a:xfrm>
                  <a:off x="1282" y="1254"/>
                  <a:ext cx="76" cy="13"/>
                </a:xfrm>
                <a:custGeom>
                  <a:avLst/>
                  <a:gdLst>
                    <a:gd name="txL" fmla="*/ 0 w 314"/>
                    <a:gd name="txT" fmla="*/ 0 h 54"/>
                    <a:gd name="txR" fmla="*/ 314 w 314"/>
                    <a:gd name="txB" fmla="*/ 54 h 5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14" h="54">
                      <a:moveTo>
                        <a:pt x="0" y="4"/>
                      </a:moveTo>
                      <a:lnTo>
                        <a:pt x="314" y="54"/>
                      </a:lnTo>
                      <a:lnTo>
                        <a:pt x="283" y="38"/>
                      </a:lnTo>
                      <a:lnTo>
                        <a:pt x="252" y="26"/>
                      </a:lnTo>
                      <a:lnTo>
                        <a:pt x="215" y="16"/>
                      </a:lnTo>
                      <a:lnTo>
                        <a:pt x="179" y="10"/>
                      </a:lnTo>
                      <a:lnTo>
                        <a:pt x="137" y="4"/>
                      </a:lnTo>
                      <a:lnTo>
                        <a:pt x="94" y="1"/>
                      </a:lnTo>
                      <a:lnTo>
                        <a:pt x="48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DFB3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13" name="Freeform 1970"/>
                <p:cNvSpPr/>
                <p:nvPr/>
              </p:nvSpPr>
              <p:spPr>
                <a:xfrm>
                  <a:off x="1282" y="1254"/>
                  <a:ext cx="76" cy="13"/>
                </a:xfrm>
                <a:custGeom>
                  <a:avLst/>
                  <a:gdLst>
                    <a:gd name="txL" fmla="*/ 0 w 314"/>
                    <a:gd name="txT" fmla="*/ 0 h 54"/>
                    <a:gd name="txR" fmla="*/ 314 w 314"/>
                    <a:gd name="txB" fmla="*/ 54 h 5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14" h="54">
                      <a:moveTo>
                        <a:pt x="314" y="54"/>
                      </a:moveTo>
                      <a:lnTo>
                        <a:pt x="283" y="38"/>
                      </a:lnTo>
                      <a:lnTo>
                        <a:pt x="252" y="26"/>
                      </a:lnTo>
                      <a:lnTo>
                        <a:pt x="215" y="16"/>
                      </a:lnTo>
                      <a:lnTo>
                        <a:pt x="179" y="10"/>
                      </a:lnTo>
                      <a:lnTo>
                        <a:pt x="137" y="4"/>
                      </a:lnTo>
                      <a:lnTo>
                        <a:pt x="94" y="1"/>
                      </a:lnTo>
                      <a:lnTo>
                        <a:pt x="48" y="0"/>
                      </a:lnTo>
                      <a:lnTo>
                        <a:pt x="0" y="4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414" name="Freeform 1971"/>
                <p:cNvSpPr/>
                <p:nvPr/>
              </p:nvSpPr>
              <p:spPr>
                <a:xfrm>
                  <a:off x="1250" y="910"/>
                  <a:ext cx="638" cy="812"/>
                </a:xfrm>
                <a:custGeom>
                  <a:avLst/>
                  <a:gdLst>
                    <a:gd name="txL" fmla="*/ 0 w 2637"/>
                    <a:gd name="txT" fmla="*/ 0 h 3356"/>
                    <a:gd name="txR" fmla="*/ 2637 w 2637"/>
                    <a:gd name="txB" fmla="*/ 3356 h 335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637" h="3356">
                      <a:moveTo>
                        <a:pt x="2637" y="3356"/>
                      </a:moveTo>
                      <a:lnTo>
                        <a:pt x="2616" y="3315"/>
                      </a:lnTo>
                      <a:lnTo>
                        <a:pt x="2596" y="3279"/>
                      </a:lnTo>
                      <a:lnTo>
                        <a:pt x="2574" y="3245"/>
                      </a:lnTo>
                      <a:lnTo>
                        <a:pt x="2551" y="3214"/>
                      </a:lnTo>
                      <a:lnTo>
                        <a:pt x="2526" y="3185"/>
                      </a:lnTo>
                      <a:lnTo>
                        <a:pt x="2499" y="3161"/>
                      </a:lnTo>
                      <a:lnTo>
                        <a:pt x="2472" y="3140"/>
                      </a:lnTo>
                      <a:lnTo>
                        <a:pt x="2443" y="3121"/>
                      </a:lnTo>
                      <a:lnTo>
                        <a:pt x="2410" y="3105"/>
                      </a:lnTo>
                      <a:lnTo>
                        <a:pt x="2377" y="3091"/>
                      </a:lnTo>
                      <a:lnTo>
                        <a:pt x="2343" y="3079"/>
                      </a:lnTo>
                      <a:lnTo>
                        <a:pt x="2308" y="3073"/>
                      </a:lnTo>
                      <a:lnTo>
                        <a:pt x="2270" y="3067"/>
                      </a:lnTo>
                      <a:lnTo>
                        <a:pt x="2231" y="3066"/>
                      </a:lnTo>
                      <a:lnTo>
                        <a:pt x="2191" y="3067"/>
                      </a:lnTo>
                      <a:lnTo>
                        <a:pt x="2170" y="3068"/>
                      </a:lnTo>
                      <a:lnTo>
                        <a:pt x="2149" y="3072"/>
                      </a:lnTo>
                      <a:lnTo>
                        <a:pt x="2070" y="3078"/>
                      </a:lnTo>
                      <a:lnTo>
                        <a:pt x="1996" y="3084"/>
                      </a:lnTo>
                      <a:lnTo>
                        <a:pt x="1923" y="3088"/>
                      </a:lnTo>
                      <a:lnTo>
                        <a:pt x="1854" y="3093"/>
                      </a:lnTo>
                      <a:lnTo>
                        <a:pt x="1784" y="3096"/>
                      </a:lnTo>
                      <a:lnTo>
                        <a:pt x="1719" y="3098"/>
                      </a:lnTo>
                      <a:lnTo>
                        <a:pt x="1655" y="3100"/>
                      </a:lnTo>
                      <a:lnTo>
                        <a:pt x="1596" y="3101"/>
                      </a:lnTo>
                      <a:lnTo>
                        <a:pt x="1536" y="3100"/>
                      </a:lnTo>
                      <a:lnTo>
                        <a:pt x="1480" y="3098"/>
                      </a:lnTo>
                      <a:lnTo>
                        <a:pt x="1426" y="3096"/>
                      </a:lnTo>
                      <a:lnTo>
                        <a:pt x="1375" y="3093"/>
                      </a:lnTo>
                      <a:lnTo>
                        <a:pt x="1326" y="3088"/>
                      </a:lnTo>
                      <a:lnTo>
                        <a:pt x="1280" y="3083"/>
                      </a:lnTo>
                      <a:lnTo>
                        <a:pt x="1236" y="3077"/>
                      </a:lnTo>
                      <a:lnTo>
                        <a:pt x="1195" y="3071"/>
                      </a:lnTo>
                      <a:lnTo>
                        <a:pt x="1154" y="3062"/>
                      </a:lnTo>
                      <a:lnTo>
                        <a:pt x="1117" y="3053"/>
                      </a:lnTo>
                      <a:lnTo>
                        <a:pt x="1082" y="3043"/>
                      </a:lnTo>
                      <a:lnTo>
                        <a:pt x="1051" y="3033"/>
                      </a:lnTo>
                      <a:lnTo>
                        <a:pt x="1019" y="3020"/>
                      </a:lnTo>
                      <a:lnTo>
                        <a:pt x="993" y="3008"/>
                      </a:lnTo>
                      <a:lnTo>
                        <a:pt x="968" y="2994"/>
                      </a:lnTo>
                      <a:lnTo>
                        <a:pt x="946" y="2980"/>
                      </a:lnTo>
                      <a:lnTo>
                        <a:pt x="925" y="2963"/>
                      </a:lnTo>
                      <a:lnTo>
                        <a:pt x="907" y="2947"/>
                      </a:lnTo>
                      <a:lnTo>
                        <a:pt x="891" y="2929"/>
                      </a:lnTo>
                      <a:lnTo>
                        <a:pt x="879" y="2912"/>
                      </a:lnTo>
                      <a:lnTo>
                        <a:pt x="868" y="2891"/>
                      </a:lnTo>
                      <a:lnTo>
                        <a:pt x="859" y="2871"/>
                      </a:lnTo>
                      <a:lnTo>
                        <a:pt x="853" y="2850"/>
                      </a:lnTo>
                      <a:lnTo>
                        <a:pt x="850" y="2828"/>
                      </a:lnTo>
                      <a:lnTo>
                        <a:pt x="819" y="2817"/>
                      </a:lnTo>
                      <a:lnTo>
                        <a:pt x="791" y="2804"/>
                      </a:lnTo>
                      <a:lnTo>
                        <a:pt x="764" y="2788"/>
                      </a:lnTo>
                      <a:lnTo>
                        <a:pt x="740" y="2769"/>
                      </a:lnTo>
                      <a:lnTo>
                        <a:pt x="716" y="2745"/>
                      </a:lnTo>
                      <a:lnTo>
                        <a:pt x="694" y="2720"/>
                      </a:lnTo>
                      <a:lnTo>
                        <a:pt x="673" y="2690"/>
                      </a:lnTo>
                      <a:lnTo>
                        <a:pt x="655" y="2658"/>
                      </a:lnTo>
                      <a:lnTo>
                        <a:pt x="637" y="2620"/>
                      </a:lnTo>
                      <a:lnTo>
                        <a:pt x="621" y="2581"/>
                      </a:lnTo>
                      <a:lnTo>
                        <a:pt x="606" y="2537"/>
                      </a:lnTo>
                      <a:lnTo>
                        <a:pt x="595" y="2492"/>
                      </a:lnTo>
                      <a:lnTo>
                        <a:pt x="584" y="2441"/>
                      </a:lnTo>
                      <a:lnTo>
                        <a:pt x="575" y="2388"/>
                      </a:lnTo>
                      <a:lnTo>
                        <a:pt x="566" y="2331"/>
                      </a:lnTo>
                      <a:lnTo>
                        <a:pt x="561" y="2273"/>
                      </a:lnTo>
                      <a:lnTo>
                        <a:pt x="555" y="2209"/>
                      </a:lnTo>
                      <a:lnTo>
                        <a:pt x="552" y="2142"/>
                      </a:lnTo>
                      <a:lnTo>
                        <a:pt x="550" y="2072"/>
                      </a:lnTo>
                      <a:lnTo>
                        <a:pt x="550" y="2000"/>
                      </a:lnTo>
                      <a:lnTo>
                        <a:pt x="550" y="1921"/>
                      </a:lnTo>
                      <a:lnTo>
                        <a:pt x="553" y="1842"/>
                      </a:lnTo>
                      <a:lnTo>
                        <a:pt x="557" y="1759"/>
                      </a:lnTo>
                      <a:lnTo>
                        <a:pt x="565" y="1673"/>
                      </a:lnTo>
                      <a:lnTo>
                        <a:pt x="571" y="1582"/>
                      </a:lnTo>
                      <a:lnTo>
                        <a:pt x="580" y="1489"/>
                      </a:lnTo>
                      <a:lnTo>
                        <a:pt x="590" y="1392"/>
                      </a:lnTo>
                      <a:lnTo>
                        <a:pt x="603" y="1292"/>
                      </a:lnTo>
                      <a:lnTo>
                        <a:pt x="615" y="1187"/>
                      </a:lnTo>
                      <a:lnTo>
                        <a:pt x="631" y="1081"/>
                      </a:lnTo>
                      <a:lnTo>
                        <a:pt x="648" y="970"/>
                      </a:lnTo>
                      <a:lnTo>
                        <a:pt x="668" y="858"/>
                      </a:lnTo>
                      <a:lnTo>
                        <a:pt x="662" y="800"/>
                      </a:lnTo>
                      <a:lnTo>
                        <a:pt x="655" y="746"/>
                      </a:lnTo>
                      <a:lnTo>
                        <a:pt x="647" y="693"/>
                      </a:lnTo>
                      <a:lnTo>
                        <a:pt x="639" y="644"/>
                      </a:lnTo>
                      <a:lnTo>
                        <a:pt x="629" y="594"/>
                      </a:lnTo>
                      <a:lnTo>
                        <a:pt x="619" y="548"/>
                      </a:lnTo>
                      <a:lnTo>
                        <a:pt x="606" y="502"/>
                      </a:lnTo>
                      <a:lnTo>
                        <a:pt x="595" y="461"/>
                      </a:lnTo>
                      <a:lnTo>
                        <a:pt x="580" y="419"/>
                      </a:lnTo>
                      <a:lnTo>
                        <a:pt x="566" y="380"/>
                      </a:lnTo>
                      <a:lnTo>
                        <a:pt x="550" y="342"/>
                      </a:lnTo>
                      <a:lnTo>
                        <a:pt x="535" y="308"/>
                      </a:lnTo>
                      <a:lnTo>
                        <a:pt x="517" y="274"/>
                      </a:lnTo>
                      <a:lnTo>
                        <a:pt x="499" y="244"/>
                      </a:lnTo>
                      <a:lnTo>
                        <a:pt x="479" y="214"/>
                      </a:lnTo>
                      <a:lnTo>
                        <a:pt x="460" y="187"/>
                      </a:lnTo>
                      <a:lnTo>
                        <a:pt x="438" y="161"/>
                      </a:lnTo>
                      <a:lnTo>
                        <a:pt x="416" y="137"/>
                      </a:lnTo>
                      <a:lnTo>
                        <a:pt x="392" y="114"/>
                      </a:lnTo>
                      <a:lnTo>
                        <a:pt x="368" y="95"/>
                      </a:lnTo>
                      <a:lnTo>
                        <a:pt x="342" y="76"/>
                      </a:lnTo>
                      <a:lnTo>
                        <a:pt x="317" y="61"/>
                      </a:lnTo>
                      <a:lnTo>
                        <a:pt x="289" y="46"/>
                      </a:lnTo>
                      <a:lnTo>
                        <a:pt x="261" y="34"/>
                      </a:lnTo>
                      <a:lnTo>
                        <a:pt x="231" y="23"/>
                      </a:lnTo>
                      <a:lnTo>
                        <a:pt x="201" y="15"/>
                      </a:lnTo>
                      <a:lnTo>
                        <a:pt x="170" y="8"/>
                      </a:lnTo>
                      <a:lnTo>
                        <a:pt x="138" y="4"/>
                      </a:lnTo>
                      <a:lnTo>
                        <a:pt x="104" y="0"/>
                      </a:lnTo>
                      <a:lnTo>
                        <a:pt x="70" y="0"/>
                      </a:lnTo>
                      <a:lnTo>
                        <a:pt x="35" y="0"/>
                      </a:lnTo>
                      <a:lnTo>
                        <a:pt x="0" y="4"/>
                      </a:lnTo>
                    </a:path>
                  </a:pathLst>
                </a:custGeom>
                <a:noFill/>
                <a:ln w="31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sp>
        <p:nvSpPr>
          <p:cNvPr id="21415" name="Text Box 1972"/>
          <p:cNvSpPr txBox="1"/>
          <p:nvPr/>
        </p:nvSpPr>
        <p:spPr>
          <a:xfrm>
            <a:off x="395288" y="1557338"/>
            <a:ext cx="5248275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Broadway" panose="04040905080B02020502" pitchFamily="82" charset="0"/>
              <a:buChar char="l"/>
            </a:pPr>
            <a:r>
              <a:rPr lang="en-US" altLang="zh-CN" sz="2800" b="1" dirty="0">
                <a:solidFill>
                  <a:schemeClr val="accent2"/>
                </a:solidFill>
                <a:latin typeface="Wingdings" panose="05000000000000000000" pitchFamily="2" charset="2"/>
                <a:ea typeface="Wingdings" panose="05000000000000000000" pitchFamily="2" charset="2"/>
              </a:rPr>
              <a:t> What’s your favorite season?</a:t>
            </a:r>
            <a:endParaRPr lang="en-US" altLang="zh-CN" sz="2800" b="1" dirty="0">
              <a:solidFill>
                <a:schemeClr val="accent2"/>
              </a:solidFill>
              <a:latin typeface="Wingdings" panose="05000000000000000000" pitchFamily="2" charset="2"/>
              <a:ea typeface="Wingdings" panose="05000000000000000000" pitchFamily="2" charset="2"/>
            </a:endParaRPr>
          </a:p>
          <a:p>
            <a:pPr>
              <a:spcBef>
                <a:spcPct val="50000"/>
              </a:spcBef>
              <a:buFont typeface="Broadway" panose="04040905080B02020502" pitchFamily="82" charset="0"/>
              <a:buChar char="l"/>
            </a:pPr>
            <a:r>
              <a:rPr lang="en-US" altLang="zh-CN" sz="2800" b="1" dirty="0">
                <a:solidFill>
                  <a:schemeClr val="accent2"/>
                </a:solidFill>
                <a:latin typeface="Wingdings" panose="05000000000000000000" pitchFamily="2" charset="2"/>
                <a:ea typeface="Wingdings" panose="05000000000000000000" pitchFamily="2" charset="2"/>
              </a:rPr>
              <a:t> How is the weather?</a:t>
            </a:r>
            <a:endParaRPr lang="en-US" altLang="zh-CN" sz="2800" b="1" dirty="0">
              <a:solidFill>
                <a:schemeClr val="accent2"/>
              </a:solidFill>
              <a:latin typeface="Wingdings" panose="05000000000000000000" pitchFamily="2" charset="2"/>
              <a:ea typeface="Wingdings" panose="05000000000000000000" pitchFamily="2" charset="2"/>
            </a:endParaRPr>
          </a:p>
          <a:p>
            <a:pPr>
              <a:spcBef>
                <a:spcPct val="50000"/>
              </a:spcBef>
              <a:buFont typeface="Broadway" panose="04040905080B02020502" pitchFamily="82" charset="0"/>
              <a:buChar char="l"/>
            </a:pPr>
            <a:r>
              <a:rPr lang="en-US" altLang="zh-CN" sz="2800" b="1" dirty="0">
                <a:solidFill>
                  <a:schemeClr val="accent2"/>
                </a:solidFill>
                <a:latin typeface="Wingdings" panose="05000000000000000000" pitchFamily="2" charset="2"/>
                <a:ea typeface="Wingdings" panose="05000000000000000000" pitchFamily="2" charset="2"/>
              </a:rPr>
              <a:t> Why do you love the season?</a:t>
            </a:r>
            <a:endParaRPr lang="en-US" altLang="zh-CN" sz="2800" b="1" dirty="0">
              <a:solidFill>
                <a:schemeClr val="accent2"/>
              </a:solidFill>
              <a:latin typeface="Wingdings" panose="05000000000000000000" pitchFamily="2" charset="2"/>
              <a:ea typeface="Wingdings" panose="05000000000000000000" pitchFamily="2" charset="2"/>
            </a:endParaRPr>
          </a:p>
        </p:txBody>
      </p:sp>
      <p:sp>
        <p:nvSpPr>
          <p:cNvPr id="21416" name="WordArt 6"/>
          <p:cNvSpPr>
            <a:spLocks noTextEdit="1"/>
          </p:cNvSpPr>
          <p:nvPr/>
        </p:nvSpPr>
        <p:spPr>
          <a:xfrm>
            <a:off x="250825" y="549275"/>
            <a:ext cx="34575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Point and say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5" dur="500"/>
                                        <p:tgtEl>
                                          <p:spTgt spid="2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214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12" descr="200831191556373_2"/>
          <p:cNvPicPr>
            <a:picLocks noChangeAspect="1"/>
          </p:cNvPicPr>
          <p:nvPr/>
        </p:nvPicPr>
        <p:blipFill>
          <a:blip r:embed="rId1"/>
          <a:srcRect b="3612"/>
          <a:stretch>
            <a:fillRect/>
          </a:stretch>
        </p:blipFill>
        <p:spPr>
          <a:xfrm>
            <a:off x="3960813" y="979488"/>
            <a:ext cx="4932362" cy="5462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2" descr="C:\Users\Administrator\Desktop\03_Top b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Text Box 11"/>
          <p:cNvSpPr txBox="1"/>
          <p:nvPr/>
        </p:nvSpPr>
        <p:spPr>
          <a:xfrm>
            <a:off x="5003800" y="1479550"/>
            <a:ext cx="33131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b="1" dirty="0">
                <a:latin typeface="Wingdings" panose="05000000000000000000" pitchFamily="2" charset="2"/>
                <a:ea typeface="Wingdings" panose="05000000000000000000" pitchFamily="2" charset="2"/>
              </a:rPr>
              <a:t>My favorite season</a:t>
            </a:r>
            <a:endParaRPr lang="en-US" altLang="zh-CN" sz="2400" b="1" dirty="0">
              <a:latin typeface="Wingdings" panose="05000000000000000000" pitchFamily="2" charset="2"/>
              <a:ea typeface="Wingdings" panose="05000000000000000000" pitchFamily="2" charset="2"/>
            </a:endParaRPr>
          </a:p>
        </p:txBody>
      </p:sp>
      <p:pic>
        <p:nvPicPr>
          <p:cNvPr id="21509" name="Picture 15" descr="2457331_083906594000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9787" b="4849"/>
          <a:stretch>
            <a:fillRect/>
          </a:stretch>
        </p:blipFill>
        <p:spPr>
          <a:xfrm>
            <a:off x="179388" y="5302250"/>
            <a:ext cx="3724275" cy="120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Text Box 20"/>
          <p:cNvSpPr txBox="1"/>
          <p:nvPr/>
        </p:nvSpPr>
        <p:spPr>
          <a:xfrm>
            <a:off x="323850" y="1479550"/>
            <a:ext cx="4319588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57505" indent="-357505">
              <a:spcBef>
                <a:spcPct val="50000"/>
              </a:spcBef>
              <a:buFont typeface="Broadway" panose="04040905080B02020502" pitchFamily="82" charset="0"/>
              <a:buChar char="l"/>
            </a:pPr>
            <a:r>
              <a:rPr lang="en-US" altLang="zh-CN" sz="2400" b="1" dirty="0">
                <a:solidFill>
                  <a:schemeClr val="accent2"/>
                </a:solidFill>
                <a:latin typeface="Wingdings" panose="05000000000000000000" pitchFamily="2" charset="2"/>
                <a:ea typeface="Wingdings" panose="05000000000000000000" pitchFamily="2" charset="2"/>
              </a:rPr>
              <a:t>What’s your favorite season?</a:t>
            </a:r>
            <a:endParaRPr lang="en-US" altLang="zh-CN" sz="2400" b="1" dirty="0">
              <a:solidFill>
                <a:schemeClr val="accent2"/>
              </a:solidFill>
              <a:latin typeface="Wingdings" panose="05000000000000000000" pitchFamily="2" charset="2"/>
              <a:ea typeface="Wingdings" panose="05000000000000000000" pitchFamily="2" charset="2"/>
            </a:endParaRPr>
          </a:p>
          <a:p>
            <a:pPr marL="357505" indent="-357505">
              <a:spcBef>
                <a:spcPct val="50000"/>
              </a:spcBef>
              <a:buFont typeface="Broadway" panose="04040905080B02020502" pitchFamily="82" charset="0"/>
              <a:buChar char="l"/>
            </a:pPr>
            <a:r>
              <a:rPr lang="en-US" altLang="zh-CN" sz="2400" b="1" dirty="0">
                <a:solidFill>
                  <a:schemeClr val="accent2"/>
                </a:solidFill>
                <a:latin typeface="Wingdings" panose="05000000000000000000" pitchFamily="2" charset="2"/>
                <a:ea typeface="Wingdings" panose="05000000000000000000" pitchFamily="2" charset="2"/>
              </a:rPr>
              <a:t> How is the weather?</a:t>
            </a:r>
            <a:endParaRPr lang="en-US" altLang="zh-CN" sz="2400" b="1" dirty="0">
              <a:solidFill>
                <a:schemeClr val="accent2"/>
              </a:solidFill>
              <a:latin typeface="Wingdings" panose="05000000000000000000" pitchFamily="2" charset="2"/>
              <a:ea typeface="Wingdings" panose="05000000000000000000" pitchFamily="2" charset="2"/>
            </a:endParaRPr>
          </a:p>
          <a:p>
            <a:pPr marL="357505" indent="-357505">
              <a:spcBef>
                <a:spcPct val="50000"/>
              </a:spcBef>
              <a:buFont typeface="Broadway" panose="04040905080B02020502" pitchFamily="82" charset="0"/>
              <a:buChar char="l"/>
            </a:pPr>
            <a:r>
              <a:rPr lang="en-US" altLang="zh-CN" sz="2400" b="1" dirty="0">
                <a:solidFill>
                  <a:schemeClr val="accent2"/>
                </a:solidFill>
                <a:latin typeface="Wingdings" panose="05000000000000000000" pitchFamily="2" charset="2"/>
                <a:ea typeface="Wingdings" panose="05000000000000000000" pitchFamily="2" charset="2"/>
              </a:rPr>
              <a:t> Why do you love the season?</a:t>
            </a:r>
            <a:endParaRPr lang="en-US" altLang="zh-CN" sz="2400" b="1" dirty="0">
              <a:solidFill>
                <a:schemeClr val="accent2"/>
              </a:solidFill>
              <a:latin typeface="Wingdings" panose="05000000000000000000" pitchFamily="2" charset="2"/>
              <a:ea typeface="Wingdings" panose="05000000000000000000" pitchFamily="2" charset="2"/>
            </a:endParaRPr>
          </a:p>
        </p:txBody>
      </p:sp>
      <p:sp>
        <p:nvSpPr>
          <p:cNvPr id="21511" name="WordArt 6"/>
          <p:cNvSpPr>
            <a:spLocks noTextEdit="1"/>
          </p:cNvSpPr>
          <p:nvPr/>
        </p:nvSpPr>
        <p:spPr>
          <a:xfrm>
            <a:off x="250825" y="549275"/>
            <a:ext cx="36734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Think and write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WordArt 4"/>
          <p:cNvSpPr>
            <a:spLocks noTextEdit="1"/>
          </p:cNvSpPr>
          <p:nvPr/>
        </p:nvSpPr>
        <p:spPr>
          <a:xfrm>
            <a:off x="900113" y="549275"/>
            <a:ext cx="4176712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 i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Homework</a:t>
            </a:r>
            <a:endParaRPr lang="zh-CN" altLang="en-US" sz="3600" b="1" i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2531" name="Text Box 6"/>
          <p:cNvSpPr txBox="1"/>
          <p:nvPr/>
        </p:nvSpPr>
        <p:spPr>
          <a:xfrm>
            <a:off x="827088" y="1924050"/>
            <a:ext cx="6553200" cy="13843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p>
            <a:pPr marL="342900" indent="-342900">
              <a:lnSpc>
                <a:spcPct val="150000"/>
              </a:lnSpc>
              <a:buClr>
                <a:srgbClr val="FF3399"/>
              </a:buClr>
              <a:buSzPct val="130000"/>
              <a:buFont typeface="Broadway" panose="04040905080B02020502" pitchFamily="82" charset="0"/>
            </a:pPr>
            <a:r>
              <a:rPr lang="en-US" altLang="zh-CN" sz="2800" b="1" dirty="0">
                <a:latin typeface="Wingdings" panose="05000000000000000000" pitchFamily="2" charset="2"/>
                <a:cs typeface="Arial" panose="020B0604020202020204" pitchFamily="34" charset="0"/>
              </a:rPr>
              <a:t>1</a:t>
            </a:r>
            <a:r>
              <a:rPr lang="en-US" altLang="zh-CN" sz="2800" dirty="0">
                <a:latin typeface="Wingdings" panose="05000000000000000000" pitchFamily="2" charset="2"/>
                <a:cs typeface="Arial" panose="020B0604020202020204" pitchFamily="34" charset="0"/>
              </a:rPr>
              <a:t>  Read the letters.</a:t>
            </a:r>
            <a:endParaRPr lang="en-US" altLang="zh-CN" sz="2800" dirty="0">
              <a:latin typeface="Wingdings" panose="05000000000000000000" pitchFamily="2" charset="2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FF3399"/>
              </a:buClr>
              <a:buSzPct val="130000"/>
              <a:buFont typeface="Broadway" panose="04040905080B02020502" pitchFamily="82" charset="0"/>
            </a:pPr>
            <a:r>
              <a:rPr lang="en-US" altLang="zh-CN" sz="2800" b="1" dirty="0">
                <a:latin typeface="Wingdings" panose="05000000000000000000" pitchFamily="2" charset="2"/>
                <a:cs typeface="Arial" panose="020B0604020202020204" pitchFamily="34" charset="0"/>
              </a:rPr>
              <a:t>2</a:t>
            </a:r>
            <a:r>
              <a:rPr lang="en-US" altLang="zh-CN" sz="2800" dirty="0">
                <a:latin typeface="Wingdings" panose="05000000000000000000" pitchFamily="2" charset="2"/>
                <a:cs typeface="Arial" panose="020B0604020202020204" pitchFamily="34" charset="0"/>
              </a:rPr>
              <a:t>  Write about the four seasons.</a:t>
            </a:r>
            <a:endParaRPr lang="en-US" altLang="zh-CN" sz="2800" dirty="0">
              <a:latin typeface="Wingdings" panose="05000000000000000000" pitchFamily="2" charset="2"/>
              <a:ea typeface="Arial" panose="020B0604020202020204" pitchFamily="34" charset="0"/>
            </a:endParaRPr>
          </a:p>
        </p:txBody>
      </p:sp>
      <p:pic>
        <p:nvPicPr>
          <p:cNvPr id="22532" name="图片 2253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矩形 22532"/>
          <p:cNvSpPr/>
          <p:nvPr/>
        </p:nvSpPr>
        <p:spPr>
          <a:xfrm>
            <a:off x="3276600" y="404813"/>
            <a:ext cx="3073400" cy="155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Homework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395288" y="2290763"/>
            <a:ext cx="8353425" cy="2833687"/>
          </a:xfrm>
          <a:prstGeom prst="rect">
            <a:avLst/>
          </a:prstGeom>
          <a:solidFill>
            <a:srgbClr val="FF99CC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000" dirty="0">
                <a:latin typeface="Arial" panose="020B0604020202020204" pitchFamily="34" charset="0"/>
              </a:rPr>
              <a:t>1. 学习新单词。</a:t>
            </a:r>
            <a:endParaRPr lang="zh-CN" altLang="en-US" sz="6000" dirty="0">
              <a:latin typeface="Arial" panose="020B0604020202020204" pitchFamily="34" charset="0"/>
            </a:endParaRPr>
          </a:p>
          <a:p>
            <a:r>
              <a:rPr lang="zh-CN" altLang="en-US" sz="6000" dirty="0">
                <a:latin typeface="Arial" panose="020B0604020202020204" pitchFamily="34" charset="0"/>
              </a:rPr>
              <a:t>2. 说说你最喜欢哪个季节，并表明原因。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C:\Users\Administrator\Desktop\03_Top bar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</p:spPr>
      </p:pic>
      <p:sp>
        <p:nvSpPr>
          <p:cNvPr id="4099" name="矩形 4098"/>
          <p:cNvSpPr/>
          <p:nvPr/>
        </p:nvSpPr>
        <p:spPr>
          <a:xfrm>
            <a:off x="468313" y="117475"/>
            <a:ext cx="4392612" cy="2806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>
                        <a:alpha val="100000"/>
                      </a:srgbClr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New words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>
                      <a:alpha val="100000"/>
                    </a:srgbClr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00" name="Picture 12" descr="Four_seaso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565400"/>
            <a:ext cx="6048375" cy="3859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en-US" dirty="0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  <p:pic>
        <p:nvPicPr>
          <p:cNvPr id="23556" name="图片 23555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矩形 23556"/>
          <p:cNvSpPr/>
          <p:nvPr/>
        </p:nvSpPr>
        <p:spPr>
          <a:xfrm>
            <a:off x="2628900" y="1989138"/>
            <a:ext cx="4248150" cy="3240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bevel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bevel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C:\Users\Administrator\Desktop\03_Top ba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Group 85"/>
          <p:cNvGrpSpPr/>
          <p:nvPr/>
        </p:nvGrpSpPr>
        <p:grpSpPr>
          <a:xfrm>
            <a:off x="395288" y="2997200"/>
            <a:ext cx="2679700" cy="3290888"/>
            <a:chOff x="0" y="0"/>
            <a:chExt cx="1688" cy="2073"/>
          </a:xfrm>
        </p:grpSpPr>
        <p:pic>
          <p:nvPicPr>
            <p:cNvPr id="5124" name="Picture 79" descr="2457331_083242062303_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51764" r="51759" b="6328"/>
            <a:stretch>
              <a:fillRect/>
            </a:stretch>
          </p:blipFill>
          <p:spPr>
            <a:xfrm>
              <a:off x="0" y="0"/>
              <a:ext cx="1688" cy="20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5" name="Text Box 81"/>
            <p:cNvSpPr txBox="1"/>
            <p:nvPr/>
          </p:nvSpPr>
          <p:spPr>
            <a:xfrm>
              <a:off x="363" y="363"/>
              <a:ext cx="998" cy="404"/>
            </a:xfrm>
            <a:prstGeom prst="rect">
              <a:avLst/>
            </a:prstGeom>
            <a:solidFill>
              <a:schemeClr val="bg1">
                <a:alpha val="76999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Wingdings" panose="05000000000000000000" pitchFamily="2" charset="2"/>
                  <a:ea typeface="Wingdings" panose="05000000000000000000" pitchFamily="2" charset="2"/>
                </a:rPr>
                <a:t>spring</a:t>
              </a:r>
              <a:endParaRPr lang="en-US" altLang="zh-CN" sz="3600" dirty="0">
                <a:latin typeface="Wingdings" panose="05000000000000000000" pitchFamily="2" charset="2"/>
                <a:ea typeface="Wingdings" panose="05000000000000000000" pitchFamily="2" charset="2"/>
              </a:endParaRPr>
            </a:p>
          </p:txBody>
        </p:sp>
      </p:grpSp>
      <p:sp>
        <p:nvSpPr>
          <p:cNvPr id="5126" name="WordArt 6"/>
          <p:cNvSpPr>
            <a:spLocks noTextEdit="1"/>
          </p:cNvSpPr>
          <p:nvPr/>
        </p:nvSpPr>
        <p:spPr>
          <a:xfrm>
            <a:off x="250825" y="549275"/>
            <a:ext cx="36734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New words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  <p:pic>
        <p:nvPicPr>
          <p:cNvPr id="5127" name="图片 5126" descr="C:\Users\Administrator\Desktop\d833c895d143ad4b993ad02a83025aafa50f06c7.jpgd833c895d143ad4b993ad02a83025aafa50f06c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700" y="1485900"/>
            <a:ext cx="5830888" cy="3887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C:\Users\Administrator\Desktop\03_Top ba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7" name="Group 89"/>
          <p:cNvGrpSpPr/>
          <p:nvPr/>
        </p:nvGrpSpPr>
        <p:grpSpPr>
          <a:xfrm>
            <a:off x="250825" y="2852738"/>
            <a:ext cx="2955925" cy="3600450"/>
            <a:chOff x="0" y="0"/>
            <a:chExt cx="1862" cy="2268"/>
          </a:xfrm>
        </p:grpSpPr>
        <p:pic>
          <p:nvPicPr>
            <p:cNvPr id="6148" name="Picture 77" descr="2457331_083242062303_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BFAF5"/>
                </a:clrFrom>
                <a:clrTo>
                  <a:srgbClr val="FBFAF5">
                    <a:alpha val="0"/>
                  </a:srgbClr>
                </a:clrTo>
              </a:clrChange>
            </a:blip>
            <a:srcRect r="46774" b="54123"/>
            <a:stretch>
              <a:fillRect/>
            </a:stretch>
          </p:blipFill>
          <p:spPr>
            <a:xfrm>
              <a:off x="0" y="0"/>
              <a:ext cx="1862" cy="22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9" name="Text Box 82"/>
            <p:cNvSpPr txBox="1"/>
            <p:nvPr/>
          </p:nvSpPr>
          <p:spPr>
            <a:xfrm>
              <a:off x="363" y="639"/>
              <a:ext cx="1224" cy="404"/>
            </a:xfrm>
            <a:prstGeom prst="rect">
              <a:avLst/>
            </a:prstGeom>
            <a:solidFill>
              <a:schemeClr val="bg1">
                <a:alpha val="76999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Wingdings" panose="05000000000000000000" pitchFamily="2" charset="2"/>
                  <a:ea typeface="Wingdings" panose="05000000000000000000" pitchFamily="2" charset="2"/>
                </a:rPr>
                <a:t>summer</a:t>
              </a:r>
              <a:endParaRPr lang="en-US" altLang="zh-CN" sz="3600" dirty="0">
                <a:latin typeface="Wingdings" panose="05000000000000000000" pitchFamily="2" charset="2"/>
                <a:ea typeface="Wingdings" panose="05000000000000000000" pitchFamily="2" charset="2"/>
              </a:endParaRPr>
            </a:p>
          </p:txBody>
        </p:sp>
      </p:grpSp>
      <p:sp>
        <p:nvSpPr>
          <p:cNvPr id="6150" name="WordArt 6"/>
          <p:cNvSpPr>
            <a:spLocks noTextEdit="1"/>
          </p:cNvSpPr>
          <p:nvPr/>
        </p:nvSpPr>
        <p:spPr>
          <a:xfrm>
            <a:off x="250825" y="549275"/>
            <a:ext cx="36734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New words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  <p:pic>
        <p:nvPicPr>
          <p:cNvPr id="6151" name="图片 6150" descr="W0201206193827291793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700" y="1485900"/>
            <a:ext cx="5903913" cy="427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C:\Users\Administrator\Desktop\03_Top ba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1" name="Group 87"/>
          <p:cNvGrpSpPr/>
          <p:nvPr/>
        </p:nvGrpSpPr>
        <p:grpSpPr>
          <a:xfrm>
            <a:off x="323850" y="1557338"/>
            <a:ext cx="2782888" cy="3602037"/>
            <a:chOff x="0" y="0"/>
            <a:chExt cx="1753" cy="2269"/>
          </a:xfrm>
        </p:grpSpPr>
        <p:pic>
          <p:nvPicPr>
            <p:cNvPr id="7172" name="Picture 80" descr="2457331_083242062303_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9890" b="54123"/>
            <a:stretch>
              <a:fillRect/>
            </a:stretch>
          </p:blipFill>
          <p:spPr>
            <a:xfrm>
              <a:off x="0" y="0"/>
              <a:ext cx="1753" cy="22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Text Box 83"/>
            <p:cNvSpPr txBox="1"/>
            <p:nvPr/>
          </p:nvSpPr>
          <p:spPr>
            <a:xfrm>
              <a:off x="181" y="499"/>
              <a:ext cx="1270" cy="407"/>
            </a:xfrm>
            <a:prstGeom prst="rect">
              <a:avLst/>
            </a:prstGeom>
            <a:solidFill>
              <a:schemeClr val="bg1">
                <a:alpha val="76999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Wingdings" panose="05000000000000000000" pitchFamily="2" charset="2"/>
                  <a:ea typeface="Wingdings" panose="05000000000000000000" pitchFamily="2" charset="2"/>
                </a:rPr>
                <a:t>autumn</a:t>
              </a:r>
              <a:endParaRPr lang="en-US" altLang="zh-CN" sz="3600" dirty="0">
                <a:latin typeface="Wingdings" panose="05000000000000000000" pitchFamily="2" charset="2"/>
                <a:ea typeface="Wingdings" panose="05000000000000000000" pitchFamily="2" charset="2"/>
              </a:endParaRPr>
            </a:p>
          </p:txBody>
        </p:sp>
      </p:grpSp>
      <p:sp>
        <p:nvSpPr>
          <p:cNvPr id="7174" name="WordArt 6"/>
          <p:cNvSpPr>
            <a:spLocks noTextEdit="1"/>
          </p:cNvSpPr>
          <p:nvPr/>
        </p:nvSpPr>
        <p:spPr>
          <a:xfrm>
            <a:off x="250825" y="549275"/>
            <a:ext cx="36734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New words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  <p:pic>
        <p:nvPicPr>
          <p:cNvPr id="7175" name="图片 7174" descr="QQ图片201410221509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138" y="2133600"/>
            <a:ext cx="5829300" cy="428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C:\Users\Administrator\Desktop\03_Top ba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5" name="Group 88"/>
          <p:cNvGrpSpPr/>
          <p:nvPr/>
        </p:nvGrpSpPr>
        <p:grpSpPr>
          <a:xfrm>
            <a:off x="179388" y="1557338"/>
            <a:ext cx="2876550" cy="3232150"/>
            <a:chOff x="0" y="0"/>
            <a:chExt cx="1812" cy="2036"/>
          </a:xfrm>
        </p:grpSpPr>
        <p:pic>
          <p:nvPicPr>
            <p:cNvPr id="8196" name="Picture 78" descr="2457331_083242062303_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8204" t="50597" b="8221"/>
            <a:stretch>
              <a:fillRect/>
            </a:stretch>
          </p:blipFill>
          <p:spPr>
            <a:xfrm>
              <a:off x="0" y="0"/>
              <a:ext cx="1812" cy="20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7" name="Text Box 84"/>
            <p:cNvSpPr txBox="1"/>
            <p:nvPr/>
          </p:nvSpPr>
          <p:spPr>
            <a:xfrm>
              <a:off x="408" y="635"/>
              <a:ext cx="1134" cy="407"/>
            </a:xfrm>
            <a:prstGeom prst="rect">
              <a:avLst/>
            </a:prstGeom>
            <a:solidFill>
              <a:schemeClr val="bg1">
                <a:alpha val="76999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Wingdings" panose="05000000000000000000" pitchFamily="2" charset="2"/>
                  <a:ea typeface="Wingdings" panose="05000000000000000000" pitchFamily="2" charset="2"/>
                </a:rPr>
                <a:t>winter </a:t>
              </a:r>
              <a:endParaRPr lang="en-US" altLang="zh-CN" sz="3600" dirty="0">
                <a:latin typeface="Wingdings" panose="05000000000000000000" pitchFamily="2" charset="2"/>
                <a:ea typeface="Wingdings" panose="05000000000000000000" pitchFamily="2" charset="2"/>
              </a:endParaRPr>
            </a:p>
          </p:txBody>
        </p:sp>
      </p:grpSp>
      <p:sp>
        <p:nvSpPr>
          <p:cNvPr id="8198" name="WordArt 6"/>
          <p:cNvSpPr>
            <a:spLocks noTextEdit="1"/>
          </p:cNvSpPr>
          <p:nvPr/>
        </p:nvSpPr>
        <p:spPr>
          <a:xfrm>
            <a:off x="250825" y="549275"/>
            <a:ext cx="36734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New words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  <p:pic>
        <p:nvPicPr>
          <p:cNvPr id="8199" name="图片 8198" descr="u=3614763597,1514363210&amp;fm=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4838" y="1846263"/>
            <a:ext cx="5737225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C:\Users\Administrator\Desktop\03_Top bar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765175"/>
          </a:xfrm>
        </p:spPr>
      </p:pic>
      <p:sp>
        <p:nvSpPr>
          <p:cNvPr id="9219" name="矩形 9218"/>
          <p:cNvSpPr/>
          <p:nvPr/>
        </p:nvSpPr>
        <p:spPr>
          <a:xfrm>
            <a:off x="468313" y="404813"/>
            <a:ext cx="4392612" cy="28082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>
                        <a:alpha val="100000"/>
                      </a:srgbClr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Look and say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>
                      <a:alpha val="100000"/>
                    </a:srgbClr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20" name="图片 9219" descr="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1989138"/>
            <a:ext cx="4652962" cy="4652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2708275"/>
            <a:ext cx="4176713" cy="1141413"/>
          </a:xfrm>
        </p:spPr>
        <p:txBody>
          <a:bodyPr vert="horz" wrap="square" anchor="ctr" anchorCtr="0"/>
          <a:p>
            <a:pPr eaLnBrk="1" hangingPunct="1"/>
            <a:r>
              <a:rPr lang="en-US" altLang="zh-CN" sz="3200"/>
              <a:t>   </a:t>
            </a:r>
            <a:endParaRPr lang="en-US" altLang="zh-CN" sz="3200" b="1">
              <a:latin typeface="Wingdings" panose="05000000000000000000" pitchFamily="2" charset="2"/>
              <a:ea typeface="Wingdings" panose="05000000000000000000" pitchFamily="2" charset="2"/>
            </a:endParaRPr>
          </a:p>
        </p:txBody>
      </p:sp>
      <p:pic>
        <p:nvPicPr>
          <p:cNvPr id="10243" name="Picture 3" descr="war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196975"/>
            <a:ext cx="5630863" cy="3240088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sp>
        <p:nvSpPr>
          <p:cNvPr id="10244" name="文本框 10243"/>
          <p:cNvSpPr txBox="1"/>
          <p:nvPr/>
        </p:nvSpPr>
        <p:spPr>
          <a:xfrm>
            <a:off x="971550" y="5302250"/>
            <a:ext cx="5076825" cy="914400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5400" dirty="0">
                <a:latin typeface="Arial" panose="020B0604020202020204" pitchFamily="34" charset="0"/>
              </a:rPr>
              <a:t>Spring is warm.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pic>
        <p:nvPicPr>
          <p:cNvPr id="10245" name="Picture 2" descr="C:\Users\Administrator\Desktop\03_Top b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2708275"/>
            <a:ext cx="4176713" cy="1141413"/>
          </a:xfrm>
        </p:spPr>
        <p:txBody>
          <a:bodyPr vert="horz" wrap="square" anchor="ctr" anchorCtr="0"/>
          <a:p>
            <a:pPr eaLnBrk="1" hangingPunct="1"/>
            <a:r>
              <a:rPr lang="en-US" altLang="zh-CN" sz="3200"/>
              <a:t>   </a:t>
            </a:r>
            <a:endParaRPr lang="en-US" altLang="zh-CN" sz="3200" b="1">
              <a:latin typeface="Wingdings" panose="05000000000000000000" pitchFamily="2" charset="2"/>
              <a:ea typeface="Wingdings" panose="05000000000000000000" pitchFamily="2" charset="2"/>
            </a:endParaRPr>
          </a:p>
        </p:txBody>
      </p:sp>
      <p:pic>
        <p:nvPicPr>
          <p:cNvPr id="11267" name="Picture 3" descr="war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052513"/>
            <a:ext cx="5472113" cy="4146550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sp>
        <p:nvSpPr>
          <p:cNvPr id="11268" name="文本框 11267"/>
          <p:cNvSpPr txBox="1"/>
          <p:nvPr/>
        </p:nvSpPr>
        <p:spPr>
          <a:xfrm>
            <a:off x="1692275" y="5589588"/>
            <a:ext cx="4895850" cy="914400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5400" dirty="0">
                <a:latin typeface="Arial" panose="020B0604020202020204" pitchFamily="34" charset="0"/>
              </a:rPr>
              <a:t>Summer is hot.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pic>
        <p:nvPicPr>
          <p:cNvPr id="11269" name="Picture 2" descr="C:\Users\Administrator\Desktop\03_Top b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736</Words>
  <Application>WPS 演示</Application>
  <PresentationFormat>在屏幕上显示</PresentationFormat>
  <Paragraphs>90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14</vt:i4>
      </vt:variant>
      <vt:variant>
        <vt:lpstr>幻灯片标题</vt:lpstr>
      </vt:variant>
      <vt:variant>
        <vt:i4>21</vt:i4>
      </vt:variant>
    </vt:vector>
  </HeadingPairs>
  <TitlesOfParts>
    <vt:vector size="51" baseType="lpstr">
      <vt:lpstr>Arial</vt:lpstr>
      <vt:lpstr>宋体</vt:lpstr>
      <vt:lpstr>Wingdings</vt:lpstr>
      <vt:lpstr>Broadway</vt:lpstr>
      <vt:lpstr>Broadway BT</vt:lpstr>
      <vt:lpstr>Gill Sans MT</vt:lpstr>
      <vt:lpstr>Arial Black</vt:lpstr>
      <vt:lpstr>微软雅黑</vt:lpstr>
      <vt:lpstr>Arial Unicode MS</vt:lpstr>
      <vt:lpstr>Cambria</vt:lpstr>
      <vt:lpstr>黑体</vt:lpstr>
      <vt:lpstr>Arial</vt:lpstr>
      <vt:lpstr>等线</vt:lpstr>
      <vt:lpstr>Calibri</vt:lpstr>
      <vt:lpstr>默认设计模板</vt:lpstr>
      <vt:lpstr>自定义设计方案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Lesson 13 Seasons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</vt:lpstr>
      <vt:lpstr>   </vt:lpstr>
      <vt:lpstr>   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four seasons</dc:title>
  <dc:creator>USER</dc:creator>
  <cp:lastModifiedBy>上帝掷骰子吗</cp:lastModifiedBy>
  <cp:revision>117</cp:revision>
  <dcterms:created xsi:type="dcterms:W3CDTF">2012-07-12T06:45:00Z</dcterms:created>
  <dcterms:modified xsi:type="dcterms:W3CDTF">2023-09-30T11:59:35Z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C24321628A6746CEAA80990E185939C8_13</vt:lpwstr>
  </property>
</Properties>
</file>