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5"/>
  </p:notesMasterIdLst>
  <p:sldIdLst>
    <p:sldId id="622" r:id="rId4"/>
    <p:sldId id="623" r:id="rId5"/>
    <p:sldId id="536" r:id="rId6"/>
    <p:sldId id="563" r:id="rId7"/>
    <p:sldId id="537" r:id="rId8"/>
    <p:sldId id="562" r:id="rId9"/>
    <p:sldId id="552" r:id="rId10"/>
    <p:sldId id="564" r:id="rId11"/>
    <p:sldId id="565" r:id="rId12"/>
    <p:sldId id="566" r:id="rId13"/>
    <p:sldId id="567" r:id="rId14"/>
    <p:sldId id="569" r:id="rId15"/>
    <p:sldId id="571" r:id="rId16"/>
    <p:sldId id="573" r:id="rId17"/>
    <p:sldId id="574" r:id="rId18"/>
    <p:sldId id="575" r:id="rId19"/>
    <p:sldId id="570" r:id="rId20"/>
    <p:sldId id="576" r:id="rId21"/>
    <p:sldId id="577" r:id="rId22"/>
    <p:sldId id="578" r:id="rId23"/>
    <p:sldId id="579" r:id="rId24"/>
    <p:sldId id="580" r:id="rId25"/>
    <p:sldId id="624" r:id="rId26"/>
    <p:sldId id="583" r:id="rId27"/>
    <p:sldId id="586" r:id="rId28"/>
    <p:sldId id="587" r:id="rId29"/>
    <p:sldId id="588" r:id="rId30"/>
    <p:sldId id="589" r:id="rId31"/>
    <p:sldId id="590" r:id="rId32"/>
    <p:sldId id="591" r:id="rId33"/>
    <p:sldId id="592" r:id="rId34"/>
    <p:sldId id="593" r:id="rId35"/>
    <p:sldId id="594" r:id="rId36"/>
    <p:sldId id="595" r:id="rId37"/>
    <p:sldId id="596" r:id="rId38"/>
    <p:sldId id="597" r:id="rId39"/>
    <p:sldId id="599" r:id="rId40"/>
    <p:sldId id="600" r:id="rId41"/>
    <p:sldId id="605" r:id="rId42"/>
    <p:sldId id="606" r:id="rId43"/>
    <p:sldId id="608" r:id="rId44"/>
    <p:sldId id="609" r:id="rId45"/>
    <p:sldId id="610" r:id="rId46"/>
    <p:sldId id="612" r:id="rId47"/>
    <p:sldId id="614" r:id="rId48"/>
    <p:sldId id="617" r:id="rId49"/>
    <p:sldId id="618" r:id="rId50"/>
    <p:sldId id="615" r:id="rId51"/>
    <p:sldId id="620" r:id="rId52"/>
    <p:sldId id="621" r:id="rId53"/>
    <p:sldId id="672" r:id="rId54"/>
  </p:sldIdLst>
  <p:sldSz cx="9144000" cy="5143500"/>
  <p:notesSz cx="7103745" cy="10234295"/>
  <p:custDataLst>
    <p:tags r:id="rId59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727" autoAdjust="0"/>
    <p:restoredTop sz="94660" autoAdjust="0"/>
  </p:normalViewPr>
  <p:slideViewPr>
    <p:cSldViewPr>
      <p:cViewPr varScale="1">
        <p:scale>
          <a:sx n="147" d="100"/>
          <a:sy n="147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gs" Target="tags/tag1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/>
          </a:p>
        </p:txBody>
      </p:sp>
      <p:sp>
        <p:nvSpPr>
          <p:cNvPr id="10243" name="日期占位符 2"/>
          <p:cNvSpPr>
            <a:spLocks noGrp="1"/>
          </p:cNvSpPr>
          <p:nvPr>
            <p:ph type="dt" idx="9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>
              <a:spcBef>
                <a:spcPct val="0"/>
              </a:spcBef>
              <a:spcAft>
                <a:spcPct val="0"/>
              </a:spcAft>
            </a:pPr>
            <a:fld id="{38AE9A50-F870-48C7-8894-2B7358E6218C}" type="datetime1">
              <a:rPr lang="zh-CN" altLang="en-US" sz="1200"/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482600" y="1279525"/>
            <a:ext cx="613886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245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/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fontAlgn="base" hangingPunct="1">
              <a:spcBef>
                <a:spcPct val="0"/>
              </a:spcBef>
              <a:spcAft>
                <a:spcPct val="0"/>
              </a:spcAft>
            </a:pPr>
            <a:fld id="{AC842957-EFB8-40EF-B13F-776E2A12C12A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2" name="任意多边形: 形状 4"/>
          <p:cNvSpPr/>
          <p:nvPr/>
        </p:nvSpPr>
        <p:spPr>
          <a:xfrm>
            <a:off x="69850" y="0"/>
            <a:ext cx="9004300" cy="5060950"/>
          </a:xfrm>
          <a:custGeom>
            <a:avLst/>
            <a:gdLst>
              <a:gd name="connsiteX0" fmla="*/ 15030 w 11267230"/>
              <a:gd name="connsiteY0" fmla="*/ 1361018 h 6149217"/>
              <a:gd name="connsiteX1" fmla="*/ 586530 w 11267230"/>
              <a:gd name="connsiteY1" fmla="*/ 421218 h 6149217"/>
              <a:gd name="connsiteX2" fmla="*/ 1513630 w 11267230"/>
              <a:gd name="connsiteY2" fmla="*/ 319618 h 6149217"/>
              <a:gd name="connsiteX3" fmla="*/ 2593130 w 11267230"/>
              <a:gd name="connsiteY3" fmla="*/ 319618 h 6149217"/>
              <a:gd name="connsiteX4" fmla="*/ 3418630 w 11267230"/>
              <a:gd name="connsiteY4" fmla="*/ 726018 h 6149217"/>
              <a:gd name="connsiteX5" fmla="*/ 4574330 w 11267230"/>
              <a:gd name="connsiteY5" fmla="*/ 395818 h 6149217"/>
              <a:gd name="connsiteX6" fmla="*/ 5717330 w 11267230"/>
              <a:gd name="connsiteY6" fmla="*/ 484718 h 6149217"/>
              <a:gd name="connsiteX7" fmla="*/ 6619030 w 11267230"/>
              <a:gd name="connsiteY7" fmla="*/ 776818 h 6149217"/>
              <a:gd name="connsiteX8" fmla="*/ 7927130 w 11267230"/>
              <a:gd name="connsiteY8" fmla="*/ 395818 h 6149217"/>
              <a:gd name="connsiteX9" fmla="*/ 8587530 w 11267230"/>
              <a:gd name="connsiteY9" fmla="*/ 27518 h 6149217"/>
              <a:gd name="connsiteX10" fmla="*/ 10530630 w 11267230"/>
              <a:gd name="connsiteY10" fmla="*/ 116418 h 6149217"/>
              <a:gd name="connsiteX11" fmla="*/ 11127530 w 11267230"/>
              <a:gd name="connsiteY11" fmla="*/ 827618 h 6149217"/>
              <a:gd name="connsiteX12" fmla="*/ 10759230 w 11267230"/>
              <a:gd name="connsiteY12" fmla="*/ 1856318 h 6149217"/>
              <a:gd name="connsiteX13" fmla="*/ 11025930 w 11267230"/>
              <a:gd name="connsiteY13" fmla="*/ 3050118 h 6149217"/>
              <a:gd name="connsiteX14" fmla="*/ 11000530 w 11267230"/>
              <a:gd name="connsiteY14" fmla="*/ 4104218 h 6149217"/>
              <a:gd name="connsiteX15" fmla="*/ 10860830 w 11267230"/>
              <a:gd name="connsiteY15" fmla="*/ 5082118 h 6149217"/>
              <a:gd name="connsiteX16" fmla="*/ 11267230 w 11267230"/>
              <a:gd name="connsiteY16" fmla="*/ 5615518 h 6149217"/>
              <a:gd name="connsiteX17" fmla="*/ 10860830 w 11267230"/>
              <a:gd name="connsiteY17" fmla="*/ 6136218 h 6149217"/>
              <a:gd name="connsiteX18" fmla="*/ 9527330 w 11267230"/>
              <a:gd name="connsiteY18" fmla="*/ 5780618 h 6149217"/>
              <a:gd name="connsiteX19" fmla="*/ 8511330 w 11267230"/>
              <a:gd name="connsiteY19" fmla="*/ 6098118 h 6149217"/>
              <a:gd name="connsiteX20" fmla="*/ 7292130 w 11267230"/>
              <a:gd name="connsiteY20" fmla="*/ 5615518 h 6149217"/>
              <a:gd name="connsiteX21" fmla="*/ 6136430 w 11267230"/>
              <a:gd name="connsiteY21" fmla="*/ 6148918 h 6149217"/>
              <a:gd name="connsiteX22" fmla="*/ 4701330 w 11267230"/>
              <a:gd name="connsiteY22" fmla="*/ 5526618 h 6149217"/>
              <a:gd name="connsiteX23" fmla="*/ 3380530 w 11267230"/>
              <a:gd name="connsiteY23" fmla="*/ 6034618 h 6149217"/>
              <a:gd name="connsiteX24" fmla="*/ 2580430 w 11267230"/>
              <a:gd name="connsiteY24" fmla="*/ 5450418 h 6149217"/>
              <a:gd name="connsiteX25" fmla="*/ 1119930 w 11267230"/>
              <a:gd name="connsiteY25" fmla="*/ 5983818 h 6149217"/>
              <a:gd name="connsiteX26" fmla="*/ 599230 w 11267230"/>
              <a:gd name="connsiteY26" fmla="*/ 5310718 h 6149217"/>
              <a:gd name="connsiteX27" fmla="*/ 650030 w 11267230"/>
              <a:gd name="connsiteY27" fmla="*/ 4459818 h 6149217"/>
              <a:gd name="connsiteX28" fmla="*/ 357930 w 11267230"/>
              <a:gd name="connsiteY28" fmla="*/ 3824818 h 6149217"/>
              <a:gd name="connsiteX29" fmla="*/ 484930 w 11267230"/>
              <a:gd name="connsiteY29" fmla="*/ 2796118 h 6149217"/>
              <a:gd name="connsiteX30" fmla="*/ 205530 w 11267230"/>
              <a:gd name="connsiteY30" fmla="*/ 2135718 h 6149217"/>
              <a:gd name="connsiteX31" fmla="*/ 167430 w 11267230"/>
              <a:gd name="connsiteY31" fmla="*/ 1475318 h 6149217"/>
              <a:gd name="connsiteX32" fmla="*/ 15030 w 11267230"/>
              <a:gd name="connsiteY32" fmla="*/ 1361018 h 6149217"/>
              <a:gd name="connsiteX0-1" fmla="*/ 15030 w 11267230"/>
              <a:gd name="connsiteY0-2" fmla="*/ 1361018 h 6149217"/>
              <a:gd name="connsiteX1-3" fmla="*/ 586530 w 11267230"/>
              <a:gd name="connsiteY1-4" fmla="*/ 421218 h 6149217"/>
              <a:gd name="connsiteX2-5" fmla="*/ 1513630 w 11267230"/>
              <a:gd name="connsiteY2-6" fmla="*/ 319618 h 6149217"/>
              <a:gd name="connsiteX3-7" fmla="*/ 2593130 w 11267230"/>
              <a:gd name="connsiteY3-8" fmla="*/ 319618 h 6149217"/>
              <a:gd name="connsiteX4-9" fmla="*/ 3418630 w 11267230"/>
              <a:gd name="connsiteY4-10" fmla="*/ 726018 h 6149217"/>
              <a:gd name="connsiteX5-11" fmla="*/ 4574330 w 11267230"/>
              <a:gd name="connsiteY5-12" fmla="*/ 395818 h 6149217"/>
              <a:gd name="connsiteX6-13" fmla="*/ 5717330 w 11267230"/>
              <a:gd name="connsiteY6-14" fmla="*/ 484718 h 6149217"/>
              <a:gd name="connsiteX7-15" fmla="*/ 6631730 w 11267230"/>
              <a:gd name="connsiteY7-16" fmla="*/ 459318 h 6149217"/>
              <a:gd name="connsiteX8-17" fmla="*/ 7927130 w 11267230"/>
              <a:gd name="connsiteY8-18" fmla="*/ 395818 h 6149217"/>
              <a:gd name="connsiteX9-19" fmla="*/ 8587530 w 11267230"/>
              <a:gd name="connsiteY9-20" fmla="*/ 27518 h 6149217"/>
              <a:gd name="connsiteX10-21" fmla="*/ 10530630 w 11267230"/>
              <a:gd name="connsiteY10-22" fmla="*/ 116418 h 6149217"/>
              <a:gd name="connsiteX11-23" fmla="*/ 11127530 w 11267230"/>
              <a:gd name="connsiteY11-24" fmla="*/ 827618 h 6149217"/>
              <a:gd name="connsiteX12-25" fmla="*/ 10759230 w 11267230"/>
              <a:gd name="connsiteY12-26" fmla="*/ 1856318 h 6149217"/>
              <a:gd name="connsiteX13-27" fmla="*/ 11025930 w 11267230"/>
              <a:gd name="connsiteY13-28" fmla="*/ 3050118 h 6149217"/>
              <a:gd name="connsiteX14-29" fmla="*/ 11000530 w 11267230"/>
              <a:gd name="connsiteY14-30" fmla="*/ 4104218 h 6149217"/>
              <a:gd name="connsiteX15-31" fmla="*/ 10860830 w 11267230"/>
              <a:gd name="connsiteY15-32" fmla="*/ 5082118 h 6149217"/>
              <a:gd name="connsiteX16-33" fmla="*/ 11267230 w 11267230"/>
              <a:gd name="connsiteY16-34" fmla="*/ 5615518 h 6149217"/>
              <a:gd name="connsiteX17-35" fmla="*/ 10860830 w 11267230"/>
              <a:gd name="connsiteY17-36" fmla="*/ 6136218 h 6149217"/>
              <a:gd name="connsiteX18-37" fmla="*/ 9527330 w 11267230"/>
              <a:gd name="connsiteY18-38" fmla="*/ 5780618 h 6149217"/>
              <a:gd name="connsiteX19-39" fmla="*/ 8511330 w 11267230"/>
              <a:gd name="connsiteY19-40" fmla="*/ 6098118 h 6149217"/>
              <a:gd name="connsiteX20-41" fmla="*/ 7292130 w 11267230"/>
              <a:gd name="connsiteY20-42" fmla="*/ 5615518 h 6149217"/>
              <a:gd name="connsiteX21-43" fmla="*/ 6136430 w 11267230"/>
              <a:gd name="connsiteY21-44" fmla="*/ 6148918 h 6149217"/>
              <a:gd name="connsiteX22-45" fmla="*/ 4701330 w 11267230"/>
              <a:gd name="connsiteY22-46" fmla="*/ 5526618 h 6149217"/>
              <a:gd name="connsiteX23-47" fmla="*/ 3380530 w 11267230"/>
              <a:gd name="connsiteY23-48" fmla="*/ 6034618 h 6149217"/>
              <a:gd name="connsiteX24-49" fmla="*/ 2580430 w 11267230"/>
              <a:gd name="connsiteY24-50" fmla="*/ 5450418 h 6149217"/>
              <a:gd name="connsiteX25-51" fmla="*/ 1119930 w 11267230"/>
              <a:gd name="connsiteY25-52" fmla="*/ 5983818 h 6149217"/>
              <a:gd name="connsiteX26-53" fmla="*/ 599230 w 11267230"/>
              <a:gd name="connsiteY26-54" fmla="*/ 5310718 h 6149217"/>
              <a:gd name="connsiteX27-55" fmla="*/ 650030 w 11267230"/>
              <a:gd name="connsiteY27-56" fmla="*/ 4459818 h 6149217"/>
              <a:gd name="connsiteX28-57" fmla="*/ 357930 w 11267230"/>
              <a:gd name="connsiteY28-58" fmla="*/ 3824818 h 6149217"/>
              <a:gd name="connsiteX29-59" fmla="*/ 484930 w 11267230"/>
              <a:gd name="connsiteY29-60" fmla="*/ 2796118 h 6149217"/>
              <a:gd name="connsiteX30-61" fmla="*/ 205530 w 11267230"/>
              <a:gd name="connsiteY30-62" fmla="*/ 2135718 h 6149217"/>
              <a:gd name="connsiteX31-63" fmla="*/ 167430 w 11267230"/>
              <a:gd name="connsiteY31-64" fmla="*/ 1475318 h 6149217"/>
              <a:gd name="connsiteX32-65" fmla="*/ 15030 w 11267230"/>
              <a:gd name="connsiteY32-66" fmla="*/ 1361018 h 6149217"/>
              <a:gd name="connsiteX0-67" fmla="*/ 15030 w 11267230"/>
              <a:gd name="connsiteY0-68" fmla="*/ 1361018 h 6149217"/>
              <a:gd name="connsiteX1-69" fmla="*/ 586530 w 11267230"/>
              <a:gd name="connsiteY1-70" fmla="*/ 421218 h 6149217"/>
              <a:gd name="connsiteX2-71" fmla="*/ 1513630 w 11267230"/>
              <a:gd name="connsiteY2-72" fmla="*/ 319618 h 6149217"/>
              <a:gd name="connsiteX3-73" fmla="*/ 2593130 w 11267230"/>
              <a:gd name="connsiteY3-74" fmla="*/ 319618 h 6149217"/>
              <a:gd name="connsiteX4-75" fmla="*/ 3431330 w 11267230"/>
              <a:gd name="connsiteY4-76" fmla="*/ 383118 h 6149217"/>
              <a:gd name="connsiteX5-77" fmla="*/ 4574330 w 11267230"/>
              <a:gd name="connsiteY5-78" fmla="*/ 395818 h 6149217"/>
              <a:gd name="connsiteX6-79" fmla="*/ 5717330 w 11267230"/>
              <a:gd name="connsiteY6-80" fmla="*/ 484718 h 6149217"/>
              <a:gd name="connsiteX7-81" fmla="*/ 6631730 w 11267230"/>
              <a:gd name="connsiteY7-82" fmla="*/ 459318 h 6149217"/>
              <a:gd name="connsiteX8-83" fmla="*/ 7927130 w 11267230"/>
              <a:gd name="connsiteY8-84" fmla="*/ 395818 h 6149217"/>
              <a:gd name="connsiteX9-85" fmla="*/ 8587530 w 11267230"/>
              <a:gd name="connsiteY9-86" fmla="*/ 27518 h 6149217"/>
              <a:gd name="connsiteX10-87" fmla="*/ 10530630 w 11267230"/>
              <a:gd name="connsiteY10-88" fmla="*/ 116418 h 6149217"/>
              <a:gd name="connsiteX11-89" fmla="*/ 11127530 w 11267230"/>
              <a:gd name="connsiteY11-90" fmla="*/ 827618 h 6149217"/>
              <a:gd name="connsiteX12-91" fmla="*/ 10759230 w 11267230"/>
              <a:gd name="connsiteY12-92" fmla="*/ 1856318 h 6149217"/>
              <a:gd name="connsiteX13-93" fmla="*/ 11025930 w 11267230"/>
              <a:gd name="connsiteY13-94" fmla="*/ 3050118 h 6149217"/>
              <a:gd name="connsiteX14-95" fmla="*/ 11000530 w 11267230"/>
              <a:gd name="connsiteY14-96" fmla="*/ 4104218 h 6149217"/>
              <a:gd name="connsiteX15-97" fmla="*/ 10860830 w 11267230"/>
              <a:gd name="connsiteY15-98" fmla="*/ 5082118 h 6149217"/>
              <a:gd name="connsiteX16-99" fmla="*/ 11267230 w 11267230"/>
              <a:gd name="connsiteY16-100" fmla="*/ 5615518 h 6149217"/>
              <a:gd name="connsiteX17-101" fmla="*/ 10860830 w 11267230"/>
              <a:gd name="connsiteY17-102" fmla="*/ 6136218 h 6149217"/>
              <a:gd name="connsiteX18-103" fmla="*/ 9527330 w 11267230"/>
              <a:gd name="connsiteY18-104" fmla="*/ 5780618 h 6149217"/>
              <a:gd name="connsiteX19-105" fmla="*/ 8511330 w 11267230"/>
              <a:gd name="connsiteY19-106" fmla="*/ 6098118 h 6149217"/>
              <a:gd name="connsiteX20-107" fmla="*/ 7292130 w 11267230"/>
              <a:gd name="connsiteY20-108" fmla="*/ 5615518 h 6149217"/>
              <a:gd name="connsiteX21-109" fmla="*/ 6136430 w 11267230"/>
              <a:gd name="connsiteY21-110" fmla="*/ 6148918 h 6149217"/>
              <a:gd name="connsiteX22-111" fmla="*/ 4701330 w 11267230"/>
              <a:gd name="connsiteY22-112" fmla="*/ 5526618 h 6149217"/>
              <a:gd name="connsiteX23-113" fmla="*/ 3380530 w 11267230"/>
              <a:gd name="connsiteY23-114" fmla="*/ 6034618 h 6149217"/>
              <a:gd name="connsiteX24-115" fmla="*/ 2580430 w 11267230"/>
              <a:gd name="connsiteY24-116" fmla="*/ 5450418 h 6149217"/>
              <a:gd name="connsiteX25-117" fmla="*/ 1119930 w 11267230"/>
              <a:gd name="connsiteY25-118" fmla="*/ 5983818 h 6149217"/>
              <a:gd name="connsiteX26-119" fmla="*/ 599230 w 11267230"/>
              <a:gd name="connsiteY26-120" fmla="*/ 5310718 h 6149217"/>
              <a:gd name="connsiteX27-121" fmla="*/ 650030 w 11267230"/>
              <a:gd name="connsiteY27-122" fmla="*/ 4459818 h 6149217"/>
              <a:gd name="connsiteX28-123" fmla="*/ 357930 w 11267230"/>
              <a:gd name="connsiteY28-124" fmla="*/ 3824818 h 6149217"/>
              <a:gd name="connsiteX29-125" fmla="*/ 484930 w 11267230"/>
              <a:gd name="connsiteY29-126" fmla="*/ 2796118 h 6149217"/>
              <a:gd name="connsiteX30-127" fmla="*/ 205530 w 11267230"/>
              <a:gd name="connsiteY30-128" fmla="*/ 2135718 h 6149217"/>
              <a:gd name="connsiteX31-129" fmla="*/ 167430 w 11267230"/>
              <a:gd name="connsiteY31-130" fmla="*/ 1475318 h 6149217"/>
              <a:gd name="connsiteX32-131" fmla="*/ 15030 w 11267230"/>
              <a:gd name="connsiteY32-132" fmla="*/ 1361018 h 6149217"/>
              <a:gd name="connsiteX0-133" fmla="*/ 15030 w 11267230"/>
              <a:gd name="connsiteY0-134" fmla="*/ 1253052 h 6041251"/>
              <a:gd name="connsiteX1-135" fmla="*/ 586530 w 11267230"/>
              <a:gd name="connsiteY1-136" fmla="*/ 313252 h 6041251"/>
              <a:gd name="connsiteX2-137" fmla="*/ 1513630 w 11267230"/>
              <a:gd name="connsiteY2-138" fmla="*/ 211652 h 6041251"/>
              <a:gd name="connsiteX3-139" fmla="*/ 2593130 w 11267230"/>
              <a:gd name="connsiteY3-140" fmla="*/ 211652 h 6041251"/>
              <a:gd name="connsiteX4-141" fmla="*/ 3431330 w 11267230"/>
              <a:gd name="connsiteY4-142" fmla="*/ 275152 h 6041251"/>
              <a:gd name="connsiteX5-143" fmla="*/ 4574330 w 11267230"/>
              <a:gd name="connsiteY5-144" fmla="*/ 287852 h 6041251"/>
              <a:gd name="connsiteX6-145" fmla="*/ 5717330 w 11267230"/>
              <a:gd name="connsiteY6-146" fmla="*/ 376752 h 6041251"/>
              <a:gd name="connsiteX7-147" fmla="*/ 6631730 w 11267230"/>
              <a:gd name="connsiteY7-148" fmla="*/ 351352 h 6041251"/>
              <a:gd name="connsiteX8-149" fmla="*/ 7927130 w 11267230"/>
              <a:gd name="connsiteY8-150" fmla="*/ 287852 h 6041251"/>
              <a:gd name="connsiteX9-151" fmla="*/ 8930430 w 11267230"/>
              <a:gd name="connsiteY9-152" fmla="*/ 325952 h 6041251"/>
              <a:gd name="connsiteX10-153" fmla="*/ 10530630 w 11267230"/>
              <a:gd name="connsiteY10-154" fmla="*/ 8452 h 6041251"/>
              <a:gd name="connsiteX11-155" fmla="*/ 11127530 w 11267230"/>
              <a:gd name="connsiteY11-156" fmla="*/ 719652 h 6041251"/>
              <a:gd name="connsiteX12-157" fmla="*/ 10759230 w 11267230"/>
              <a:gd name="connsiteY12-158" fmla="*/ 1748352 h 6041251"/>
              <a:gd name="connsiteX13-159" fmla="*/ 11025930 w 11267230"/>
              <a:gd name="connsiteY13-160" fmla="*/ 2942152 h 6041251"/>
              <a:gd name="connsiteX14-161" fmla="*/ 11000530 w 11267230"/>
              <a:gd name="connsiteY14-162" fmla="*/ 3996252 h 6041251"/>
              <a:gd name="connsiteX15-163" fmla="*/ 10860830 w 11267230"/>
              <a:gd name="connsiteY15-164" fmla="*/ 4974152 h 6041251"/>
              <a:gd name="connsiteX16-165" fmla="*/ 11267230 w 11267230"/>
              <a:gd name="connsiteY16-166" fmla="*/ 5507552 h 6041251"/>
              <a:gd name="connsiteX17-167" fmla="*/ 10860830 w 11267230"/>
              <a:gd name="connsiteY17-168" fmla="*/ 6028252 h 6041251"/>
              <a:gd name="connsiteX18-169" fmla="*/ 9527330 w 11267230"/>
              <a:gd name="connsiteY18-170" fmla="*/ 5672652 h 6041251"/>
              <a:gd name="connsiteX19-171" fmla="*/ 8511330 w 11267230"/>
              <a:gd name="connsiteY19-172" fmla="*/ 5990152 h 6041251"/>
              <a:gd name="connsiteX20-173" fmla="*/ 7292130 w 11267230"/>
              <a:gd name="connsiteY20-174" fmla="*/ 5507552 h 6041251"/>
              <a:gd name="connsiteX21-175" fmla="*/ 6136430 w 11267230"/>
              <a:gd name="connsiteY21-176" fmla="*/ 6040952 h 6041251"/>
              <a:gd name="connsiteX22-177" fmla="*/ 4701330 w 11267230"/>
              <a:gd name="connsiteY22-178" fmla="*/ 5418652 h 6041251"/>
              <a:gd name="connsiteX23-179" fmla="*/ 3380530 w 11267230"/>
              <a:gd name="connsiteY23-180" fmla="*/ 5926652 h 6041251"/>
              <a:gd name="connsiteX24-181" fmla="*/ 2580430 w 11267230"/>
              <a:gd name="connsiteY24-182" fmla="*/ 5342452 h 6041251"/>
              <a:gd name="connsiteX25-183" fmla="*/ 1119930 w 11267230"/>
              <a:gd name="connsiteY25-184" fmla="*/ 5875852 h 6041251"/>
              <a:gd name="connsiteX26-185" fmla="*/ 599230 w 11267230"/>
              <a:gd name="connsiteY26-186" fmla="*/ 5202752 h 6041251"/>
              <a:gd name="connsiteX27-187" fmla="*/ 650030 w 11267230"/>
              <a:gd name="connsiteY27-188" fmla="*/ 4351852 h 6041251"/>
              <a:gd name="connsiteX28-189" fmla="*/ 357930 w 11267230"/>
              <a:gd name="connsiteY28-190" fmla="*/ 3716852 h 6041251"/>
              <a:gd name="connsiteX29-191" fmla="*/ 484930 w 11267230"/>
              <a:gd name="connsiteY29-192" fmla="*/ 2688152 h 6041251"/>
              <a:gd name="connsiteX30-193" fmla="*/ 205530 w 11267230"/>
              <a:gd name="connsiteY30-194" fmla="*/ 2027752 h 6041251"/>
              <a:gd name="connsiteX31-195" fmla="*/ 167430 w 11267230"/>
              <a:gd name="connsiteY31-196" fmla="*/ 1367352 h 6041251"/>
              <a:gd name="connsiteX32-197" fmla="*/ 15030 w 11267230"/>
              <a:gd name="connsiteY32-198" fmla="*/ 1253052 h 6041251"/>
              <a:gd name="connsiteX0-199" fmla="*/ 54555 w 11306755"/>
              <a:gd name="connsiteY0-200" fmla="*/ 1253052 h 6041251"/>
              <a:gd name="connsiteX1-201" fmla="*/ 626055 w 11306755"/>
              <a:gd name="connsiteY1-202" fmla="*/ 313252 h 6041251"/>
              <a:gd name="connsiteX2-203" fmla="*/ 1553155 w 11306755"/>
              <a:gd name="connsiteY2-204" fmla="*/ 211652 h 6041251"/>
              <a:gd name="connsiteX3-205" fmla="*/ 2632655 w 11306755"/>
              <a:gd name="connsiteY3-206" fmla="*/ 211652 h 6041251"/>
              <a:gd name="connsiteX4-207" fmla="*/ 3470855 w 11306755"/>
              <a:gd name="connsiteY4-208" fmla="*/ 275152 h 6041251"/>
              <a:gd name="connsiteX5-209" fmla="*/ 4613855 w 11306755"/>
              <a:gd name="connsiteY5-210" fmla="*/ 287852 h 6041251"/>
              <a:gd name="connsiteX6-211" fmla="*/ 5756855 w 11306755"/>
              <a:gd name="connsiteY6-212" fmla="*/ 376752 h 6041251"/>
              <a:gd name="connsiteX7-213" fmla="*/ 6671255 w 11306755"/>
              <a:gd name="connsiteY7-214" fmla="*/ 351352 h 6041251"/>
              <a:gd name="connsiteX8-215" fmla="*/ 7966655 w 11306755"/>
              <a:gd name="connsiteY8-216" fmla="*/ 287852 h 6041251"/>
              <a:gd name="connsiteX9-217" fmla="*/ 8969955 w 11306755"/>
              <a:gd name="connsiteY9-218" fmla="*/ 325952 h 6041251"/>
              <a:gd name="connsiteX10-219" fmla="*/ 10570155 w 11306755"/>
              <a:gd name="connsiteY10-220" fmla="*/ 8452 h 6041251"/>
              <a:gd name="connsiteX11-221" fmla="*/ 11167055 w 11306755"/>
              <a:gd name="connsiteY11-222" fmla="*/ 719652 h 6041251"/>
              <a:gd name="connsiteX12-223" fmla="*/ 10798755 w 11306755"/>
              <a:gd name="connsiteY12-224" fmla="*/ 1748352 h 6041251"/>
              <a:gd name="connsiteX13-225" fmla="*/ 11065455 w 11306755"/>
              <a:gd name="connsiteY13-226" fmla="*/ 2942152 h 6041251"/>
              <a:gd name="connsiteX14-227" fmla="*/ 11040055 w 11306755"/>
              <a:gd name="connsiteY14-228" fmla="*/ 3996252 h 6041251"/>
              <a:gd name="connsiteX15-229" fmla="*/ 10900355 w 11306755"/>
              <a:gd name="connsiteY15-230" fmla="*/ 4974152 h 6041251"/>
              <a:gd name="connsiteX16-231" fmla="*/ 11306755 w 11306755"/>
              <a:gd name="connsiteY16-232" fmla="*/ 5507552 h 6041251"/>
              <a:gd name="connsiteX17-233" fmla="*/ 10900355 w 11306755"/>
              <a:gd name="connsiteY17-234" fmla="*/ 6028252 h 6041251"/>
              <a:gd name="connsiteX18-235" fmla="*/ 9566855 w 11306755"/>
              <a:gd name="connsiteY18-236" fmla="*/ 5672652 h 6041251"/>
              <a:gd name="connsiteX19-237" fmla="*/ 8550855 w 11306755"/>
              <a:gd name="connsiteY19-238" fmla="*/ 5990152 h 6041251"/>
              <a:gd name="connsiteX20-239" fmla="*/ 7331655 w 11306755"/>
              <a:gd name="connsiteY20-240" fmla="*/ 5507552 h 6041251"/>
              <a:gd name="connsiteX21-241" fmla="*/ 6175955 w 11306755"/>
              <a:gd name="connsiteY21-242" fmla="*/ 6040952 h 6041251"/>
              <a:gd name="connsiteX22-243" fmla="*/ 4740855 w 11306755"/>
              <a:gd name="connsiteY22-244" fmla="*/ 5418652 h 6041251"/>
              <a:gd name="connsiteX23-245" fmla="*/ 3420055 w 11306755"/>
              <a:gd name="connsiteY23-246" fmla="*/ 5926652 h 6041251"/>
              <a:gd name="connsiteX24-247" fmla="*/ 2619955 w 11306755"/>
              <a:gd name="connsiteY24-248" fmla="*/ 5342452 h 6041251"/>
              <a:gd name="connsiteX25-249" fmla="*/ 1159455 w 11306755"/>
              <a:gd name="connsiteY25-250" fmla="*/ 5875852 h 6041251"/>
              <a:gd name="connsiteX26-251" fmla="*/ 638755 w 11306755"/>
              <a:gd name="connsiteY26-252" fmla="*/ 5202752 h 6041251"/>
              <a:gd name="connsiteX27-253" fmla="*/ 689555 w 11306755"/>
              <a:gd name="connsiteY27-254" fmla="*/ 4351852 h 6041251"/>
              <a:gd name="connsiteX28-255" fmla="*/ 397455 w 11306755"/>
              <a:gd name="connsiteY28-256" fmla="*/ 3716852 h 6041251"/>
              <a:gd name="connsiteX29-257" fmla="*/ 524455 w 11306755"/>
              <a:gd name="connsiteY29-258" fmla="*/ 2688152 h 6041251"/>
              <a:gd name="connsiteX30-259" fmla="*/ 245055 w 11306755"/>
              <a:gd name="connsiteY30-260" fmla="*/ 2027752 h 6041251"/>
              <a:gd name="connsiteX31-261" fmla="*/ 41855 w 11306755"/>
              <a:gd name="connsiteY31-262" fmla="*/ 1621352 h 6041251"/>
              <a:gd name="connsiteX32-263" fmla="*/ 54555 w 11306755"/>
              <a:gd name="connsiteY32-264" fmla="*/ 1253052 h 6041251"/>
              <a:gd name="connsiteX0-265" fmla="*/ 79315 w 11280715"/>
              <a:gd name="connsiteY0-266" fmla="*/ 783152 h 6041251"/>
              <a:gd name="connsiteX1-267" fmla="*/ 600015 w 11280715"/>
              <a:gd name="connsiteY1-268" fmla="*/ 313252 h 6041251"/>
              <a:gd name="connsiteX2-269" fmla="*/ 1527115 w 11280715"/>
              <a:gd name="connsiteY2-270" fmla="*/ 211652 h 6041251"/>
              <a:gd name="connsiteX3-271" fmla="*/ 2606615 w 11280715"/>
              <a:gd name="connsiteY3-272" fmla="*/ 211652 h 6041251"/>
              <a:gd name="connsiteX4-273" fmla="*/ 3444815 w 11280715"/>
              <a:gd name="connsiteY4-274" fmla="*/ 275152 h 6041251"/>
              <a:gd name="connsiteX5-275" fmla="*/ 4587815 w 11280715"/>
              <a:gd name="connsiteY5-276" fmla="*/ 287852 h 6041251"/>
              <a:gd name="connsiteX6-277" fmla="*/ 5730815 w 11280715"/>
              <a:gd name="connsiteY6-278" fmla="*/ 376752 h 6041251"/>
              <a:gd name="connsiteX7-279" fmla="*/ 6645215 w 11280715"/>
              <a:gd name="connsiteY7-280" fmla="*/ 351352 h 6041251"/>
              <a:gd name="connsiteX8-281" fmla="*/ 7940615 w 11280715"/>
              <a:gd name="connsiteY8-282" fmla="*/ 287852 h 6041251"/>
              <a:gd name="connsiteX9-283" fmla="*/ 8943915 w 11280715"/>
              <a:gd name="connsiteY9-284" fmla="*/ 325952 h 6041251"/>
              <a:gd name="connsiteX10-285" fmla="*/ 10544115 w 11280715"/>
              <a:gd name="connsiteY10-286" fmla="*/ 8452 h 6041251"/>
              <a:gd name="connsiteX11-287" fmla="*/ 11141015 w 11280715"/>
              <a:gd name="connsiteY11-288" fmla="*/ 719652 h 6041251"/>
              <a:gd name="connsiteX12-289" fmla="*/ 10772715 w 11280715"/>
              <a:gd name="connsiteY12-290" fmla="*/ 1748352 h 6041251"/>
              <a:gd name="connsiteX13-291" fmla="*/ 11039415 w 11280715"/>
              <a:gd name="connsiteY13-292" fmla="*/ 2942152 h 6041251"/>
              <a:gd name="connsiteX14-293" fmla="*/ 11014015 w 11280715"/>
              <a:gd name="connsiteY14-294" fmla="*/ 3996252 h 6041251"/>
              <a:gd name="connsiteX15-295" fmla="*/ 10874315 w 11280715"/>
              <a:gd name="connsiteY15-296" fmla="*/ 4974152 h 6041251"/>
              <a:gd name="connsiteX16-297" fmla="*/ 11280715 w 11280715"/>
              <a:gd name="connsiteY16-298" fmla="*/ 5507552 h 6041251"/>
              <a:gd name="connsiteX17-299" fmla="*/ 10874315 w 11280715"/>
              <a:gd name="connsiteY17-300" fmla="*/ 6028252 h 6041251"/>
              <a:gd name="connsiteX18-301" fmla="*/ 9540815 w 11280715"/>
              <a:gd name="connsiteY18-302" fmla="*/ 5672652 h 6041251"/>
              <a:gd name="connsiteX19-303" fmla="*/ 8524815 w 11280715"/>
              <a:gd name="connsiteY19-304" fmla="*/ 5990152 h 6041251"/>
              <a:gd name="connsiteX20-305" fmla="*/ 7305615 w 11280715"/>
              <a:gd name="connsiteY20-306" fmla="*/ 5507552 h 6041251"/>
              <a:gd name="connsiteX21-307" fmla="*/ 6149915 w 11280715"/>
              <a:gd name="connsiteY21-308" fmla="*/ 6040952 h 6041251"/>
              <a:gd name="connsiteX22-309" fmla="*/ 4714815 w 11280715"/>
              <a:gd name="connsiteY22-310" fmla="*/ 5418652 h 6041251"/>
              <a:gd name="connsiteX23-311" fmla="*/ 3394015 w 11280715"/>
              <a:gd name="connsiteY23-312" fmla="*/ 5926652 h 6041251"/>
              <a:gd name="connsiteX24-313" fmla="*/ 2593915 w 11280715"/>
              <a:gd name="connsiteY24-314" fmla="*/ 5342452 h 6041251"/>
              <a:gd name="connsiteX25-315" fmla="*/ 1133415 w 11280715"/>
              <a:gd name="connsiteY25-316" fmla="*/ 5875852 h 6041251"/>
              <a:gd name="connsiteX26-317" fmla="*/ 612715 w 11280715"/>
              <a:gd name="connsiteY26-318" fmla="*/ 5202752 h 6041251"/>
              <a:gd name="connsiteX27-319" fmla="*/ 663515 w 11280715"/>
              <a:gd name="connsiteY27-320" fmla="*/ 4351852 h 6041251"/>
              <a:gd name="connsiteX28-321" fmla="*/ 371415 w 11280715"/>
              <a:gd name="connsiteY28-322" fmla="*/ 3716852 h 6041251"/>
              <a:gd name="connsiteX29-323" fmla="*/ 498415 w 11280715"/>
              <a:gd name="connsiteY29-324" fmla="*/ 2688152 h 6041251"/>
              <a:gd name="connsiteX30-325" fmla="*/ 219015 w 11280715"/>
              <a:gd name="connsiteY30-326" fmla="*/ 2027752 h 6041251"/>
              <a:gd name="connsiteX31-327" fmla="*/ 15815 w 11280715"/>
              <a:gd name="connsiteY31-328" fmla="*/ 1621352 h 6041251"/>
              <a:gd name="connsiteX32-329" fmla="*/ 79315 w 11280715"/>
              <a:gd name="connsiteY32-330" fmla="*/ 783152 h 6041251"/>
              <a:gd name="connsiteX0-331" fmla="*/ 79315 w 11280715"/>
              <a:gd name="connsiteY0-332" fmla="*/ 783152 h 6041251"/>
              <a:gd name="connsiteX1-333" fmla="*/ 600015 w 11280715"/>
              <a:gd name="connsiteY1-334" fmla="*/ 313252 h 6041251"/>
              <a:gd name="connsiteX2-335" fmla="*/ 1527115 w 11280715"/>
              <a:gd name="connsiteY2-336" fmla="*/ 211652 h 6041251"/>
              <a:gd name="connsiteX3-337" fmla="*/ 2606615 w 11280715"/>
              <a:gd name="connsiteY3-338" fmla="*/ 211652 h 6041251"/>
              <a:gd name="connsiteX4-339" fmla="*/ 3444815 w 11280715"/>
              <a:gd name="connsiteY4-340" fmla="*/ 275152 h 6041251"/>
              <a:gd name="connsiteX5-341" fmla="*/ 4587815 w 11280715"/>
              <a:gd name="connsiteY5-342" fmla="*/ 287852 h 6041251"/>
              <a:gd name="connsiteX6-343" fmla="*/ 5730815 w 11280715"/>
              <a:gd name="connsiteY6-344" fmla="*/ 376752 h 6041251"/>
              <a:gd name="connsiteX7-345" fmla="*/ 6645215 w 11280715"/>
              <a:gd name="connsiteY7-346" fmla="*/ 351352 h 6041251"/>
              <a:gd name="connsiteX8-347" fmla="*/ 7940615 w 11280715"/>
              <a:gd name="connsiteY8-348" fmla="*/ 287852 h 6041251"/>
              <a:gd name="connsiteX9-349" fmla="*/ 8943915 w 11280715"/>
              <a:gd name="connsiteY9-350" fmla="*/ 325952 h 6041251"/>
              <a:gd name="connsiteX10-351" fmla="*/ 10544115 w 11280715"/>
              <a:gd name="connsiteY10-352" fmla="*/ 8452 h 6041251"/>
              <a:gd name="connsiteX11-353" fmla="*/ 11141015 w 11280715"/>
              <a:gd name="connsiteY11-354" fmla="*/ 719652 h 6041251"/>
              <a:gd name="connsiteX12-355" fmla="*/ 10772715 w 11280715"/>
              <a:gd name="connsiteY12-356" fmla="*/ 1748352 h 6041251"/>
              <a:gd name="connsiteX13-357" fmla="*/ 11039415 w 11280715"/>
              <a:gd name="connsiteY13-358" fmla="*/ 2942152 h 6041251"/>
              <a:gd name="connsiteX14-359" fmla="*/ 11014015 w 11280715"/>
              <a:gd name="connsiteY14-360" fmla="*/ 3996252 h 6041251"/>
              <a:gd name="connsiteX15-361" fmla="*/ 10874315 w 11280715"/>
              <a:gd name="connsiteY15-362" fmla="*/ 4974152 h 6041251"/>
              <a:gd name="connsiteX16-363" fmla="*/ 11280715 w 11280715"/>
              <a:gd name="connsiteY16-364" fmla="*/ 5507552 h 6041251"/>
              <a:gd name="connsiteX17-365" fmla="*/ 10874315 w 11280715"/>
              <a:gd name="connsiteY17-366" fmla="*/ 6028252 h 6041251"/>
              <a:gd name="connsiteX18-367" fmla="*/ 9540815 w 11280715"/>
              <a:gd name="connsiteY18-368" fmla="*/ 5672652 h 6041251"/>
              <a:gd name="connsiteX19-369" fmla="*/ 8524815 w 11280715"/>
              <a:gd name="connsiteY19-370" fmla="*/ 5990152 h 6041251"/>
              <a:gd name="connsiteX20-371" fmla="*/ 7305615 w 11280715"/>
              <a:gd name="connsiteY20-372" fmla="*/ 5507552 h 6041251"/>
              <a:gd name="connsiteX21-373" fmla="*/ 6149915 w 11280715"/>
              <a:gd name="connsiteY21-374" fmla="*/ 6040952 h 6041251"/>
              <a:gd name="connsiteX22-375" fmla="*/ 4714815 w 11280715"/>
              <a:gd name="connsiteY22-376" fmla="*/ 5418652 h 6041251"/>
              <a:gd name="connsiteX23-377" fmla="*/ 3394015 w 11280715"/>
              <a:gd name="connsiteY23-378" fmla="*/ 5926652 h 6041251"/>
              <a:gd name="connsiteX24-379" fmla="*/ 2593915 w 11280715"/>
              <a:gd name="connsiteY24-380" fmla="*/ 5342452 h 6041251"/>
              <a:gd name="connsiteX25-381" fmla="*/ 1133415 w 11280715"/>
              <a:gd name="connsiteY25-382" fmla="*/ 5875852 h 6041251"/>
              <a:gd name="connsiteX26-383" fmla="*/ 612715 w 11280715"/>
              <a:gd name="connsiteY26-384" fmla="*/ 5202752 h 6041251"/>
              <a:gd name="connsiteX27-385" fmla="*/ 663515 w 11280715"/>
              <a:gd name="connsiteY27-386" fmla="*/ 4351852 h 6041251"/>
              <a:gd name="connsiteX28-387" fmla="*/ 371415 w 11280715"/>
              <a:gd name="connsiteY28-388" fmla="*/ 3716852 h 6041251"/>
              <a:gd name="connsiteX29-389" fmla="*/ 244415 w 11280715"/>
              <a:gd name="connsiteY29-390" fmla="*/ 2878652 h 6041251"/>
              <a:gd name="connsiteX30-391" fmla="*/ 219015 w 11280715"/>
              <a:gd name="connsiteY30-392" fmla="*/ 2027752 h 6041251"/>
              <a:gd name="connsiteX31-393" fmla="*/ 15815 w 11280715"/>
              <a:gd name="connsiteY31-394" fmla="*/ 1621352 h 6041251"/>
              <a:gd name="connsiteX32-395" fmla="*/ 79315 w 11280715"/>
              <a:gd name="connsiteY32-396" fmla="*/ 783152 h 6041251"/>
              <a:gd name="connsiteX0-397" fmla="*/ 79315 w 11280715"/>
              <a:gd name="connsiteY0-398" fmla="*/ 783152 h 6041251"/>
              <a:gd name="connsiteX1-399" fmla="*/ 600015 w 11280715"/>
              <a:gd name="connsiteY1-400" fmla="*/ 313252 h 6041251"/>
              <a:gd name="connsiteX2-401" fmla="*/ 1527115 w 11280715"/>
              <a:gd name="connsiteY2-402" fmla="*/ 211652 h 6041251"/>
              <a:gd name="connsiteX3-403" fmla="*/ 2606615 w 11280715"/>
              <a:gd name="connsiteY3-404" fmla="*/ 211652 h 6041251"/>
              <a:gd name="connsiteX4-405" fmla="*/ 3444815 w 11280715"/>
              <a:gd name="connsiteY4-406" fmla="*/ 275152 h 6041251"/>
              <a:gd name="connsiteX5-407" fmla="*/ 4587815 w 11280715"/>
              <a:gd name="connsiteY5-408" fmla="*/ 287852 h 6041251"/>
              <a:gd name="connsiteX6-409" fmla="*/ 5730815 w 11280715"/>
              <a:gd name="connsiteY6-410" fmla="*/ 376752 h 6041251"/>
              <a:gd name="connsiteX7-411" fmla="*/ 6645215 w 11280715"/>
              <a:gd name="connsiteY7-412" fmla="*/ 351352 h 6041251"/>
              <a:gd name="connsiteX8-413" fmla="*/ 7940615 w 11280715"/>
              <a:gd name="connsiteY8-414" fmla="*/ 287852 h 6041251"/>
              <a:gd name="connsiteX9-415" fmla="*/ 8943915 w 11280715"/>
              <a:gd name="connsiteY9-416" fmla="*/ 325952 h 6041251"/>
              <a:gd name="connsiteX10-417" fmla="*/ 10544115 w 11280715"/>
              <a:gd name="connsiteY10-418" fmla="*/ 8452 h 6041251"/>
              <a:gd name="connsiteX11-419" fmla="*/ 11141015 w 11280715"/>
              <a:gd name="connsiteY11-420" fmla="*/ 719652 h 6041251"/>
              <a:gd name="connsiteX12-421" fmla="*/ 10772715 w 11280715"/>
              <a:gd name="connsiteY12-422" fmla="*/ 1748352 h 6041251"/>
              <a:gd name="connsiteX13-423" fmla="*/ 11039415 w 11280715"/>
              <a:gd name="connsiteY13-424" fmla="*/ 2942152 h 6041251"/>
              <a:gd name="connsiteX14-425" fmla="*/ 11014015 w 11280715"/>
              <a:gd name="connsiteY14-426" fmla="*/ 3996252 h 6041251"/>
              <a:gd name="connsiteX15-427" fmla="*/ 10874315 w 11280715"/>
              <a:gd name="connsiteY15-428" fmla="*/ 4974152 h 6041251"/>
              <a:gd name="connsiteX16-429" fmla="*/ 11280715 w 11280715"/>
              <a:gd name="connsiteY16-430" fmla="*/ 5507552 h 6041251"/>
              <a:gd name="connsiteX17-431" fmla="*/ 10874315 w 11280715"/>
              <a:gd name="connsiteY17-432" fmla="*/ 6028252 h 6041251"/>
              <a:gd name="connsiteX18-433" fmla="*/ 9540815 w 11280715"/>
              <a:gd name="connsiteY18-434" fmla="*/ 5672652 h 6041251"/>
              <a:gd name="connsiteX19-435" fmla="*/ 8524815 w 11280715"/>
              <a:gd name="connsiteY19-436" fmla="*/ 5990152 h 6041251"/>
              <a:gd name="connsiteX20-437" fmla="*/ 7305615 w 11280715"/>
              <a:gd name="connsiteY20-438" fmla="*/ 5507552 h 6041251"/>
              <a:gd name="connsiteX21-439" fmla="*/ 6149915 w 11280715"/>
              <a:gd name="connsiteY21-440" fmla="*/ 6040952 h 6041251"/>
              <a:gd name="connsiteX22-441" fmla="*/ 4714815 w 11280715"/>
              <a:gd name="connsiteY22-442" fmla="*/ 5418652 h 6041251"/>
              <a:gd name="connsiteX23-443" fmla="*/ 3394015 w 11280715"/>
              <a:gd name="connsiteY23-444" fmla="*/ 5926652 h 6041251"/>
              <a:gd name="connsiteX24-445" fmla="*/ 2593915 w 11280715"/>
              <a:gd name="connsiteY24-446" fmla="*/ 5342452 h 6041251"/>
              <a:gd name="connsiteX25-447" fmla="*/ 1133415 w 11280715"/>
              <a:gd name="connsiteY25-448" fmla="*/ 5875852 h 6041251"/>
              <a:gd name="connsiteX26-449" fmla="*/ 612715 w 11280715"/>
              <a:gd name="connsiteY26-450" fmla="*/ 5202752 h 6041251"/>
              <a:gd name="connsiteX27-451" fmla="*/ 346015 w 11280715"/>
              <a:gd name="connsiteY27-452" fmla="*/ 4428052 h 6041251"/>
              <a:gd name="connsiteX28-453" fmla="*/ 371415 w 11280715"/>
              <a:gd name="connsiteY28-454" fmla="*/ 3716852 h 6041251"/>
              <a:gd name="connsiteX29-455" fmla="*/ 244415 w 11280715"/>
              <a:gd name="connsiteY29-456" fmla="*/ 2878652 h 6041251"/>
              <a:gd name="connsiteX30-457" fmla="*/ 219015 w 11280715"/>
              <a:gd name="connsiteY30-458" fmla="*/ 2027752 h 6041251"/>
              <a:gd name="connsiteX31-459" fmla="*/ 15815 w 11280715"/>
              <a:gd name="connsiteY31-460" fmla="*/ 1621352 h 6041251"/>
              <a:gd name="connsiteX32-461" fmla="*/ 79315 w 11280715"/>
              <a:gd name="connsiteY32-462" fmla="*/ 783152 h 6041251"/>
              <a:gd name="connsiteX0-463" fmla="*/ 79315 w 11280715"/>
              <a:gd name="connsiteY0-464" fmla="*/ 783152 h 6041251"/>
              <a:gd name="connsiteX1-465" fmla="*/ 600015 w 11280715"/>
              <a:gd name="connsiteY1-466" fmla="*/ 313252 h 6041251"/>
              <a:gd name="connsiteX2-467" fmla="*/ 1527115 w 11280715"/>
              <a:gd name="connsiteY2-468" fmla="*/ 211652 h 6041251"/>
              <a:gd name="connsiteX3-469" fmla="*/ 2606615 w 11280715"/>
              <a:gd name="connsiteY3-470" fmla="*/ 211652 h 6041251"/>
              <a:gd name="connsiteX4-471" fmla="*/ 3508315 w 11280715"/>
              <a:gd name="connsiteY4-472" fmla="*/ 110052 h 6041251"/>
              <a:gd name="connsiteX5-473" fmla="*/ 4587815 w 11280715"/>
              <a:gd name="connsiteY5-474" fmla="*/ 287852 h 6041251"/>
              <a:gd name="connsiteX6-475" fmla="*/ 5730815 w 11280715"/>
              <a:gd name="connsiteY6-476" fmla="*/ 376752 h 6041251"/>
              <a:gd name="connsiteX7-477" fmla="*/ 6645215 w 11280715"/>
              <a:gd name="connsiteY7-478" fmla="*/ 351352 h 6041251"/>
              <a:gd name="connsiteX8-479" fmla="*/ 7940615 w 11280715"/>
              <a:gd name="connsiteY8-480" fmla="*/ 287852 h 6041251"/>
              <a:gd name="connsiteX9-481" fmla="*/ 8943915 w 11280715"/>
              <a:gd name="connsiteY9-482" fmla="*/ 325952 h 6041251"/>
              <a:gd name="connsiteX10-483" fmla="*/ 10544115 w 11280715"/>
              <a:gd name="connsiteY10-484" fmla="*/ 8452 h 6041251"/>
              <a:gd name="connsiteX11-485" fmla="*/ 11141015 w 11280715"/>
              <a:gd name="connsiteY11-486" fmla="*/ 719652 h 6041251"/>
              <a:gd name="connsiteX12-487" fmla="*/ 10772715 w 11280715"/>
              <a:gd name="connsiteY12-488" fmla="*/ 1748352 h 6041251"/>
              <a:gd name="connsiteX13-489" fmla="*/ 11039415 w 11280715"/>
              <a:gd name="connsiteY13-490" fmla="*/ 2942152 h 6041251"/>
              <a:gd name="connsiteX14-491" fmla="*/ 11014015 w 11280715"/>
              <a:gd name="connsiteY14-492" fmla="*/ 3996252 h 6041251"/>
              <a:gd name="connsiteX15-493" fmla="*/ 10874315 w 11280715"/>
              <a:gd name="connsiteY15-494" fmla="*/ 4974152 h 6041251"/>
              <a:gd name="connsiteX16-495" fmla="*/ 11280715 w 11280715"/>
              <a:gd name="connsiteY16-496" fmla="*/ 5507552 h 6041251"/>
              <a:gd name="connsiteX17-497" fmla="*/ 10874315 w 11280715"/>
              <a:gd name="connsiteY17-498" fmla="*/ 6028252 h 6041251"/>
              <a:gd name="connsiteX18-499" fmla="*/ 9540815 w 11280715"/>
              <a:gd name="connsiteY18-500" fmla="*/ 5672652 h 6041251"/>
              <a:gd name="connsiteX19-501" fmla="*/ 8524815 w 11280715"/>
              <a:gd name="connsiteY19-502" fmla="*/ 5990152 h 6041251"/>
              <a:gd name="connsiteX20-503" fmla="*/ 7305615 w 11280715"/>
              <a:gd name="connsiteY20-504" fmla="*/ 5507552 h 6041251"/>
              <a:gd name="connsiteX21-505" fmla="*/ 6149915 w 11280715"/>
              <a:gd name="connsiteY21-506" fmla="*/ 6040952 h 6041251"/>
              <a:gd name="connsiteX22-507" fmla="*/ 4714815 w 11280715"/>
              <a:gd name="connsiteY22-508" fmla="*/ 5418652 h 6041251"/>
              <a:gd name="connsiteX23-509" fmla="*/ 3394015 w 11280715"/>
              <a:gd name="connsiteY23-510" fmla="*/ 5926652 h 6041251"/>
              <a:gd name="connsiteX24-511" fmla="*/ 2593915 w 11280715"/>
              <a:gd name="connsiteY24-512" fmla="*/ 5342452 h 6041251"/>
              <a:gd name="connsiteX25-513" fmla="*/ 1133415 w 11280715"/>
              <a:gd name="connsiteY25-514" fmla="*/ 5875852 h 6041251"/>
              <a:gd name="connsiteX26-515" fmla="*/ 612715 w 11280715"/>
              <a:gd name="connsiteY26-516" fmla="*/ 5202752 h 6041251"/>
              <a:gd name="connsiteX27-517" fmla="*/ 346015 w 11280715"/>
              <a:gd name="connsiteY27-518" fmla="*/ 4428052 h 6041251"/>
              <a:gd name="connsiteX28-519" fmla="*/ 371415 w 11280715"/>
              <a:gd name="connsiteY28-520" fmla="*/ 3716852 h 6041251"/>
              <a:gd name="connsiteX29-521" fmla="*/ 244415 w 11280715"/>
              <a:gd name="connsiteY29-522" fmla="*/ 2878652 h 6041251"/>
              <a:gd name="connsiteX30-523" fmla="*/ 219015 w 11280715"/>
              <a:gd name="connsiteY30-524" fmla="*/ 2027752 h 6041251"/>
              <a:gd name="connsiteX31-525" fmla="*/ 15815 w 11280715"/>
              <a:gd name="connsiteY31-526" fmla="*/ 1621352 h 6041251"/>
              <a:gd name="connsiteX32-527" fmla="*/ 79315 w 11280715"/>
              <a:gd name="connsiteY32-528" fmla="*/ 783152 h 6041251"/>
              <a:gd name="connsiteX0-529" fmla="*/ 79315 w 11280715"/>
              <a:gd name="connsiteY0-530" fmla="*/ 783152 h 6041251"/>
              <a:gd name="connsiteX1-531" fmla="*/ 600015 w 11280715"/>
              <a:gd name="connsiteY1-532" fmla="*/ 313252 h 6041251"/>
              <a:gd name="connsiteX2-533" fmla="*/ 1527115 w 11280715"/>
              <a:gd name="connsiteY2-534" fmla="*/ 211652 h 6041251"/>
              <a:gd name="connsiteX3-535" fmla="*/ 2606615 w 11280715"/>
              <a:gd name="connsiteY3-536" fmla="*/ 211652 h 6041251"/>
              <a:gd name="connsiteX4-537" fmla="*/ 3508315 w 11280715"/>
              <a:gd name="connsiteY4-538" fmla="*/ 110052 h 6041251"/>
              <a:gd name="connsiteX5-539" fmla="*/ 4587815 w 11280715"/>
              <a:gd name="connsiteY5-540" fmla="*/ 287852 h 6041251"/>
              <a:gd name="connsiteX6-541" fmla="*/ 5781615 w 11280715"/>
              <a:gd name="connsiteY6-542" fmla="*/ 135452 h 6041251"/>
              <a:gd name="connsiteX7-543" fmla="*/ 6645215 w 11280715"/>
              <a:gd name="connsiteY7-544" fmla="*/ 351352 h 6041251"/>
              <a:gd name="connsiteX8-545" fmla="*/ 7940615 w 11280715"/>
              <a:gd name="connsiteY8-546" fmla="*/ 287852 h 6041251"/>
              <a:gd name="connsiteX9-547" fmla="*/ 8943915 w 11280715"/>
              <a:gd name="connsiteY9-548" fmla="*/ 325952 h 6041251"/>
              <a:gd name="connsiteX10-549" fmla="*/ 10544115 w 11280715"/>
              <a:gd name="connsiteY10-550" fmla="*/ 8452 h 6041251"/>
              <a:gd name="connsiteX11-551" fmla="*/ 11141015 w 11280715"/>
              <a:gd name="connsiteY11-552" fmla="*/ 719652 h 6041251"/>
              <a:gd name="connsiteX12-553" fmla="*/ 10772715 w 11280715"/>
              <a:gd name="connsiteY12-554" fmla="*/ 1748352 h 6041251"/>
              <a:gd name="connsiteX13-555" fmla="*/ 11039415 w 11280715"/>
              <a:gd name="connsiteY13-556" fmla="*/ 2942152 h 6041251"/>
              <a:gd name="connsiteX14-557" fmla="*/ 11014015 w 11280715"/>
              <a:gd name="connsiteY14-558" fmla="*/ 3996252 h 6041251"/>
              <a:gd name="connsiteX15-559" fmla="*/ 10874315 w 11280715"/>
              <a:gd name="connsiteY15-560" fmla="*/ 4974152 h 6041251"/>
              <a:gd name="connsiteX16-561" fmla="*/ 11280715 w 11280715"/>
              <a:gd name="connsiteY16-562" fmla="*/ 5507552 h 6041251"/>
              <a:gd name="connsiteX17-563" fmla="*/ 10874315 w 11280715"/>
              <a:gd name="connsiteY17-564" fmla="*/ 6028252 h 6041251"/>
              <a:gd name="connsiteX18-565" fmla="*/ 9540815 w 11280715"/>
              <a:gd name="connsiteY18-566" fmla="*/ 5672652 h 6041251"/>
              <a:gd name="connsiteX19-567" fmla="*/ 8524815 w 11280715"/>
              <a:gd name="connsiteY19-568" fmla="*/ 5990152 h 6041251"/>
              <a:gd name="connsiteX20-569" fmla="*/ 7305615 w 11280715"/>
              <a:gd name="connsiteY20-570" fmla="*/ 5507552 h 6041251"/>
              <a:gd name="connsiteX21-571" fmla="*/ 6149915 w 11280715"/>
              <a:gd name="connsiteY21-572" fmla="*/ 6040952 h 6041251"/>
              <a:gd name="connsiteX22-573" fmla="*/ 4714815 w 11280715"/>
              <a:gd name="connsiteY22-574" fmla="*/ 5418652 h 6041251"/>
              <a:gd name="connsiteX23-575" fmla="*/ 3394015 w 11280715"/>
              <a:gd name="connsiteY23-576" fmla="*/ 5926652 h 6041251"/>
              <a:gd name="connsiteX24-577" fmla="*/ 2593915 w 11280715"/>
              <a:gd name="connsiteY24-578" fmla="*/ 5342452 h 6041251"/>
              <a:gd name="connsiteX25-579" fmla="*/ 1133415 w 11280715"/>
              <a:gd name="connsiteY25-580" fmla="*/ 5875852 h 6041251"/>
              <a:gd name="connsiteX26-581" fmla="*/ 612715 w 11280715"/>
              <a:gd name="connsiteY26-582" fmla="*/ 5202752 h 6041251"/>
              <a:gd name="connsiteX27-583" fmla="*/ 346015 w 11280715"/>
              <a:gd name="connsiteY27-584" fmla="*/ 4428052 h 6041251"/>
              <a:gd name="connsiteX28-585" fmla="*/ 371415 w 11280715"/>
              <a:gd name="connsiteY28-586" fmla="*/ 3716852 h 6041251"/>
              <a:gd name="connsiteX29-587" fmla="*/ 244415 w 11280715"/>
              <a:gd name="connsiteY29-588" fmla="*/ 2878652 h 6041251"/>
              <a:gd name="connsiteX30-589" fmla="*/ 219015 w 11280715"/>
              <a:gd name="connsiteY30-590" fmla="*/ 2027752 h 6041251"/>
              <a:gd name="connsiteX31-591" fmla="*/ 15815 w 11280715"/>
              <a:gd name="connsiteY31-592" fmla="*/ 1621352 h 6041251"/>
              <a:gd name="connsiteX32-593" fmla="*/ 79315 w 11280715"/>
              <a:gd name="connsiteY32-594" fmla="*/ 783152 h 6041251"/>
              <a:gd name="connsiteX0-595" fmla="*/ 79315 w 11280715"/>
              <a:gd name="connsiteY0-596" fmla="*/ 782682 h 6040781"/>
              <a:gd name="connsiteX1-597" fmla="*/ 600015 w 11280715"/>
              <a:gd name="connsiteY1-598" fmla="*/ 312782 h 6040781"/>
              <a:gd name="connsiteX2-599" fmla="*/ 1527115 w 11280715"/>
              <a:gd name="connsiteY2-600" fmla="*/ 211182 h 6040781"/>
              <a:gd name="connsiteX3-601" fmla="*/ 2606615 w 11280715"/>
              <a:gd name="connsiteY3-602" fmla="*/ 211182 h 6040781"/>
              <a:gd name="connsiteX4-603" fmla="*/ 3508315 w 11280715"/>
              <a:gd name="connsiteY4-604" fmla="*/ 109582 h 6040781"/>
              <a:gd name="connsiteX5-605" fmla="*/ 4587815 w 11280715"/>
              <a:gd name="connsiteY5-606" fmla="*/ 287382 h 6040781"/>
              <a:gd name="connsiteX6-607" fmla="*/ 5781615 w 11280715"/>
              <a:gd name="connsiteY6-608" fmla="*/ 134982 h 6040781"/>
              <a:gd name="connsiteX7-609" fmla="*/ 6645215 w 11280715"/>
              <a:gd name="connsiteY7-610" fmla="*/ 350882 h 6040781"/>
              <a:gd name="connsiteX8-611" fmla="*/ 7927915 w 11280715"/>
              <a:gd name="connsiteY8-612" fmla="*/ 147682 h 6040781"/>
              <a:gd name="connsiteX9-613" fmla="*/ 8943915 w 11280715"/>
              <a:gd name="connsiteY9-614" fmla="*/ 325482 h 6040781"/>
              <a:gd name="connsiteX10-615" fmla="*/ 10544115 w 11280715"/>
              <a:gd name="connsiteY10-616" fmla="*/ 7982 h 6040781"/>
              <a:gd name="connsiteX11-617" fmla="*/ 11141015 w 11280715"/>
              <a:gd name="connsiteY11-618" fmla="*/ 719182 h 6040781"/>
              <a:gd name="connsiteX12-619" fmla="*/ 10772715 w 11280715"/>
              <a:gd name="connsiteY12-620" fmla="*/ 1747882 h 6040781"/>
              <a:gd name="connsiteX13-621" fmla="*/ 11039415 w 11280715"/>
              <a:gd name="connsiteY13-622" fmla="*/ 2941682 h 6040781"/>
              <a:gd name="connsiteX14-623" fmla="*/ 11014015 w 11280715"/>
              <a:gd name="connsiteY14-624" fmla="*/ 3995782 h 6040781"/>
              <a:gd name="connsiteX15-625" fmla="*/ 10874315 w 11280715"/>
              <a:gd name="connsiteY15-626" fmla="*/ 4973682 h 6040781"/>
              <a:gd name="connsiteX16-627" fmla="*/ 11280715 w 11280715"/>
              <a:gd name="connsiteY16-628" fmla="*/ 5507082 h 6040781"/>
              <a:gd name="connsiteX17-629" fmla="*/ 10874315 w 11280715"/>
              <a:gd name="connsiteY17-630" fmla="*/ 6027782 h 6040781"/>
              <a:gd name="connsiteX18-631" fmla="*/ 9540815 w 11280715"/>
              <a:gd name="connsiteY18-632" fmla="*/ 5672182 h 6040781"/>
              <a:gd name="connsiteX19-633" fmla="*/ 8524815 w 11280715"/>
              <a:gd name="connsiteY19-634" fmla="*/ 5989682 h 6040781"/>
              <a:gd name="connsiteX20-635" fmla="*/ 7305615 w 11280715"/>
              <a:gd name="connsiteY20-636" fmla="*/ 5507082 h 6040781"/>
              <a:gd name="connsiteX21-637" fmla="*/ 6149915 w 11280715"/>
              <a:gd name="connsiteY21-638" fmla="*/ 6040482 h 6040781"/>
              <a:gd name="connsiteX22-639" fmla="*/ 4714815 w 11280715"/>
              <a:gd name="connsiteY22-640" fmla="*/ 5418182 h 6040781"/>
              <a:gd name="connsiteX23-641" fmla="*/ 3394015 w 11280715"/>
              <a:gd name="connsiteY23-642" fmla="*/ 5926182 h 6040781"/>
              <a:gd name="connsiteX24-643" fmla="*/ 2593915 w 11280715"/>
              <a:gd name="connsiteY24-644" fmla="*/ 5341982 h 6040781"/>
              <a:gd name="connsiteX25-645" fmla="*/ 1133415 w 11280715"/>
              <a:gd name="connsiteY25-646" fmla="*/ 5875382 h 6040781"/>
              <a:gd name="connsiteX26-647" fmla="*/ 612715 w 11280715"/>
              <a:gd name="connsiteY26-648" fmla="*/ 5202282 h 6040781"/>
              <a:gd name="connsiteX27-649" fmla="*/ 346015 w 11280715"/>
              <a:gd name="connsiteY27-650" fmla="*/ 4427582 h 6040781"/>
              <a:gd name="connsiteX28-651" fmla="*/ 371415 w 11280715"/>
              <a:gd name="connsiteY28-652" fmla="*/ 3716382 h 6040781"/>
              <a:gd name="connsiteX29-653" fmla="*/ 244415 w 11280715"/>
              <a:gd name="connsiteY29-654" fmla="*/ 2878182 h 6040781"/>
              <a:gd name="connsiteX30-655" fmla="*/ 219015 w 11280715"/>
              <a:gd name="connsiteY30-656" fmla="*/ 2027282 h 6040781"/>
              <a:gd name="connsiteX31-657" fmla="*/ 15815 w 11280715"/>
              <a:gd name="connsiteY31-658" fmla="*/ 1620882 h 6040781"/>
              <a:gd name="connsiteX32-659" fmla="*/ 79315 w 11280715"/>
              <a:gd name="connsiteY32-660" fmla="*/ 782682 h 6040781"/>
              <a:gd name="connsiteX0-661" fmla="*/ 79315 w 11280715"/>
              <a:gd name="connsiteY0-662" fmla="*/ 674239 h 5932338"/>
              <a:gd name="connsiteX1-663" fmla="*/ 600015 w 11280715"/>
              <a:gd name="connsiteY1-664" fmla="*/ 204339 h 5932338"/>
              <a:gd name="connsiteX2-665" fmla="*/ 1527115 w 11280715"/>
              <a:gd name="connsiteY2-666" fmla="*/ 102739 h 5932338"/>
              <a:gd name="connsiteX3-667" fmla="*/ 2606615 w 11280715"/>
              <a:gd name="connsiteY3-668" fmla="*/ 102739 h 5932338"/>
              <a:gd name="connsiteX4-669" fmla="*/ 3508315 w 11280715"/>
              <a:gd name="connsiteY4-670" fmla="*/ 1139 h 5932338"/>
              <a:gd name="connsiteX5-671" fmla="*/ 4587815 w 11280715"/>
              <a:gd name="connsiteY5-672" fmla="*/ 178939 h 5932338"/>
              <a:gd name="connsiteX6-673" fmla="*/ 5781615 w 11280715"/>
              <a:gd name="connsiteY6-674" fmla="*/ 26539 h 5932338"/>
              <a:gd name="connsiteX7-675" fmla="*/ 6645215 w 11280715"/>
              <a:gd name="connsiteY7-676" fmla="*/ 242439 h 5932338"/>
              <a:gd name="connsiteX8-677" fmla="*/ 7927915 w 11280715"/>
              <a:gd name="connsiteY8-678" fmla="*/ 39239 h 5932338"/>
              <a:gd name="connsiteX9-679" fmla="*/ 8943915 w 11280715"/>
              <a:gd name="connsiteY9-680" fmla="*/ 217039 h 5932338"/>
              <a:gd name="connsiteX10-681" fmla="*/ 10429815 w 11280715"/>
              <a:gd name="connsiteY10-682" fmla="*/ 166239 h 5932338"/>
              <a:gd name="connsiteX11-683" fmla="*/ 11141015 w 11280715"/>
              <a:gd name="connsiteY11-684" fmla="*/ 610739 h 5932338"/>
              <a:gd name="connsiteX12-685" fmla="*/ 10772715 w 11280715"/>
              <a:gd name="connsiteY12-686" fmla="*/ 1639439 h 5932338"/>
              <a:gd name="connsiteX13-687" fmla="*/ 11039415 w 11280715"/>
              <a:gd name="connsiteY13-688" fmla="*/ 2833239 h 5932338"/>
              <a:gd name="connsiteX14-689" fmla="*/ 11014015 w 11280715"/>
              <a:gd name="connsiteY14-690" fmla="*/ 3887339 h 5932338"/>
              <a:gd name="connsiteX15-691" fmla="*/ 10874315 w 11280715"/>
              <a:gd name="connsiteY15-692" fmla="*/ 4865239 h 5932338"/>
              <a:gd name="connsiteX16-693" fmla="*/ 11280715 w 11280715"/>
              <a:gd name="connsiteY16-694" fmla="*/ 5398639 h 5932338"/>
              <a:gd name="connsiteX17-695" fmla="*/ 10874315 w 11280715"/>
              <a:gd name="connsiteY17-696" fmla="*/ 5919339 h 5932338"/>
              <a:gd name="connsiteX18-697" fmla="*/ 9540815 w 11280715"/>
              <a:gd name="connsiteY18-698" fmla="*/ 5563739 h 5932338"/>
              <a:gd name="connsiteX19-699" fmla="*/ 8524815 w 11280715"/>
              <a:gd name="connsiteY19-700" fmla="*/ 5881239 h 5932338"/>
              <a:gd name="connsiteX20-701" fmla="*/ 7305615 w 11280715"/>
              <a:gd name="connsiteY20-702" fmla="*/ 5398639 h 5932338"/>
              <a:gd name="connsiteX21-703" fmla="*/ 6149915 w 11280715"/>
              <a:gd name="connsiteY21-704" fmla="*/ 5932039 h 5932338"/>
              <a:gd name="connsiteX22-705" fmla="*/ 4714815 w 11280715"/>
              <a:gd name="connsiteY22-706" fmla="*/ 5309739 h 5932338"/>
              <a:gd name="connsiteX23-707" fmla="*/ 3394015 w 11280715"/>
              <a:gd name="connsiteY23-708" fmla="*/ 5817739 h 5932338"/>
              <a:gd name="connsiteX24-709" fmla="*/ 2593915 w 11280715"/>
              <a:gd name="connsiteY24-710" fmla="*/ 5233539 h 5932338"/>
              <a:gd name="connsiteX25-711" fmla="*/ 1133415 w 11280715"/>
              <a:gd name="connsiteY25-712" fmla="*/ 5766939 h 5932338"/>
              <a:gd name="connsiteX26-713" fmla="*/ 612715 w 11280715"/>
              <a:gd name="connsiteY26-714" fmla="*/ 5093839 h 5932338"/>
              <a:gd name="connsiteX27-715" fmla="*/ 346015 w 11280715"/>
              <a:gd name="connsiteY27-716" fmla="*/ 4319139 h 5932338"/>
              <a:gd name="connsiteX28-717" fmla="*/ 371415 w 11280715"/>
              <a:gd name="connsiteY28-718" fmla="*/ 3607939 h 5932338"/>
              <a:gd name="connsiteX29-719" fmla="*/ 244415 w 11280715"/>
              <a:gd name="connsiteY29-720" fmla="*/ 2769739 h 5932338"/>
              <a:gd name="connsiteX30-721" fmla="*/ 219015 w 11280715"/>
              <a:gd name="connsiteY30-722" fmla="*/ 1918839 h 5932338"/>
              <a:gd name="connsiteX31-723" fmla="*/ 15815 w 11280715"/>
              <a:gd name="connsiteY31-724" fmla="*/ 1512439 h 5932338"/>
              <a:gd name="connsiteX32-725" fmla="*/ 79315 w 11280715"/>
              <a:gd name="connsiteY32-726" fmla="*/ 674239 h 5932338"/>
              <a:gd name="connsiteX0-727" fmla="*/ 79315 w 11280715"/>
              <a:gd name="connsiteY0-728" fmla="*/ 674239 h 5932338"/>
              <a:gd name="connsiteX1-729" fmla="*/ 600015 w 11280715"/>
              <a:gd name="connsiteY1-730" fmla="*/ 204339 h 5932338"/>
              <a:gd name="connsiteX2-731" fmla="*/ 1527115 w 11280715"/>
              <a:gd name="connsiteY2-732" fmla="*/ 102739 h 5932338"/>
              <a:gd name="connsiteX3-733" fmla="*/ 2606615 w 11280715"/>
              <a:gd name="connsiteY3-734" fmla="*/ 102739 h 5932338"/>
              <a:gd name="connsiteX4-735" fmla="*/ 3508315 w 11280715"/>
              <a:gd name="connsiteY4-736" fmla="*/ 1139 h 5932338"/>
              <a:gd name="connsiteX5-737" fmla="*/ 4587815 w 11280715"/>
              <a:gd name="connsiteY5-738" fmla="*/ 178939 h 5932338"/>
              <a:gd name="connsiteX6-739" fmla="*/ 5781615 w 11280715"/>
              <a:gd name="connsiteY6-740" fmla="*/ 26539 h 5932338"/>
              <a:gd name="connsiteX7-741" fmla="*/ 6645215 w 11280715"/>
              <a:gd name="connsiteY7-742" fmla="*/ 242439 h 5932338"/>
              <a:gd name="connsiteX8-743" fmla="*/ 7927915 w 11280715"/>
              <a:gd name="connsiteY8-744" fmla="*/ 39239 h 5932338"/>
              <a:gd name="connsiteX9-745" fmla="*/ 8943915 w 11280715"/>
              <a:gd name="connsiteY9-746" fmla="*/ 217039 h 5932338"/>
              <a:gd name="connsiteX10-747" fmla="*/ 10429815 w 11280715"/>
              <a:gd name="connsiteY10-748" fmla="*/ 166239 h 5932338"/>
              <a:gd name="connsiteX11-749" fmla="*/ 10925115 w 11280715"/>
              <a:gd name="connsiteY11-750" fmla="*/ 686939 h 5932338"/>
              <a:gd name="connsiteX12-751" fmla="*/ 10772715 w 11280715"/>
              <a:gd name="connsiteY12-752" fmla="*/ 1639439 h 5932338"/>
              <a:gd name="connsiteX13-753" fmla="*/ 11039415 w 11280715"/>
              <a:gd name="connsiteY13-754" fmla="*/ 2833239 h 5932338"/>
              <a:gd name="connsiteX14-755" fmla="*/ 11014015 w 11280715"/>
              <a:gd name="connsiteY14-756" fmla="*/ 3887339 h 5932338"/>
              <a:gd name="connsiteX15-757" fmla="*/ 10874315 w 11280715"/>
              <a:gd name="connsiteY15-758" fmla="*/ 4865239 h 5932338"/>
              <a:gd name="connsiteX16-759" fmla="*/ 11280715 w 11280715"/>
              <a:gd name="connsiteY16-760" fmla="*/ 5398639 h 5932338"/>
              <a:gd name="connsiteX17-761" fmla="*/ 10874315 w 11280715"/>
              <a:gd name="connsiteY17-762" fmla="*/ 5919339 h 5932338"/>
              <a:gd name="connsiteX18-763" fmla="*/ 9540815 w 11280715"/>
              <a:gd name="connsiteY18-764" fmla="*/ 5563739 h 5932338"/>
              <a:gd name="connsiteX19-765" fmla="*/ 8524815 w 11280715"/>
              <a:gd name="connsiteY19-766" fmla="*/ 5881239 h 5932338"/>
              <a:gd name="connsiteX20-767" fmla="*/ 7305615 w 11280715"/>
              <a:gd name="connsiteY20-768" fmla="*/ 5398639 h 5932338"/>
              <a:gd name="connsiteX21-769" fmla="*/ 6149915 w 11280715"/>
              <a:gd name="connsiteY21-770" fmla="*/ 5932039 h 5932338"/>
              <a:gd name="connsiteX22-771" fmla="*/ 4714815 w 11280715"/>
              <a:gd name="connsiteY22-772" fmla="*/ 5309739 h 5932338"/>
              <a:gd name="connsiteX23-773" fmla="*/ 3394015 w 11280715"/>
              <a:gd name="connsiteY23-774" fmla="*/ 5817739 h 5932338"/>
              <a:gd name="connsiteX24-775" fmla="*/ 2593915 w 11280715"/>
              <a:gd name="connsiteY24-776" fmla="*/ 5233539 h 5932338"/>
              <a:gd name="connsiteX25-777" fmla="*/ 1133415 w 11280715"/>
              <a:gd name="connsiteY25-778" fmla="*/ 5766939 h 5932338"/>
              <a:gd name="connsiteX26-779" fmla="*/ 612715 w 11280715"/>
              <a:gd name="connsiteY26-780" fmla="*/ 5093839 h 5932338"/>
              <a:gd name="connsiteX27-781" fmla="*/ 346015 w 11280715"/>
              <a:gd name="connsiteY27-782" fmla="*/ 4319139 h 5932338"/>
              <a:gd name="connsiteX28-783" fmla="*/ 371415 w 11280715"/>
              <a:gd name="connsiteY28-784" fmla="*/ 3607939 h 5932338"/>
              <a:gd name="connsiteX29-785" fmla="*/ 244415 w 11280715"/>
              <a:gd name="connsiteY29-786" fmla="*/ 2769739 h 5932338"/>
              <a:gd name="connsiteX30-787" fmla="*/ 219015 w 11280715"/>
              <a:gd name="connsiteY30-788" fmla="*/ 1918839 h 5932338"/>
              <a:gd name="connsiteX31-789" fmla="*/ 15815 w 11280715"/>
              <a:gd name="connsiteY31-790" fmla="*/ 1512439 h 5932338"/>
              <a:gd name="connsiteX32-791" fmla="*/ 79315 w 11280715"/>
              <a:gd name="connsiteY32-792" fmla="*/ 674239 h 5932338"/>
              <a:gd name="connsiteX0-793" fmla="*/ 79315 w 11280715"/>
              <a:gd name="connsiteY0-794" fmla="*/ 674239 h 5932338"/>
              <a:gd name="connsiteX1-795" fmla="*/ 600015 w 11280715"/>
              <a:gd name="connsiteY1-796" fmla="*/ 204339 h 5932338"/>
              <a:gd name="connsiteX2-797" fmla="*/ 1527115 w 11280715"/>
              <a:gd name="connsiteY2-798" fmla="*/ 102739 h 5932338"/>
              <a:gd name="connsiteX3-799" fmla="*/ 2606615 w 11280715"/>
              <a:gd name="connsiteY3-800" fmla="*/ 102739 h 5932338"/>
              <a:gd name="connsiteX4-801" fmla="*/ 3508315 w 11280715"/>
              <a:gd name="connsiteY4-802" fmla="*/ 1139 h 5932338"/>
              <a:gd name="connsiteX5-803" fmla="*/ 4587815 w 11280715"/>
              <a:gd name="connsiteY5-804" fmla="*/ 178939 h 5932338"/>
              <a:gd name="connsiteX6-805" fmla="*/ 5781615 w 11280715"/>
              <a:gd name="connsiteY6-806" fmla="*/ 26539 h 5932338"/>
              <a:gd name="connsiteX7-807" fmla="*/ 6645215 w 11280715"/>
              <a:gd name="connsiteY7-808" fmla="*/ 242439 h 5932338"/>
              <a:gd name="connsiteX8-809" fmla="*/ 7927915 w 11280715"/>
              <a:gd name="connsiteY8-810" fmla="*/ 39239 h 5932338"/>
              <a:gd name="connsiteX9-811" fmla="*/ 8943915 w 11280715"/>
              <a:gd name="connsiteY9-812" fmla="*/ 217039 h 5932338"/>
              <a:gd name="connsiteX10-813" fmla="*/ 10429815 w 11280715"/>
              <a:gd name="connsiteY10-814" fmla="*/ 166239 h 5932338"/>
              <a:gd name="connsiteX11-815" fmla="*/ 10925115 w 11280715"/>
              <a:gd name="connsiteY11-816" fmla="*/ 686939 h 5932338"/>
              <a:gd name="connsiteX12-817" fmla="*/ 11179115 w 11280715"/>
              <a:gd name="connsiteY12-818" fmla="*/ 1477777 h 5932338"/>
              <a:gd name="connsiteX13-819" fmla="*/ 10772715 w 11280715"/>
              <a:gd name="connsiteY13-820" fmla="*/ 1639439 h 5932338"/>
              <a:gd name="connsiteX14-821" fmla="*/ 11039415 w 11280715"/>
              <a:gd name="connsiteY14-822" fmla="*/ 2833239 h 5932338"/>
              <a:gd name="connsiteX15-823" fmla="*/ 11014015 w 11280715"/>
              <a:gd name="connsiteY15-824" fmla="*/ 3887339 h 5932338"/>
              <a:gd name="connsiteX16-825" fmla="*/ 10874315 w 11280715"/>
              <a:gd name="connsiteY16-826" fmla="*/ 4865239 h 5932338"/>
              <a:gd name="connsiteX17-827" fmla="*/ 11280715 w 11280715"/>
              <a:gd name="connsiteY17-828" fmla="*/ 5398639 h 5932338"/>
              <a:gd name="connsiteX18-829" fmla="*/ 10874315 w 11280715"/>
              <a:gd name="connsiteY18-830" fmla="*/ 5919339 h 5932338"/>
              <a:gd name="connsiteX19-831" fmla="*/ 9540815 w 11280715"/>
              <a:gd name="connsiteY19-832" fmla="*/ 5563739 h 5932338"/>
              <a:gd name="connsiteX20-833" fmla="*/ 8524815 w 11280715"/>
              <a:gd name="connsiteY20-834" fmla="*/ 5881239 h 5932338"/>
              <a:gd name="connsiteX21-835" fmla="*/ 7305615 w 11280715"/>
              <a:gd name="connsiteY21-836" fmla="*/ 5398639 h 5932338"/>
              <a:gd name="connsiteX22-837" fmla="*/ 6149915 w 11280715"/>
              <a:gd name="connsiteY22-838" fmla="*/ 5932039 h 5932338"/>
              <a:gd name="connsiteX23-839" fmla="*/ 4714815 w 11280715"/>
              <a:gd name="connsiteY23-840" fmla="*/ 5309739 h 5932338"/>
              <a:gd name="connsiteX24-841" fmla="*/ 3394015 w 11280715"/>
              <a:gd name="connsiteY24-842" fmla="*/ 5817739 h 5932338"/>
              <a:gd name="connsiteX25-843" fmla="*/ 2593915 w 11280715"/>
              <a:gd name="connsiteY25-844" fmla="*/ 5233539 h 5932338"/>
              <a:gd name="connsiteX26-845" fmla="*/ 1133415 w 11280715"/>
              <a:gd name="connsiteY26-846" fmla="*/ 5766939 h 5932338"/>
              <a:gd name="connsiteX27-847" fmla="*/ 612715 w 11280715"/>
              <a:gd name="connsiteY27-848" fmla="*/ 5093839 h 5932338"/>
              <a:gd name="connsiteX28-849" fmla="*/ 346015 w 11280715"/>
              <a:gd name="connsiteY28-850" fmla="*/ 4319139 h 5932338"/>
              <a:gd name="connsiteX29-851" fmla="*/ 371415 w 11280715"/>
              <a:gd name="connsiteY29-852" fmla="*/ 3607939 h 5932338"/>
              <a:gd name="connsiteX30-853" fmla="*/ 244415 w 11280715"/>
              <a:gd name="connsiteY30-854" fmla="*/ 2769739 h 5932338"/>
              <a:gd name="connsiteX31-855" fmla="*/ 219015 w 11280715"/>
              <a:gd name="connsiteY31-856" fmla="*/ 1918839 h 5932338"/>
              <a:gd name="connsiteX32-857" fmla="*/ 15815 w 11280715"/>
              <a:gd name="connsiteY32-858" fmla="*/ 1512439 h 5932338"/>
              <a:gd name="connsiteX33" fmla="*/ 79315 w 11280715"/>
              <a:gd name="connsiteY33" fmla="*/ 674239 h 5932338"/>
              <a:gd name="connsiteX0-859" fmla="*/ 79315 w 11280715"/>
              <a:gd name="connsiteY0-860" fmla="*/ 674239 h 5932338"/>
              <a:gd name="connsiteX1-861" fmla="*/ 600015 w 11280715"/>
              <a:gd name="connsiteY1-862" fmla="*/ 204339 h 5932338"/>
              <a:gd name="connsiteX2-863" fmla="*/ 1527115 w 11280715"/>
              <a:gd name="connsiteY2-864" fmla="*/ 102739 h 5932338"/>
              <a:gd name="connsiteX3-865" fmla="*/ 2606615 w 11280715"/>
              <a:gd name="connsiteY3-866" fmla="*/ 102739 h 5932338"/>
              <a:gd name="connsiteX4-867" fmla="*/ 3508315 w 11280715"/>
              <a:gd name="connsiteY4-868" fmla="*/ 1139 h 5932338"/>
              <a:gd name="connsiteX5-869" fmla="*/ 4587815 w 11280715"/>
              <a:gd name="connsiteY5-870" fmla="*/ 178939 h 5932338"/>
              <a:gd name="connsiteX6-871" fmla="*/ 5781615 w 11280715"/>
              <a:gd name="connsiteY6-872" fmla="*/ 26539 h 5932338"/>
              <a:gd name="connsiteX7-873" fmla="*/ 6645215 w 11280715"/>
              <a:gd name="connsiteY7-874" fmla="*/ 242439 h 5932338"/>
              <a:gd name="connsiteX8-875" fmla="*/ 7927915 w 11280715"/>
              <a:gd name="connsiteY8-876" fmla="*/ 39239 h 5932338"/>
              <a:gd name="connsiteX9-877" fmla="*/ 8943915 w 11280715"/>
              <a:gd name="connsiteY9-878" fmla="*/ 217039 h 5932338"/>
              <a:gd name="connsiteX10-879" fmla="*/ 10429815 w 11280715"/>
              <a:gd name="connsiteY10-880" fmla="*/ 166239 h 5932338"/>
              <a:gd name="connsiteX11-881" fmla="*/ 10925115 w 11280715"/>
              <a:gd name="connsiteY11-882" fmla="*/ 686939 h 5932338"/>
              <a:gd name="connsiteX12-883" fmla="*/ 11179115 w 11280715"/>
              <a:gd name="connsiteY12-884" fmla="*/ 1477777 h 5932338"/>
              <a:gd name="connsiteX13-885" fmla="*/ 11166415 w 11280715"/>
              <a:gd name="connsiteY13-886" fmla="*/ 1817239 h 5932338"/>
              <a:gd name="connsiteX14-887" fmla="*/ 11039415 w 11280715"/>
              <a:gd name="connsiteY14-888" fmla="*/ 2833239 h 5932338"/>
              <a:gd name="connsiteX15-889" fmla="*/ 11014015 w 11280715"/>
              <a:gd name="connsiteY15-890" fmla="*/ 3887339 h 5932338"/>
              <a:gd name="connsiteX16-891" fmla="*/ 10874315 w 11280715"/>
              <a:gd name="connsiteY16-892" fmla="*/ 4865239 h 5932338"/>
              <a:gd name="connsiteX17-893" fmla="*/ 11280715 w 11280715"/>
              <a:gd name="connsiteY17-894" fmla="*/ 5398639 h 5932338"/>
              <a:gd name="connsiteX18-895" fmla="*/ 10874315 w 11280715"/>
              <a:gd name="connsiteY18-896" fmla="*/ 5919339 h 5932338"/>
              <a:gd name="connsiteX19-897" fmla="*/ 9540815 w 11280715"/>
              <a:gd name="connsiteY19-898" fmla="*/ 5563739 h 5932338"/>
              <a:gd name="connsiteX20-899" fmla="*/ 8524815 w 11280715"/>
              <a:gd name="connsiteY20-900" fmla="*/ 5881239 h 5932338"/>
              <a:gd name="connsiteX21-901" fmla="*/ 7305615 w 11280715"/>
              <a:gd name="connsiteY21-902" fmla="*/ 5398639 h 5932338"/>
              <a:gd name="connsiteX22-903" fmla="*/ 6149915 w 11280715"/>
              <a:gd name="connsiteY22-904" fmla="*/ 5932039 h 5932338"/>
              <a:gd name="connsiteX23-905" fmla="*/ 4714815 w 11280715"/>
              <a:gd name="connsiteY23-906" fmla="*/ 5309739 h 5932338"/>
              <a:gd name="connsiteX24-907" fmla="*/ 3394015 w 11280715"/>
              <a:gd name="connsiteY24-908" fmla="*/ 5817739 h 5932338"/>
              <a:gd name="connsiteX25-909" fmla="*/ 2593915 w 11280715"/>
              <a:gd name="connsiteY25-910" fmla="*/ 5233539 h 5932338"/>
              <a:gd name="connsiteX26-911" fmla="*/ 1133415 w 11280715"/>
              <a:gd name="connsiteY26-912" fmla="*/ 5766939 h 5932338"/>
              <a:gd name="connsiteX27-913" fmla="*/ 612715 w 11280715"/>
              <a:gd name="connsiteY27-914" fmla="*/ 5093839 h 5932338"/>
              <a:gd name="connsiteX28-915" fmla="*/ 346015 w 11280715"/>
              <a:gd name="connsiteY28-916" fmla="*/ 4319139 h 5932338"/>
              <a:gd name="connsiteX29-917" fmla="*/ 371415 w 11280715"/>
              <a:gd name="connsiteY29-918" fmla="*/ 3607939 h 5932338"/>
              <a:gd name="connsiteX30-919" fmla="*/ 244415 w 11280715"/>
              <a:gd name="connsiteY30-920" fmla="*/ 2769739 h 5932338"/>
              <a:gd name="connsiteX31-921" fmla="*/ 219015 w 11280715"/>
              <a:gd name="connsiteY31-922" fmla="*/ 1918839 h 5932338"/>
              <a:gd name="connsiteX32-923" fmla="*/ 15815 w 11280715"/>
              <a:gd name="connsiteY32-924" fmla="*/ 1512439 h 5932338"/>
              <a:gd name="connsiteX33-925" fmla="*/ 79315 w 11280715"/>
              <a:gd name="connsiteY33-926" fmla="*/ 674239 h 5932338"/>
              <a:gd name="connsiteX0-927" fmla="*/ 79315 w 11280715"/>
              <a:gd name="connsiteY0-928" fmla="*/ 674239 h 5932338"/>
              <a:gd name="connsiteX1-929" fmla="*/ 600015 w 11280715"/>
              <a:gd name="connsiteY1-930" fmla="*/ 204339 h 5932338"/>
              <a:gd name="connsiteX2-931" fmla="*/ 1527115 w 11280715"/>
              <a:gd name="connsiteY2-932" fmla="*/ 102739 h 5932338"/>
              <a:gd name="connsiteX3-933" fmla="*/ 2606615 w 11280715"/>
              <a:gd name="connsiteY3-934" fmla="*/ 102739 h 5932338"/>
              <a:gd name="connsiteX4-935" fmla="*/ 3508315 w 11280715"/>
              <a:gd name="connsiteY4-936" fmla="*/ 1139 h 5932338"/>
              <a:gd name="connsiteX5-937" fmla="*/ 4587815 w 11280715"/>
              <a:gd name="connsiteY5-938" fmla="*/ 178939 h 5932338"/>
              <a:gd name="connsiteX6-939" fmla="*/ 5781615 w 11280715"/>
              <a:gd name="connsiteY6-940" fmla="*/ 26539 h 5932338"/>
              <a:gd name="connsiteX7-941" fmla="*/ 6645215 w 11280715"/>
              <a:gd name="connsiteY7-942" fmla="*/ 242439 h 5932338"/>
              <a:gd name="connsiteX8-943" fmla="*/ 7927915 w 11280715"/>
              <a:gd name="connsiteY8-944" fmla="*/ 39239 h 5932338"/>
              <a:gd name="connsiteX9-945" fmla="*/ 8943915 w 11280715"/>
              <a:gd name="connsiteY9-946" fmla="*/ 217039 h 5932338"/>
              <a:gd name="connsiteX10-947" fmla="*/ 10429815 w 11280715"/>
              <a:gd name="connsiteY10-948" fmla="*/ 166239 h 5932338"/>
              <a:gd name="connsiteX11-949" fmla="*/ 11128315 w 11280715"/>
              <a:gd name="connsiteY11-950" fmla="*/ 483739 h 5932338"/>
              <a:gd name="connsiteX12-951" fmla="*/ 11179115 w 11280715"/>
              <a:gd name="connsiteY12-952" fmla="*/ 1477777 h 5932338"/>
              <a:gd name="connsiteX13-953" fmla="*/ 11166415 w 11280715"/>
              <a:gd name="connsiteY13-954" fmla="*/ 1817239 h 5932338"/>
              <a:gd name="connsiteX14-955" fmla="*/ 11039415 w 11280715"/>
              <a:gd name="connsiteY14-956" fmla="*/ 2833239 h 5932338"/>
              <a:gd name="connsiteX15-957" fmla="*/ 11014015 w 11280715"/>
              <a:gd name="connsiteY15-958" fmla="*/ 3887339 h 5932338"/>
              <a:gd name="connsiteX16-959" fmla="*/ 10874315 w 11280715"/>
              <a:gd name="connsiteY16-960" fmla="*/ 4865239 h 5932338"/>
              <a:gd name="connsiteX17-961" fmla="*/ 11280715 w 11280715"/>
              <a:gd name="connsiteY17-962" fmla="*/ 5398639 h 5932338"/>
              <a:gd name="connsiteX18-963" fmla="*/ 10874315 w 11280715"/>
              <a:gd name="connsiteY18-964" fmla="*/ 5919339 h 5932338"/>
              <a:gd name="connsiteX19-965" fmla="*/ 9540815 w 11280715"/>
              <a:gd name="connsiteY19-966" fmla="*/ 5563739 h 5932338"/>
              <a:gd name="connsiteX20-967" fmla="*/ 8524815 w 11280715"/>
              <a:gd name="connsiteY20-968" fmla="*/ 5881239 h 5932338"/>
              <a:gd name="connsiteX21-969" fmla="*/ 7305615 w 11280715"/>
              <a:gd name="connsiteY21-970" fmla="*/ 5398639 h 5932338"/>
              <a:gd name="connsiteX22-971" fmla="*/ 6149915 w 11280715"/>
              <a:gd name="connsiteY22-972" fmla="*/ 5932039 h 5932338"/>
              <a:gd name="connsiteX23-973" fmla="*/ 4714815 w 11280715"/>
              <a:gd name="connsiteY23-974" fmla="*/ 5309739 h 5932338"/>
              <a:gd name="connsiteX24-975" fmla="*/ 3394015 w 11280715"/>
              <a:gd name="connsiteY24-976" fmla="*/ 5817739 h 5932338"/>
              <a:gd name="connsiteX25-977" fmla="*/ 2593915 w 11280715"/>
              <a:gd name="connsiteY25-978" fmla="*/ 5233539 h 5932338"/>
              <a:gd name="connsiteX26-979" fmla="*/ 1133415 w 11280715"/>
              <a:gd name="connsiteY26-980" fmla="*/ 5766939 h 5932338"/>
              <a:gd name="connsiteX27-981" fmla="*/ 612715 w 11280715"/>
              <a:gd name="connsiteY27-982" fmla="*/ 5093839 h 5932338"/>
              <a:gd name="connsiteX28-983" fmla="*/ 346015 w 11280715"/>
              <a:gd name="connsiteY28-984" fmla="*/ 4319139 h 5932338"/>
              <a:gd name="connsiteX29-985" fmla="*/ 371415 w 11280715"/>
              <a:gd name="connsiteY29-986" fmla="*/ 3607939 h 5932338"/>
              <a:gd name="connsiteX30-987" fmla="*/ 244415 w 11280715"/>
              <a:gd name="connsiteY30-988" fmla="*/ 2769739 h 5932338"/>
              <a:gd name="connsiteX31-989" fmla="*/ 219015 w 11280715"/>
              <a:gd name="connsiteY31-990" fmla="*/ 1918839 h 5932338"/>
              <a:gd name="connsiteX32-991" fmla="*/ 15815 w 11280715"/>
              <a:gd name="connsiteY32-992" fmla="*/ 1512439 h 5932338"/>
              <a:gd name="connsiteX33-993" fmla="*/ 79315 w 11280715"/>
              <a:gd name="connsiteY33-994" fmla="*/ 674239 h 5932338"/>
              <a:gd name="connsiteX0-995" fmla="*/ 79315 w 11280715"/>
              <a:gd name="connsiteY0-996" fmla="*/ 674239 h 5932338"/>
              <a:gd name="connsiteX1-997" fmla="*/ 600015 w 11280715"/>
              <a:gd name="connsiteY1-998" fmla="*/ 204339 h 5932338"/>
              <a:gd name="connsiteX2-999" fmla="*/ 1527115 w 11280715"/>
              <a:gd name="connsiteY2-1000" fmla="*/ 102739 h 5932338"/>
              <a:gd name="connsiteX3-1001" fmla="*/ 2606615 w 11280715"/>
              <a:gd name="connsiteY3-1002" fmla="*/ 102739 h 5932338"/>
              <a:gd name="connsiteX4-1003" fmla="*/ 3508315 w 11280715"/>
              <a:gd name="connsiteY4-1004" fmla="*/ 1139 h 5932338"/>
              <a:gd name="connsiteX5-1005" fmla="*/ 4587815 w 11280715"/>
              <a:gd name="connsiteY5-1006" fmla="*/ 178939 h 5932338"/>
              <a:gd name="connsiteX6-1007" fmla="*/ 5781615 w 11280715"/>
              <a:gd name="connsiteY6-1008" fmla="*/ 26539 h 5932338"/>
              <a:gd name="connsiteX7-1009" fmla="*/ 6645215 w 11280715"/>
              <a:gd name="connsiteY7-1010" fmla="*/ 242439 h 5932338"/>
              <a:gd name="connsiteX8-1011" fmla="*/ 7927915 w 11280715"/>
              <a:gd name="connsiteY8-1012" fmla="*/ 39239 h 5932338"/>
              <a:gd name="connsiteX9-1013" fmla="*/ 8943915 w 11280715"/>
              <a:gd name="connsiteY9-1014" fmla="*/ 217039 h 5932338"/>
              <a:gd name="connsiteX10-1015" fmla="*/ 10429815 w 11280715"/>
              <a:gd name="connsiteY10-1016" fmla="*/ 166239 h 5932338"/>
              <a:gd name="connsiteX11-1017" fmla="*/ 11128315 w 11280715"/>
              <a:gd name="connsiteY11-1018" fmla="*/ 483739 h 5932338"/>
              <a:gd name="connsiteX12-1019" fmla="*/ 11179115 w 11280715"/>
              <a:gd name="connsiteY12-1020" fmla="*/ 1477777 h 5932338"/>
              <a:gd name="connsiteX13-1021" fmla="*/ 11166415 w 11280715"/>
              <a:gd name="connsiteY13-1022" fmla="*/ 1817239 h 5932338"/>
              <a:gd name="connsiteX14-1023" fmla="*/ 11039415 w 11280715"/>
              <a:gd name="connsiteY14-1024" fmla="*/ 2833239 h 5932338"/>
              <a:gd name="connsiteX15-1025" fmla="*/ 11014015 w 11280715"/>
              <a:gd name="connsiteY15-1026" fmla="*/ 3887339 h 5932338"/>
              <a:gd name="connsiteX16-1027" fmla="*/ 10874315 w 11280715"/>
              <a:gd name="connsiteY16-1028" fmla="*/ 4865239 h 5932338"/>
              <a:gd name="connsiteX17-1029" fmla="*/ 11280715 w 11280715"/>
              <a:gd name="connsiteY17-1030" fmla="*/ 5398639 h 5932338"/>
              <a:gd name="connsiteX18-1031" fmla="*/ 10874315 w 11280715"/>
              <a:gd name="connsiteY18-1032" fmla="*/ 5919339 h 5932338"/>
              <a:gd name="connsiteX19-1033" fmla="*/ 9540815 w 11280715"/>
              <a:gd name="connsiteY19-1034" fmla="*/ 5563739 h 5932338"/>
              <a:gd name="connsiteX20-1035" fmla="*/ 8524815 w 11280715"/>
              <a:gd name="connsiteY20-1036" fmla="*/ 5881239 h 5932338"/>
              <a:gd name="connsiteX21-1037" fmla="*/ 7305615 w 11280715"/>
              <a:gd name="connsiteY21-1038" fmla="*/ 5398639 h 5932338"/>
              <a:gd name="connsiteX22-1039" fmla="*/ 6149915 w 11280715"/>
              <a:gd name="connsiteY22-1040" fmla="*/ 5932039 h 5932338"/>
              <a:gd name="connsiteX23-1041" fmla="*/ 4714815 w 11280715"/>
              <a:gd name="connsiteY23-1042" fmla="*/ 5309739 h 5932338"/>
              <a:gd name="connsiteX24-1043" fmla="*/ 3394015 w 11280715"/>
              <a:gd name="connsiteY24-1044" fmla="*/ 5817739 h 5932338"/>
              <a:gd name="connsiteX25-1045" fmla="*/ 2289115 w 11280715"/>
              <a:gd name="connsiteY25-1046" fmla="*/ 5665339 h 5932338"/>
              <a:gd name="connsiteX26-1047" fmla="*/ 1133415 w 11280715"/>
              <a:gd name="connsiteY26-1048" fmla="*/ 5766939 h 5932338"/>
              <a:gd name="connsiteX27-1049" fmla="*/ 612715 w 11280715"/>
              <a:gd name="connsiteY27-1050" fmla="*/ 5093839 h 5932338"/>
              <a:gd name="connsiteX28-1051" fmla="*/ 346015 w 11280715"/>
              <a:gd name="connsiteY28-1052" fmla="*/ 4319139 h 5932338"/>
              <a:gd name="connsiteX29-1053" fmla="*/ 371415 w 11280715"/>
              <a:gd name="connsiteY29-1054" fmla="*/ 3607939 h 5932338"/>
              <a:gd name="connsiteX30-1055" fmla="*/ 244415 w 11280715"/>
              <a:gd name="connsiteY30-1056" fmla="*/ 2769739 h 5932338"/>
              <a:gd name="connsiteX31-1057" fmla="*/ 219015 w 11280715"/>
              <a:gd name="connsiteY31-1058" fmla="*/ 1918839 h 5932338"/>
              <a:gd name="connsiteX32-1059" fmla="*/ 15815 w 11280715"/>
              <a:gd name="connsiteY32-1060" fmla="*/ 1512439 h 5932338"/>
              <a:gd name="connsiteX33-1061" fmla="*/ 79315 w 11280715"/>
              <a:gd name="connsiteY33-1062" fmla="*/ 674239 h 5932338"/>
              <a:gd name="connsiteX0-1063" fmla="*/ 79315 w 11280715"/>
              <a:gd name="connsiteY0-1064" fmla="*/ 674239 h 5936635"/>
              <a:gd name="connsiteX1-1065" fmla="*/ 600015 w 11280715"/>
              <a:gd name="connsiteY1-1066" fmla="*/ 204339 h 5936635"/>
              <a:gd name="connsiteX2-1067" fmla="*/ 1527115 w 11280715"/>
              <a:gd name="connsiteY2-1068" fmla="*/ 102739 h 5936635"/>
              <a:gd name="connsiteX3-1069" fmla="*/ 2606615 w 11280715"/>
              <a:gd name="connsiteY3-1070" fmla="*/ 102739 h 5936635"/>
              <a:gd name="connsiteX4-1071" fmla="*/ 3508315 w 11280715"/>
              <a:gd name="connsiteY4-1072" fmla="*/ 1139 h 5936635"/>
              <a:gd name="connsiteX5-1073" fmla="*/ 4587815 w 11280715"/>
              <a:gd name="connsiteY5-1074" fmla="*/ 178939 h 5936635"/>
              <a:gd name="connsiteX6-1075" fmla="*/ 5781615 w 11280715"/>
              <a:gd name="connsiteY6-1076" fmla="*/ 26539 h 5936635"/>
              <a:gd name="connsiteX7-1077" fmla="*/ 6645215 w 11280715"/>
              <a:gd name="connsiteY7-1078" fmla="*/ 242439 h 5936635"/>
              <a:gd name="connsiteX8-1079" fmla="*/ 7927915 w 11280715"/>
              <a:gd name="connsiteY8-1080" fmla="*/ 39239 h 5936635"/>
              <a:gd name="connsiteX9-1081" fmla="*/ 8943915 w 11280715"/>
              <a:gd name="connsiteY9-1082" fmla="*/ 217039 h 5936635"/>
              <a:gd name="connsiteX10-1083" fmla="*/ 10429815 w 11280715"/>
              <a:gd name="connsiteY10-1084" fmla="*/ 166239 h 5936635"/>
              <a:gd name="connsiteX11-1085" fmla="*/ 11128315 w 11280715"/>
              <a:gd name="connsiteY11-1086" fmla="*/ 483739 h 5936635"/>
              <a:gd name="connsiteX12-1087" fmla="*/ 11179115 w 11280715"/>
              <a:gd name="connsiteY12-1088" fmla="*/ 1477777 h 5936635"/>
              <a:gd name="connsiteX13-1089" fmla="*/ 11166415 w 11280715"/>
              <a:gd name="connsiteY13-1090" fmla="*/ 1817239 h 5936635"/>
              <a:gd name="connsiteX14-1091" fmla="*/ 11039415 w 11280715"/>
              <a:gd name="connsiteY14-1092" fmla="*/ 2833239 h 5936635"/>
              <a:gd name="connsiteX15-1093" fmla="*/ 11014015 w 11280715"/>
              <a:gd name="connsiteY15-1094" fmla="*/ 3887339 h 5936635"/>
              <a:gd name="connsiteX16-1095" fmla="*/ 10874315 w 11280715"/>
              <a:gd name="connsiteY16-1096" fmla="*/ 4865239 h 5936635"/>
              <a:gd name="connsiteX17-1097" fmla="*/ 11280715 w 11280715"/>
              <a:gd name="connsiteY17-1098" fmla="*/ 5398639 h 5936635"/>
              <a:gd name="connsiteX18-1099" fmla="*/ 10874315 w 11280715"/>
              <a:gd name="connsiteY18-1100" fmla="*/ 5919339 h 5936635"/>
              <a:gd name="connsiteX19-1101" fmla="*/ 9540815 w 11280715"/>
              <a:gd name="connsiteY19-1102" fmla="*/ 5563739 h 5936635"/>
              <a:gd name="connsiteX20-1103" fmla="*/ 8524815 w 11280715"/>
              <a:gd name="connsiteY20-1104" fmla="*/ 5881239 h 5936635"/>
              <a:gd name="connsiteX21-1105" fmla="*/ 7305615 w 11280715"/>
              <a:gd name="connsiteY21-1106" fmla="*/ 5398639 h 5936635"/>
              <a:gd name="connsiteX22-1107" fmla="*/ 6149915 w 11280715"/>
              <a:gd name="connsiteY22-1108" fmla="*/ 5932039 h 5936635"/>
              <a:gd name="connsiteX23-1109" fmla="*/ 4714815 w 11280715"/>
              <a:gd name="connsiteY23-1110" fmla="*/ 5665339 h 5936635"/>
              <a:gd name="connsiteX24-1111" fmla="*/ 3394015 w 11280715"/>
              <a:gd name="connsiteY24-1112" fmla="*/ 5817739 h 5936635"/>
              <a:gd name="connsiteX25-1113" fmla="*/ 2289115 w 11280715"/>
              <a:gd name="connsiteY25-1114" fmla="*/ 5665339 h 5936635"/>
              <a:gd name="connsiteX26-1115" fmla="*/ 1133415 w 11280715"/>
              <a:gd name="connsiteY26-1116" fmla="*/ 5766939 h 5936635"/>
              <a:gd name="connsiteX27-1117" fmla="*/ 612715 w 11280715"/>
              <a:gd name="connsiteY27-1118" fmla="*/ 5093839 h 5936635"/>
              <a:gd name="connsiteX28-1119" fmla="*/ 346015 w 11280715"/>
              <a:gd name="connsiteY28-1120" fmla="*/ 4319139 h 5936635"/>
              <a:gd name="connsiteX29-1121" fmla="*/ 371415 w 11280715"/>
              <a:gd name="connsiteY29-1122" fmla="*/ 3607939 h 5936635"/>
              <a:gd name="connsiteX30-1123" fmla="*/ 244415 w 11280715"/>
              <a:gd name="connsiteY30-1124" fmla="*/ 2769739 h 5936635"/>
              <a:gd name="connsiteX31-1125" fmla="*/ 219015 w 11280715"/>
              <a:gd name="connsiteY31-1126" fmla="*/ 1918839 h 5936635"/>
              <a:gd name="connsiteX32-1127" fmla="*/ 15815 w 11280715"/>
              <a:gd name="connsiteY32-1128" fmla="*/ 1512439 h 5936635"/>
              <a:gd name="connsiteX33-1129" fmla="*/ 79315 w 11280715"/>
              <a:gd name="connsiteY33-1130" fmla="*/ 674239 h 5936635"/>
              <a:gd name="connsiteX0-1131" fmla="*/ 79315 w 11280715"/>
              <a:gd name="connsiteY0-1132" fmla="*/ 674239 h 5932886"/>
              <a:gd name="connsiteX1-1133" fmla="*/ 600015 w 11280715"/>
              <a:gd name="connsiteY1-1134" fmla="*/ 204339 h 5932886"/>
              <a:gd name="connsiteX2-1135" fmla="*/ 1527115 w 11280715"/>
              <a:gd name="connsiteY2-1136" fmla="*/ 102739 h 5932886"/>
              <a:gd name="connsiteX3-1137" fmla="*/ 2606615 w 11280715"/>
              <a:gd name="connsiteY3-1138" fmla="*/ 102739 h 5932886"/>
              <a:gd name="connsiteX4-1139" fmla="*/ 3508315 w 11280715"/>
              <a:gd name="connsiteY4-1140" fmla="*/ 1139 h 5932886"/>
              <a:gd name="connsiteX5-1141" fmla="*/ 4587815 w 11280715"/>
              <a:gd name="connsiteY5-1142" fmla="*/ 178939 h 5932886"/>
              <a:gd name="connsiteX6-1143" fmla="*/ 5781615 w 11280715"/>
              <a:gd name="connsiteY6-1144" fmla="*/ 26539 h 5932886"/>
              <a:gd name="connsiteX7-1145" fmla="*/ 6645215 w 11280715"/>
              <a:gd name="connsiteY7-1146" fmla="*/ 242439 h 5932886"/>
              <a:gd name="connsiteX8-1147" fmla="*/ 7927915 w 11280715"/>
              <a:gd name="connsiteY8-1148" fmla="*/ 39239 h 5932886"/>
              <a:gd name="connsiteX9-1149" fmla="*/ 8943915 w 11280715"/>
              <a:gd name="connsiteY9-1150" fmla="*/ 217039 h 5932886"/>
              <a:gd name="connsiteX10-1151" fmla="*/ 10429815 w 11280715"/>
              <a:gd name="connsiteY10-1152" fmla="*/ 166239 h 5932886"/>
              <a:gd name="connsiteX11-1153" fmla="*/ 11128315 w 11280715"/>
              <a:gd name="connsiteY11-1154" fmla="*/ 483739 h 5932886"/>
              <a:gd name="connsiteX12-1155" fmla="*/ 11179115 w 11280715"/>
              <a:gd name="connsiteY12-1156" fmla="*/ 1477777 h 5932886"/>
              <a:gd name="connsiteX13-1157" fmla="*/ 11166415 w 11280715"/>
              <a:gd name="connsiteY13-1158" fmla="*/ 1817239 h 5932886"/>
              <a:gd name="connsiteX14-1159" fmla="*/ 11039415 w 11280715"/>
              <a:gd name="connsiteY14-1160" fmla="*/ 2833239 h 5932886"/>
              <a:gd name="connsiteX15-1161" fmla="*/ 11014015 w 11280715"/>
              <a:gd name="connsiteY15-1162" fmla="*/ 3887339 h 5932886"/>
              <a:gd name="connsiteX16-1163" fmla="*/ 10874315 w 11280715"/>
              <a:gd name="connsiteY16-1164" fmla="*/ 4865239 h 5932886"/>
              <a:gd name="connsiteX17-1165" fmla="*/ 11280715 w 11280715"/>
              <a:gd name="connsiteY17-1166" fmla="*/ 5398639 h 5932886"/>
              <a:gd name="connsiteX18-1167" fmla="*/ 10874315 w 11280715"/>
              <a:gd name="connsiteY18-1168" fmla="*/ 5919339 h 5932886"/>
              <a:gd name="connsiteX19-1169" fmla="*/ 9540815 w 11280715"/>
              <a:gd name="connsiteY19-1170" fmla="*/ 5563739 h 5932886"/>
              <a:gd name="connsiteX20-1171" fmla="*/ 8524815 w 11280715"/>
              <a:gd name="connsiteY20-1172" fmla="*/ 5881239 h 5932886"/>
              <a:gd name="connsiteX21-1173" fmla="*/ 7318315 w 11280715"/>
              <a:gd name="connsiteY21-1174" fmla="*/ 5754239 h 5932886"/>
              <a:gd name="connsiteX22-1175" fmla="*/ 6149915 w 11280715"/>
              <a:gd name="connsiteY22-1176" fmla="*/ 5932039 h 5932886"/>
              <a:gd name="connsiteX23-1177" fmla="*/ 4714815 w 11280715"/>
              <a:gd name="connsiteY23-1178" fmla="*/ 5665339 h 5932886"/>
              <a:gd name="connsiteX24-1179" fmla="*/ 3394015 w 11280715"/>
              <a:gd name="connsiteY24-1180" fmla="*/ 5817739 h 5932886"/>
              <a:gd name="connsiteX25-1181" fmla="*/ 2289115 w 11280715"/>
              <a:gd name="connsiteY25-1182" fmla="*/ 5665339 h 5932886"/>
              <a:gd name="connsiteX26-1183" fmla="*/ 1133415 w 11280715"/>
              <a:gd name="connsiteY26-1184" fmla="*/ 5766939 h 5932886"/>
              <a:gd name="connsiteX27-1185" fmla="*/ 612715 w 11280715"/>
              <a:gd name="connsiteY27-1186" fmla="*/ 5093839 h 5932886"/>
              <a:gd name="connsiteX28-1187" fmla="*/ 346015 w 11280715"/>
              <a:gd name="connsiteY28-1188" fmla="*/ 4319139 h 5932886"/>
              <a:gd name="connsiteX29-1189" fmla="*/ 371415 w 11280715"/>
              <a:gd name="connsiteY29-1190" fmla="*/ 3607939 h 5932886"/>
              <a:gd name="connsiteX30-1191" fmla="*/ 244415 w 11280715"/>
              <a:gd name="connsiteY30-1192" fmla="*/ 2769739 h 5932886"/>
              <a:gd name="connsiteX31-1193" fmla="*/ 219015 w 11280715"/>
              <a:gd name="connsiteY31-1194" fmla="*/ 1918839 h 5932886"/>
              <a:gd name="connsiteX32-1195" fmla="*/ 15815 w 11280715"/>
              <a:gd name="connsiteY32-1196" fmla="*/ 1512439 h 5932886"/>
              <a:gd name="connsiteX33-1197" fmla="*/ 79315 w 11280715"/>
              <a:gd name="connsiteY33-1198" fmla="*/ 674239 h 5932886"/>
              <a:gd name="connsiteX0-1199" fmla="*/ 79315 w 11280715"/>
              <a:gd name="connsiteY0-1200" fmla="*/ 674239 h 5938403"/>
              <a:gd name="connsiteX1-1201" fmla="*/ 600015 w 11280715"/>
              <a:gd name="connsiteY1-1202" fmla="*/ 204339 h 5938403"/>
              <a:gd name="connsiteX2-1203" fmla="*/ 1527115 w 11280715"/>
              <a:gd name="connsiteY2-1204" fmla="*/ 102739 h 5938403"/>
              <a:gd name="connsiteX3-1205" fmla="*/ 2606615 w 11280715"/>
              <a:gd name="connsiteY3-1206" fmla="*/ 102739 h 5938403"/>
              <a:gd name="connsiteX4-1207" fmla="*/ 3508315 w 11280715"/>
              <a:gd name="connsiteY4-1208" fmla="*/ 1139 h 5938403"/>
              <a:gd name="connsiteX5-1209" fmla="*/ 4587815 w 11280715"/>
              <a:gd name="connsiteY5-1210" fmla="*/ 178939 h 5938403"/>
              <a:gd name="connsiteX6-1211" fmla="*/ 5781615 w 11280715"/>
              <a:gd name="connsiteY6-1212" fmla="*/ 26539 h 5938403"/>
              <a:gd name="connsiteX7-1213" fmla="*/ 6645215 w 11280715"/>
              <a:gd name="connsiteY7-1214" fmla="*/ 242439 h 5938403"/>
              <a:gd name="connsiteX8-1215" fmla="*/ 7927915 w 11280715"/>
              <a:gd name="connsiteY8-1216" fmla="*/ 39239 h 5938403"/>
              <a:gd name="connsiteX9-1217" fmla="*/ 8943915 w 11280715"/>
              <a:gd name="connsiteY9-1218" fmla="*/ 217039 h 5938403"/>
              <a:gd name="connsiteX10-1219" fmla="*/ 10429815 w 11280715"/>
              <a:gd name="connsiteY10-1220" fmla="*/ 166239 h 5938403"/>
              <a:gd name="connsiteX11-1221" fmla="*/ 11128315 w 11280715"/>
              <a:gd name="connsiteY11-1222" fmla="*/ 483739 h 5938403"/>
              <a:gd name="connsiteX12-1223" fmla="*/ 11179115 w 11280715"/>
              <a:gd name="connsiteY12-1224" fmla="*/ 1477777 h 5938403"/>
              <a:gd name="connsiteX13-1225" fmla="*/ 11166415 w 11280715"/>
              <a:gd name="connsiteY13-1226" fmla="*/ 1817239 h 5938403"/>
              <a:gd name="connsiteX14-1227" fmla="*/ 11039415 w 11280715"/>
              <a:gd name="connsiteY14-1228" fmla="*/ 2833239 h 5938403"/>
              <a:gd name="connsiteX15-1229" fmla="*/ 11014015 w 11280715"/>
              <a:gd name="connsiteY15-1230" fmla="*/ 3887339 h 5938403"/>
              <a:gd name="connsiteX16-1231" fmla="*/ 10874315 w 11280715"/>
              <a:gd name="connsiteY16-1232" fmla="*/ 4865239 h 5938403"/>
              <a:gd name="connsiteX17-1233" fmla="*/ 11280715 w 11280715"/>
              <a:gd name="connsiteY17-1234" fmla="*/ 5398639 h 5938403"/>
              <a:gd name="connsiteX18-1235" fmla="*/ 10874315 w 11280715"/>
              <a:gd name="connsiteY18-1236" fmla="*/ 5919339 h 5938403"/>
              <a:gd name="connsiteX19-1237" fmla="*/ 9604315 w 11280715"/>
              <a:gd name="connsiteY19-1238" fmla="*/ 5830439 h 5938403"/>
              <a:gd name="connsiteX20-1239" fmla="*/ 8524815 w 11280715"/>
              <a:gd name="connsiteY20-1240" fmla="*/ 5881239 h 5938403"/>
              <a:gd name="connsiteX21-1241" fmla="*/ 7318315 w 11280715"/>
              <a:gd name="connsiteY21-1242" fmla="*/ 5754239 h 5938403"/>
              <a:gd name="connsiteX22-1243" fmla="*/ 6149915 w 11280715"/>
              <a:gd name="connsiteY22-1244" fmla="*/ 5932039 h 5938403"/>
              <a:gd name="connsiteX23-1245" fmla="*/ 4714815 w 11280715"/>
              <a:gd name="connsiteY23-1246" fmla="*/ 5665339 h 5938403"/>
              <a:gd name="connsiteX24-1247" fmla="*/ 3394015 w 11280715"/>
              <a:gd name="connsiteY24-1248" fmla="*/ 5817739 h 5938403"/>
              <a:gd name="connsiteX25-1249" fmla="*/ 2289115 w 11280715"/>
              <a:gd name="connsiteY25-1250" fmla="*/ 5665339 h 5938403"/>
              <a:gd name="connsiteX26-1251" fmla="*/ 1133415 w 11280715"/>
              <a:gd name="connsiteY26-1252" fmla="*/ 5766939 h 5938403"/>
              <a:gd name="connsiteX27-1253" fmla="*/ 612715 w 11280715"/>
              <a:gd name="connsiteY27-1254" fmla="*/ 5093839 h 5938403"/>
              <a:gd name="connsiteX28-1255" fmla="*/ 346015 w 11280715"/>
              <a:gd name="connsiteY28-1256" fmla="*/ 4319139 h 5938403"/>
              <a:gd name="connsiteX29-1257" fmla="*/ 371415 w 11280715"/>
              <a:gd name="connsiteY29-1258" fmla="*/ 3607939 h 5938403"/>
              <a:gd name="connsiteX30-1259" fmla="*/ 244415 w 11280715"/>
              <a:gd name="connsiteY30-1260" fmla="*/ 2769739 h 5938403"/>
              <a:gd name="connsiteX31-1261" fmla="*/ 219015 w 11280715"/>
              <a:gd name="connsiteY31-1262" fmla="*/ 1918839 h 5938403"/>
              <a:gd name="connsiteX32-1263" fmla="*/ 15815 w 11280715"/>
              <a:gd name="connsiteY32-1264" fmla="*/ 1512439 h 5938403"/>
              <a:gd name="connsiteX33-1265" fmla="*/ 79315 w 11280715"/>
              <a:gd name="connsiteY33-1266" fmla="*/ 674239 h 5938403"/>
              <a:gd name="connsiteX0-1267" fmla="*/ 79315 w 11210073"/>
              <a:gd name="connsiteY0-1268" fmla="*/ 674239 h 5937618"/>
              <a:gd name="connsiteX1-1269" fmla="*/ 600015 w 11210073"/>
              <a:gd name="connsiteY1-1270" fmla="*/ 204339 h 5937618"/>
              <a:gd name="connsiteX2-1271" fmla="*/ 1527115 w 11210073"/>
              <a:gd name="connsiteY2-1272" fmla="*/ 102739 h 5937618"/>
              <a:gd name="connsiteX3-1273" fmla="*/ 2606615 w 11210073"/>
              <a:gd name="connsiteY3-1274" fmla="*/ 102739 h 5937618"/>
              <a:gd name="connsiteX4-1275" fmla="*/ 3508315 w 11210073"/>
              <a:gd name="connsiteY4-1276" fmla="*/ 1139 h 5937618"/>
              <a:gd name="connsiteX5-1277" fmla="*/ 4587815 w 11210073"/>
              <a:gd name="connsiteY5-1278" fmla="*/ 178939 h 5937618"/>
              <a:gd name="connsiteX6-1279" fmla="*/ 5781615 w 11210073"/>
              <a:gd name="connsiteY6-1280" fmla="*/ 26539 h 5937618"/>
              <a:gd name="connsiteX7-1281" fmla="*/ 6645215 w 11210073"/>
              <a:gd name="connsiteY7-1282" fmla="*/ 242439 h 5937618"/>
              <a:gd name="connsiteX8-1283" fmla="*/ 7927915 w 11210073"/>
              <a:gd name="connsiteY8-1284" fmla="*/ 39239 h 5937618"/>
              <a:gd name="connsiteX9-1285" fmla="*/ 8943915 w 11210073"/>
              <a:gd name="connsiteY9-1286" fmla="*/ 217039 h 5937618"/>
              <a:gd name="connsiteX10-1287" fmla="*/ 10429815 w 11210073"/>
              <a:gd name="connsiteY10-1288" fmla="*/ 166239 h 5937618"/>
              <a:gd name="connsiteX11-1289" fmla="*/ 11128315 w 11210073"/>
              <a:gd name="connsiteY11-1290" fmla="*/ 483739 h 5937618"/>
              <a:gd name="connsiteX12-1291" fmla="*/ 11179115 w 11210073"/>
              <a:gd name="connsiteY12-1292" fmla="*/ 1477777 h 5937618"/>
              <a:gd name="connsiteX13-1293" fmla="*/ 11166415 w 11210073"/>
              <a:gd name="connsiteY13-1294" fmla="*/ 1817239 h 5937618"/>
              <a:gd name="connsiteX14-1295" fmla="*/ 11039415 w 11210073"/>
              <a:gd name="connsiteY14-1296" fmla="*/ 2833239 h 5937618"/>
              <a:gd name="connsiteX15-1297" fmla="*/ 11014015 w 11210073"/>
              <a:gd name="connsiteY15-1298" fmla="*/ 3887339 h 5937618"/>
              <a:gd name="connsiteX16-1299" fmla="*/ 10874315 w 11210073"/>
              <a:gd name="connsiteY16-1300" fmla="*/ 4865239 h 5937618"/>
              <a:gd name="connsiteX17-1301" fmla="*/ 11014015 w 11210073"/>
              <a:gd name="connsiteY17-1302" fmla="*/ 5411339 h 5937618"/>
              <a:gd name="connsiteX18-1303" fmla="*/ 10874315 w 11210073"/>
              <a:gd name="connsiteY18-1304" fmla="*/ 5919339 h 5937618"/>
              <a:gd name="connsiteX19-1305" fmla="*/ 9604315 w 11210073"/>
              <a:gd name="connsiteY19-1306" fmla="*/ 5830439 h 5937618"/>
              <a:gd name="connsiteX20-1307" fmla="*/ 8524815 w 11210073"/>
              <a:gd name="connsiteY20-1308" fmla="*/ 5881239 h 5937618"/>
              <a:gd name="connsiteX21-1309" fmla="*/ 7318315 w 11210073"/>
              <a:gd name="connsiteY21-1310" fmla="*/ 5754239 h 5937618"/>
              <a:gd name="connsiteX22-1311" fmla="*/ 6149915 w 11210073"/>
              <a:gd name="connsiteY22-1312" fmla="*/ 5932039 h 5937618"/>
              <a:gd name="connsiteX23-1313" fmla="*/ 4714815 w 11210073"/>
              <a:gd name="connsiteY23-1314" fmla="*/ 5665339 h 5937618"/>
              <a:gd name="connsiteX24-1315" fmla="*/ 3394015 w 11210073"/>
              <a:gd name="connsiteY24-1316" fmla="*/ 5817739 h 5937618"/>
              <a:gd name="connsiteX25-1317" fmla="*/ 2289115 w 11210073"/>
              <a:gd name="connsiteY25-1318" fmla="*/ 5665339 h 5937618"/>
              <a:gd name="connsiteX26-1319" fmla="*/ 1133415 w 11210073"/>
              <a:gd name="connsiteY26-1320" fmla="*/ 5766939 h 5937618"/>
              <a:gd name="connsiteX27-1321" fmla="*/ 612715 w 11210073"/>
              <a:gd name="connsiteY27-1322" fmla="*/ 5093839 h 5937618"/>
              <a:gd name="connsiteX28-1323" fmla="*/ 346015 w 11210073"/>
              <a:gd name="connsiteY28-1324" fmla="*/ 4319139 h 5937618"/>
              <a:gd name="connsiteX29-1325" fmla="*/ 371415 w 11210073"/>
              <a:gd name="connsiteY29-1326" fmla="*/ 3607939 h 5937618"/>
              <a:gd name="connsiteX30-1327" fmla="*/ 244415 w 11210073"/>
              <a:gd name="connsiteY30-1328" fmla="*/ 2769739 h 5937618"/>
              <a:gd name="connsiteX31-1329" fmla="*/ 219015 w 11210073"/>
              <a:gd name="connsiteY31-1330" fmla="*/ 1918839 h 5937618"/>
              <a:gd name="connsiteX32-1331" fmla="*/ 15815 w 11210073"/>
              <a:gd name="connsiteY32-1332" fmla="*/ 1512439 h 5937618"/>
              <a:gd name="connsiteX33-1333" fmla="*/ 79315 w 11210073"/>
              <a:gd name="connsiteY33-1334" fmla="*/ 674239 h 5937618"/>
              <a:gd name="connsiteX0-1335" fmla="*/ 79315 w 11210073"/>
              <a:gd name="connsiteY0-1336" fmla="*/ 674239 h 5937618"/>
              <a:gd name="connsiteX1-1337" fmla="*/ 600015 w 11210073"/>
              <a:gd name="connsiteY1-1338" fmla="*/ 204339 h 5937618"/>
              <a:gd name="connsiteX2-1339" fmla="*/ 1527115 w 11210073"/>
              <a:gd name="connsiteY2-1340" fmla="*/ 102739 h 5937618"/>
              <a:gd name="connsiteX3-1341" fmla="*/ 2606615 w 11210073"/>
              <a:gd name="connsiteY3-1342" fmla="*/ 102739 h 5937618"/>
              <a:gd name="connsiteX4-1343" fmla="*/ 3508315 w 11210073"/>
              <a:gd name="connsiteY4-1344" fmla="*/ 1139 h 5937618"/>
              <a:gd name="connsiteX5-1345" fmla="*/ 4587815 w 11210073"/>
              <a:gd name="connsiteY5-1346" fmla="*/ 178939 h 5937618"/>
              <a:gd name="connsiteX6-1347" fmla="*/ 5781615 w 11210073"/>
              <a:gd name="connsiteY6-1348" fmla="*/ 26539 h 5937618"/>
              <a:gd name="connsiteX7-1349" fmla="*/ 6645215 w 11210073"/>
              <a:gd name="connsiteY7-1350" fmla="*/ 242439 h 5937618"/>
              <a:gd name="connsiteX8-1351" fmla="*/ 7927915 w 11210073"/>
              <a:gd name="connsiteY8-1352" fmla="*/ 39239 h 5937618"/>
              <a:gd name="connsiteX9-1353" fmla="*/ 8943915 w 11210073"/>
              <a:gd name="connsiteY9-1354" fmla="*/ 217039 h 5937618"/>
              <a:gd name="connsiteX10-1355" fmla="*/ 10429815 w 11210073"/>
              <a:gd name="connsiteY10-1356" fmla="*/ 166239 h 5937618"/>
              <a:gd name="connsiteX11-1357" fmla="*/ 11128315 w 11210073"/>
              <a:gd name="connsiteY11-1358" fmla="*/ 483739 h 5937618"/>
              <a:gd name="connsiteX12-1359" fmla="*/ 11179115 w 11210073"/>
              <a:gd name="connsiteY12-1360" fmla="*/ 1477777 h 5937618"/>
              <a:gd name="connsiteX13-1361" fmla="*/ 11166415 w 11210073"/>
              <a:gd name="connsiteY13-1362" fmla="*/ 1817239 h 5937618"/>
              <a:gd name="connsiteX14-1363" fmla="*/ 11039415 w 11210073"/>
              <a:gd name="connsiteY14-1364" fmla="*/ 2833239 h 5937618"/>
              <a:gd name="connsiteX15-1365" fmla="*/ 11014015 w 11210073"/>
              <a:gd name="connsiteY15-1366" fmla="*/ 3887339 h 5937618"/>
              <a:gd name="connsiteX16-1367" fmla="*/ 10874315 w 11210073"/>
              <a:gd name="connsiteY16-1368" fmla="*/ 4865239 h 5937618"/>
              <a:gd name="connsiteX17-1369" fmla="*/ 11014015 w 11210073"/>
              <a:gd name="connsiteY17-1370" fmla="*/ 5411339 h 5937618"/>
              <a:gd name="connsiteX18-1371" fmla="*/ 10874315 w 11210073"/>
              <a:gd name="connsiteY18-1372" fmla="*/ 5919339 h 5937618"/>
              <a:gd name="connsiteX19-1373" fmla="*/ 9604315 w 11210073"/>
              <a:gd name="connsiteY19-1374" fmla="*/ 5830439 h 5937618"/>
              <a:gd name="connsiteX20-1375" fmla="*/ 8524815 w 11210073"/>
              <a:gd name="connsiteY20-1376" fmla="*/ 5881239 h 5937618"/>
              <a:gd name="connsiteX21-1377" fmla="*/ 7318315 w 11210073"/>
              <a:gd name="connsiteY21-1378" fmla="*/ 5754239 h 5937618"/>
              <a:gd name="connsiteX22-1379" fmla="*/ 6149915 w 11210073"/>
              <a:gd name="connsiteY22-1380" fmla="*/ 5932039 h 5937618"/>
              <a:gd name="connsiteX23-1381" fmla="*/ 4714815 w 11210073"/>
              <a:gd name="connsiteY23-1382" fmla="*/ 5665339 h 5937618"/>
              <a:gd name="connsiteX24-1383" fmla="*/ 3394015 w 11210073"/>
              <a:gd name="connsiteY24-1384" fmla="*/ 5817739 h 5937618"/>
              <a:gd name="connsiteX25-1385" fmla="*/ 2289115 w 11210073"/>
              <a:gd name="connsiteY25-1386" fmla="*/ 5665339 h 5937618"/>
              <a:gd name="connsiteX26-1387" fmla="*/ 1133415 w 11210073"/>
              <a:gd name="connsiteY26-1388" fmla="*/ 5766939 h 5937618"/>
              <a:gd name="connsiteX27-1389" fmla="*/ 384115 w 11210073"/>
              <a:gd name="connsiteY27-1390" fmla="*/ 5487539 h 5937618"/>
              <a:gd name="connsiteX28-1391" fmla="*/ 346015 w 11210073"/>
              <a:gd name="connsiteY28-1392" fmla="*/ 4319139 h 5937618"/>
              <a:gd name="connsiteX29-1393" fmla="*/ 371415 w 11210073"/>
              <a:gd name="connsiteY29-1394" fmla="*/ 3607939 h 5937618"/>
              <a:gd name="connsiteX30-1395" fmla="*/ 244415 w 11210073"/>
              <a:gd name="connsiteY30-1396" fmla="*/ 2769739 h 5937618"/>
              <a:gd name="connsiteX31-1397" fmla="*/ 219015 w 11210073"/>
              <a:gd name="connsiteY31-1398" fmla="*/ 1918839 h 5937618"/>
              <a:gd name="connsiteX32-1399" fmla="*/ 15815 w 11210073"/>
              <a:gd name="connsiteY32-1400" fmla="*/ 1512439 h 5937618"/>
              <a:gd name="connsiteX33-1401" fmla="*/ 79315 w 11210073"/>
              <a:gd name="connsiteY33-1402" fmla="*/ 674239 h 5937618"/>
              <a:gd name="connsiteX0-1403" fmla="*/ 79315 w 11210073"/>
              <a:gd name="connsiteY0-1404" fmla="*/ 674239 h 5937618"/>
              <a:gd name="connsiteX1-1405" fmla="*/ 600015 w 11210073"/>
              <a:gd name="connsiteY1-1406" fmla="*/ 204339 h 5937618"/>
              <a:gd name="connsiteX2-1407" fmla="*/ 1527115 w 11210073"/>
              <a:gd name="connsiteY2-1408" fmla="*/ 102739 h 5937618"/>
              <a:gd name="connsiteX3-1409" fmla="*/ 2606615 w 11210073"/>
              <a:gd name="connsiteY3-1410" fmla="*/ 102739 h 5937618"/>
              <a:gd name="connsiteX4-1411" fmla="*/ 3508315 w 11210073"/>
              <a:gd name="connsiteY4-1412" fmla="*/ 1139 h 5937618"/>
              <a:gd name="connsiteX5-1413" fmla="*/ 4587815 w 11210073"/>
              <a:gd name="connsiteY5-1414" fmla="*/ 178939 h 5937618"/>
              <a:gd name="connsiteX6-1415" fmla="*/ 5781615 w 11210073"/>
              <a:gd name="connsiteY6-1416" fmla="*/ 26539 h 5937618"/>
              <a:gd name="connsiteX7-1417" fmla="*/ 6645215 w 11210073"/>
              <a:gd name="connsiteY7-1418" fmla="*/ 242439 h 5937618"/>
              <a:gd name="connsiteX8-1419" fmla="*/ 7927915 w 11210073"/>
              <a:gd name="connsiteY8-1420" fmla="*/ 39239 h 5937618"/>
              <a:gd name="connsiteX9-1421" fmla="*/ 8943915 w 11210073"/>
              <a:gd name="connsiteY9-1422" fmla="*/ 217039 h 5937618"/>
              <a:gd name="connsiteX10-1423" fmla="*/ 10429815 w 11210073"/>
              <a:gd name="connsiteY10-1424" fmla="*/ 166239 h 5937618"/>
              <a:gd name="connsiteX11-1425" fmla="*/ 11128315 w 11210073"/>
              <a:gd name="connsiteY11-1426" fmla="*/ 483739 h 5937618"/>
              <a:gd name="connsiteX12-1427" fmla="*/ 11179115 w 11210073"/>
              <a:gd name="connsiteY12-1428" fmla="*/ 1477777 h 5937618"/>
              <a:gd name="connsiteX13-1429" fmla="*/ 11166415 w 11210073"/>
              <a:gd name="connsiteY13-1430" fmla="*/ 1817239 h 5937618"/>
              <a:gd name="connsiteX14-1431" fmla="*/ 11039415 w 11210073"/>
              <a:gd name="connsiteY14-1432" fmla="*/ 2833239 h 5937618"/>
              <a:gd name="connsiteX15-1433" fmla="*/ 11014015 w 11210073"/>
              <a:gd name="connsiteY15-1434" fmla="*/ 3887339 h 5937618"/>
              <a:gd name="connsiteX16-1435" fmla="*/ 10963215 w 11210073"/>
              <a:gd name="connsiteY16-1436" fmla="*/ 4763639 h 5937618"/>
              <a:gd name="connsiteX17-1437" fmla="*/ 11014015 w 11210073"/>
              <a:gd name="connsiteY17-1438" fmla="*/ 5411339 h 5937618"/>
              <a:gd name="connsiteX18-1439" fmla="*/ 10874315 w 11210073"/>
              <a:gd name="connsiteY18-1440" fmla="*/ 5919339 h 5937618"/>
              <a:gd name="connsiteX19-1441" fmla="*/ 9604315 w 11210073"/>
              <a:gd name="connsiteY19-1442" fmla="*/ 5830439 h 5937618"/>
              <a:gd name="connsiteX20-1443" fmla="*/ 8524815 w 11210073"/>
              <a:gd name="connsiteY20-1444" fmla="*/ 5881239 h 5937618"/>
              <a:gd name="connsiteX21-1445" fmla="*/ 7318315 w 11210073"/>
              <a:gd name="connsiteY21-1446" fmla="*/ 5754239 h 5937618"/>
              <a:gd name="connsiteX22-1447" fmla="*/ 6149915 w 11210073"/>
              <a:gd name="connsiteY22-1448" fmla="*/ 5932039 h 5937618"/>
              <a:gd name="connsiteX23-1449" fmla="*/ 4714815 w 11210073"/>
              <a:gd name="connsiteY23-1450" fmla="*/ 5665339 h 5937618"/>
              <a:gd name="connsiteX24-1451" fmla="*/ 3394015 w 11210073"/>
              <a:gd name="connsiteY24-1452" fmla="*/ 5817739 h 5937618"/>
              <a:gd name="connsiteX25-1453" fmla="*/ 2289115 w 11210073"/>
              <a:gd name="connsiteY25-1454" fmla="*/ 5665339 h 5937618"/>
              <a:gd name="connsiteX26-1455" fmla="*/ 1133415 w 11210073"/>
              <a:gd name="connsiteY26-1456" fmla="*/ 5766939 h 5937618"/>
              <a:gd name="connsiteX27-1457" fmla="*/ 384115 w 11210073"/>
              <a:gd name="connsiteY27-1458" fmla="*/ 5487539 h 5937618"/>
              <a:gd name="connsiteX28-1459" fmla="*/ 346015 w 11210073"/>
              <a:gd name="connsiteY28-1460" fmla="*/ 4319139 h 5937618"/>
              <a:gd name="connsiteX29-1461" fmla="*/ 371415 w 11210073"/>
              <a:gd name="connsiteY29-1462" fmla="*/ 3607939 h 5937618"/>
              <a:gd name="connsiteX30-1463" fmla="*/ 244415 w 11210073"/>
              <a:gd name="connsiteY30-1464" fmla="*/ 2769739 h 5937618"/>
              <a:gd name="connsiteX31-1465" fmla="*/ 219015 w 11210073"/>
              <a:gd name="connsiteY31-1466" fmla="*/ 1918839 h 5937618"/>
              <a:gd name="connsiteX32-1467" fmla="*/ 15815 w 11210073"/>
              <a:gd name="connsiteY32-1468" fmla="*/ 1512439 h 5937618"/>
              <a:gd name="connsiteX33-1469" fmla="*/ 79315 w 11210073"/>
              <a:gd name="connsiteY33-1470" fmla="*/ 674239 h 5937618"/>
              <a:gd name="connsiteX0-1471" fmla="*/ 79315 w 11324043"/>
              <a:gd name="connsiteY0-1472" fmla="*/ 674239 h 5937618"/>
              <a:gd name="connsiteX1-1473" fmla="*/ 600015 w 11324043"/>
              <a:gd name="connsiteY1-1474" fmla="*/ 204339 h 5937618"/>
              <a:gd name="connsiteX2-1475" fmla="*/ 1527115 w 11324043"/>
              <a:gd name="connsiteY2-1476" fmla="*/ 102739 h 5937618"/>
              <a:gd name="connsiteX3-1477" fmla="*/ 2606615 w 11324043"/>
              <a:gd name="connsiteY3-1478" fmla="*/ 102739 h 5937618"/>
              <a:gd name="connsiteX4-1479" fmla="*/ 3508315 w 11324043"/>
              <a:gd name="connsiteY4-1480" fmla="*/ 1139 h 5937618"/>
              <a:gd name="connsiteX5-1481" fmla="*/ 4587815 w 11324043"/>
              <a:gd name="connsiteY5-1482" fmla="*/ 178939 h 5937618"/>
              <a:gd name="connsiteX6-1483" fmla="*/ 5781615 w 11324043"/>
              <a:gd name="connsiteY6-1484" fmla="*/ 26539 h 5937618"/>
              <a:gd name="connsiteX7-1485" fmla="*/ 6645215 w 11324043"/>
              <a:gd name="connsiteY7-1486" fmla="*/ 242439 h 5937618"/>
              <a:gd name="connsiteX8-1487" fmla="*/ 7927915 w 11324043"/>
              <a:gd name="connsiteY8-1488" fmla="*/ 39239 h 5937618"/>
              <a:gd name="connsiteX9-1489" fmla="*/ 8943915 w 11324043"/>
              <a:gd name="connsiteY9-1490" fmla="*/ 217039 h 5937618"/>
              <a:gd name="connsiteX10-1491" fmla="*/ 10429815 w 11324043"/>
              <a:gd name="connsiteY10-1492" fmla="*/ 166239 h 5937618"/>
              <a:gd name="connsiteX11-1493" fmla="*/ 11128315 w 11324043"/>
              <a:gd name="connsiteY11-1494" fmla="*/ 483739 h 5937618"/>
              <a:gd name="connsiteX12-1495" fmla="*/ 11318815 w 11324043"/>
              <a:gd name="connsiteY12-1496" fmla="*/ 1363477 h 5937618"/>
              <a:gd name="connsiteX13-1497" fmla="*/ 11166415 w 11324043"/>
              <a:gd name="connsiteY13-1498" fmla="*/ 1817239 h 5937618"/>
              <a:gd name="connsiteX14-1499" fmla="*/ 11039415 w 11324043"/>
              <a:gd name="connsiteY14-1500" fmla="*/ 2833239 h 5937618"/>
              <a:gd name="connsiteX15-1501" fmla="*/ 11014015 w 11324043"/>
              <a:gd name="connsiteY15-1502" fmla="*/ 3887339 h 5937618"/>
              <a:gd name="connsiteX16-1503" fmla="*/ 10963215 w 11324043"/>
              <a:gd name="connsiteY16-1504" fmla="*/ 4763639 h 5937618"/>
              <a:gd name="connsiteX17-1505" fmla="*/ 11014015 w 11324043"/>
              <a:gd name="connsiteY17-1506" fmla="*/ 5411339 h 5937618"/>
              <a:gd name="connsiteX18-1507" fmla="*/ 10874315 w 11324043"/>
              <a:gd name="connsiteY18-1508" fmla="*/ 5919339 h 5937618"/>
              <a:gd name="connsiteX19-1509" fmla="*/ 9604315 w 11324043"/>
              <a:gd name="connsiteY19-1510" fmla="*/ 5830439 h 5937618"/>
              <a:gd name="connsiteX20-1511" fmla="*/ 8524815 w 11324043"/>
              <a:gd name="connsiteY20-1512" fmla="*/ 5881239 h 5937618"/>
              <a:gd name="connsiteX21-1513" fmla="*/ 7318315 w 11324043"/>
              <a:gd name="connsiteY21-1514" fmla="*/ 5754239 h 5937618"/>
              <a:gd name="connsiteX22-1515" fmla="*/ 6149915 w 11324043"/>
              <a:gd name="connsiteY22-1516" fmla="*/ 5932039 h 5937618"/>
              <a:gd name="connsiteX23-1517" fmla="*/ 4714815 w 11324043"/>
              <a:gd name="connsiteY23-1518" fmla="*/ 5665339 h 5937618"/>
              <a:gd name="connsiteX24-1519" fmla="*/ 3394015 w 11324043"/>
              <a:gd name="connsiteY24-1520" fmla="*/ 5817739 h 5937618"/>
              <a:gd name="connsiteX25-1521" fmla="*/ 2289115 w 11324043"/>
              <a:gd name="connsiteY25-1522" fmla="*/ 5665339 h 5937618"/>
              <a:gd name="connsiteX26-1523" fmla="*/ 1133415 w 11324043"/>
              <a:gd name="connsiteY26-1524" fmla="*/ 5766939 h 5937618"/>
              <a:gd name="connsiteX27-1525" fmla="*/ 384115 w 11324043"/>
              <a:gd name="connsiteY27-1526" fmla="*/ 5487539 h 5937618"/>
              <a:gd name="connsiteX28-1527" fmla="*/ 346015 w 11324043"/>
              <a:gd name="connsiteY28-1528" fmla="*/ 4319139 h 5937618"/>
              <a:gd name="connsiteX29-1529" fmla="*/ 371415 w 11324043"/>
              <a:gd name="connsiteY29-1530" fmla="*/ 3607939 h 5937618"/>
              <a:gd name="connsiteX30-1531" fmla="*/ 244415 w 11324043"/>
              <a:gd name="connsiteY30-1532" fmla="*/ 2769739 h 5937618"/>
              <a:gd name="connsiteX31-1533" fmla="*/ 219015 w 11324043"/>
              <a:gd name="connsiteY31-1534" fmla="*/ 1918839 h 5937618"/>
              <a:gd name="connsiteX32-1535" fmla="*/ 15815 w 11324043"/>
              <a:gd name="connsiteY32-1536" fmla="*/ 1512439 h 5937618"/>
              <a:gd name="connsiteX33-1537" fmla="*/ 79315 w 11324043"/>
              <a:gd name="connsiteY33-1538" fmla="*/ 674239 h 5937618"/>
              <a:gd name="connsiteX0-1539" fmla="*/ 79315 w 11324043"/>
              <a:gd name="connsiteY0-1540" fmla="*/ 674239 h 5937618"/>
              <a:gd name="connsiteX1-1541" fmla="*/ 600015 w 11324043"/>
              <a:gd name="connsiteY1-1542" fmla="*/ 204339 h 5937618"/>
              <a:gd name="connsiteX2-1543" fmla="*/ 1527115 w 11324043"/>
              <a:gd name="connsiteY2-1544" fmla="*/ 102739 h 5937618"/>
              <a:gd name="connsiteX3-1545" fmla="*/ 2606615 w 11324043"/>
              <a:gd name="connsiteY3-1546" fmla="*/ 102739 h 5937618"/>
              <a:gd name="connsiteX4-1547" fmla="*/ 3508315 w 11324043"/>
              <a:gd name="connsiteY4-1548" fmla="*/ 1139 h 5937618"/>
              <a:gd name="connsiteX5-1549" fmla="*/ 4587815 w 11324043"/>
              <a:gd name="connsiteY5-1550" fmla="*/ 178939 h 5937618"/>
              <a:gd name="connsiteX6-1551" fmla="*/ 5781615 w 11324043"/>
              <a:gd name="connsiteY6-1552" fmla="*/ 26539 h 5937618"/>
              <a:gd name="connsiteX7-1553" fmla="*/ 6645215 w 11324043"/>
              <a:gd name="connsiteY7-1554" fmla="*/ 242439 h 5937618"/>
              <a:gd name="connsiteX8-1555" fmla="*/ 7927915 w 11324043"/>
              <a:gd name="connsiteY8-1556" fmla="*/ 39239 h 5937618"/>
              <a:gd name="connsiteX9-1557" fmla="*/ 8943915 w 11324043"/>
              <a:gd name="connsiteY9-1558" fmla="*/ 217039 h 5937618"/>
              <a:gd name="connsiteX10-1559" fmla="*/ 10429815 w 11324043"/>
              <a:gd name="connsiteY10-1560" fmla="*/ 166239 h 5937618"/>
              <a:gd name="connsiteX11-1561" fmla="*/ 11128315 w 11324043"/>
              <a:gd name="connsiteY11-1562" fmla="*/ 483739 h 5937618"/>
              <a:gd name="connsiteX12-1563" fmla="*/ 11318815 w 11324043"/>
              <a:gd name="connsiteY12-1564" fmla="*/ 1363477 h 5937618"/>
              <a:gd name="connsiteX13-1565" fmla="*/ 11293415 w 11324043"/>
              <a:gd name="connsiteY13-1566" fmla="*/ 1931539 h 5937618"/>
              <a:gd name="connsiteX14-1567" fmla="*/ 11039415 w 11324043"/>
              <a:gd name="connsiteY14-1568" fmla="*/ 2833239 h 5937618"/>
              <a:gd name="connsiteX15-1569" fmla="*/ 11014015 w 11324043"/>
              <a:gd name="connsiteY15-1570" fmla="*/ 3887339 h 5937618"/>
              <a:gd name="connsiteX16-1571" fmla="*/ 10963215 w 11324043"/>
              <a:gd name="connsiteY16-1572" fmla="*/ 4763639 h 5937618"/>
              <a:gd name="connsiteX17-1573" fmla="*/ 11014015 w 11324043"/>
              <a:gd name="connsiteY17-1574" fmla="*/ 5411339 h 5937618"/>
              <a:gd name="connsiteX18-1575" fmla="*/ 10874315 w 11324043"/>
              <a:gd name="connsiteY18-1576" fmla="*/ 5919339 h 5937618"/>
              <a:gd name="connsiteX19-1577" fmla="*/ 9604315 w 11324043"/>
              <a:gd name="connsiteY19-1578" fmla="*/ 5830439 h 5937618"/>
              <a:gd name="connsiteX20-1579" fmla="*/ 8524815 w 11324043"/>
              <a:gd name="connsiteY20-1580" fmla="*/ 5881239 h 5937618"/>
              <a:gd name="connsiteX21-1581" fmla="*/ 7318315 w 11324043"/>
              <a:gd name="connsiteY21-1582" fmla="*/ 5754239 h 5937618"/>
              <a:gd name="connsiteX22-1583" fmla="*/ 6149915 w 11324043"/>
              <a:gd name="connsiteY22-1584" fmla="*/ 5932039 h 5937618"/>
              <a:gd name="connsiteX23-1585" fmla="*/ 4714815 w 11324043"/>
              <a:gd name="connsiteY23-1586" fmla="*/ 5665339 h 5937618"/>
              <a:gd name="connsiteX24-1587" fmla="*/ 3394015 w 11324043"/>
              <a:gd name="connsiteY24-1588" fmla="*/ 5817739 h 5937618"/>
              <a:gd name="connsiteX25-1589" fmla="*/ 2289115 w 11324043"/>
              <a:gd name="connsiteY25-1590" fmla="*/ 5665339 h 5937618"/>
              <a:gd name="connsiteX26-1591" fmla="*/ 1133415 w 11324043"/>
              <a:gd name="connsiteY26-1592" fmla="*/ 5766939 h 5937618"/>
              <a:gd name="connsiteX27-1593" fmla="*/ 384115 w 11324043"/>
              <a:gd name="connsiteY27-1594" fmla="*/ 5487539 h 5937618"/>
              <a:gd name="connsiteX28-1595" fmla="*/ 346015 w 11324043"/>
              <a:gd name="connsiteY28-1596" fmla="*/ 4319139 h 5937618"/>
              <a:gd name="connsiteX29-1597" fmla="*/ 371415 w 11324043"/>
              <a:gd name="connsiteY29-1598" fmla="*/ 3607939 h 5937618"/>
              <a:gd name="connsiteX30-1599" fmla="*/ 244415 w 11324043"/>
              <a:gd name="connsiteY30-1600" fmla="*/ 2769739 h 5937618"/>
              <a:gd name="connsiteX31-1601" fmla="*/ 219015 w 11324043"/>
              <a:gd name="connsiteY31-1602" fmla="*/ 1918839 h 5937618"/>
              <a:gd name="connsiteX32-1603" fmla="*/ 15815 w 11324043"/>
              <a:gd name="connsiteY32-1604" fmla="*/ 1512439 h 5937618"/>
              <a:gd name="connsiteX33-1605" fmla="*/ 79315 w 11324043"/>
              <a:gd name="connsiteY33-1606" fmla="*/ 674239 h 5937618"/>
              <a:gd name="connsiteX0-1607" fmla="*/ 79315 w 11324043"/>
              <a:gd name="connsiteY0-1608" fmla="*/ 674239 h 5937618"/>
              <a:gd name="connsiteX1-1609" fmla="*/ 600015 w 11324043"/>
              <a:gd name="connsiteY1-1610" fmla="*/ 204339 h 5937618"/>
              <a:gd name="connsiteX2-1611" fmla="*/ 1527115 w 11324043"/>
              <a:gd name="connsiteY2-1612" fmla="*/ 102739 h 5937618"/>
              <a:gd name="connsiteX3-1613" fmla="*/ 2606615 w 11324043"/>
              <a:gd name="connsiteY3-1614" fmla="*/ 102739 h 5937618"/>
              <a:gd name="connsiteX4-1615" fmla="*/ 3508315 w 11324043"/>
              <a:gd name="connsiteY4-1616" fmla="*/ 1139 h 5937618"/>
              <a:gd name="connsiteX5-1617" fmla="*/ 4587815 w 11324043"/>
              <a:gd name="connsiteY5-1618" fmla="*/ 178939 h 5937618"/>
              <a:gd name="connsiteX6-1619" fmla="*/ 5781615 w 11324043"/>
              <a:gd name="connsiteY6-1620" fmla="*/ 26539 h 5937618"/>
              <a:gd name="connsiteX7-1621" fmla="*/ 6645215 w 11324043"/>
              <a:gd name="connsiteY7-1622" fmla="*/ 242439 h 5937618"/>
              <a:gd name="connsiteX8-1623" fmla="*/ 7927915 w 11324043"/>
              <a:gd name="connsiteY8-1624" fmla="*/ 39239 h 5937618"/>
              <a:gd name="connsiteX9-1625" fmla="*/ 8943915 w 11324043"/>
              <a:gd name="connsiteY9-1626" fmla="*/ 217039 h 5937618"/>
              <a:gd name="connsiteX10-1627" fmla="*/ 10429815 w 11324043"/>
              <a:gd name="connsiteY10-1628" fmla="*/ 166239 h 5937618"/>
              <a:gd name="connsiteX11-1629" fmla="*/ 11128315 w 11324043"/>
              <a:gd name="connsiteY11-1630" fmla="*/ 483739 h 5937618"/>
              <a:gd name="connsiteX12-1631" fmla="*/ 11318815 w 11324043"/>
              <a:gd name="connsiteY12-1632" fmla="*/ 1363477 h 5937618"/>
              <a:gd name="connsiteX13-1633" fmla="*/ 11293415 w 11324043"/>
              <a:gd name="connsiteY13-1634" fmla="*/ 1931539 h 5937618"/>
              <a:gd name="connsiteX14-1635" fmla="*/ 11242615 w 11324043"/>
              <a:gd name="connsiteY14-1636" fmla="*/ 2833239 h 5937618"/>
              <a:gd name="connsiteX15-1637" fmla="*/ 11014015 w 11324043"/>
              <a:gd name="connsiteY15-1638" fmla="*/ 3887339 h 5937618"/>
              <a:gd name="connsiteX16-1639" fmla="*/ 10963215 w 11324043"/>
              <a:gd name="connsiteY16-1640" fmla="*/ 4763639 h 5937618"/>
              <a:gd name="connsiteX17-1641" fmla="*/ 11014015 w 11324043"/>
              <a:gd name="connsiteY17-1642" fmla="*/ 5411339 h 5937618"/>
              <a:gd name="connsiteX18-1643" fmla="*/ 10874315 w 11324043"/>
              <a:gd name="connsiteY18-1644" fmla="*/ 5919339 h 5937618"/>
              <a:gd name="connsiteX19-1645" fmla="*/ 9604315 w 11324043"/>
              <a:gd name="connsiteY19-1646" fmla="*/ 5830439 h 5937618"/>
              <a:gd name="connsiteX20-1647" fmla="*/ 8524815 w 11324043"/>
              <a:gd name="connsiteY20-1648" fmla="*/ 5881239 h 5937618"/>
              <a:gd name="connsiteX21-1649" fmla="*/ 7318315 w 11324043"/>
              <a:gd name="connsiteY21-1650" fmla="*/ 5754239 h 5937618"/>
              <a:gd name="connsiteX22-1651" fmla="*/ 6149915 w 11324043"/>
              <a:gd name="connsiteY22-1652" fmla="*/ 5932039 h 5937618"/>
              <a:gd name="connsiteX23-1653" fmla="*/ 4714815 w 11324043"/>
              <a:gd name="connsiteY23-1654" fmla="*/ 5665339 h 5937618"/>
              <a:gd name="connsiteX24-1655" fmla="*/ 3394015 w 11324043"/>
              <a:gd name="connsiteY24-1656" fmla="*/ 5817739 h 5937618"/>
              <a:gd name="connsiteX25-1657" fmla="*/ 2289115 w 11324043"/>
              <a:gd name="connsiteY25-1658" fmla="*/ 5665339 h 5937618"/>
              <a:gd name="connsiteX26-1659" fmla="*/ 1133415 w 11324043"/>
              <a:gd name="connsiteY26-1660" fmla="*/ 5766939 h 5937618"/>
              <a:gd name="connsiteX27-1661" fmla="*/ 384115 w 11324043"/>
              <a:gd name="connsiteY27-1662" fmla="*/ 5487539 h 5937618"/>
              <a:gd name="connsiteX28-1663" fmla="*/ 346015 w 11324043"/>
              <a:gd name="connsiteY28-1664" fmla="*/ 4319139 h 5937618"/>
              <a:gd name="connsiteX29-1665" fmla="*/ 371415 w 11324043"/>
              <a:gd name="connsiteY29-1666" fmla="*/ 3607939 h 5937618"/>
              <a:gd name="connsiteX30-1667" fmla="*/ 244415 w 11324043"/>
              <a:gd name="connsiteY30-1668" fmla="*/ 2769739 h 5937618"/>
              <a:gd name="connsiteX31-1669" fmla="*/ 219015 w 11324043"/>
              <a:gd name="connsiteY31-1670" fmla="*/ 1918839 h 5937618"/>
              <a:gd name="connsiteX32-1671" fmla="*/ 15815 w 11324043"/>
              <a:gd name="connsiteY32-1672" fmla="*/ 1512439 h 5937618"/>
              <a:gd name="connsiteX33-1673" fmla="*/ 79315 w 11324043"/>
              <a:gd name="connsiteY33-1674" fmla="*/ 674239 h 5937618"/>
              <a:gd name="connsiteX0-1675" fmla="*/ 79315 w 11324043"/>
              <a:gd name="connsiteY0-1676" fmla="*/ 674239 h 5937618"/>
              <a:gd name="connsiteX1-1677" fmla="*/ 600015 w 11324043"/>
              <a:gd name="connsiteY1-1678" fmla="*/ 204339 h 5937618"/>
              <a:gd name="connsiteX2-1679" fmla="*/ 1527115 w 11324043"/>
              <a:gd name="connsiteY2-1680" fmla="*/ 102739 h 5937618"/>
              <a:gd name="connsiteX3-1681" fmla="*/ 2606615 w 11324043"/>
              <a:gd name="connsiteY3-1682" fmla="*/ 102739 h 5937618"/>
              <a:gd name="connsiteX4-1683" fmla="*/ 3508315 w 11324043"/>
              <a:gd name="connsiteY4-1684" fmla="*/ 1139 h 5937618"/>
              <a:gd name="connsiteX5-1685" fmla="*/ 4587815 w 11324043"/>
              <a:gd name="connsiteY5-1686" fmla="*/ 178939 h 5937618"/>
              <a:gd name="connsiteX6-1687" fmla="*/ 5781615 w 11324043"/>
              <a:gd name="connsiteY6-1688" fmla="*/ 26539 h 5937618"/>
              <a:gd name="connsiteX7-1689" fmla="*/ 6645215 w 11324043"/>
              <a:gd name="connsiteY7-1690" fmla="*/ 242439 h 5937618"/>
              <a:gd name="connsiteX8-1691" fmla="*/ 7927915 w 11324043"/>
              <a:gd name="connsiteY8-1692" fmla="*/ 39239 h 5937618"/>
              <a:gd name="connsiteX9-1693" fmla="*/ 8943915 w 11324043"/>
              <a:gd name="connsiteY9-1694" fmla="*/ 217039 h 5937618"/>
              <a:gd name="connsiteX10-1695" fmla="*/ 10429815 w 11324043"/>
              <a:gd name="connsiteY10-1696" fmla="*/ 166239 h 5937618"/>
              <a:gd name="connsiteX11-1697" fmla="*/ 11128315 w 11324043"/>
              <a:gd name="connsiteY11-1698" fmla="*/ 483739 h 5937618"/>
              <a:gd name="connsiteX12-1699" fmla="*/ 11318815 w 11324043"/>
              <a:gd name="connsiteY12-1700" fmla="*/ 1363477 h 5937618"/>
              <a:gd name="connsiteX13-1701" fmla="*/ 11293415 w 11324043"/>
              <a:gd name="connsiteY13-1702" fmla="*/ 1931539 h 5937618"/>
              <a:gd name="connsiteX14-1703" fmla="*/ 11242615 w 11324043"/>
              <a:gd name="connsiteY14-1704" fmla="*/ 2833239 h 5937618"/>
              <a:gd name="connsiteX15-1705" fmla="*/ 11179115 w 11324043"/>
              <a:gd name="connsiteY15-1706" fmla="*/ 3900039 h 5937618"/>
              <a:gd name="connsiteX16-1707" fmla="*/ 10963215 w 11324043"/>
              <a:gd name="connsiteY16-1708" fmla="*/ 4763639 h 5937618"/>
              <a:gd name="connsiteX17-1709" fmla="*/ 11014015 w 11324043"/>
              <a:gd name="connsiteY17-1710" fmla="*/ 5411339 h 5937618"/>
              <a:gd name="connsiteX18-1711" fmla="*/ 10874315 w 11324043"/>
              <a:gd name="connsiteY18-1712" fmla="*/ 5919339 h 5937618"/>
              <a:gd name="connsiteX19-1713" fmla="*/ 9604315 w 11324043"/>
              <a:gd name="connsiteY19-1714" fmla="*/ 5830439 h 5937618"/>
              <a:gd name="connsiteX20-1715" fmla="*/ 8524815 w 11324043"/>
              <a:gd name="connsiteY20-1716" fmla="*/ 5881239 h 5937618"/>
              <a:gd name="connsiteX21-1717" fmla="*/ 7318315 w 11324043"/>
              <a:gd name="connsiteY21-1718" fmla="*/ 5754239 h 5937618"/>
              <a:gd name="connsiteX22-1719" fmla="*/ 6149915 w 11324043"/>
              <a:gd name="connsiteY22-1720" fmla="*/ 5932039 h 5937618"/>
              <a:gd name="connsiteX23-1721" fmla="*/ 4714815 w 11324043"/>
              <a:gd name="connsiteY23-1722" fmla="*/ 5665339 h 5937618"/>
              <a:gd name="connsiteX24-1723" fmla="*/ 3394015 w 11324043"/>
              <a:gd name="connsiteY24-1724" fmla="*/ 5817739 h 5937618"/>
              <a:gd name="connsiteX25-1725" fmla="*/ 2289115 w 11324043"/>
              <a:gd name="connsiteY25-1726" fmla="*/ 5665339 h 5937618"/>
              <a:gd name="connsiteX26-1727" fmla="*/ 1133415 w 11324043"/>
              <a:gd name="connsiteY26-1728" fmla="*/ 5766939 h 5937618"/>
              <a:gd name="connsiteX27-1729" fmla="*/ 384115 w 11324043"/>
              <a:gd name="connsiteY27-1730" fmla="*/ 5487539 h 5937618"/>
              <a:gd name="connsiteX28-1731" fmla="*/ 346015 w 11324043"/>
              <a:gd name="connsiteY28-1732" fmla="*/ 4319139 h 5937618"/>
              <a:gd name="connsiteX29-1733" fmla="*/ 371415 w 11324043"/>
              <a:gd name="connsiteY29-1734" fmla="*/ 3607939 h 5937618"/>
              <a:gd name="connsiteX30-1735" fmla="*/ 244415 w 11324043"/>
              <a:gd name="connsiteY30-1736" fmla="*/ 2769739 h 5937618"/>
              <a:gd name="connsiteX31-1737" fmla="*/ 219015 w 11324043"/>
              <a:gd name="connsiteY31-1738" fmla="*/ 1918839 h 5937618"/>
              <a:gd name="connsiteX32-1739" fmla="*/ 15815 w 11324043"/>
              <a:gd name="connsiteY32-1740" fmla="*/ 1512439 h 5937618"/>
              <a:gd name="connsiteX33-1741" fmla="*/ 79315 w 11324043"/>
              <a:gd name="connsiteY33-1742" fmla="*/ 674239 h 5937618"/>
              <a:gd name="connsiteX0-1743" fmla="*/ 79315 w 11324043"/>
              <a:gd name="connsiteY0-1744" fmla="*/ 674239 h 5937618"/>
              <a:gd name="connsiteX1-1745" fmla="*/ 600015 w 11324043"/>
              <a:gd name="connsiteY1-1746" fmla="*/ 204339 h 5937618"/>
              <a:gd name="connsiteX2-1747" fmla="*/ 1527115 w 11324043"/>
              <a:gd name="connsiteY2-1748" fmla="*/ 102739 h 5937618"/>
              <a:gd name="connsiteX3-1749" fmla="*/ 2606615 w 11324043"/>
              <a:gd name="connsiteY3-1750" fmla="*/ 102739 h 5937618"/>
              <a:gd name="connsiteX4-1751" fmla="*/ 3508315 w 11324043"/>
              <a:gd name="connsiteY4-1752" fmla="*/ 1139 h 5937618"/>
              <a:gd name="connsiteX5-1753" fmla="*/ 4587815 w 11324043"/>
              <a:gd name="connsiteY5-1754" fmla="*/ 178939 h 5937618"/>
              <a:gd name="connsiteX6-1755" fmla="*/ 5781615 w 11324043"/>
              <a:gd name="connsiteY6-1756" fmla="*/ 26539 h 5937618"/>
              <a:gd name="connsiteX7-1757" fmla="*/ 6645215 w 11324043"/>
              <a:gd name="connsiteY7-1758" fmla="*/ 242439 h 5937618"/>
              <a:gd name="connsiteX8-1759" fmla="*/ 7927915 w 11324043"/>
              <a:gd name="connsiteY8-1760" fmla="*/ 39239 h 5937618"/>
              <a:gd name="connsiteX9-1761" fmla="*/ 8943915 w 11324043"/>
              <a:gd name="connsiteY9-1762" fmla="*/ 217039 h 5937618"/>
              <a:gd name="connsiteX10-1763" fmla="*/ 10429815 w 11324043"/>
              <a:gd name="connsiteY10-1764" fmla="*/ 166239 h 5937618"/>
              <a:gd name="connsiteX11-1765" fmla="*/ 11128315 w 11324043"/>
              <a:gd name="connsiteY11-1766" fmla="*/ 483739 h 5937618"/>
              <a:gd name="connsiteX12-1767" fmla="*/ 11318815 w 11324043"/>
              <a:gd name="connsiteY12-1768" fmla="*/ 1363477 h 5937618"/>
              <a:gd name="connsiteX13-1769" fmla="*/ 11293415 w 11324043"/>
              <a:gd name="connsiteY13-1770" fmla="*/ 1931539 h 5937618"/>
              <a:gd name="connsiteX14-1771" fmla="*/ 11242615 w 11324043"/>
              <a:gd name="connsiteY14-1772" fmla="*/ 2833239 h 5937618"/>
              <a:gd name="connsiteX15-1773" fmla="*/ 11179115 w 11324043"/>
              <a:gd name="connsiteY15-1774" fmla="*/ 3900039 h 5937618"/>
              <a:gd name="connsiteX16-1775" fmla="*/ 11102915 w 11324043"/>
              <a:gd name="connsiteY16-1776" fmla="*/ 4801739 h 5937618"/>
              <a:gd name="connsiteX17-1777" fmla="*/ 11014015 w 11324043"/>
              <a:gd name="connsiteY17-1778" fmla="*/ 5411339 h 5937618"/>
              <a:gd name="connsiteX18-1779" fmla="*/ 10874315 w 11324043"/>
              <a:gd name="connsiteY18-1780" fmla="*/ 5919339 h 5937618"/>
              <a:gd name="connsiteX19-1781" fmla="*/ 9604315 w 11324043"/>
              <a:gd name="connsiteY19-1782" fmla="*/ 5830439 h 5937618"/>
              <a:gd name="connsiteX20-1783" fmla="*/ 8524815 w 11324043"/>
              <a:gd name="connsiteY20-1784" fmla="*/ 5881239 h 5937618"/>
              <a:gd name="connsiteX21-1785" fmla="*/ 7318315 w 11324043"/>
              <a:gd name="connsiteY21-1786" fmla="*/ 5754239 h 5937618"/>
              <a:gd name="connsiteX22-1787" fmla="*/ 6149915 w 11324043"/>
              <a:gd name="connsiteY22-1788" fmla="*/ 5932039 h 5937618"/>
              <a:gd name="connsiteX23-1789" fmla="*/ 4714815 w 11324043"/>
              <a:gd name="connsiteY23-1790" fmla="*/ 5665339 h 5937618"/>
              <a:gd name="connsiteX24-1791" fmla="*/ 3394015 w 11324043"/>
              <a:gd name="connsiteY24-1792" fmla="*/ 5817739 h 5937618"/>
              <a:gd name="connsiteX25-1793" fmla="*/ 2289115 w 11324043"/>
              <a:gd name="connsiteY25-1794" fmla="*/ 5665339 h 5937618"/>
              <a:gd name="connsiteX26-1795" fmla="*/ 1133415 w 11324043"/>
              <a:gd name="connsiteY26-1796" fmla="*/ 5766939 h 5937618"/>
              <a:gd name="connsiteX27-1797" fmla="*/ 384115 w 11324043"/>
              <a:gd name="connsiteY27-1798" fmla="*/ 5487539 h 5937618"/>
              <a:gd name="connsiteX28-1799" fmla="*/ 346015 w 11324043"/>
              <a:gd name="connsiteY28-1800" fmla="*/ 4319139 h 5937618"/>
              <a:gd name="connsiteX29-1801" fmla="*/ 371415 w 11324043"/>
              <a:gd name="connsiteY29-1802" fmla="*/ 3607939 h 5937618"/>
              <a:gd name="connsiteX30-1803" fmla="*/ 244415 w 11324043"/>
              <a:gd name="connsiteY30-1804" fmla="*/ 2769739 h 5937618"/>
              <a:gd name="connsiteX31-1805" fmla="*/ 219015 w 11324043"/>
              <a:gd name="connsiteY31-1806" fmla="*/ 1918839 h 5937618"/>
              <a:gd name="connsiteX32-1807" fmla="*/ 15815 w 11324043"/>
              <a:gd name="connsiteY32-1808" fmla="*/ 1512439 h 5937618"/>
              <a:gd name="connsiteX33-1809" fmla="*/ 79315 w 11324043"/>
              <a:gd name="connsiteY33-1810" fmla="*/ 674239 h 5937618"/>
              <a:gd name="connsiteX0-1811" fmla="*/ 28432 w 11273160"/>
              <a:gd name="connsiteY0-1812" fmla="*/ 674239 h 5937618"/>
              <a:gd name="connsiteX1-1813" fmla="*/ 549132 w 11273160"/>
              <a:gd name="connsiteY1-1814" fmla="*/ 204339 h 5937618"/>
              <a:gd name="connsiteX2-1815" fmla="*/ 1476232 w 11273160"/>
              <a:gd name="connsiteY2-1816" fmla="*/ 102739 h 5937618"/>
              <a:gd name="connsiteX3-1817" fmla="*/ 2555732 w 11273160"/>
              <a:gd name="connsiteY3-1818" fmla="*/ 102739 h 5937618"/>
              <a:gd name="connsiteX4-1819" fmla="*/ 3457432 w 11273160"/>
              <a:gd name="connsiteY4-1820" fmla="*/ 1139 h 5937618"/>
              <a:gd name="connsiteX5-1821" fmla="*/ 4536932 w 11273160"/>
              <a:gd name="connsiteY5-1822" fmla="*/ 178939 h 5937618"/>
              <a:gd name="connsiteX6-1823" fmla="*/ 5730732 w 11273160"/>
              <a:gd name="connsiteY6-1824" fmla="*/ 26539 h 5937618"/>
              <a:gd name="connsiteX7-1825" fmla="*/ 6594332 w 11273160"/>
              <a:gd name="connsiteY7-1826" fmla="*/ 242439 h 5937618"/>
              <a:gd name="connsiteX8-1827" fmla="*/ 7877032 w 11273160"/>
              <a:gd name="connsiteY8-1828" fmla="*/ 39239 h 5937618"/>
              <a:gd name="connsiteX9-1829" fmla="*/ 8893032 w 11273160"/>
              <a:gd name="connsiteY9-1830" fmla="*/ 217039 h 5937618"/>
              <a:gd name="connsiteX10-1831" fmla="*/ 10378932 w 11273160"/>
              <a:gd name="connsiteY10-1832" fmla="*/ 166239 h 5937618"/>
              <a:gd name="connsiteX11-1833" fmla="*/ 11077432 w 11273160"/>
              <a:gd name="connsiteY11-1834" fmla="*/ 483739 h 5937618"/>
              <a:gd name="connsiteX12-1835" fmla="*/ 11267932 w 11273160"/>
              <a:gd name="connsiteY12-1836" fmla="*/ 1363477 h 5937618"/>
              <a:gd name="connsiteX13-1837" fmla="*/ 11242532 w 11273160"/>
              <a:gd name="connsiteY13-1838" fmla="*/ 1931539 h 5937618"/>
              <a:gd name="connsiteX14-1839" fmla="*/ 11191732 w 11273160"/>
              <a:gd name="connsiteY14-1840" fmla="*/ 2833239 h 5937618"/>
              <a:gd name="connsiteX15-1841" fmla="*/ 11128232 w 11273160"/>
              <a:gd name="connsiteY15-1842" fmla="*/ 3900039 h 5937618"/>
              <a:gd name="connsiteX16-1843" fmla="*/ 11052032 w 11273160"/>
              <a:gd name="connsiteY16-1844" fmla="*/ 4801739 h 5937618"/>
              <a:gd name="connsiteX17-1845" fmla="*/ 10963132 w 11273160"/>
              <a:gd name="connsiteY17-1846" fmla="*/ 5411339 h 5937618"/>
              <a:gd name="connsiteX18-1847" fmla="*/ 10823432 w 11273160"/>
              <a:gd name="connsiteY18-1848" fmla="*/ 5919339 h 5937618"/>
              <a:gd name="connsiteX19-1849" fmla="*/ 9553432 w 11273160"/>
              <a:gd name="connsiteY19-1850" fmla="*/ 5830439 h 5937618"/>
              <a:gd name="connsiteX20-1851" fmla="*/ 8473932 w 11273160"/>
              <a:gd name="connsiteY20-1852" fmla="*/ 5881239 h 5937618"/>
              <a:gd name="connsiteX21-1853" fmla="*/ 7267432 w 11273160"/>
              <a:gd name="connsiteY21-1854" fmla="*/ 5754239 h 5937618"/>
              <a:gd name="connsiteX22-1855" fmla="*/ 6099032 w 11273160"/>
              <a:gd name="connsiteY22-1856" fmla="*/ 5932039 h 5937618"/>
              <a:gd name="connsiteX23-1857" fmla="*/ 4663932 w 11273160"/>
              <a:gd name="connsiteY23-1858" fmla="*/ 5665339 h 5937618"/>
              <a:gd name="connsiteX24-1859" fmla="*/ 3343132 w 11273160"/>
              <a:gd name="connsiteY24-1860" fmla="*/ 5817739 h 5937618"/>
              <a:gd name="connsiteX25-1861" fmla="*/ 2238232 w 11273160"/>
              <a:gd name="connsiteY25-1862" fmla="*/ 5665339 h 5937618"/>
              <a:gd name="connsiteX26-1863" fmla="*/ 1082532 w 11273160"/>
              <a:gd name="connsiteY26-1864" fmla="*/ 5766939 h 5937618"/>
              <a:gd name="connsiteX27-1865" fmla="*/ 333232 w 11273160"/>
              <a:gd name="connsiteY27-1866" fmla="*/ 5487539 h 5937618"/>
              <a:gd name="connsiteX28-1867" fmla="*/ 295132 w 11273160"/>
              <a:gd name="connsiteY28-1868" fmla="*/ 4319139 h 5937618"/>
              <a:gd name="connsiteX29-1869" fmla="*/ 320532 w 11273160"/>
              <a:gd name="connsiteY29-1870" fmla="*/ 3607939 h 5937618"/>
              <a:gd name="connsiteX30-1871" fmla="*/ 193532 w 11273160"/>
              <a:gd name="connsiteY30-1872" fmla="*/ 2769739 h 5937618"/>
              <a:gd name="connsiteX31-1873" fmla="*/ 168132 w 11273160"/>
              <a:gd name="connsiteY31-1874" fmla="*/ 1918839 h 5937618"/>
              <a:gd name="connsiteX32-1875" fmla="*/ 79232 w 11273160"/>
              <a:gd name="connsiteY32-1876" fmla="*/ 1283839 h 5937618"/>
              <a:gd name="connsiteX33-1877" fmla="*/ 28432 w 11273160"/>
              <a:gd name="connsiteY33-1878" fmla="*/ 674239 h 5937618"/>
              <a:gd name="connsiteX0-1879" fmla="*/ 27526 w 11272254"/>
              <a:gd name="connsiteY0-1880" fmla="*/ 700764 h 5964143"/>
              <a:gd name="connsiteX1-1881" fmla="*/ 535526 w 11272254"/>
              <a:gd name="connsiteY1-1882" fmla="*/ 27664 h 5964143"/>
              <a:gd name="connsiteX2-1883" fmla="*/ 1475326 w 11272254"/>
              <a:gd name="connsiteY2-1884" fmla="*/ 129264 h 5964143"/>
              <a:gd name="connsiteX3-1885" fmla="*/ 2554826 w 11272254"/>
              <a:gd name="connsiteY3-1886" fmla="*/ 129264 h 5964143"/>
              <a:gd name="connsiteX4-1887" fmla="*/ 3456526 w 11272254"/>
              <a:gd name="connsiteY4-1888" fmla="*/ 27664 h 5964143"/>
              <a:gd name="connsiteX5-1889" fmla="*/ 4536026 w 11272254"/>
              <a:gd name="connsiteY5-1890" fmla="*/ 205464 h 5964143"/>
              <a:gd name="connsiteX6-1891" fmla="*/ 5729826 w 11272254"/>
              <a:gd name="connsiteY6-1892" fmla="*/ 53064 h 5964143"/>
              <a:gd name="connsiteX7-1893" fmla="*/ 6593426 w 11272254"/>
              <a:gd name="connsiteY7-1894" fmla="*/ 268964 h 5964143"/>
              <a:gd name="connsiteX8-1895" fmla="*/ 7876126 w 11272254"/>
              <a:gd name="connsiteY8-1896" fmla="*/ 65764 h 5964143"/>
              <a:gd name="connsiteX9-1897" fmla="*/ 8892126 w 11272254"/>
              <a:gd name="connsiteY9-1898" fmla="*/ 243564 h 5964143"/>
              <a:gd name="connsiteX10-1899" fmla="*/ 10378026 w 11272254"/>
              <a:gd name="connsiteY10-1900" fmla="*/ 192764 h 5964143"/>
              <a:gd name="connsiteX11-1901" fmla="*/ 11076526 w 11272254"/>
              <a:gd name="connsiteY11-1902" fmla="*/ 510264 h 5964143"/>
              <a:gd name="connsiteX12-1903" fmla="*/ 11267026 w 11272254"/>
              <a:gd name="connsiteY12-1904" fmla="*/ 1390002 h 5964143"/>
              <a:gd name="connsiteX13-1905" fmla="*/ 11241626 w 11272254"/>
              <a:gd name="connsiteY13-1906" fmla="*/ 1958064 h 5964143"/>
              <a:gd name="connsiteX14-1907" fmla="*/ 11190826 w 11272254"/>
              <a:gd name="connsiteY14-1908" fmla="*/ 2859764 h 5964143"/>
              <a:gd name="connsiteX15-1909" fmla="*/ 11127326 w 11272254"/>
              <a:gd name="connsiteY15-1910" fmla="*/ 3926564 h 5964143"/>
              <a:gd name="connsiteX16-1911" fmla="*/ 11051126 w 11272254"/>
              <a:gd name="connsiteY16-1912" fmla="*/ 4828264 h 5964143"/>
              <a:gd name="connsiteX17-1913" fmla="*/ 10962226 w 11272254"/>
              <a:gd name="connsiteY17-1914" fmla="*/ 5437864 h 5964143"/>
              <a:gd name="connsiteX18-1915" fmla="*/ 10822526 w 11272254"/>
              <a:gd name="connsiteY18-1916" fmla="*/ 5945864 h 5964143"/>
              <a:gd name="connsiteX19-1917" fmla="*/ 9552526 w 11272254"/>
              <a:gd name="connsiteY19-1918" fmla="*/ 5856964 h 5964143"/>
              <a:gd name="connsiteX20-1919" fmla="*/ 8473026 w 11272254"/>
              <a:gd name="connsiteY20-1920" fmla="*/ 5907764 h 5964143"/>
              <a:gd name="connsiteX21-1921" fmla="*/ 7266526 w 11272254"/>
              <a:gd name="connsiteY21-1922" fmla="*/ 5780764 h 5964143"/>
              <a:gd name="connsiteX22-1923" fmla="*/ 6098126 w 11272254"/>
              <a:gd name="connsiteY22-1924" fmla="*/ 5958564 h 5964143"/>
              <a:gd name="connsiteX23-1925" fmla="*/ 4663026 w 11272254"/>
              <a:gd name="connsiteY23-1926" fmla="*/ 5691864 h 5964143"/>
              <a:gd name="connsiteX24-1927" fmla="*/ 3342226 w 11272254"/>
              <a:gd name="connsiteY24-1928" fmla="*/ 5844264 h 5964143"/>
              <a:gd name="connsiteX25-1929" fmla="*/ 2237326 w 11272254"/>
              <a:gd name="connsiteY25-1930" fmla="*/ 5691864 h 5964143"/>
              <a:gd name="connsiteX26-1931" fmla="*/ 1081626 w 11272254"/>
              <a:gd name="connsiteY26-1932" fmla="*/ 5793464 h 5964143"/>
              <a:gd name="connsiteX27-1933" fmla="*/ 332326 w 11272254"/>
              <a:gd name="connsiteY27-1934" fmla="*/ 5514064 h 5964143"/>
              <a:gd name="connsiteX28-1935" fmla="*/ 294226 w 11272254"/>
              <a:gd name="connsiteY28-1936" fmla="*/ 4345664 h 5964143"/>
              <a:gd name="connsiteX29-1937" fmla="*/ 319626 w 11272254"/>
              <a:gd name="connsiteY29-1938" fmla="*/ 3634464 h 5964143"/>
              <a:gd name="connsiteX30-1939" fmla="*/ 192626 w 11272254"/>
              <a:gd name="connsiteY30-1940" fmla="*/ 2796264 h 5964143"/>
              <a:gd name="connsiteX31-1941" fmla="*/ 167226 w 11272254"/>
              <a:gd name="connsiteY31-1942" fmla="*/ 1945364 h 5964143"/>
              <a:gd name="connsiteX32-1943" fmla="*/ 78326 w 11272254"/>
              <a:gd name="connsiteY32-1944" fmla="*/ 1310364 h 5964143"/>
              <a:gd name="connsiteX33-1945" fmla="*/ 27526 w 11272254"/>
              <a:gd name="connsiteY33-1946" fmla="*/ 700764 h 5964143"/>
              <a:gd name="connsiteX0-1947" fmla="*/ 27526 w 11272254"/>
              <a:gd name="connsiteY0-1948" fmla="*/ 700764 h 5964143"/>
              <a:gd name="connsiteX1-1949" fmla="*/ 535526 w 11272254"/>
              <a:gd name="connsiteY1-1950" fmla="*/ 27664 h 5964143"/>
              <a:gd name="connsiteX2-1951" fmla="*/ 1475326 w 11272254"/>
              <a:gd name="connsiteY2-1952" fmla="*/ 129264 h 5964143"/>
              <a:gd name="connsiteX3-1953" fmla="*/ 2554826 w 11272254"/>
              <a:gd name="connsiteY3-1954" fmla="*/ 129264 h 5964143"/>
              <a:gd name="connsiteX4-1955" fmla="*/ 3456526 w 11272254"/>
              <a:gd name="connsiteY4-1956" fmla="*/ 27664 h 5964143"/>
              <a:gd name="connsiteX5-1957" fmla="*/ 4536026 w 11272254"/>
              <a:gd name="connsiteY5-1958" fmla="*/ 205464 h 5964143"/>
              <a:gd name="connsiteX6-1959" fmla="*/ 5729826 w 11272254"/>
              <a:gd name="connsiteY6-1960" fmla="*/ 53064 h 5964143"/>
              <a:gd name="connsiteX7-1961" fmla="*/ 6593426 w 11272254"/>
              <a:gd name="connsiteY7-1962" fmla="*/ 268964 h 5964143"/>
              <a:gd name="connsiteX8-1963" fmla="*/ 7876126 w 11272254"/>
              <a:gd name="connsiteY8-1964" fmla="*/ 65764 h 5964143"/>
              <a:gd name="connsiteX9-1965" fmla="*/ 8892126 w 11272254"/>
              <a:gd name="connsiteY9-1966" fmla="*/ 243564 h 5964143"/>
              <a:gd name="connsiteX10-1967" fmla="*/ 10378026 w 11272254"/>
              <a:gd name="connsiteY10-1968" fmla="*/ 192764 h 5964143"/>
              <a:gd name="connsiteX11-1969" fmla="*/ 11076526 w 11272254"/>
              <a:gd name="connsiteY11-1970" fmla="*/ 510264 h 5964143"/>
              <a:gd name="connsiteX12-1971" fmla="*/ 11267026 w 11272254"/>
              <a:gd name="connsiteY12-1972" fmla="*/ 1390002 h 5964143"/>
              <a:gd name="connsiteX13-1973" fmla="*/ 11241626 w 11272254"/>
              <a:gd name="connsiteY13-1974" fmla="*/ 1958064 h 5964143"/>
              <a:gd name="connsiteX14-1975" fmla="*/ 11190826 w 11272254"/>
              <a:gd name="connsiteY14-1976" fmla="*/ 2859764 h 5964143"/>
              <a:gd name="connsiteX15-1977" fmla="*/ 11127326 w 11272254"/>
              <a:gd name="connsiteY15-1978" fmla="*/ 3926564 h 5964143"/>
              <a:gd name="connsiteX16-1979" fmla="*/ 11051126 w 11272254"/>
              <a:gd name="connsiteY16-1980" fmla="*/ 4828264 h 5964143"/>
              <a:gd name="connsiteX17-1981" fmla="*/ 10962226 w 11272254"/>
              <a:gd name="connsiteY17-1982" fmla="*/ 5437864 h 5964143"/>
              <a:gd name="connsiteX18-1983" fmla="*/ 10822526 w 11272254"/>
              <a:gd name="connsiteY18-1984" fmla="*/ 5945864 h 5964143"/>
              <a:gd name="connsiteX19-1985" fmla="*/ 9552526 w 11272254"/>
              <a:gd name="connsiteY19-1986" fmla="*/ 5856964 h 5964143"/>
              <a:gd name="connsiteX20-1987" fmla="*/ 8473026 w 11272254"/>
              <a:gd name="connsiteY20-1988" fmla="*/ 5907764 h 5964143"/>
              <a:gd name="connsiteX21-1989" fmla="*/ 7266526 w 11272254"/>
              <a:gd name="connsiteY21-1990" fmla="*/ 5780764 h 5964143"/>
              <a:gd name="connsiteX22-1991" fmla="*/ 6098126 w 11272254"/>
              <a:gd name="connsiteY22-1992" fmla="*/ 5958564 h 5964143"/>
              <a:gd name="connsiteX23-1993" fmla="*/ 4663026 w 11272254"/>
              <a:gd name="connsiteY23-1994" fmla="*/ 5691864 h 5964143"/>
              <a:gd name="connsiteX24-1995" fmla="*/ 3342226 w 11272254"/>
              <a:gd name="connsiteY24-1996" fmla="*/ 5844264 h 5964143"/>
              <a:gd name="connsiteX25-1997" fmla="*/ 2237326 w 11272254"/>
              <a:gd name="connsiteY25-1998" fmla="*/ 5691864 h 5964143"/>
              <a:gd name="connsiteX26-1999" fmla="*/ 1081626 w 11272254"/>
              <a:gd name="connsiteY26-2000" fmla="*/ 5793464 h 5964143"/>
              <a:gd name="connsiteX27-2001" fmla="*/ 179926 w 11272254"/>
              <a:gd name="connsiteY27-2002" fmla="*/ 5628364 h 5964143"/>
              <a:gd name="connsiteX28-2003" fmla="*/ 294226 w 11272254"/>
              <a:gd name="connsiteY28-2004" fmla="*/ 4345664 h 5964143"/>
              <a:gd name="connsiteX29-2005" fmla="*/ 319626 w 11272254"/>
              <a:gd name="connsiteY29-2006" fmla="*/ 3634464 h 5964143"/>
              <a:gd name="connsiteX30-2007" fmla="*/ 192626 w 11272254"/>
              <a:gd name="connsiteY30-2008" fmla="*/ 2796264 h 5964143"/>
              <a:gd name="connsiteX31-2009" fmla="*/ 167226 w 11272254"/>
              <a:gd name="connsiteY31-2010" fmla="*/ 1945364 h 5964143"/>
              <a:gd name="connsiteX32-2011" fmla="*/ 78326 w 11272254"/>
              <a:gd name="connsiteY32-2012" fmla="*/ 1310364 h 5964143"/>
              <a:gd name="connsiteX33-2013" fmla="*/ 27526 w 11272254"/>
              <a:gd name="connsiteY33-2014" fmla="*/ 700764 h 5964143"/>
              <a:gd name="connsiteX0-2015" fmla="*/ 50335 w 11295063"/>
              <a:gd name="connsiteY0-2016" fmla="*/ 700764 h 5964143"/>
              <a:gd name="connsiteX1-2017" fmla="*/ 558335 w 11295063"/>
              <a:gd name="connsiteY1-2018" fmla="*/ 27664 h 5964143"/>
              <a:gd name="connsiteX2-2019" fmla="*/ 1498135 w 11295063"/>
              <a:gd name="connsiteY2-2020" fmla="*/ 129264 h 5964143"/>
              <a:gd name="connsiteX3-2021" fmla="*/ 2577635 w 11295063"/>
              <a:gd name="connsiteY3-2022" fmla="*/ 129264 h 5964143"/>
              <a:gd name="connsiteX4-2023" fmla="*/ 3479335 w 11295063"/>
              <a:gd name="connsiteY4-2024" fmla="*/ 27664 h 5964143"/>
              <a:gd name="connsiteX5-2025" fmla="*/ 4558835 w 11295063"/>
              <a:gd name="connsiteY5-2026" fmla="*/ 205464 h 5964143"/>
              <a:gd name="connsiteX6-2027" fmla="*/ 5752635 w 11295063"/>
              <a:gd name="connsiteY6-2028" fmla="*/ 53064 h 5964143"/>
              <a:gd name="connsiteX7-2029" fmla="*/ 6616235 w 11295063"/>
              <a:gd name="connsiteY7-2030" fmla="*/ 268964 h 5964143"/>
              <a:gd name="connsiteX8-2031" fmla="*/ 7898935 w 11295063"/>
              <a:gd name="connsiteY8-2032" fmla="*/ 65764 h 5964143"/>
              <a:gd name="connsiteX9-2033" fmla="*/ 8914935 w 11295063"/>
              <a:gd name="connsiteY9-2034" fmla="*/ 243564 h 5964143"/>
              <a:gd name="connsiteX10-2035" fmla="*/ 10400835 w 11295063"/>
              <a:gd name="connsiteY10-2036" fmla="*/ 192764 h 5964143"/>
              <a:gd name="connsiteX11-2037" fmla="*/ 11099335 w 11295063"/>
              <a:gd name="connsiteY11-2038" fmla="*/ 510264 h 5964143"/>
              <a:gd name="connsiteX12-2039" fmla="*/ 11289835 w 11295063"/>
              <a:gd name="connsiteY12-2040" fmla="*/ 1390002 h 5964143"/>
              <a:gd name="connsiteX13-2041" fmla="*/ 11264435 w 11295063"/>
              <a:gd name="connsiteY13-2042" fmla="*/ 1958064 h 5964143"/>
              <a:gd name="connsiteX14-2043" fmla="*/ 11213635 w 11295063"/>
              <a:gd name="connsiteY14-2044" fmla="*/ 2859764 h 5964143"/>
              <a:gd name="connsiteX15-2045" fmla="*/ 11150135 w 11295063"/>
              <a:gd name="connsiteY15-2046" fmla="*/ 3926564 h 5964143"/>
              <a:gd name="connsiteX16-2047" fmla="*/ 11073935 w 11295063"/>
              <a:gd name="connsiteY16-2048" fmla="*/ 4828264 h 5964143"/>
              <a:gd name="connsiteX17-2049" fmla="*/ 10985035 w 11295063"/>
              <a:gd name="connsiteY17-2050" fmla="*/ 5437864 h 5964143"/>
              <a:gd name="connsiteX18-2051" fmla="*/ 10845335 w 11295063"/>
              <a:gd name="connsiteY18-2052" fmla="*/ 5945864 h 5964143"/>
              <a:gd name="connsiteX19-2053" fmla="*/ 9575335 w 11295063"/>
              <a:gd name="connsiteY19-2054" fmla="*/ 5856964 h 5964143"/>
              <a:gd name="connsiteX20-2055" fmla="*/ 8495835 w 11295063"/>
              <a:gd name="connsiteY20-2056" fmla="*/ 5907764 h 5964143"/>
              <a:gd name="connsiteX21-2057" fmla="*/ 7289335 w 11295063"/>
              <a:gd name="connsiteY21-2058" fmla="*/ 5780764 h 5964143"/>
              <a:gd name="connsiteX22-2059" fmla="*/ 6120935 w 11295063"/>
              <a:gd name="connsiteY22-2060" fmla="*/ 5958564 h 5964143"/>
              <a:gd name="connsiteX23-2061" fmla="*/ 4685835 w 11295063"/>
              <a:gd name="connsiteY23-2062" fmla="*/ 5691864 h 5964143"/>
              <a:gd name="connsiteX24-2063" fmla="*/ 3365035 w 11295063"/>
              <a:gd name="connsiteY24-2064" fmla="*/ 5844264 h 5964143"/>
              <a:gd name="connsiteX25-2065" fmla="*/ 2260135 w 11295063"/>
              <a:gd name="connsiteY25-2066" fmla="*/ 5691864 h 5964143"/>
              <a:gd name="connsiteX26-2067" fmla="*/ 1104435 w 11295063"/>
              <a:gd name="connsiteY26-2068" fmla="*/ 5793464 h 5964143"/>
              <a:gd name="connsiteX27-2069" fmla="*/ 202735 w 11295063"/>
              <a:gd name="connsiteY27-2070" fmla="*/ 5628364 h 5964143"/>
              <a:gd name="connsiteX28-2071" fmla="*/ 317035 w 11295063"/>
              <a:gd name="connsiteY28-2072" fmla="*/ 4345664 h 5964143"/>
              <a:gd name="connsiteX29-2073" fmla="*/ 342435 w 11295063"/>
              <a:gd name="connsiteY29-2074" fmla="*/ 3634464 h 5964143"/>
              <a:gd name="connsiteX30-2075" fmla="*/ 215435 w 11295063"/>
              <a:gd name="connsiteY30-2076" fmla="*/ 2796264 h 5964143"/>
              <a:gd name="connsiteX31-2077" fmla="*/ 12235 w 11295063"/>
              <a:gd name="connsiteY31-2078" fmla="*/ 2008864 h 5964143"/>
              <a:gd name="connsiteX32-2079" fmla="*/ 101135 w 11295063"/>
              <a:gd name="connsiteY32-2080" fmla="*/ 1310364 h 5964143"/>
              <a:gd name="connsiteX33-2081" fmla="*/ 50335 w 11295063"/>
              <a:gd name="connsiteY33-2082" fmla="*/ 700764 h 5964143"/>
              <a:gd name="connsiteX0-2083" fmla="*/ 50335 w 11295063"/>
              <a:gd name="connsiteY0-2084" fmla="*/ 700764 h 5964143"/>
              <a:gd name="connsiteX1-2085" fmla="*/ 558335 w 11295063"/>
              <a:gd name="connsiteY1-2086" fmla="*/ 27664 h 5964143"/>
              <a:gd name="connsiteX2-2087" fmla="*/ 1498135 w 11295063"/>
              <a:gd name="connsiteY2-2088" fmla="*/ 129264 h 5964143"/>
              <a:gd name="connsiteX3-2089" fmla="*/ 2577635 w 11295063"/>
              <a:gd name="connsiteY3-2090" fmla="*/ 129264 h 5964143"/>
              <a:gd name="connsiteX4-2091" fmla="*/ 3479335 w 11295063"/>
              <a:gd name="connsiteY4-2092" fmla="*/ 27664 h 5964143"/>
              <a:gd name="connsiteX5-2093" fmla="*/ 4558835 w 11295063"/>
              <a:gd name="connsiteY5-2094" fmla="*/ 205464 h 5964143"/>
              <a:gd name="connsiteX6-2095" fmla="*/ 5752635 w 11295063"/>
              <a:gd name="connsiteY6-2096" fmla="*/ 53064 h 5964143"/>
              <a:gd name="connsiteX7-2097" fmla="*/ 6616235 w 11295063"/>
              <a:gd name="connsiteY7-2098" fmla="*/ 268964 h 5964143"/>
              <a:gd name="connsiteX8-2099" fmla="*/ 7898935 w 11295063"/>
              <a:gd name="connsiteY8-2100" fmla="*/ 65764 h 5964143"/>
              <a:gd name="connsiteX9-2101" fmla="*/ 8914935 w 11295063"/>
              <a:gd name="connsiteY9-2102" fmla="*/ 243564 h 5964143"/>
              <a:gd name="connsiteX10-2103" fmla="*/ 10400835 w 11295063"/>
              <a:gd name="connsiteY10-2104" fmla="*/ 192764 h 5964143"/>
              <a:gd name="connsiteX11-2105" fmla="*/ 11099335 w 11295063"/>
              <a:gd name="connsiteY11-2106" fmla="*/ 510264 h 5964143"/>
              <a:gd name="connsiteX12-2107" fmla="*/ 11289835 w 11295063"/>
              <a:gd name="connsiteY12-2108" fmla="*/ 1390002 h 5964143"/>
              <a:gd name="connsiteX13-2109" fmla="*/ 11264435 w 11295063"/>
              <a:gd name="connsiteY13-2110" fmla="*/ 1958064 h 5964143"/>
              <a:gd name="connsiteX14-2111" fmla="*/ 11213635 w 11295063"/>
              <a:gd name="connsiteY14-2112" fmla="*/ 2859764 h 5964143"/>
              <a:gd name="connsiteX15-2113" fmla="*/ 11150135 w 11295063"/>
              <a:gd name="connsiteY15-2114" fmla="*/ 3926564 h 5964143"/>
              <a:gd name="connsiteX16-2115" fmla="*/ 11073935 w 11295063"/>
              <a:gd name="connsiteY16-2116" fmla="*/ 4828264 h 5964143"/>
              <a:gd name="connsiteX17-2117" fmla="*/ 10985035 w 11295063"/>
              <a:gd name="connsiteY17-2118" fmla="*/ 5437864 h 5964143"/>
              <a:gd name="connsiteX18-2119" fmla="*/ 10845335 w 11295063"/>
              <a:gd name="connsiteY18-2120" fmla="*/ 5945864 h 5964143"/>
              <a:gd name="connsiteX19-2121" fmla="*/ 9575335 w 11295063"/>
              <a:gd name="connsiteY19-2122" fmla="*/ 5856964 h 5964143"/>
              <a:gd name="connsiteX20-2123" fmla="*/ 8495835 w 11295063"/>
              <a:gd name="connsiteY20-2124" fmla="*/ 5907764 h 5964143"/>
              <a:gd name="connsiteX21-2125" fmla="*/ 7289335 w 11295063"/>
              <a:gd name="connsiteY21-2126" fmla="*/ 5780764 h 5964143"/>
              <a:gd name="connsiteX22-2127" fmla="*/ 6120935 w 11295063"/>
              <a:gd name="connsiteY22-2128" fmla="*/ 5958564 h 5964143"/>
              <a:gd name="connsiteX23-2129" fmla="*/ 4685835 w 11295063"/>
              <a:gd name="connsiteY23-2130" fmla="*/ 5691864 h 5964143"/>
              <a:gd name="connsiteX24-2131" fmla="*/ 3365035 w 11295063"/>
              <a:gd name="connsiteY24-2132" fmla="*/ 5844264 h 5964143"/>
              <a:gd name="connsiteX25-2133" fmla="*/ 2260135 w 11295063"/>
              <a:gd name="connsiteY25-2134" fmla="*/ 5691864 h 5964143"/>
              <a:gd name="connsiteX26-2135" fmla="*/ 1104435 w 11295063"/>
              <a:gd name="connsiteY26-2136" fmla="*/ 5793464 h 5964143"/>
              <a:gd name="connsiteX27-2137" fmla="*/ 202735 w 11295063"/>
              <a:gd name="connsiteY27-2138" fmla="*/ 5628364 h 5964143"/>
              <a:gd name="connsiteX28-2139" fmla="*/ 317035 w 11295063"/>
              <a:gd name="connsiteY28-2140" fmla="*/ 4345664 h 5964143"/>
              <a:gd name="connsiteX29-2141" fmla="*/ 164635 w 11295063"/>
              <a:gd name="connsiteY29-2142" fmla="*/ 3596364 h 5964143"/>
              <a:gd name="connsiteX30-2143" fmla="*/ 215435 w 11295063"/>
              <a:gd name="connsiteY30-2144" fmla="*/ 2796264 h 5964143"/>
              <a:gd name="connsiteX31-2145" fmla="*/ 12235 w 11295063"/>
              <a:gd name="connsiteY31-2146" fmla="*/ 2008864 h 5964143"/>
              <a:gd name="connsiteX32-2147" fmla="*/ 101135 w 11295063"/>
              <a:gd name="connsiteY32-2148" fmla="*/ 1310364 h 5964143"/>
              <a:gd name="connsiteX33-2149" fmla="*/ 50335 w 11295063"/>
              <a:gd name="connsiteY33-2150" fmla="*/ 700764 h 5964143"/>
              <a:gd name="connsiteX0-2151" fmla="*/ 50335 w 11410009"/>
              <a:gd name="connsiteY0-2152" fmla="*/ 700764 h 5964143"/>
              <a:gd name="connsiteX1-2153" fmla="*/ 558335 w 11410009"/>
              <a:gd name="connsiteY1-2154" fmla="*/ 27664 h 5964143"/>
              <a:gd name="connsiteX2-2155" fmla="*/ 1498135 w 11410009"/>
              <a:gd name="connsiteY2-2156" fmla="*/ 129264 h 5964143"/>
              <a:gd name="connsiteX3-2157" fmla="*/ 2577635 w 11410009"/>
              <a:gd name="connsiteY3-2158" fmla="*/ 129264 h 5964143"/>
              <a:gd name="connsiteX4-2159" fmla="*/ 3479335 w 11410009"/>
              <a:gd name="connsiteY4-2160" fmla="*/ 27664 h 5964143"/>
              <a:gd name="connsiteX5-2161" fmla="*/ 4558835 w 11410009"/>
              <a:gd name="connsiteY5-2162" fmla="*/ 205464 h 5964143"/>
              <a:gd name="connsiteX6-2163" fmla="*/ 5752635 w 11410009"/>
              <a:gd name="connsiteY6-2164" fmla="*/ 53064 h 5964143"/>
              <a:gd name="connsiteX7-2165" fmla="*/ 6616235 w 11410009"/>
              <a:gd name="connsiteY7-2166" fmla="*/ 268964 h 5964143"/>
              <a:gd name="connsiteX8-2167" fmla="*/ 7898935 w 11410009"/>
              <a:gd name="connsiteY8-2168" fmla="*/ 65764 h 5964143"/>
              <a:gd name="connsiteX9-2169" fmla="*/ 8914935 w 11410009"/>
              <a:gd name="connsiteY9-2170" fmla="*/ 243564 h 5964143"/>
              <a:gd name="connsiteX10-2171" fmla="*/ 10400835 w 11410009"/>
              <a:gd name="connsiteY10-2172" fmla="*/ 192764 h 5964143"/>
              <a:gd name="connsiteX11-2173" fmla="*/ 11353335 w 11410009"/>
              <a:gd name="connsiteY11-2174" fmla="*/ 370564 h 5964143"/>
              <a:gd name="connsiteX12-2175" fmla="*/ 11289835 w 11410009"/>
              <a:gd name="connsiteY12-2176" fmla="*/ 1390002 h 5964143"/>
              <a:gd name="connsiteX13-2177" fmla="*/ 11264435 w 11410009"/>
              <a:gd name="connsiteY13-2178" fmla="*/ 1958064 h 5964143"/>
              <a:gd name="connsiteX14-2179" fmla="*/ 11213635 w 11410009"/>
              <a:gd name="connsiteY14-2180" fmla="*/ 2859764 h 5964143"/>
              <a:gd name="connsiteX15-2181" fmla="*/ 11150135 w 11410009"/>
              <a:gd name="connsiteY15-2182" fmla="*/ 3926564 h 5964143"/>
              <a:gd name="connsiteX16-2183" fmla="*/ 11073935 w 11410009"/>
              <a:gd name="connsiteY16-2184" fmla="*/ 4828264 h 5964143"/>
              <a:gd name="connsiteX17-2185" fmla="*/ 10985035 w 11410009"/>
              <a:gd name="connsiteY17-2186" fmla="*/ 5437864 h 5964143"/>
              <a:gd name="connsiteX18-2187" fmla="*/ 10845335 w 11410009"/>
              <a:gd name="connsiteY18-2188" fmla="*/ 5945864 h 5964143"/>
              <a:gd name="connsiteX19-2189" fmla="*/ 9575335 w 11410009"/>
              <a:gd name="connsiteY19-2190" fmla="*/ 5856964 h 5964143"/>
              <a:gd name="connsiteX20-2191" fmla="*/ 8495835 w 11410009"/>
              <a:gd name="connsiteY20-2192" fmla="*/ 5907764 h 5964143"/>
              <a:gd name="connsiteX21-2193" fmla="*/ 7289335 w 11410009"/>
              <a:gd name="connsiteY21-2194" fmla="*/ 5780764 h 5964143"/>
              <a:gd name="connsiteX22-2195" fmla="*/ 6120935 w 11410009"/>
              <a:gd name="connsiteY22-2196" fmla="*/ 5958564 h 5964143"/>
              <a:gd name="connsiteX23-2197" fmla="*/ 4685835 w 11410009"/>
              <a:gd name="connsiteY23-2198" fmla="*/ 5691864 h 5964143"/>
              <a:gd name="connsiteX24-2199" fmla="*/ 3365035 w 11410009"/>
              <a:gd name="connsiteY24-2200" fmla="*/ 5844264 h 5964143"/>
              <a:gd name="connsiteX25-2201" fmla="*/ 2260135 w 11410009"/>
              <a:gd name="connsiteY25-2202" fmla="*/ 5691864 h 5964143"/>
              <a:gd name="connsiteX26-2203" fmla="*/ 1104435 w 11410009"/>
              <a:gd name="connsiteY26-2204" fmla="*/ 5793464 h 5964143"/>
              <a:gd name="connsiteX27-2205" fmla="*/ 202735 w 11410009"/>
              <a:gd name="connsiteY27-2206" fmla="*/ 5628364 h 5964143"/>
              <a:gd name="connsiteX28-2207" fmla="*/ 317035 w 11410009"/>
              <a:gd name="connsiteY28-2208" fmla="*/ 4345664 h 5964143"/>
              <a:gd name="connsiteX29-2209" fmla="*/ 164635 w 11410009"/>
              <a:gd name="connsiteY29-2210" fmla="*/ 3596364 h 5964143"/>
              <a:gd name="connsiteX30-2211" fmla="*/ 215435 w 11410009"/>
              <a:gd name="connsiteY30-2212" fmla="*/ 2796264 h 5964143"/>
              <a:gd name="connsiteX31-2213" fmla="*/ 12235 w 11410009"/>
              <a:gd name="connsiteY31-2214" fmla="*/ 2008864 h 5964143"/>
              <a:gd name="connsiteX32-2215" fmla="*/ 101135 w 11410009"/>
              <a:gd name="connsiteY32-2216" fmla="*/ 1310364 h 5964143"/>
              <a:gd name="connsiteX33-2217" fmla="*/ 50335 w 11410009"/>
              <a:gd name="connsiteY33-2218" fmla="*/ 700764 h 5964143"/>
              <a:gd name="connsiteX0-2219" fmla="*/ 50335 w 11406328"/>
              <a:gd name="connsiteY0-2220" fmla="*/ 700764 h 5964143"/>
              <a:gd name="connsiteX1-2221" fmla="*/ 558335 w 11406328"/>
              <a:gd name="connsiteY1-2222" fmla="*/ 27664 h 5964143"/>
              <a:gd name="connsiteX2-2223" fmla="*/ 1498135 w 11406328"/>
              <a:gd name="connsiteY2-2224" fmla="*/ 129264 h 5964143"/>
              <a:gd name="connsiteX3-2225" fmla="*/ 2577635 w 11406328"/>
              <a:gd name="connsiteY3-2226" fmla="*/ 129264 h 5964143"/>
              <a:gd name="connsiteX4-2227" fmla="*/ 3479335 w 11406328"/>
              <a:gd name="connsiteY4-2228" fmla="*/ 27664 h 5964143"/>
              <a:gd name="connsiteX5-2229" fmla="*/ 4558835 w 11406328"/>
              <a:gd name="connsiteY5-2230" fmla="*/ 205464 h 5964143"/>
              <a:gd name="connsiteX6-2231" fmla="*/ 5752635 w 11406328"/>
              <a:gd name="connsiteY6-2232" fmla="*/ 53064 h 5964143"/>
              <a:gd name="connsiteX7-2233" fmla="*/ 6616235 w 11406328"/>
              <a:gd name="connsiteY7-2234" fmla="*/ 268964 h 5964143"/>
              <a:gd name="connsiteX8-2235" fmla="*/ 7898935 w 11406328"/>
              <a:gd name="connsiteY8-2236" fmla="*/ 65764 h 5964143"/>
              <a:gd name="connsiteX9-2237" fmla="*/ 8914935 w 11406328"/>
              <a:gd name="connsiteY9-2238" fmla="*/ 243564 h 5964143"/>
              <a:gd name="connsiteX10-2239" fmla="*/ 10451635 w 11406328"/>
              <a:gd name="connsiteY10-2240" fmla="*/ 78464 h 5964143"/>
              <a:gd name="connsiteX11-2241" fmla="*/ 11353335 w 11406328"/>
              <a:gd name="connsiteY11-2242" fmla="*/ 370564 h 5964143"/>
              <a:gd name="connsiteX12-2243" fmla="*/ 11289835 w 11406328"/>
              <a:gd name="connsiteY12-2244" fmla="*/ 1390002 h 5964143"/>
              <a:gd name="connsiteX13-2245" fmla="*/ 11264435 w 11406328"/>
              <a:gd name="connsiteY13-2246" fmla="*/ 1958064 h 5964143"/>
              <a:gd name="connsiteX14-2247" fmla="*/ 11213635 w 11406328"/>
              <a:gd name="connsiteY14-2248" fmla="*/ 2859764 h 5964143"/>
              <a:gd name="connsiteX15-2249" fmla="*/ 11150135 w 11406328"/>
              <a:gd name="connsiteY15-2250" fmla="*/ 3926564 h 5964143"/>
              <a:gd name="connsiteX16-2251" fmla="*/ 11073935 w 11406328"/>
              <a:gd name="connsiteY16-2252" fmla="*/ 4828264 h 5964143"/>
              <a:gd name="connsiteX17-2253" fmla="*/ 10985035 w 11406328"/>
              <a:gd name="connsiteY17-2254" fmla="*/ 5437864 h 5964143"/>
              <a:gd name="connsiteX18-2255" fmla="*/ 10845335 w 11406328"/>
              <a:gd name="connsiteY18-2256" fmla="*/ 5945864 h 5964143"/>
              <a:gd name="connsiteX19-2257" fmla="*/ 9575335 w 11406328"/>
              <a:gd name="connsiteY19-2258" fmla="*/ 5856964 h 5964143"/>
              <a:gd name="connsiteX20-2259" fmla="*/ 8495835 w 11406328"/>
              <a:gd name="connsiteY20-2260" fmla="*/ 5907764 h 5964143"/>
              <a:gd name="connsiteX21-2261" fmla="*/ 7289335 w 11406328"/>
              <a:gd name="connsiteY21-2262" fmla="*/ 5780764 h 5964143"/>
              <a:gd name="connsiteX22-2263" fmla="*/ 6120935 w 11406328"/>
              <a:gd name="connsiteY22-2264" fmla="*/ 5958564 h 5964143"/>
              <a:gd name="connsiteX23-2265" fmla="*/ 4685835 w 11406328"/>
              <a:gd name="connsiteY23-2266" fmla="*/ 5691864 h 5964143"/>
              <a:gd name="connsiteX24-2267" fmla="*/ 3365035 w 11406328"/>
              <a:gd name="connsiteY24-2268" fmla="*/ 5844264 h 5964143"/>
              <a:gd name="connsiteX25-2269" fmla="*/ 2260135 w 11406328"/>
              <a:gd name="connsiteY25-2270" fmla="*/ 5691864 h 5964143"/>
              <a:gd name="connsiteX26-2271" fmla="*/ 1104435 w 11406328"/>
              <a:gd name="connsiteY26-2272" fmla="*/ 5793464 h 5964143"/>
              <a:gd name="connsiteX27-2273" fmla="*/ 202735 w 11406328"/>
              <a:gd name="connsiteY27-2274" fmla="*/ 5628364 h 5964143"/>
              <a:gd name="connsiteX28-2275" fmla="*/ 317035 w 11406328"/>
              <a:gd name="connsiteY28-2276" fmla="*/ 4345664 h 5964143"/>
              <a:gd name="connsiteX29-2277" fmla="*/ 164635 w 11406328"/>
              <a:gd name="connsiteY29-2278" fmla="*/ 3596364 h 5964143"/>
              <a:gd name="connsiteX30-2279" fmla="*/ 215435 w 11406328"/>
              <a:gd name="connsiteY30-2280" fmla="*/ 2796264 h 5964143"/>
              <a:gd name="connsiteX31-2281" fmla="*/ 12235 w 11406328"/>
              <a:gd name="connsiteY31-2282" fmla="*/ 2008864 h 5964143"/>
              <a:gd name="connsiteX32-2283" fmla="*/ 101135 w 11406328"/>
              <a:gd name="connsiteY32-2284" fmla="*/ 1310364 h 5964143"/>
              <a:gd name="connsiteX33-2285" fmla="*/ 50335 w 11406328"/>
              <a:gd name="connsiteY33-2286" fmla="*/ 700764 h 5964143"/>
              <a:gd name="connsiteX0-2287" fmla="*/ 50335 w 11406328"/>
              <a:gd name="connsiteY0-2288" fmla="*/ 700764 h 5964143"/>
              <a:gd name="connsiteX1-2289" fmla="*/ 558335 w 11406328"/>
              <a:gd name="connsiteY1-2290" fmla="*/ 27664 h 5964143"/>
              <a:gd name="connsiteX2-2291" fmla="*/ 1498135 w 11406328"/>
              <a:gd name="connsiteY2-2292" fmla="*/ 129264 h 5964143"/>
              <a:gd name="connsiteX3-2293" fmla="*/ 2577635 w 11406328"/>
              <a:gd name="connsiteY3-2294" fmla="*/ 129264 h 5964143"/>
              <a:gd name="connsiteX4-2295" fmla="*/ 3479335 w 11406328"/>
              <a:gd name="connsiteY4-2296" fmla="*/ 27664 h 5964143"/>
              <a:gd name="connsiteX5-2297" fmla="*/ 4558835 w 11406328"/>
              <a:gd name="connsiteY5-2298" fmla="*/ 205464 h 5964143"/>
              <a:gd name="connsiteX6-2299" fmla="*/ 5752635 w 11406328"/>
              <a:gd name="connsiteY6-2300" fmla="*/ 53064 h 5964143"/>
              <a:gd name="connsiteX7-2301" fmla="*/ 6616235 w 11406328"/>
              <a:gd name="connsiteY7-2302" fmla="*/ 268964 h 5964143"/>
              <a:gd name="connsiteX8-2303" fmla="*/ 7898935 w 11406328"/>
              <a:gd name="connsiteY8-2304" fmla="*/ 65764 h 5964143"/>
              <a:gd name="connsiteX9-2305" fmla="*/ 8914935 w 11406328"/>
              <a:gd name="connsiteY9-2306" fmla="*/ 243564 h 5964143"/>
              <a:gd name="connsiteX10-2307" fmla="*/ 10451635 w 11406328"/>
              <a:gd name="connsiteY10-2308" fmla="*/ 78464 h 5964143"/>
              <a:gd name="connsiteX11-2309" fmla="*/ 11353335 w 11406328"/>
              <a:gd name="connsiteY11-2310" fmla="*/ 370564 h 5964143"/>
              <a:gd name="connsiteX12-2311" fmla="*/ 11289835 w 11406328"/>
              <a:gd name="connsiteY12-2312" fmla="*/ 1390002 h 5964143"/>
              <a:gd name="connsiteX13-2313" fmla="*/ 11353335 w 11406328"/>
              <a:gd name="connsiteY13-2314" fmla="*/ 1996164 h 5964143"/>
              <a:gd name="connsiteX14-2315" fmla="*/ 11213635 w 11406328"/>
              <a:gd name="connsiteY14-2316" fmla="*/ 2859764 h 5964143"/>
              <a:gd name="connsiteX15-2317" fmla="*/ 11150135 w 11406328"/>
              <a:gd name="connsiteY15-2318" fmla="*/ 3926564 h 5964143"/>
              <a:gd name="connsiteX16-2319" fmla="*/ 11073935 w 11406328"/>
              <a:gd name="connsiteY16-2320" fmla="*/ 4828264 h 5964143"/>
              <a:gd name="connsiteX17-2321" fmla="*/ 10985035 w 11406328"/>
              <a:gd name="connsiteY17-2322" fmla="*/ 5437864 h 5964143"/>
              <a:gd name="connsiteX18-2323" fmla="*/ 10845335 w 11406328"/>
              <a:gd name="connsiteY18-2324" fmla="*/ 5945864 h 5964143"/>
              <a:gd name="connsiteX19-2325" fmla="*/ 9575335 w 11406328"/>
              <a:gd name="connsiteY19-2326" fmla="*/ 5856964 h 5964143"/>
              <a:gd name="connsiteX20-2327" fmla="*/ 8495835 w 11406328"/>
              <a:gd name="connsiteY20-2328" fmla="*/ 5907764 h 5964143"/>
              <a:gd name="connsiteX21-2329" fmla="*/ 7289335 w 11406328"/>
              <a:gd name="connsiteY21-2330" fmla="*/ 5780764 h 5964143"/>
              <a:gd name="connsiteX22-2331" fmla="*/ 6120935 w 11406328"/>
              <a:gd name="connsiteY22-2332" fmla="*/ 5958564 h 5964143"/>
              <a:gd name="connsiteX23-2333" fmla="*/ 4685835 w 11406328"/>
              <a:gd name="connsiteY23-2334" fmla="*/ 5691864 h 5964143"/>
              <a:gd name="connsiteX24-2335" fmla="*/ 3365035 w 11406328"/>
              <a:gd name="connsiteY24-2336" fmla="*/ 5844264 h 5964143"/>
              <a:gd name="connsiteX25-2337" fmla="*/ 2260135 w 11406328"/>
              <a:gd name="connsiteY25-2338" fmla="*/ 5691864 h 5964143"/>
              <a:gd name="connsiteX26-2339" fmla="*/ 1104435 w 11406328"/>
              <a:gd name="connsiteY26-2340" fmla="*/ 5793464 h 5964143"/>
              <a:gd name="connsiteX27-2341" fmla="*/ 202735 w 11406328"/>
              <a:gd name="connsiteY27-2342" fmla="*/ 5628364 h 5964143"/>
              <a:gd name="connsiteX28-2343" fmla="*/ 317035 w 11406328"/>
              <a:gd name="connsiteY28-2344" fmla="*/ 4345664 h 5964143"/>
              <a:gd name="connsiteX29-2345" fmla="*/ 164635 w 11406328"/>
              <a:gd name="connsiteY29-2346" fmla="*/ 3596364 h 5964143"/>
              <a:gd name="connsiteX30-2347" fmla="*/ 215435 w 11406328"/>
              <a:gd name="connsiteY30-2348" fmla="*/ 2796264 h 5964143"/>
              <a:gd name="connsiteX31-2349" fmla="*/ 12235 w 11406328"/>
              <a:gd name="connsiteY31-2350" fmla="*/ 2008864 h 5964143"/>
              <a:gd name="connsiteX32-2351" fmla="*/ 101135 w 11406328"/>
              <a:gd name="connsiteY32-2352" fmla="*/ 1310364 h 5964143"/>
              <a:gd name="connsiteX33-2353" fmla="*/ 50335 w 11406328"/>
              <a:gd name="connsiteY33-2354" fmla="*/ 700764 h 5964143"/>
              <a:gd name="connsiteX0-2355" fmla="*/ 50335 w 11406328"/>
              <a:gd name="connsiteY0-2356" fmla="*/ 700764 h 5964143"/>
              <a:gd name="connsiteX1-2357" fmla="*/ 558335 w 11406328"/>
              <a:gd name="connsiteY1-2358" fmla="*/ 27664 h 5964143"/>
              <a:gd name="connsiteX2-2359" fmla="*/ 1498135 w 11406328"/>
              <a:gd name="connsiteY2-2360" fmla="*/ 129264 h 5964143"/>
              <a:gd name="connsiteX3-2361" fmla="*/ 2577635 w 11406328"/>
              <a:gd name="connsiteY3-2362" fmla="*/ 129264 h 5964143"/>
              <a:gd name="connsiteX4-2363" fmla="*/ 3479335 w 11406328"/>
              <a:gd name="connsiteY4-2364" fmla="*/ 27664 h 5964143"/>
              <a:gd name="connsiteX5-2365" fmla="*/ 4558835 w 11406328"/>
              <a:gd name="connsiteY5-2366" fmla="*/ 205464 h 5964143"/>
              <a:gd name="connsiteX6-2367" fmla="*/ 5752635 w 11406328"/>
              <a:gd name="connsiteY6-2368" fmla="*/ 53064 h 5964143"/>
              <a:gd name="connsiteX7-2369" fmla="*/ 6616235 w 11406328"/>
              <a:gd name="connsiteY7-2370" fmla="*/ 268964 h 5964143"/>
              <a:gd name="connsiteX8-2371" fmla="*/ 7898935 w 11406328"/>
              <a:gd name="connsiteY8-2372" fmla="*/ 65764 h 5964143"/>
              <a:gd name="connsiteX9-2373" fmla="*/ 8914935 w 11406328"/>
              <a:gd name="connsiteY9-2374" fmla="*/ 243564 h 5964143"/>
              <a:gd name="connsiteX10-2375" fmla="*/ 10451635 w 11406328"/>
              <a:gd name="connsiteY10-2376" fmla="*/ 78464 h 5964143"/>
              <a:gd name="connsiteX11-2377" fmla="*/ 11353335 w 11406328"/>
              <a:gd name="connsiteY11-2378" fmla="*/ 370564 h 5964143"/>
              <a:gd name="connsiteX12-2379" fmla="*/ 11289835 w 11406328"/>
              <a:gd name="connsiteY12-2380" fmla="*/ 1390002 h 5964143"/>
              <a:gd name="connsiteX13-2381" fmla="*/ 11353335 w 11406328"/>
              <a:gd name="connsiteY13-2382" fmla="*/ 1996164 h 5964143"/>
              <a:gd name="connsiteX14-2383" fmla="*/ 11213635 w 11406328"/>
              <a:gd name="connsiteY14-2384" fmla="*/ 2859764 h 5964143"/>
              <a:gd name="connsiteX15-2385" fmla="*/ 11289835 w 11406328"/>
              <a:gd name="connsiteY15-2386" fmla="*/ 3926564 h 5964143"/>
              <a:gd name="connsiteX16-2387" fmla="*/ 11073935 w 11406328"/>
              <a:gd name="connsiteY16-2388" fmla="*/ 4828264 h 5964143"/>
              <a:gd name="connsiteX17-2389" fmla="*/ 10985035 w 11406328"/>
              <a:gd name="connsiteY17-2390" fmla="*/ 5437864 h 5964143"/>
              <a:gd name="connsiteX18-2391" fmla="*/ 10845335 w 11406328"/>
              <a:gd name="connsiteY18-2392" fmla="*/ 5945864 h 5964143"/>
              <a:gd name="connsiteX19-2393" fmla="*/ 9575335 w 11406328"/>
              <a:gd name="connsiteY19-2394" fmla="*/ 5856964 h 5964143"/>
              <a:gd name="connsiteX20-2395" fmla="*/ 8495835 w 11406328"/>
              <a:gd name="connsiteY20-2396" fmla="*/ 5907764 h 5964143"/>
              <a:gd name="connsiteX21-2397" fmla="*/ 7289335 w 11406328"/>
              <a:gd name="connsiteY21-2398" fmla="*/ 5780764 h 5964143"/>
              <a:gd name="connsiteX22-2399" fmla="*/ 6120935 w 11406328"/>
              <a:gd name="connsiteY22-2400" fmla="*/ 5958564 h 5964143"/>
              <a:gd name="connsiteX23-2401" fmla="*/ 4685835 w 11406328"/>
              <a:gd name="connsiteY23-2402" fmla="*/ 5691864 h 5964143"/>
              <a:gd name="connsiteX24-2403" fmla="*/ 3365035 w 11406328"/>
              <a:gd name="connsiteY24-2404" fmla="*/ 5844264 h 5964143"/>
              <a:gd name="connsiteX25-2405" fmla="*/ 2260135 w 11406328"/>
              <a:gd name="connsiteY25-2406" fmla="*/ 5691864 h 5964143"/>
              <a:gd name="connsiteX26-2407" fmla="*/ 1104435 w 11406328"/>
              <a:gd name="connsiteY26-2408" fmla="*/ 5793464 h 5964143"/>
              <a:gd name="connsiteX27-2409" fmla="*/ 202735 w 11406328"/>
              <a:gd name="connsiteY27-2410" fmla="*/ 5628364 h 5964143"/>
              <a:gd name="connsiteX28-2411" fmla="*/ 317035 w 11406328"/>
              <a:gd name="connsiteY28-2412" fmla="*/ 4345664 h 5964143"/>
              <a:gd name="connsiteX29-2413" fmla="*/ 164635 w 11406328"/>
              <a:gd name="connsiteY29-2414" fmla="*/ 3596364 h 5964143"/>
              <a:gd name="connsiteX30-2415" fmla="*/ 215435 w 11406328"/>
              <a:gd name="connsiteY30-2416" fmla="*/ 2796264 h 5964143"/>
              <a:gd name="connsiteX31-2417" fmla="*/ 12235 w 11406328"/>
              <a:gd name="connsiteY31-2418" fmla="*/ 2008864 h 5964143"/>
              <a:gd name="connsiteX32-2419" fmla="*/ 101135 w 11406328"/>
              <a:gd name="connsiteY32-2420" fmla="*/ 1310364 h 5964143"/>
              <a:gd name="connsiteX33-2421" fmla="*/ 50335 w 11406328"/>
              <a:gd name="connsiteY33-2422" fmla="*/ 700764 h 5964143"/>
              <a:gd name="connsiteX0-2423" fmla="*/ 50335 w 11406328"/>
              <a:gd name="connsiteY0-2424" fmla="*/ 700764 h 5961064"/>
              <a:gd name="connsiteX1-2425" fmla="*/ 558335 w 11406328"/>
              <a:gd name="connsiteY1-2426" fmla="*/ 27664 h 5961064"/>
              <a:gd name="connsiteX2-2427" fmla="*/ 1498135 w 11406328"/>
              <a:gd name="connsiteY2-2428" fmla="*/ 129264 h 5961064"/>
              <a:gd name="connsiteX3-2429" fmla="*/ 2577635 w 11406328"/>
              <a:gd name="connsiteY3-2430" fmla="*/ 129264 h 5961064"/>
              <a:gd name="connsiteX4-2431" fmla="*/ 3479335 w 11406328"/>
              <a:gd name="connsiteY4-2432" fmla="*/ 27664 h 5961064"/>
              <a:gd name="connsiteX5-2433" fmla="*/ 4558835 w 11406328"/>
              <a:gd name="connsiteY5-2434" fmla="*/ 205464 h 5961064"/>
              <a:gd name="connsiteX6-2435" fmla="*/ 5752635 w 11406328"/>
              <a:gd name="connsiteY6-2436" fmla="*/ 53064 h 5961064"/>
              <a:gd name="connsiteX7-2437" fmla="*/ 6616235 w 11406328"/>
              <a:gd name="connsiteY7-2438" fmla="*/ 268964 h 5961064"/>
              <a:gd name="connsiteX8-2439" fmla="*/ 7898935 w 11406328"/>
              <a:gd name="connsiteY8-2440" fmla="*/ 65764 h 5961064"/>
              <a:gd name="connsiteX9-2441" fmla="*/ 8914935 w 11406328"/>
              <a:gd name="connsiteY9-2442" fmla="*/ 243564 h 5961064"/>
              <a:gd name="connsiteX10-2443" fmla="*/ 10451635 w 11406328"/>
              <a:gd name="connsiteY10-2444" fmla="*/ 78464 h 5961064"/>
              <a:gd name="connsiteX11-2445" fmla="*/ 11353335 w 11406328"/>
              <a:gd name="connsiteY11-2446" fmla="*/ 370564 h 5961064"/>
              <a:gd name="connsiteX12-2447" fmla="*/ 11289835 w 11406328"/>
              <a:gd name="connsiteY12-2448" fmla="*/ 1390002 h 5961064"/>
              <a:gd name="connsiteX13-2449" fmla="*/ 11353335 w 11406328"/>
              <a:gd name="connsiteY13-2450" fmla="*/ 1996164 h 5961064"/>
              <a:gd name="connsiteX14-2451" fmla="*/ 11213635 w 11406328"/>
              <a:gd name="connsiteY14-2452" fmla="*/ 2859764 h 5961064"/>
              <a:gd name="connsiteX15-2453" fmla="*/ 11289835 w 11406328"/>
              <a:gd name="connsiteY15-2454" fmla="*/ 3926564 h 5961064"/>
              <a:gd name="connsiteX16-2455" fmla="*/ 11073935 w 11406328"/>
              <a:gd name="connsiteY16-2456" fmla="*/ 4828264 h 5961064"/>
              <a:gd name="connsiteX17-2457" fmla="*/ 11188235 w 11406328"/>
              <a:gd name="connsiteY17-2458" fmla="*/ 5488664 h 5961064"/>
              <a:gd name="connsiteX18-2459" fmla="*/ 10845335 w 11406328"/>
              <a:gd name="connsiteY18-2460" fmla="*/ 5945864 h 5961064"/>
              <a:gd name="connsiteX19-2461" fmla="*/ 9575335 w 11406328"/>
              <a:gd name="connsiteY19-2462" fmla="*/ 5856964 h 5961064"/>
              <a:gd name="connsiteX20-2463" fmla="*/ 8495835 w 11406328"/>
              <a:gd name="connsiteY20-2464" fmla="*/ 5907764 h 5961064"/>
              <a:gd name="connsiteX21-2465" fmla="*/ 7289335 w 11406328"/>
              <a:gd name="connsiteY21-2466" fmla="*/ 5780764 h 5961064"/>
              <a:gd name="connsiteX22-2467" fmla="*/ 6120935 w 11406328"/>
              <a:gd name="connsiteY22-2468" fmla="*/ 5958564 h 5961064"/>
              <a:gd name="connsiteX23-2469" fmla="*/ 4685835 w 11406328"/>
              <a:gd name="connsiteY23-2470" fmla="*/ 5691864 h 5961064"/>
              <a:gd name="connsiteX24-2471" fmla="*/ 3365035 w 11406328"/>
              <a:gd name="connsiteY24-2472" fmla="*/ 5844264 h 5961064"/>
              <a:gd name="connsiteX25-2473" fmla="*/ 2260135 w 11406328"/>
              <a:gd name="connsiteY25-2474" fmla="*/ 5691864 h 5961064"/>
              <a:gd name="connsiteX26-2475" fmla="*/ 1104435 w 11406328"/>
              <a:gd name="connsiteY26-2476" fmla="*/ 5793464 h 5961064"/>
              <a:gd name="connsiteX27-2477" fmla="*/ 202735 w 11406328"/>
              <a:gd name="connsiteY27-2478" fmla="*/ 5628364 h 5961064"/>
              <a:gd name="connsiteX28-2479" fmla="*/ 317035 w 11406328"/>
              <a:gd name="connsiteY28-2480" fmla="*/ 4345664 h 5961064"/>
              <a:gd name="connsiteX29-2481" fmla="*/ 164635 w 11406328"/>
              <a:gd name="connsiteY29-2482" fmla="*/ 3596364 h 5961064"/>
              <a:gd name="connsiteX30-2483" fmla="*/ 215435 w 11406328"/>
              <a:gd name="connsiteY30-2484" fmla="*/ 2796264 h 5961064"/>
              <a:gd name="connsiteX31-2485" fmla="*/ 12235 w 11406328"/>
              <a:gd name="connsiteY31-2486" fmla="*/ 2008864 h 5961064"/>
              <a:gd name="connsiteX32-2487" fmla="*/ 101135 w 11406328"/>
              <a:gd name="connsiteY32-2488" fmla="*/ 1310364 h 5961064"/>
              <a:gd name="connsiteX33-2489" fmla="*/ 50335 w 11406328"/>
              <a:gd name="connsiteY33-2490" fmla="*/ 700764 h 59610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925" y="connsiteY33-926"/>
              </a:cxn>
            </a:cxnLst>
            <a:rect l="l" t="t" r="r" b="b"/>
            <a:pathLst>
              <a:path w="11406328" h="5961064">
                <a:moveTo>
                  <a:pt x="50335" y="700764"/>
                </a:moveTo>
                <a:cubicBezTo>
                  <a:pt x="126535" y="486981"/>
                  <a:pt x="317035" y="122914"/>
                  <a:pt x="558335" y="27664"/>
                </a:cubicBezTo>
                <a:cubicBezTo>
                  <a:pt x="799635" y="-67586"/>
                  <a:pt x="1161585" y="112331"/>
                  <a:pt x="1498135" y="129264"/>
                </a:cubicBezTo>
                <a:cubicBezTo>
                  <a:pt x="1834685" y="146197"/>
                  <a:pt x="2247435" y="146197"/>
                  <a:pt x="2577635" y="129264"/>
                </a:cubicBezTo>
                <a:cubicBezTo>
                  <a:pt x="2907835" y="112331"/>
                  <a:pt x="3149135" y="14964"/>
                  <a:pt x="3479335" y="27664"/>
                </a:cubicBezTo>
                <a:cubicBezTo>
                  <a:pt x="3809535" y="40364"/>
                  <a:pt x="4179952" y="201231"/>
                  <a:pt x="4558835" y="205464"/>
                </a:cubicBezTo>
                <a:cubicBezTo>
                  <a:pt x="4937718" y="209697"/>
                  <a:pt x="5409735" y="42481"/>
                  <a:pt x="5752635" y="53064"/>
                </a:cubicBezTo>
                <a:cubicBezTo>
                  <a:pt x="6040502" y="125031"/>
                  <a:pt x="6258518" y="266847"/>
                  <a:pt x="6616235" y="268964"/>
                </a:cubicBezTo>
                <a:cubicBezTo>
                  <a:pt x="6973952" y="271081"/>
                  <a:pt x="7515818" y="69997"/>
                  <a:pt x="7898935" y="65764"/>
                </a:cubicBezTo>
                <a:cubicBezTo>
                  <a:pt x="8282052" y="61531"/>
                  <a:pt x="8489485" y="241447"/>
                  <a:pt x="8914935" y="243564"/>
                </a:cubicBezTo>
                <a:cubicBezTo>
                  <a:pt x="9340385" y="245681"/>
                  <a:pt x="10045235" y="57297"/>
                  <a:pt x="10451635" y="78464"/>
                </a:cubicBezTo>
                <a:cubicBezTo>
                  <a:pt x="10858035" y="99631"/>
                  <a:pt x="11213635" y="151974"/>
                  <a:pt x="11353335" y="370564"/>
                </a:cubicBezTo>
                <a:cubicBezTo>
                  <a:pt x="11493035" y="589154"/>
                  <a:pt x="11315235" y="1231252"/>
                  <a:pt x="11289835" y="1390002"/>
                </a:cubicBezTo>
                <a:cubicBezTo>
                  <a:pt x="11264435" y="1548752"/>
                  <a:pt x="11366035" y="1751204"/>
                  <a:pt x="11353335" y="1996164"/>
                </a:cubicBezTo>
                <a:cubicBezTo>
                  <a:pt x="11340635" y="2241124"/>
                  <a:pt x="11224218" y="2538031"/>
                  <a:pt x="11213635" y="2859764"/>
                </a:cubicBezTo>
                <a:cubicBezTo>
                  <a:pt x="11203052" y="3181497"/>
                  <a:pt x="11313118" y="3598481"/>
                  <a:pt x="11289835" y="3926564"/>
                </a:cubicBezTo>
                <a:cubicBezTo>
                  <a:pt x="11266552" y="4254647"/>
                  <a:pt x="11090868" y="4567914"/>
                  <a:pt x="11073935" y="4828264"/>
                </a:cubicBezTo>
                <a:cubicBezTo>
                  <a:pt x="11057002" y="5088614"/>
                  <a:pt x="11226335" y="5302397"/>
                  <a:pt x="11188235" y="5488664"/>
                </a:cubicBezTo>
                <a:cubicBezTo>
                  <a:pt x="11150135" y="5674931"/>
                  <a:pt x="11114152" y="5884481"/>
                  <a:pt x="10845335" y="5945864"/>
                </a:cubicBezTo>
                <a:cubicBezTo>
                  <a:pt x="10576518" y="6007247"/>
                  <a:pt x="9966918" y="5863314"/>
                  <a:pt x="9575335" y="5856964"/>
                </a:cubicBezTo>
                <a:cubicBezTo>
                  <a:pt x="9183752" y="5850614"/>
                  <a:pt x="8876835" y="5920464"/>
                  <a:pt x="8495835" y="5907764"/>
                </a:cubicBezTo>
                <a:cubicBezTo>
                  <a:pt x="8114835" y="5895064"/>
                  <a:pt x="7685152" y="5772297"/>
                  <a:pt x="7289335" y="5780764"/>
                </a:cubicBezTo>
                <a:cubicBezTo>
                  <a:pt x="6893518" y="5789231"/>
                  <a:pt x="6554852" y="5973381"/>
                  <a:pt x="6120935" y="5958564"/>
                </a:cubicBezTo>
                <a:cubicBezTo>
                  <a:pt x="5687018" y="5943747"/>
                  <a:pt x="5145152" y="5710914"/>
                  <a:pt x="4685835" y="5691864"/>
                </a:cubicBezTo>
                <a:cubicBezTo>
                  <a:pt x="4226518" y="5672814"/>
                  <a:pt x="3769318" y="5844264"/>
                  <a:pt x="3365035" y="5844264"/>
                </a:cubicBezTo>
                <a:cubicBezTo>
                  <a:pt x="2960752" y="5844264"/>
                  <a:pt x="2636902" y="5700331"/>
                  <a:pt x="2260135" y="5691864"/>
                </a:cubicBezTo>
                <a:cubicBezTo>
                  <a:pt x="1883368" y="5683397"/>
                  <a:pt x="1447335" y="5804047"/>
                  <a:pt x="1104435" y="5793464"/>
                </a:cubicBezTo>
                <a:cubicBezTo>
                  <a:pt x="761535" y="5782881"/>
                  <a:pt x="333968" y="5869664"/>
                  <a:pt x="202735" y="5628364"/>
                </a:cubicBezTo>
                <a:cubicBezTo>
                  <a:pt x="71502" y="5387064"/>
                  <a:pt x="323385" y="4684331"/>
                  <a:pt x="317035" y="4345664"/>
                </a:cubicBezTo>
                <a:cubicBezTo>
                  <a:pt x="310685" y="4006997"/>
                  <a:pt x="181568" y="3854597"/>
                  <a:pt x="164635" y="3596364"/>
                </a:cubicBezTo>
                <a:cubicBezTo>
                  <a:pt x="147702" y="3338131"/>
                  <a:pt x="240835" y="3060847"/>
                  <a:pt x="215435" y="2796264"/>
                </a:cubicBezTo>
                <a:cubicBezTo>
                  <a:pt x="190035" y="2531681"/>
                  <a:pt x="65152" y="2228997"/>
                  <a:pt x="12235" y="2008864"/>
                </a:cubicBezTo>
                <a:cubicBezTo>
                  <a:pt x="-40682" y="1788731"/>
                  <a:pt x="94785" y="1528381"/>
                  <a:pt x="101135" y="1310364"/>
                </a:cubicBezTo>
                <a:cubicBezTo>
                  <a:pt x="107485" y="1092347"/>
                  <a:pt x="-25865" y="914547"/>
                  <a:pt x="50335" y="7007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印品黑体" pitchFamily="2" charset="-122"/>
              <a:ea typeface="印品黑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6" name="任意多边形: 形状 4"/>
          <p:cNvSpPr/>
          <p:nvPr/>
        </p:nvSpPr>
        <p:spPr>
          <a:xfrm>
            <a:off x="69850" y="0"/>
            <a:ext cx="9004300" cy="5060950"/>
          </a:xfrm>
          <a:custGeom>
            <a:avLst/>
            <a:gdLst>
              <a:gd name="connsiteX0" fmla="*/ 15030 w 11267230"/>
              <a:gd name="connsiteY0" fmla="*/ 1361018 h 6149217"/>
              <a:gd name="connsiteX1" fmla="*/ 586530 w 11267230"/>
              <a:gd name="connsiteY1" fmla="*/ 421218 h 6149217"/>
              <a:gd name="connsiteX2" fmla="*/ 1513630 w 11267230"/>
              <a:gd name="connsiteY2" fmla="*/ 319618 h 6149217"/>
              <a:gd name="connsiteX3" fmla="*/ 2593130 w 11267230"/>
              <a:gd name="connsiteY3" fmla="*/ 319618 h 6149217"/>
              <a:gd name="connsiteX4" fmla="*/ 3418630 w 11267230"/>
              <a:gd name="connsiteY4" fmla="*/ 726018 h 6149217"/>
              <a:gd name="connsiteX5" fmla="*/ 4574330 w 11267230"/>
              <a:gd name="connsiteY5" fmla="*/ 395818 h 6149217"/>
              <a:gd name="connsiteX6" fmla="*/ 5717330 w 11267230"/>
              <a:gd name="connsiteY6" fmla="*/ 484718 h 6149217"/>
              <a:gd name="connsiteX7" fmla="*/ 6619030 w 11267230"/>
              <a:gd name="connsiteY7" fmla="*/ 776818 h 6149217"/>
              <a:gd name="connsiteX8" fmla="*/ 7927130 w 11267230"/>
              <a:gd name="connsiteY8" fmla="*/ 395818 h 6149217"/>
              <a:gd name="connsiteX9" fmla="*/ 8587530 w 11267230"/>
              <a:gd name="connsiteY9" fmla="*/ 27518 h 6149217"/>
              <a:gd name="connsiteX10" fmla="*/ 10530630 w 11267230"/>
              <a:gd name="connsiteY10" fmla="*/ 116418 h 6149217"/>
              <a:gd name="connsiteX11" fmla="*/ 11127530 w 11267230"/>
              <a:gd name="connsiteY11" fmla="*/ 827618 h 6149217"/>
              <a:gd name="connsiteX12" fmla="*/ 10759230 w 11267230"/>
              <a:gd name="connsiteY12" fmla="*/ 1856318 h 6149217"/>
              <a:gd name="connsiteX13" fmla="*/ 11025930 w 11267230"/>
              <a:gd name="connsiteY13" fmla="*/ 3050118 h 6149217"/>
              <a:gd name="connsiteX14" fmla="*/ 11000530 w 11267230"/>
              <a:gd name="connsiteY14" fmla="*/ 4104218 h 6149217"/>
              <a:gd name="connsiteX15" fmla="*/ 10860830 w 11267230"/>
              <a:gd name="connsiteY15" fmla="*/ 5082118 h 6149217"/>
              <a:gd name="connsiteX16" fmla="*/ 11267230 w 11267230"/>
              <a:gd name="connsiteY16" fmla="*/ 5615518 h 6149217"/>
              <a:gd name="connsiteX17" fmla="*/ 10860830 w 11267230"/>
              <a:gd name="connsiteY17" fmla="*/ 6136218 h 6149217"/>
              <a:gd name="connsiteX18" fmla="*/ 9527330 w 11267230"/>
              <a:gd name="connsiteY18" fmla="*/ 5780618 h 6149217"/>
              <a:gd name="connsiteX19" fmla="*/ 8511330 w 11267230"/>
              <a:gd name="connsiteY19" fmla="*/ 6098118 h 6149217"/>
              <a:gd name="connsiteX20" fmla="*/ 7292130 w 11267230"/>
              <a:gd name="connsiteY20" fmla="*/ 5615518 h 6149217"/>
              <a:gd name="connsiteX21" fmla="*/ 6136430 w 11267230"/>
              <a:gd name="connsiteY21" fmla="*/ 6148918 h 6149217"/>
              <a:gd name="connsiteX22" fmla="*/ 4701330 w 11267230"/>
              <a:gd name="connsiteY22" fmla="*/ 5526618 h 6149217"/>
              <a:gd name="connsiteX23" fmla="*/ 3380530 w 11267230"/>
              <a:gd name="connsiteY23" fmla="*/ 6034618 h 6149217"/>
              <a:gd name="connsiteX24" fmla="*/ 2580430 w 11267230"/>
              <a:gd name="connsiteY24" fmla="*/ 5450418 h 6149217"/>
              <a:gd name="connsiteX25" fmla="*/ 1119930 w 11267230"/>
              <a:gd name="connsiteY25" fmla="*/ 5983818 h 6149217"/>
              <a:gd name="connsiteX26" fmla="*/ 599230 w 11267230"/>
              <a:gd name="connsiteY26" fmla="*/ 5310718 h 6149217"/>
              <a:gd name="connsiteX27" fmla="*/ 650030 w 11267230"/>
              <a:gd name="connsiteY27" fmla="*/ 4459818 h 6149217"/>
              <a:gd name="connsiteX28" fmla="*/ 357930 w 11267230"/>
              <a:gd name="connsiteY28" fmla="*/ 3824818 h 6149217"/>
              <a:gd name="connsiteX29" fmla="*/ 484930 w 11267230"/>
              <a:gd name="connsiteY29" fmla="*/ 2796118 h 6149217"/>
              <a:gd name="connsiteX30" fmla="*/ 205530 w 11267230"/>
              <a:gd name="connsiteY30" fmla="*/ 2135718 h 6149217"/>
              <a:gd name="connsiteX31" fmla="*/ 167430 w 11267230"/>
              <a:gd name="connsiteY31" fmla="*/ 1475318 h 6149217"/>
              <a:gd name="connsiteX32" fmla="*/ 15030 w 11267230"/>
              <a:gd name="connsiteY32" fmla="*/ 1361018 h 6149217"/>
              <a:gd name="connsiteX0-1" fmla="*/ 15030 w 11267230"/>
              <a:gd name="connsiteY0-2" fmla="*/ 1361018 h 6149217"/>
              <a:gd name="connsiteX1-3" fmla="*/ 586530 w 11267230"/>
              <a:gd name="connsiteY1-4" fmla="*/ 421218 h 6149217"/>
              <a:gd name="connsiteX2-5" fmla="*/ 1513630 w 11267230"/>
              <a:gd name="connsiteY2-6" fmla="*/ 319618 h 6149217"/>
              <a:gd name="connsiteX3-7" fmla="*/ 2593130 w 11267230"/>
              <a:gd name="connsiteY3-8" fmla="*/ 319618 h 6149217"/>
              <a:gd name="connsiteX4-9" fmla="*/ 3418630 w 11267230"/>
              <a:gd name="connsiteY4-10" fmla="*/ 726018 h 6149217"/>
              <a:gd name="connsiteX5-11" fmla="*/ 4574330 w 11267230"/>
              <a:gd name="connsiteY5-12" fmla="*/ 395818 h 6149217"/>
              <a:gd name="connsiteX6-13" fmla="*/ 5717330 w 11267230"/>
              <a:gd name="connsiteY6-14" fmla="*/ 484718 h 6149217"/>
              <a:gd name="connsiteX7-15" fmla="*/ 6631730 w 11267230"/>
              <a:gd name="connsiteY7-16" fmla="*/ 459318 h 6149217"/>
              <a:gd name="connsiteX8-17" fmla="*/ 7927130 w 11267230"/>
              <a:gd name="connsiteY8-18" fmla="*/ 395818 h 6149217"/>
              <a:gd name="connsiteX9-19" fmla="*/ 8587530 w 11267230"/>
              <a:gd name="connsiteY9-20" fmla="*/ 27518 h 6149217"/>
              <a:gd name="connsiteX10-21" fmla="*/ 10530630 w 11267230"/>
              <a:gd name="connsiteY10-22" fmla="*/ 116418 h 6149217"/>
              <a:gd name="connsiteX11-23" fmla="*/ 11127530 w 11267230"/>
              <a:gd name="connsiteY11-24" fmla="*/ 827618 h 6149217"/>
              <a:gd name="connsiteX12-25" fmla="*/ 10759230 w 11267230"/>
              <a:gd name="connsiteY12-26" fmla="*/ 1856318 h 6149217"/>
              <a:gd name="connsiteX13-27" fmla="*/ 11025930 w 11267230"/>
              <a:gd name="connsiteY13-28" fmla="*/ 3050118 h 6149217"/>
              <a:gd name="connsiteX14-29" fmla="*/ 11000530 w 11267230"/>
              <a:gd name="connsiteY14-30" fmla="*/ 4104218 h 6149217"/>
              <a:gd name="connsiteX15-31" fmla="*/ 10860830 w 11267230"/>
              <a:gd name="connsiteY15-32" fmla="*/ 5082118 h 6149217"/>
              <a:gd name="connsiteX16-33" fmla="*/ 11267230 w 11267230"/>
              <a:gd name="connsiteY16-34" fmla="*/ 5615518 h 6149217"/>
              <a:gd name="connsiteX17-35" fmla="*/ 10860830 w 11267230"/>
              <a:gd name="connsiteY17-36" fmla="*/ 6136218 h 6149217"/>
              <a:gd name="connsiteX18-37" fmla="*/ 9527330 w 11267230"/>
              <a:gd name="connsiteY18-38" fmla="*/ 5780618 h 6149217"/>
              <a:gd name="connsiteX19-39" fmla="*/ 8511330 w 11267230"/>
              <a:gd name="connsiteY19-40" fmla="*/ 6098118 h 6149217"/>
              <a:gd name="connsiteX20-41" fmla="*/ 7292130 w 11267230"/>
              <a:gd name="connsiteY20-42" fmla="*/ 5615518 h 6149217"/>
              <a:gd name="connsiteX21-43" fmla="*/ 6136430 w 11267230"/>
              <a:gd name="connsiteY21-44" fmla="*/ 6148918 h 6149217"/>
              <a:gd name="connsiteX22-45" fmla="*/ 4701330 w 11267230"/>
              <a:gd name="connsiteY22-46" fmla="*/ 5526618 h 6149217"/>
              <a:gd name="connsiteX23-47" fmla="*/ 3380530 w 11267230"/>
              <a:gd name="connsiteY23-48" fmla="*/ 6034618 h 6149217"/>
              <a:gd name="connsiteX24-49" fmla="*/ 2580430 w 11267230"/>
              <a:gd name="connsiteY24-50" fmla="*/ 5450418 h 6149217"/>
              <a:gd name="connsiteX25-51" fmla="*/ 1119930 w 11267230"/>
              <a:gd name="connsiteY25-52" fmla="*/ 5983818 h 6149217"/>
              <a:gd name="connsiteX26-53" fmla="*/ 599230 w 11267230"/>
              <a:gd name="connsiteY26-54" fmla="*/ 5310718 h 6149217"/>
              <a:gd name="connsiteX27-55" fmla="*/ 650030 w 11267230"/>
              <a:gd name="connsiteY27-56" fmla="*/ 4459818 h 6149217"/>
              <a:gd name="connsiteX28-57" fmla="*/ 357930 w 11267230"/>
              <a:gd name="connsiteY28-58" fmla="*/ 3824818 h 6149217"/>
              <a:gd name="connsiteX29-59" fmla="*/ 484930 w 11267230"/>
              <a:gd name="connsiteY29-60" fmla="*/ 2796118 h 6149217"/>
              <a:gd name="connsiteX30-61" fmla="*/ 205530 w 11267230"/>
              <a:gd name="connsiteY30-62" fmla="*/ 2135718 h 6149217"/>
              <a:gd name="connsiteX31-63" fmla="*/ 167430 w 11267230"/>
              <a:gd name="connsiteY31-64" fmla="*/ 1475318 h 6149217"/>
              <a:gd name="connsiteX32-65" fmla="*/ 15030 w 11267230"/>
              <a:gd name="connsiteY32-66" fmla="*/ 1361018 h 6149217"/>
              <a:gd name="connsiteX0-67" fmla="*/ 15030 w 11267230"/>
              <a:gd name="connsiteY0-68" fmla="*/ 1361018 h 6149217"/>
              <a:gd name="connsiteX1-69" fmla="*/ 586530 w 11267230"/>
              <a:gd name="connsiteY1-70" fmla="*/ 421218 h 6149217"/>
              <a:gd name="connsiteX2-71" fmla="*/ 1513630 w 11267230"/>
              <a:gd name="connsiteY2-72" fmla="*/ 319618 h 6149217"/>
              <a:gd name="connsiteX3-73" fmla="*/ 2593130 w 11267230"/>
              <a:gd name="connsiteY3-74" fmla="*/ 319618 h 6149217"/>
              <a:gd name="connsiteX4-75" fmla="*/ 3431330 w 11267230"/>
              <a:gd name="connsiteY4-76" fmla="*/ 383118 h 6149217"/>
              <a:gd name="connsiteX5-77" fmla="*/ 4574330 w 11267230"/>
              <a:gd name="connsiteY5-78" fmla="*/ 395818 h 6149217"/>
              <a:gd name="connsiteX6-79" fmla="*/ 5717330 w 11267230"/>
              <a:gd name="connsiteY6-80" fmla="*/ 484718 h 6149217"/>
              <a:gd name="connsiteX7-81" fmla="*/ 6631730 w 11267230"/>
              <a:gd name="connsiteY7-82" fmla="*/ 459318 h 6149217"/>
              <a:gd name="connsiteX8-83" fmla="*/ 7927130 w 11267230"/>
              <a:gd name="connsiteY8-84" fmla="*/ 395818 h 6149217"/>
              <a:gd name="connsiteX9-85" fmla="*/ 8587530 w 11267230"/>
              <a:gd name="connsiteY9-86" fmla="*/ 27518 h 6149217"/>
              <a:gd name="connsiteX10-87" fmla="*/ 10530630 w 11267230"/>
              <a:gd name="connsiteY10-88" fmla="*/ 116418 h 6149217"/>
              <a:gd name="connsiteX11-89" fmla="*/ 11127530 w 11267230"/>
              <a:gd name="connsiteY11-90" fmla="*/ 827618 h 6149217"/>
              <a:gd name="connsiteX12-91" fmla="*/ 10759230 w 11267230"/>
              <a:gd name="connsiteY12-92" fmla="*/ 1856318 h 6149217"/>
              <a:gd name="connsiteX13-93" fmla="*/ 11025930 w 11267230"/>
              <a:gd name="connsiteY13-94" fmla="*/ 3050118 h 6149217"/>
              <a:gd name="connsiteX14-95" fmla="*/ 11000530 w 11267230"/>
              <a:gd name="connsiteY14-96" fmla="*/ 4104218 h 6149217"/>
              <a:gd name="connsiteX15-97" fmla="*/ 10860830 w 11267230"/>
              <a:gd name="connsiteY15-98" fmla="*/ 5082118 h 6149217"/>
              <a:gd name="connsiteX16-99" fmla="*/ 11267230 w 11267230"/>
              <a:gd name="connsiteY16-100" fmla="*/ 5615518 h 6149217"/>
              <a:gd name="connsiteX17-101" fmla="*/ 10860830 w 11267230"/>
              <a:gd name="connsiteY17-102" fmla="*/ 6136218 h 6149217"/>
              <a:gd name="connsiteX18-103" fmla="*/ 9527330 w 11267230"/>
              <a:gd name="connsiteY18-104" fmla="*/ 5780618 h 6149217"/>
              <a:gd name="connsiteX19-105" fmla="*/ 8511330 w 11267230"/>
              <a:gd name="connsiteY19-106" fmla="*/ 6098118 h 6149217"/>
              <a:gd name="connsiteX20-107" fmla="*/ 7292130 w 11267230"/>
              <a:gd name="connsiteY20-108" fmla="*/ 5615518 h 6149217"/>
              <a:gd name="connsiteX21-109" fmla="*/ 6136430 w 11267230"/>
              <a:gd name="connsiteY21-110" fmla="*/ 6148918 h 6149217"/>
              <a:gd name="connsiteX22-111" fmla="*/ 4701330 w 11267230"/>
              <a:gd name="connsiteY22-112" fmla="*/ 5526618 h 6149217"/>
              <a:gd name="connsiteX23-113" fmla="*/ 3380530 w 11267230"/>
              <a:gd name="connsiteY23-114" fmla="*/ 6034618 h 6149217"/>
              <a:gd name="connsiteX24-115" fmla="*/ 2580430 w 11267230"/>
              <a:gd name="connsiteY24-116" fmla="*/ 5450418 h 6149217"/>
              <a:gd name="connsiteX25-117" fmla="*/ 1119930 w 11267230"/>
              <a:gd name="connsiteY25-118" fmla="*/ 5983818 h 6149217"/>
              <a:gd name="connsiteX26-119" fmla="*/ 599230 w 11267230"/>
              <a:gd name="connsiteY26-120" fmla="*/ 5310718 h 6149217"/>
              <a:gd name="connsiteX27-121" fmla="*/ 650030 w 11267230"/>
              <a:gd name="connsiteY27-122" fmla="*/ 4459818 h 6149217"/>
              <a:gd name="connsiteX28-123" fmla="*/ 357930 w 11267230"/>
              <a:gd name="connsiteY28-124" fmla="*/ 3824818 h 6149217"/>
              <a:gd name="connsiteX29-125" fmla="*/ 484930 w 11267230"/>
              <a:gd name="connsiteY29-126" fmla="*/ 2796118 h 6149217"/>
              <a:gd name="connsiteX30-127" fmla="*/ 205530 w 11267230"/>
              <a:gd name="connsiteY30-128" fmla="*/ 2135718 h 6149217"/>
              <a:gd name="connsiteX31-129" fmla="*/ 167430 w 11267230"/>
              <a:gd name="connsiteY31-130" fmla="*/ 1475318 h 6149217"/>
              <a:gd name="connsiteX32-131" fmla="*/ 15030 w 11267230"/>
              <a:gd name="connsiteY32-132" fmla="*/ 1361018 h 6149217"/>
              <a:gd name="connsiteX0-133" fmla="*/ 15030 w 11267230"/>
              <a:gd name="connsiteY0-134" fmla="*/ 1253052 h 6041251"/>
              <a:gd name="connsiteX1-135" fmla="*/ 586530 w 11267230"/>
              <a:gd name="connsiteY1-136" fmla="*/ 313252 h 6041251"/>
              <a:gd name="connsiteX2-137" fmla="*/ 1513630 w 11267230"/>
              <a:gd name="connsiteY2-138" fmla="*/ 211652 h 6041251"/>
              <a:gd name="connsiteX3-139" fmla="*/ 2593130 w 11267230"/>
              <a:gd name="connsiteY3-140" fmla="*/ 211652 h 6041251"/>
              <a:gd name="connsiteX4-141" fmla="*/ 3431330 w 11267230"/>
              <a:gd name="connsiteY4-142" fmla="*/ 275152 h 6041251"/>
              <a:gd name="connsiteX5-143" fmla="*/ 4574330 w 11267230"/>
              <a:gd name="connsiteY5-144" fmla="*/ 287852 h 6041251"/>
              <a:gd name="connsiteX6-145" fmla="*/ 5717330 w 11267230"/>
              <a:gd name="connsiteY6-146" fmla="*/ 376752 h 6041251"/>
              <a:gd name="connsiteX7-147" fmla="*/ 6631730 w 11267230"/>
              <a:gd name="connsiteY7-148" fmla="*/ 351352 h 6041251"/>
              <a:gd name="connsiteX8-149" fmla="*/ 7927130 w 11267230"/>
              <a:gd name="connsiteY8-150" fmla="*/ 287852 h 6041251"/>
              <a:gd name="connsiteX9-151" fmla="*/ 8930430 w 11267230"/>
              <a:gd name="connsiteY9-152" fmla="*/ 325952 h 6041251"/>
              <a:gd name="connsiteX10-153" fmla="*/ 10530630 w 11267230"/>
              <a:gd name="connsiteY10-154" fmla="*/ 8452 h 6041251"/>
              <a:gd name="connsiteX11-155" fmla="*/ 11127530 w 11267230"/>
              <a:gd name="connsiteY11-156" fmla="*/ 719652 h 6041251"/>
              <a:gd name="connsiteX12-157" fmla="*/ 10759230 w 11267230"/>
              <a:gd name="connsiteY12-158" fmla="*/ 1748352 h 6041251"/>
              <a:gd name="connsiteX13-159" fmla="*/ 11025930 w 11267230"/>
              <a:gd name="connsiteY13-160" fmla="*/ 2942152 h 6041251"/>
              <a:gd name="connsiteX14-161" fmla="*/ 11000530 w 11267230"/>
              <a:gd name="connsiteY14-162" fmla="*/ 3996252 h 6041251"/>
              <a:gd name="connsiteX15-163" fmla="*/ 10860830 w 11267230"/>
              <a:gd name="connsiteY15-164" fmla="*/ 4974152 h 6041251"/>
              <a:gd name="connsiteX16-165" fmla="*/ 11267230 w 11267230"/>
              <a:gd name="connsiteY16-166" fmla="*/ 5507552 h 6041251"/>
              <a:gd name="connsiteX17-167" fmla="*/ 10860830 w 11267230"/>
              <a:gd name="connsiteY17-168" fmla="*/ 6028252 h 6041251"/>
              <a:gd name="connsiteX18-169" fmla="*/ 9527330 w 11267230"/>
              <a:gd name="connsiteY18-170" fmla="*/ 5672652 h 6041251"/>
              <a:gd name="connsiteX19-171" fmla="*/ 8511330 w 11267230"/>
              <a:gd name="connsiteY19-172" fmla="*/ 5990152 h 6041251"/>
              <a:gd name="connsiteX20-173" fmla="*/ 7292130 w 11267230"/>
              <a:gd name="connsiteY20-174" fmla="*/ 5507552 h 6041251"/>
              <a:gd name="connsiteX21-175" fmla="*/ 6136430 w 11267230"/>
              <a:gd name="connsiteY21-176" fmla="*/ 6040952 h 6041251"/>
              <a:gd name="connsiteX22-177" fmla="*/ 4701330 w 11267230"/>
              <a:gd name="connsiteY22-178" fmla="*/ 5418652 h 6041251"/>
              <a:gd name="connsiteX23-179" fmla="*/ 3380530 w 11267230"/>
              <a:gd name="connsiteY23-180" fmla="*/ 5926652 h 6041251"/>
              <a:gd name="connsiteX24-181" fmla="*/ 2580430 w 11267230"/>
              <a:gd name="connsiteY24-182" fmla="*/ 5342452 h 6041251"/>
              <a:gd name="connsiteX25-183" fmla="*/ 1119930 w 11267230"/>
              <a:gd name="connsiteY25-184" fmla="*/ 5875852 h 6041251"/>
              <a:gd name="connsiteX26-185" fmla="*/ 599230 w 11267230"/>
              <a:gd name="connsiteY26-186" fmla="*/ 5202752 h 6041251"/>
              <a:gd name="connsiteX27-187" fmla="*/ 650030 w 11267230"/>
              <a:gd name="connsiteY27-188" fmla="*/ 4351852 h 6041251"/>
              <a:gd name="connsiteX28-189" fmla="*/ 357930 w 11267230"/>
              <a:gd name="connsiteY28-190" fmla="*/ 3716852 h 6041251"/>
              <a:gd name="connsiteX29-191" fmla="*/ 484930 w 11267230"/>
              <a:gd name="connsiteY29-192" fmla="*/ 2688152 h 6041251"/>
              <a:gd name="connsiteX30-193" fmla="*/ 205530 w 11267230"/>
              <a:gd name="connsiteY30-194" fmla="*/ 2027752 h 6041251"/>
              <a:gd name="connsiteX31-195" fmla="*/ 167430 w 11267230"/>
              <a:gd name="connsiteY31-196" fmla="*/ 1367352 h 6041251"/>
              <a:gd name="connsiteX32-197" fmla="*/ 15030 w 11267230"/>
              <a:gd name="connsiteY32-198" fmla="*/ 1253052 h 6041251"/>
              <a:gd name="connsiteX0-199" fmla="*/ 54555 w 11306755"/>
              <a:gd name="connsiteY0-200" fmla="*/ 1253052 h 6041251"/>
              <a:gd name="connsiteX1-201" fmla="*/ 626055 w 11306755"/>
              <a:gd name="connsiteY1-202" fmla="*/ 313252 h 6041251"/>
              <a:gd name="connsiteX2-203" fmla="*/ 1553155 w 11306755"/>
              <a:gd name="connsiteY2-204" fmla="*/ 211652 h 6041251"/>
              <a:gd name="connsiteX3-205" fmla="*/ 2632655 w 11306755"/>
              <a:gd name="connsiteY3-206" fmla="*/ 211652 h 6041251"/>
              <a:gd name="connsiteX4-207" fmla="*/ 3470855 w 11306755"/>
              <a:gd name="connsiteY4-208" fmla="*/ 275152 h 6041251"/>
              <a:gd name="connsiteX5-209" fmla="*/ 4613855 w 11306755"/>
              <a:gd name="connsiteY5-210" fmla="*/ 287852 h 6041251"/>
              <a:gd name="connsiteX6-211" fmla="*/ 5756855 w 11306755"/>
              <a:gd name="connsiteY6-212" fmla="*/ 376752 h 6041251"/>
              <a:gd name="connsiteX7-213" fmla="*/ 6671255 w 11306755"/>
              <a:gd name="connsiteY7-214" fmla="*/ 351352 h 6041251"/>
              <a:gd name="connsiteX8-215" fmla="*/ 7966655 w 11306755"/>
              <a:gd name="connsiteY8-216" fmla="*/ 287852 h 6041251"/>
              <a:gd name="connsiteX9-217" fmla="*/ 8969955 w 11306755"/>
              <a:gd name="connsiteY9-218" fmla="*/ 325952 h 6041251"/>
              <a:gd name="connsiteX10-219" fmla="*/ 10570155 w 11306755"/>
              <a:gd name="connsiteY10-220" fmla="*/ 8452 h 6041251"/>
              <a:gd name="connsiteX11-221" fmla="*/ 11167055 w 11306755"/>
              <a:gd name="connsiteY11-222" fmla="*/ 719652 h 6041251"/>
              <a:gd name="connsiteX12-223" fmla="*/ 10798755 w 11306755"/>
              <a:gd name="connsiteY12-224" fmla="*/ 1748352 h 6041251"/>
              <a:gd name="connsiteX13-225" fmla="*/ 11065455 w 11306755"/>
              <a:gd name="connsiteY13-226" fmla="*/ 2942152 h 6041251"/>
              <a:gd name="connsiteX14-227" fmla="*/ 11040055 w 11306755"/>
              <a:gd name="connsiteY14-228" fmla="*/ 3996252 h 6041251"/>
              <a:gd name="connsiteX15-229" fmla="*/ 10900355 w 11306755"/>
              <a:gd name="connsiteY15-230" fmla="*/ 4974152 h 6041251"/>
              <a:gd name="connsiteX16-231" fmla="*/ 11306755 w 11306755"/>
              <a:gd name="connsiteY16-232" fmla="*/ 5507552 h 6041251"/>
              <a:gd name="connsiteX17-233" fmla="*/ 10900355 w 11306755"/>
              <a:gd name="connsiteY17-234" fmla="*/ 6028252 h 6041251"/>
              <a:gd name="connsiteX18-235" fmla="*/ 9566855 w 11306755"/>
              <a:gd name="connsiteY18-236" fmla="*/ 5672652 h 6041251"/>
              <a:gd name="connsiteX19-237" fmla="*/ 8550855 w 11306755"/>
              <a:gd name="connsiteY19-238" fmla="*/ 5990152 h 6041251"/>
              <a:gd name="connsiteX20-239" fmla="*/ 7331655 w 11306755"/>
              <a:gd name="connsiteY20-240" fmla="*/ 5507552 h 6041251"/>
              <a:gd name="connsiteX21-241" fmla="*/ 6175955 w 11306755"/>
              <a:gd name="connsiteY21-242" fmla="*/ 6040952 h 6041251"/>
              <a:gd name="connsiteX22-243" fmla="*/ 4740855 w 11306755"/>
              <a:gd name="connsiteY22-244" fmla="*/ 5418652 h 6041251"/>
              <a:gd name="connsiteX23-245" fmla="*/ 3420055 w 11306755"/>
              <a:gd name="connsiteY23-246" fmla="*/ 5926652 h 6041251"/>
              <a:gd name="connsiteX24-247" fmla="*/ 2619955 w 11306755"/>
              <a:gd name="connsiteY24-248" fmla="*/ 5342452 h 6041251"/>
              <a:gd name="connsiteX25-249" fmla="*/ 1159455 w 11306755"/>
              <a:gd name="connsiteY25-250" fmla="*/ 5875852 h 6041251"/>
              <a:gd name="connsiteX26-251" fmla="*/ 638755 w 11306755"/>
              <a:gd name="connsiteY26-252" fmla="*/ 5202752 h 6041251"/>
              <a:gd name="connsiteX27-253" fmla="*/ 689555 w 11306755"/>
              <a:gd name="connsiteY27-254" fmla="*/ 4351852 h 6041251"/>
              <a:gd name="connsiteX28-255" fmla="*/ 397455 w 11306755"/>
              <a:gd name="connsiteY28-256" fmla="*/ 3716852 h 6041251"/>
              <a:gd name="connsiteX29-257" fmla="*/ 524455 w 11306755"/>
              <a:gd name="connsiteY29-258" fmla="*/ 2688152 h 6041251"/>
              <a:gd name="connsiteX30-259" fmla="*/ 245055 w 11306755"/>
              <a:gd name="connsiteY30-260" fmla="*/ 2027752 h 6041251"/>
              <a:gd name="connsiteX31-261" fmla="*/ 41855 w 11306755"/>
              <a:gd name="connsiteY31-262" fmla="*/ 1621352 h 6041251"/>
              <a:gd name="connsiteX32-263" fmla="*/ 54555 w 11306755"/>
              <a:gd name="connsiteY32-264" fmla="*/ 1253052 h 6041251"/>
              <a:gd name="connsiteX0-265" fmla="*/ 79315 w 11280715"/>
              <a:gd name="connsiteY0-266" fmla="*/ 783152 h 6041251"/>
              <a:gd name="connsiteX1-267" fmla="*/ 600015 w 11280715"/>
              <a:gd name="connsiteY1-268" fmla="*/ 313252 h 6041251"/>
              <a:gd name="connsiteX2-269" fmla="*/ 1527115 w 11280715"/>
              <a:gd name="connsiteY2-270" fmla="*/ 211652 h 6041251"/>
              <a:gd name="connsiteX3-271" fmla="*/ 2606615 w 11280715"/>
              <a:gd name="connsiteY3-272" fmla="*/ 211652 h 6041251"/>
              <a:gd name="connsiteX4-273" fmla="*/ 3444815 w 11280715"/>
              <a:gd name="connsiteY4-274" fmla="*/ 275152 h 6041251"/>
              <a:gd name="connsiteX5-275" fmla="*/ 4587815 w 11280715"/>
              <a:gd name="connsiteY5-276" fmla="*/ 287852 h 6041251"/>
              <a:gd name="connsiteX6-277" fmla="*/ 5730815 w 11280715"/>
              <a:gd name="connsiteY6-278" fmla="*/ 376752 h 6041251"/>
              <a:gd name="connsiteX7-279" fmla="*/ 6645215 w 11280715"/>
              <a:gd name="connsiteY7-280" fmla="*/ 351352 h 6041251"/>
              <a:gd name="connsiteX8-281" fmla="*/ 7940615 w 11280715"/>
              <a:gd name="connsiteY8-282" fmla="*/ 287852 h 6041251"/>
              <a:gd name="connsiteX9-283" fmla="*/ 8943915 w 11280715"/>
              <a:gd name="connsiteY9-284" fmla="*/ 325952 h 6041251"/>
              <a:gd name="connsiteX10-285" fmla="*/ 10544115 w 11280715"/>
              <a:gd name="connsiteY10-286" fmla="*/ 8452 h 6041251"/>
              <a:gd name="connsiteX11-287" fmla="*/ 11141015 w 11280715"/>
              <a:gd name="connsiteY11-288" fmla="*/ 719652 h 6041251"/>
              <a:gd name="connsiteX12-289" fmla="*/ 10772715 w 11280715"/>
              <a:gd name="connsiteY12-290" fmla="*/ 1748352 h 6041251"/>
              <a:gd name="connsiteX13-291" fmla="*/ 11039415 w 11280715"/>
              <a:gd name="connsiteY13-292" fmla="*/ 2942152 h 6041251"/>
              <a:gd name="connsiteX14-293" fmla="*/ 11014015 w 11280715"/>
              <a:gd name="connsiteY14-294" fmla="*/ 3996252 h 6041251"/>
              <a:gd name="connsiteX15-295" fmla="*/ 10874315 w 11280715"/>
              <a:gd name="connsiteY15-296" fmla="*/ 4974152 h 6041251"/>
              <a:gd name="connsiteX16-297" fmla="*/ 11280715 w 11280715"/>
              <a:gd name="connsiteY16-298" fmla="*/ 5507552 h 6041251"/>
              <a:gd name="connsiteX17-299" fmla="*/ 10874315 w 11280715"/>
              <a:gd name="connsiteY17-300" fmla="*/ 6028252 h 6041251"/>
              <a:gd name="connsiteX18-301" fmla="*/ 9540815 w 11280715"/>
              <a:gd name="connsiteY18-302" fmla="*/ 5672652 h 6041251"/>
              <a:gd name="connsiteX19-303" fmla="*/ 8524815 w 11280715"/>
              <a:gd name="connsiteY19-304" fmla="*/ 5990152 h 6041251"/>
              <a:gd name="connsiteX20-305" fmla="*/ 7305615 w 11280715"/>
              <a:gd name="connsiteY20-306" fmla="*/ 5507552 h 6041251"/>
              <a:gd name="connsiteX21-307" fmla="*/ 6149915 w 11280715"/>
              <a:gd name="connsiteY21-308" fmla="*/ 6040952 h 6041251"/>
              <a:gd name="connsiteX22-309" fmla="*/ 4714815 w 11280715"/>
              <a:gd name="connsiteY22-310" fmla="*/ 5418652 h 6041251"/>
              <a:gd name="connsiteX23-311" fmla="*/ 3394015 w 11280715"/>
              <a:gd name="connsiteY23-312" fmla="*/ 5926652 h 6041251"/>
              <a:gd name="connsiteX24-313" fmla="*/ 2593915 w 11280715"/>
              <a:gd name="connsiteY24-314" fmla="*/ 5342452 h 6041251"/>
              <a:gd name="connsiteX25-315" fmla="*/ 1133415 w 11280715"/>
              <a:gd name="connsiteY25-316" fmla="*/ 5875852 h 6041251"/>
              <a:gd name="connsiteX26-317" fmla="*/ 612715 w 11280715"/>
              <a:gd name="connsiteY26-318" fmla="*/ 5202752 h 6041251"/>
              <a:gd name="connsiteX27-319" fmla="*/ 663515 w 11280715"/>
              <a:gd name="connsiteY27-320" fmla="*/ 4351852 h 6041251"/>
              <a:gd name="connsiteX28-321" fmla="*/ 371415 w 11280715"/>
              <a:gd name="connsiteY28-322" fmla="*/ 3716852 h 6041251"/>
              <a:gd name="connsiteX29-323" fmla="*/ 498415 w 11280715"/>
              <a:gd name="connsiteY29-324" fmla="*/ 2688152 h 6041251"/>
              <a:gd name="connsiteX30-325" fmla="*/ 219015 w 11280715"/>
              <a:gd name="connsiteY30-326" fmla="*/ 2027752 h 6041251"/>
              <a:gd name="connsiteX31-327" fmla="*/ 15815 w 11280715"/>
              <a:gd name="connsiteY31-328" fmla="*/ 1621352 h 6041251"/>
              <a:gd name="connsiteX32-329" fmla="*/ 79315 w 11280715"/>
              <a:gd name="connsiteY32-330" fmla="*/ 783152 h 6041251"/>
              <a:gd name="connsiteX0-331" fmla="*/ 79315 w 11280715"/>
              <a:gd name="connsiteY0-332" fmla="*/ 783152 h 6041251"/>
              <a:gd name="connsiteX1-333" fmla="*/ 600015 w 11280715"/>
              <a:gd name="connsiteY1-334" fmla="*/ 313252 h 6041251"/>
              <a:gd name="connsiteX2-335" fmla="*/ 1527115 w 11280715"/>
              <a:gd name="connsiteY2-336" fmla="*/ 211652 h 6041251"/>
              <a:gd name="connsiteX3-337" fmla="*/ 2606615 w 11280715"/>
              <a:gd name="connsiteY3-338" fmla="*/ 211652 h 6041251"/>
              <a:gd name="connsiteX4-339" fmla="*/ 3444815 w 11280715"/>
              <a:gd name="connsiteY4-340" fmla="*/ 275152 h 6041251"/>
              <a:gd name="connsiteX5-341" fmla="*/ 4587815 w 11280715"/>
              <a:gd name="connsiteY5-342" fmla="*/ 287852 h 6041251"/>
              <a:gd name="connsiteX6-343" fmla="*/ 5730815 w 11280715"/>
              <a:gd name="connsiteY6-344" fmla="*/ 376752 h 6041251"/>
              <a:gd name="connsiteX7-345" fmla="*/ 6645215 w 11280715"/>
              <a:gd name="connsiteY7-346" fmla="*/ 351352 h 6041251"/>
              <a:gd name="connsiteX8-347" fmla="*/ 7940615 w 11280715"/>
              <a:gd name="connsiteY8-348" fmla="*/ 287852 h 6041251"/>
              <a:gd name="connsiteX9-349" fmla="*/ 8943915 w 11280715"/>
              <a:gd name="connsiteY9-350" fmla="*/ 325952 h 6041251"/>
              <a:gd name="connsiteX10-351" fmla="*/ 10544115 w 11280715"/>
              <a:gd name="connsiteY10-352" fmla="*/ 8452 h 6041251"/>
              <a:gd name="connsiteX11-353" fmla="*/ 11141015 w 11280715"/>
              <a:gd name="connsiteY11-354" fmla="*/ 719652 h 6041251"/>
              <a:gd name="connsiteX12-355" fmla="*/ 10772715 w 11280715"/>
              <a:gd name="connsiteY12-356" fmla="*/ 1748352 h 6041251"/>
              <a:gd name="connsiteX13-357" fmla="*/ 11039415 w 11280715"/>
              <a:gd name="connsiteY13-358" fmla="*/ 2942152 h 6041251"/>
              <a:gd name="connsiteX14-359" fmla="*/ 11014015 w 11280715"/>
              <a:gd name="connsiteY14-360" fmla="*/ 3996252 h 6041251"/>
              <a:gd name="connsiteX15-361" fmla="*/ 10874315 w 11280715"/>
              <a:gd name="connsiteY15-362" fmla="*/ 4974152 h 6041251"/>
              <a:gd name="connsiteX16-363" fmla="*/ 11280715 w 11280715"/>
              <a:gd name="connsiteY16-364" fmla="*/ 5507552 h 6041251"/>
              <a:gd name="connsiteX17-365" fmla="*/ 10874315 w 11280715"/>
              <a:gd name="connsiteY17-366" fmla="*/ 6028252 h 6041251"/>
              <a:gd name="connsiteX18-367" fmla="*/ 9540815 w 11280715"/>
              <a:gd name="connsiteY18-368" fmla="*/ 5672652 h 6041251"/>
              <a:gd name="connsiteX19-369" fmla="*/ 8524815 w 11280715"/>
              <a:gd name="connsiteY19-370" fmla="*/ 5990152 h 6041251"/>
              <a:gd name="connsiteX20-371" fmla="*/ 7305615 w 11280715"/>
              <a:gd name="connsiteY20-372" fmla="*/ 5507552 h 6041251"/>
              <a:gd name="connsiteX21-373" fmla="*/ 6149915 w 11280715"/>
              <a:gd name="connsiteY21-374" fmla="*/ 6040952 h 6041251"/>
              <a:gd name="connsiteX22-375" fmla="*/ 4714815 w 11280715"/>
              <a:gd name="connsiteY22-376" fmla="*/ 5418652 h 6041251"/>
              <a:gd name="connsiteX23-377" fmla="*/ 3394015 w 11280715"/>
              <a:gd name="connsiteY23-378" fmla="*/ 5926652 h 6041251"/>
              <a:gd name="connsiteX24-379" fmla="*/ 2593915 w 11280715"/>
              <a:gd name="connsiteY24-380" fmla="*/ 5342452 h 6041251"/>
              <a:gd name="connsiteX25-381" fmla="*/ 1133415 w 11280715"/>
              <a:gd name="connsiteY25-382" fmla="*/ 5875852 h 6041251"/>
              <a:gd name="connsiteX26-383" fmla="*/ 612715 w 11280715"/>
              <a:gd name="connsiteY26-384" fmla="*/ 5202752 h 6041251"/>
              <a:gd name="connsiteX27-385" fmla="*/ 663515 w 11280715"/>
              <a:gd name="connsiteY27-386" fmla="*/ 4351852 h 6041251"/>
              <a:gd name="connsiteX28-387" fmla="*/ 371415 w 11280715"/>
              <a:gd name="connsiteY28-388" fmla="*/ 3716852 h 6041251"/>
              <a:gd name="connsiteX29-389" fmla="*/ 244415 w 11280715"/>
              <a:gd name="connsiteY29-390" fmla="*/ 2878652 h 6041251"/>
              <a:gd name="connsiteX30-391" fmla="*/ 219015 w 11280715"/>
              <a:gd name="connsiteY30-392" fmla="*/ 2027752 h 6041251"/>
              <a:gd name="connsiteX31-393" fmla="*/ 15815 w 11280715"/>
              <a:gd name="connsiteY31-394" fmla="*/ 1621352 h 6041251"/>
              <a:gd name="connsiteX32-395" fmla="*/ 79315 w 11280715"/>
              <a:gd name="connsiteY32-396" fmla="*/ 783152 h 6041251"/>
              <a:gd name="connsiteX0-397" fmla="*/ 79315 w 11280715"/>
              <a:gd name="connsiteY0-398" fmla="*/ 783152 h 6041251"/>
              <a:gd name="connsiteX1-399" fmla="*/ 600015 w 11280715"/>
              <a:gd name="connsiteY1-400" fmla="*/ 313252 h 6041251"/>
              <a:gd name="connsiteX2-401" fmla="*/ 1527115 w 11280715"/>
              <a:gd name="connsiteY2-402" fmla="*/ 211652 h 6041251"/>
              <a:gd name="connsiteX3-403" fmla="*/ 2606615 w 11280715"/>
              <a:gd name="connsiteY3-404" fmla="*/ 211652 h 6041251"/>
              <a:gd name="connsiteX4-405" fmla="*/ 3444815 w 11280715"/>
              <a:gd name="connsiteY4-406" fmla="*/ 275152 h 6041251"/>
              <a:gd name="connsiteX5-407" fmla="*/ 4587815 w 11280715"/>
              <a:gd name="connsiteY5-408" fmla="*/ 287852 h 6041251"/>
              <a:gd name="connsiteX6-409" fmla="*/ 5730815 w 11280715"/>
              <a:gd name="connsiteY6-410" fmla="*/ 376752 h 6041251"/>
              <a:gd name="connsiteX7-411" fmla="*/ 6645215 w 11280715"/>
              <a:gd name="connsiteY7-412" fmla="*/ 351352 h 6041251"/>
              <a:gd name="connsiteX8-413" fmla="*/ 7940615 w 11280715"/>
              <a:gd name="connsiteY8-414" fmla="*/ 287852 h 6041251"/>
              <a:gd name="connsiteX9-415" fmla="*/ 8943915 w 11280715"/>
              <a:gd name="connsiteY9-416" fmla="*/ 325952 h 6041251"/>
              <a:gd name="connsiteX10-417" fmla="*/ 10544115 w 11280715"/>
              <a:gd name="connsiteY10-418" fmla="*/ 8452 h 6041251"/>
              <a:gd name="connsiteX11-419" fmla="*/ 11141015 w 11280715"/>
              <a:gd name="connsiteY11-420" fmla="*/ 719652 h 6041251"/>
              <a:gd name="connsiteX12-421" fmla="*/ 10772715 w 11280715"/>
              <a:gd name="connsiteY12-422" fmla="*/ 1748352 h 6041251"/>
              <a:gd name="connsiteX13-423" fmla="*/ 11039415 w 11280715"/>
              <a:gd name="connsiteY13-424" fmla="*/ 2942152 h 6041251"/>
              <a:gd name="connsiteX14-425" fmla="*/ 11014015 w 11280715"/>
              <a:gd name="connsiteY14-426" fmla="*/ 3996252 h 6041251"/>
              <a:gd name="connsiteX15-427" fmla="*/ 10874315 w 11280715"/>
              <a:gd name="connsiteY15-428" fmla="*/ 4974152 h 6041251"/>
              <a:gd name="connsiteX16-429" fmla="*/ 11280715 w 11280715"/>
              <a:gd name="connsiteY16-430" fmla="*/ 5507552 h 6041251"/>
              <a:gd name="connsiteX17-431" fmla="*/ 10874315 w 11280715"/>
              <a:gd name="connsiteY17-432" fmla="*/ 6028252 h 6041251"/>
              <a:gd name="connsiteX18-433" fmla="*/ 9540815 w 11280715"/>
              <a:gd name="connsiteY18-434" fmla="*/ 5672652 h 6041251"/>
              <a:gd name="connsiteX19-435" fmla="*/ 8524815 w 11280715"/>
              <a:gd name="connsiteY19-436" fmla="*/ 5990152 h 6041251"/>
              <a:gd name="connsiteX20-437" fmla="*/ 7305615 w 11280715"/>
              <a:gd name="connsiteY20-438" fmla="*/ 5507552 h 6041251"/>
              <a:gd name="connsiteX21-439" fmla="*/ 6149915 w 11280715"/>
              <a:gd name="connsiteY21-440" fmla="*/ 6040952 h 6041251"/>
              <a:gd name="connsiteX22-441" fmla="*/ 4714815 w 11280715"/>
              <a:gd name="connsiteY22-442" fmla="*/ 5418652 h 6041251"/>
              <a:gd name="connsiteX23-443" fmla="*/ 3394015 w 11280715"/>
              <a:gd name="connsiteY23-444" fmla="*/ 5926652 h 6041251"/>
              <a:gd name="connsiteX24-445" fmla="*/ 2593915 w 11280715"/>
              <a:gd name="connsiteY24-446" fmla="*/ 5342452 h 6041251"/>
              <a:gd name="connsiteX25-447" fmla="*/ 1133415 w 11280715"/>
              <a:gd name="connsiteY25-448" fmla="*/ 5875852 h 6041251"/>
              <a:gd name="connsiteX26-449" fmla="*/ 612715 w 11280715"/>
              <a:gd name="connsiteY26-450" fmla="*/ 5202752 h 6041251"/>
              <a:gd name="connsiteX27-451" fmla="*/ 346015 w 11280715"/>
              <a:gd name="connsiteY27-452" fmla="*/ 4428052 h 6041251"/>
              <a:gd name="connsiteX28-453" fmla="*/ 371415 w 11280715"/>
              <a:gd name="connsiteY28-454" fmla="*/ 3716852 h 6041251"/>
              <a:gd name="connsiteX29-455" fmla="*/ 244415 w 11280715"/>
              <a:gd name="connsiteY29-456" fmla="*/ 2878652 h 6041251"/>
              <a:gd name="connsiteX30-457" fmla="*/ 219015 w 11280715"/>
              <a:gd name="connsiteY30-458" fmla="*/ 2027752 h 6041251"/>
              <a:gd name="connsiteX31-459" fmla="*/ 15815 w 11280715"/>
              <a:gd name="connsiteY31-460" fmla="*/ 1621352 h 6041251"/>
              <a:gd name="connsiteX32-461" fmla="*/ 79315 w 11280715"/>
              <a:gd name="connsiteY32-462" fmla="*/ 783152 h 6041251"/>
              <a:gd name="connsiteX0-463" fmla="*/ 79315 w 11280715"/>
              <a:gd name="connsiteY0-464" fmla="*/ 783152 h 6041251"/>
              <a:gd name="connsiteX1-465" fmla="*/ 600015 w 11280715"/>
              <a:gd name="connsiteY1-466" fmla="*/ 313252 h 6041251"/>
              <a:gd name="connsiteX2-467" fmla="*/ 1527115 w 11280715"/>
              <a:gd name="connsiteY2-468" fmla="*/ 211652 h 6041251"/>
              <a:gd name="connsiteX3-469" fmla="*/ 2606615 w 11280715"/>
              <a:gd name="connsiteY3-470" fmla="*/ 211652 h 6041251"/>
              <a:gd name="connsiteX4-471" fmla="*/ 3508315 w 11280715"/>
              <a:gd name="connsiteY4-472" fmla="*/ 110052 h 6041251"/>
              <a:gd name="connsiteX5-473" fmla="*/ 4587815 w 11280715"/>
              <a:gd name="connsiteY5-474" fmla="*/ 287852 h 6041251"/>
              <a:gd name="connsiteX6-475" fmla="*/ 5730815 w 11280715"/>
              <a:gd name="connsiteY6-476" fmla="*/ 376752 h 6041251"/>
              <a:gd name="connsiteX7-477" fmla="*/ 6645215 w 11280715"/>
              <a:gd name="connsiteY7-478" fmla="*/ 351352 h 6041251"/>
              <a:gd name="connsiteX8-479" fmla="*/ 7940615 w 11280715"/>
              <a:gd name="connsiteY8-480" fmla="*/ 287852 h 6041251"/>
              <a:gd name="connsiteX9-481" fmla="*/ 8943915 w 11280715"/>
              <a:gd name="connsiteY9-482" fmla="*/ 325952 h 6041251"/>
              <a:gd name="connsiteX10-483" fmla="*/ 10544115 w 11280715"/>
              <a:gd name="connsiteY10-484" fmla="*/ 8452 h 6041251"/>
              <a:gd name="connsiteX11-485" fmla="*/ 11141015 w 11280715"/>
              <a:gd name="connsiteY11-486" fmla="*/ 719652 h 6041251"/>
              <a:gd name="connsiteX12-487" fmla="*/ 10772715 w 11280715"/>
              <a:gd name="connsiteY12-488" fmla="*/ 1748352 h 6041251"/>
              <a:gd name="connsiteX13-489" fmla="*/ 11039415 w 11280715"/>
              <a:gd name="connsiteY13-490" fmla="*/ 2942152 h 6041251"/>
              <a:gd name="connsiteX14-491" fmla="*/ 11014015 w 11280715"/>
              <a:gd name="connsiteY14-492" fmla="*/ 3996252 h 6041251"/>
              <a:gd name="connsiteX15-493" fmla="*/ 10874315 w 11280715"/>
              <a:gd name="connsiteY15-494" fmla="*/ 4974152 h 6041251"/>
              <a:gd name="connsiteX16-495" fmla="*/ 11280715 w 11280715"/>
              <a:gd name="connsiteY16-496" fmla="*/ 5507552 h 6041251"/>
              <a:gd name="connsiteX17-497" fmla="*/ 10874315 w 11280715"/>
              <a:gd name="connsiteY17-498" fmla="*/ 6028252 h 6041251"/>
              <a:gd name="connsiteX18-499" fmla="*/ 9540815 w 11280715"/>
              <a:gd name="connsiteY18-500" fmla="*/ 5672652 h 6041251"/>
              <a:gd name="connsiteX19-501" fmla="*/ 8524815 w 11280715"/>
              <a:gd name="connsiteY19-502" fmla="*/ 5990152 h 6041251"/>
              <a:gd name="connsiteX20-503" fmla="*/ 7305615 w 11280715"/>
              <a:gd name="connsiteY20-504" fmla="*/ 5507552 h 6041251"/>
              <a:gd name="connsiteX21-505" fmla="*/ 6149915 w 11280715"/>
              <a:gd name="connsiteY21-506" fmla="*/ 6040952 h 6041251"/>
              <a:gd name="connsiteX22-507" fmla="*/ 4714815 w 11280715"/>
              <a:gd name="connsiteY22-508" fmla="*/ 5418652 h 6041251"/>
              <a:gd name="connsiteX23-509" fmla="*/ 3394015 w 11280715"/>
              <a:gd name="connsiteY23-510" fmla="*/ 5926652 h 6041251"/>
              <a:gd name="connsiteX24-511" fmla="*/ 2593915 w 11280715"/>
              <a:gd name="connsiteY24-512" fmla="*/ 5342452 h 6041251"/>
              <a:gd name="connsiteX25-513" fmla="*/ 1133415 w 11280715"/>
              <a:gd name="connsiteY25-514" fmla="*/ 5875852 h 6041251"/>
              <a:gd name="connsiteX26-515" fmla="*/ 612715 w 11280715"/>
              <a:gd name="connsiteY26-516" fmla="*/ 5202752 h 6041251"/>
              <a:gd name="connsiteX27-517" fmla="*/ 346015 w 11280715"/>
              <a:gd name="connsiteY27-518" fmla="*/ 4428052 h 6041251"/>
              <a:gd name="connsiteX28-519" fmla="*/ 371415 w 11280715"/>
              <a:gd name="connsiteY28-520" fmla="*/ 3716852 h 6041251"/>
              <a:gd name="connsiteX29-521" fmla="*/ 244415 w 11280715"/>
              <a:gd name="connsiteY29-522" fmla="*/ 2878652 h 6041251"/>
              <a:gd name="connsiteX30-523" fmla="*/ 219015 w 11280715"/>
              <a:gd name="connsiteY30-524" fmla="*/ 2027752 h 6041251"/>
              <a:gd name="connsiteX31-525" fmla="*/ 15815 w 11280715"/>
              <a:gd name="connsiteY31-526" fmla="*/ 1621352 h 6041251"/>
              <a:gd name="connsiteX32-527" fmla="*/ 79315 w 11280715"/>
              <a:gd name="connsiteY32-528" fmla="*/ 783152 h 6041251"/>
              <a:gd name="connsiteX0-529" fmla="*/ 79315 w 11280715"/>
              <a:gd name="connsiteY0-530" fmla="*/ 783152 h 6041251"/>
              <a:gd name="connsiteX1-531" fmla="*/ 600015 w 11280715"/>
              <a:gd name="connsiteY1-532" fmla="*/ 313252 h 6041251"/>
              <a:gd name="connsiteX2-533" fmla="*/ 1527115 w 11280715"/>
              <a:gd name="connsiteY2-534" fmla="*/ 211652 h 6041251"/>
              <a:gd name="connsiteX3-535" fmla="*/ 2606615 w 11280715"/>
              <a:gd name="connsiteY3-536" fmla="*/ 211652 h 6041251"/>
              <a:gd name="connsiteX4-537" fmla="*/ 3508315 w 11280715"/>
              <a:gd name="connsiteY4-538" fmla="*/ 110052 h 6041251"/>
              <a:gd name="connsiteX5-539" fmla="*/ 4587815 w 11280715"/>
              <a:gd name="connsiteY5-540" fmla="*/ 287852 h 6041251"/>
              <a:gd name="connsiteX6-541" fmla="*/ 5781615 w 11280715"/>
              <a:gd name="connsiteY6-542" fmla="*/ 135452 h 6041251"/>
              <a:gd name="connsiteX7-543" fmla="*/ 6645215 w 11280715"/>
              <a:gd name="connsiteY7-544" fmla="*/ 351352 h 6041251"/>
              <a:gd name="connsiteX8-545" fmla="*/ 7940615 w 11280715"/>
              <a:gd name="connsiteY8-546" fmla="*/ 287852 h 6041251"/>
              <a:gd name="connsiteX9-547" fmla="*/ 8943915 w 11280715"/>
              <a:gd name="connsiteY9-548" fmla="*/ 325952 h 6041251"/>
              <a:gd name="connsiteX10-549" fmla="*/ 10544115 w 11280715"/>
              <a:gd name="connsiteY10-550" fmla="*/ 8452 h 6041251"/>
              <a:gd name="connsiteX11-551" fmla="*/ 11141015 w 11280715"/>
              <a:gd name="connsiteY11-552" fmla="*/ 719652 h 6041251"/>
              <a:gd name="connsiteX12-553" fmla="*/ 10772715 w 11280715"/>
              <a:gd name="connsiteY12-554" fmla="*/ 1748352 h 6041251"/>
              <a:gd name="connsiteX13-555" fmla="*/ 11039415 w 11280715"/>
              <a:gd name="connsiteY13-556" fmla="*/ 2942152 h 6041251"/>
              <a:gd name="connsiteX14-557" fmla="*/ 11014015 w 11280715"/>
              <a:gd name="connsiteY14-558" fmla="*/ 3996252 h 6041251"/>
              <a:gd name="connsiteX15-559" fmla="*/ 10874315 w 11280715"/>
              <a:gd name="connsiteY15-560" fmla="*/ 4974152 h 6041251"/>
              <a:gd name="connsiteX16-561" fmla="*/ 11280715 w 11280715"/>
              <a:gd name="connsiteY16-562" fmla="*/ 5507552 h 6041251"/>
              <a:gd name="connsiteX17-563" fmla="*/ 10874315 w 11280715"/>
              <a:gd name="connsiteY17-564" fmla="*/ 6028252 h 6041251"/>
              <a:gd name="connsiteX18-565" fmla="*/ 9540815 w 11280715"/>
              <a:gd name="connsiteY18-566" fmla="*/ 5672652 h 6041251"/>
              <a:gd name="connsiteX19-567" fmla="*/ 8524815 w 11280715"/>
              <a:gd name="connsiteY19-568" fmla="*/ 5990152 h 6041251"/>
              <a:gd name="connsiteX20-569" fmla="*/ 7305615 w 11280715"/>
              <a:gd name="connsiteY20-570" fmla="*/ 5507552 h 6041251"/>
              <a:gd name="connsiteX21-571" fmla="*/ 6149915 w 11280715"/>
              <a:gd name="connsiteY21-572" fmla="*/ 6040952 h 6041251"/>
              <a:gd name="connsiteX22-573" fmla="*/ 4714815 w 11280715"/>
              <a:gd name="connsiteY22-574" fmla="*/ 5418652 h 6041251"/>
              <a:gd name="connsiteX23-575" fmla="*/ 3394015 w 11280715"/>
              <a:gd name="connsiteY23-576" fmla="*/ 5926652 h 6041251"/>
              <a:gd name="connsiteX24-577" fmla="*/ 2593915 w 11280715"/>
              <a:gd name="connsiteY24-578" fmla="*/ 5342452 h 6041251"/>
              <a:gd name="connsiteX25-579" fmla="*/ 1133415 w 11280715"/>
              <a:gd name="connsiteY25-580" fmla="*/ 5875852 h 6041251"/>
              <a:gd name="connsiteX26-581" fmla="*/ 612715 w 11280715"/>
              <a:gd name="connsiteY26-582" fmla="*/ 5202752 h 6041251"/>
              <a:gd name="connsiteX27-583" fmla="*/ 346015 w 11280715"/>
              <a:gd name="connsiteY27-584" fmla="*/ 4428052 h 6041251"/>
              <a:gd name="connsiteX28-585" fmla="*/ 371415 w 11280715"/>
              <a:gd name="connsiteY28-586" fmla="*/ 3716852 h 6041251"/>
              <a:gd name="connsiteX29-587" fmla="*/ 244415 w 11280715"/>
              <a:gd name="connsiteY29-588" fmla="*/ 2878652 h 6041251"/>
              <a:gd name="connsiteX30-589" fmla="*/ 219015 w 11280715"/>
              <a:gd name="connsiteY30-590" fmla="*/ 2027752 h 6041251"/>
              <a:gd name="connsiteX31-591" fmla="*/ 15815 w 11280715"/>
              <a:gd name="connsiteY31-592" fmla="*/ 1621352 h 6041251"/>
              <a:gd name="connsiteX32-593" fmla="*/ 79315 w 11280715"/>
              <a:gd name="connsiteY32-594" fmla="*/ 783152 h 6041251"/>
              <a:gd name="connsiteX0-595" fmla="*/ 79315 w 11280715"/>
              <a:gd name="connsiteY0-596" fmla="*/ 782682 h 6040781"/>
              <a:gd name="connsiteX1-597" fmla="*/ 600015 w 11280715"/>
              <a:gd name="connsiteY1-598" fmla="*/ 312782 h 6040781"/>
              <a:gd name="connsiteX2-599" fmla="*/ 1527115 w 11280715"/>
              <a:gd name="connsiteY2-600" fmla="*/ 211182 h 6040781"/>
              <a:gd name="connsiteX3-601" fmla="*/ 2606615 w 11280715"/>
              <a:gd name="connsiteY3-602" fmla="*/ 211182 h 6040781"/>
              <a:gd name="connsiteX4-603" fmla="*/ 3508315 w 11280715"/>
              <a:gd name="connsiteY4-604" fmla="*/ 109582 h 6040781"/>
              <a:gd name="connsiteX5-605" fmla="*/ 4587815 w 11280715"/>
              <a:gd name="connsiteY5-606" fmla="*/ 287382 h 6040781"/>
              <a:gd name="connsiteX6-607" fmla="*/ 5781615 w 11280715"/>
              <a:gd name="connsiteY6-608" fmla="*/ 134982 h 6040781"/>
              <a:gd name="connsiteX7-609" fmla="*/ 6645215 w 11280715"/>
              <a:gd name="connsiteY7-610" fmla="*/ 350882 h 6040781"/>
              <a:gd name="connsiteX8-611" fmla="*/ 7927915 w 11280715"/>
              <a:gd name="connsiteY8-612" fmla="*/ 147682 h 6040781"/>
              <a:gd name="connsiteX9-613" fmla="*/ 8943915 w 11280715"/>
              <a:gd name="connsiteY9-614" fmla="*/ 325482 h 6040781"/>
              <a:gd name="connsiteX10-615" fmla="*/ 10544115 w 11280715"/>
              <a:gd name="connsiteY10-616" fmla="*/ 7982 h 6040781"/>
              <a:gd name="connsiteX11-617" fmla="*/ 11141015 w 11280715"/>
              <a:gd name="connsiteY11-618" fmla="*/ 719182 h 6040781"/>
              <a:gd name="connsiteX12-619" fmla="*/ 10772715 w 11280715"/>
              <a:gd name="connsiteY12-620" fmla="*/ 1747882 h 6040781"/>
              <a:gd name="connsiteX13-621" fmla="*/ 11039415 w 11280715"/>
              <a:gd name="connsiteY13-622" fmla="*/ 2941682 h 6040781"/>
              <a:gd name="connsiteX14-623" fmla="*/ 11014015 w 11280715"/>
              <a:gd name="connsiteY14-624" fmla="*/ 3995782 h 6040781"/>
              <a:gd name="connsiteX15-625" fmla="*/ 10874315 w 11280715"/>
              <a:gd name="connsiteY15-626" fmla="*/ 4973682 h 6040781"/>
              <a:gd name="connsiteX16-627" fmla="*/ 11280715 w 11280715"/>
              <a:gd name="connsiteY16-628" fmla="*/ 5507082 h 6040781"/>
              <a:gd name="connsiteX17-629" fmla="*/ 10874315 w 11280715"/>
              <a:gd name="connsiteY17-630" fmla="*/ 6027782 h 6040781"/>
              <a:gd name="connsiteX18-631" fmla="*/ 9540815 w 11280715"/>
              <a:gd name="connsiteY18-632" fmla="*/ 5672182 h 6040781"/>
              <a:gd name="connsiteX19-633" fmla="*/ 8524815 w 11280715"/>
              <a:gd name="connsiteY19-634" fmla="*/ 5989682 h 6040781"/>
              <a:gd name="connsiteX20-635" fmla="*/ 7305615 w 11280715"/>
              <a:gd name="connsiteY20-636" fmla="*/ 5507082 h 6040781"/>
              <a:gd name="connsiteX21-637" fmla="*/ 6149915 w 11280715"/>
              <a:gd name="connsiteY21-638" fmla="*/ 6040482 h 6040781"/>
              <a:gd name="connsiteX22-639" fmla="*/ 4714815 w 11280715"/>
              <a:gd name="connsiteY22-640" fmla="*/ 5418182 h 6040781"/>
              <a:gd name="connsiteX23-641" fmla="*/ 3394015 w 11280715"/>
              <a:gd name="connsiteY23-642" fmla="*/ 5926182 h 6040781"/>
              <a:gd name="connsiteX24-643" fmla="*/ 2593915 w 11280715"/>
              <a:gd name="connsiteY24-644" fmla="*/ 5341982 h 6040781"/>
              <a:gd name="connsiteX25-645" fmla="*/ 1133415 w 11280715"/>
              <a:gd name="connsiteY25-646" fmla="*/ 5875382 h 6040781"/>
              <a:gd name="connsiteX26-647" fmla="*/ 612715 w 11280715"/>
              <a:gd name="connsiteY26-648" fmla="*/ 5202282 h 6040781"/>
              <a:gd name="connsiteX27-649" fmla="*/ 346015 w 11280715"/>
              <a:gd name="connsiteY27-650" fmla="*/ 4427582 h 6040781"/>
              <a:gd name="connsiteX28-651" fmla="*/ 371415 w 11280715"/>
              <a:gd name="connsiteY28-652" fmla="*/ 3716382 h 6040781"/>
              <a:gd name="connsiteX29-653" fmla="*/ 244415 w 11280715"/>
              <a:gd name="connsiteY29-654" fmla="*/ 2878182 h 6040781"/>
              <a:gd name="connsiteX30-655" fmla="*/ 219015 w 11280715"/>
              <a:gd name="connsiteY30-656" fmla="*/ 2027282 h 6040781"/>
              <a:gd name="connsiteX31-657" fmla="*/ 15815 w 11280715"/>
              <a:gd name="connsiteY31-658" fmla="*/ 1620882 h 6040781"/>
              <a:gd name="connsiteX32-659" fmla="*/ 79315 w 11280715"/>
              <a:gd name="connsiteY32-660" fmla="*/ 782682 h 6040781"/>
              <a:gd name="connsiteX0-661" fmla="*/ 79315 w 11280715"/>
              <a:gd name="connsiteY0-662" fmla="*/ 674239 h 5932338"/>
              <a:gd name="connsiteX1-663" fmla="*/ 600015 w 11280715"/>
              <a:gd name="connsiteY1-664" fmla="*/ 204339 h 5932338"/>
              <a:gd name="connsiteX2-665" fmla="*/ 1527115 w 11280715"/>
              <a:gd name="connsiteY2-666" fmla="*/ 102739 h 5932338"/>
              <a:gd name="connsiteX3-667" fmla="*/ 2606615 w 11280715"/>
              <a:gd name="connsiteY3-668" fmla="*/ 102739 h 5932338"/>
              <a:gd name="connsiteX4-669" fmla="*/ 3508315 w 11280715"/>
              <a:gd name="connsiteY4-670" fmla="*/ 1139 h 5932338"/>
              <a:gd name="connsiteX5-671" fmla="*/ 4587815 w 11280715"/>
              <a:gd name="connsiteY5-672" fmla="*/ 178939 h 5932338"/>
              <a:gd name="connsiteX6-673" fmla="*/ 5781615 w 11280715"/>
              <a:gd name="connsiteY6-674" fmla="*/ 26539 h 5932338"/>
              <a:gd name="connsiteX7-675" fmla="*/ 6645215 w 11280715"/>
              <a:gd name="connsiteY7-676" fmla="*/ 242439 h 5932338"/>
              <a:gd name="connsiteX8-677" fmla="*/ 7927915 w 11280715"/>
              <a:gd name="connsiteY8-678" fmla="*/ 39239 h 5932338"/>
              <a:gd name="connsiteX9-679" fmla="*/ 8943915 w 11280715"/>
              <a:gd name="connsiteY9-680" fmla="*/ 217039 h 5932338"/>
              <a:gd name="connsiteX10-681" fmla="*/ 10429815 w 11280715"/>
              <a:gd name="connsiteY10-682" fmla="*/ 166239 h 5932338"/>
              <a:gd name="connsiteX11-683" fmla="*/ 11141015 w 11280715"/>
              <a:gd name="connsiteY11-684" fmla="*/ 610739 h 5932338"/>
              <a:gd name="connsiteX12-685" fmla="*/ 10772715 w 11280715"/>
              <a:gd name="connsiteY12-686" fmla="*/ 1639439 h 5932338"/>
              <a:gd name="connsiteX13-687" fmla="*/ 11039415 w 11280715"/>
              <a:gd name="connsiteY13-688" fmla="*/ 2833239 h 5932338"/>
              <a:gd name="connsiteX14-689" fmla="*/ 11014015 w 11280715"/>
              <a:gd name="connsiteY14-690" fmla="*/ 3887339 h 5932338"/>
              <a:gd name="connsiteX15-691" fmla="*/ 10874315 w 11280715"/>
              <a:gd name="connsiteY15-692" fmla="*/ 4865239 h 5932338"/>
              <a:gd name="connsiteX16-693" fmla="*/ 11280715 w 11280715"/>
              <a:gd name="connsiteY16-694" fmla="*/ 5398639 h 5932338"/>
              <a:gd name="connsiteX17-695" fmla="*/ 10874315 w 11280715"/>
              <a:gd name="connsiteY17-696" fmla="*/ 5919339 h 5932338"/>
              <a:gd name="connsiteX18-697" fmla="*/ 9540815 w 11280715"/>
              <a:gd name="connsiteY18-698" fmla="*/ 5563739 h 5932338"/>
              <a:gd name="connsiteX19-699" fmla="*/ 8524815 w 11280715"/>
              <a:gd name="connsiteY19-700" fmla="*/ 5881239 h 5932338"/>
              <a:gd name="connsiteX20-701" fmla="*/ 7305615 w 11280715"/>
              <a:gd name="connsiteY20-702" fmla="*/ 5398639 h 5932338"/>
              <a:gd name="connsiteX21-703" fmla="*/ 6149915 w 11280715"/>
              <a:gd name="connsiteY21-704" fmla="*/ 5932039 h 5932338"/>
              <a:gd name="connsiteX22-705" fmla="*/ 4714815 w 11280715"/>
              <a:gd name="connsiteY22-706" fmla="*/ 5309739 h 5932338"/>
              <a:gd name="connsiteX23-707" fmla="*/ 3394015 w 11280715"/>
              <a:gd name="connsiteY23-708" fmla="*/ 5817739 h 5932338"/>
              <a:gd name="connsiteX24-709" fmla="*/ 2593915 w 11280715"/>
              <a:gd name="connsiteY24-710" fmla="*/ 5233539 h 5932338"/>
              <a:gd name="connsiteX25-711" fmla="*/ 1133415 w 11280715"/>
              <a:gd name="connsiteY25-712" fmla="*/ 5766939 h 5932338"/>
              <a:gd name="connsiteX26-713" fmla="*/ 612715 w 11280715"/>
              <a:gd name="connsiteY26-714" fmla="*/ 5093839 h 5932338"/>
              <a:gd name="connsiteX27-715" fmla="*/ 346015 w 11280715"/>
              <a:gd name="connsiteY27-716" fmla="*/ 4319139 h 5932338"/>
              <a:gd name="connsiteX28-717" fmla="*/ 371415 w 11280715"/>
              <a:gd name="connsiteY28-718" fmla="*/ 3607939 h 5932338"/>
              <a:gd name="connsiteX29-719" fmla="*/ 244415 w 11280715"/>
              <a:gd name="connsiteY29-720" fmla="*/ 2769739 h 5932338"/>
              <a:gd name="connsiteX30-721" fmla="*/ 219015 w 11280715"/>
              <a:gd name="connsiteY30-722" fmla="*/ 1918839 h 5932338"/>
              <a:gd name="connsiteX31-723" fmla="*/ 15815 w 11280715"/>
              <a:gd name="connsiteY31-724" fmla="*/ 1512439 h 5932338"/>
              <a:gd name="connsiteX32-725" fmla="*/ 79315 w 11280715"/>
              <a:gd name="connsiteY32-726" fmla="*/ 674239 h 5932338"/>
              <a:gd name="connsiteX0-727" fmla="*/ 79315 w 11280715"/>
              <a:gd name="connsiteY0-728" fmla="*/ 674239 h 5932338"/>
              <a:gd name="connsiteX1-729" fmla="*/ 600015 w 11280715"/>
              <a:gd name="connsiteY1-730" fmla="*/ 204339 h 5932338"/>
              <a:gd name="connsiteX2-731" fmla="*/ 1527115 w 11280715"/>
              <a:gd name="connsiteY2-732" fmla="*/ 102739 h 5932338"/>
              <a:gd name="connsiteX3-733" fmla="*/ 2606615 w 11280715"/>
              <a:gd name="connsiteY3-734" fmla="*/ 102739 h 5932338"/>
              <a:gd name="connsiteX4-735" fmla="*/ 3508315 w 11280715"/>
              <a:gd name="connsiteY4-736" fmla="*/ 1139 h 5932338"/>
              <a:gd name="connsiteX5-737" fmla="*/ 4587815 w 11280715"/>
              <a:gd name="connsiteY5-738" fmla="*/ 178939 h 5932338"/>
              <a:gd name="connsiteX6-739" fmla="*/ 5781615 w 11280715"/>
              <a:gd name="connsiteY6-740" fmla="*/ 26539 h 5932338"/>
              <a:gd name="connsiteX7-741" fmla="*/ 6645215 w 11280715"/>
              <a:gd name="connsiteY7-742" fmla="*/ 242439 h 5932338"/>
              <a:gd name="connsiteX8-743" fmla="*/ 7927915 w 11280715"/>
              <a:gd name="connsiteY8-744" fmla="*/ 39239 h 5932338"/>
              <a:gd name="connsiteX9-745" fmla="*/ 8943915 w 11280715"/>
              <a:gd name="connsiteY9-746" fmla="*/ 217039 h 5932338"/>
              <a:gd name="connsiteX10-747" fmla="*/ 10429815 w 11280715"/>
              <a:gd name="connsiteY10-748" fmla="*/ 166239 h 5932338"/>
              <a:gd name="connsiteX11-749" fmla="*/ 10925115 w 11280715"/>
              <a:gd name="connsiteY11-750" fmla="*/ 686939 h 5932338"/>
              <a:gd name="connsiteX12-751" fmla="*/ 10772715 w 11280715"/>
              <a:gd name="connsiteY12-752" fmla="*/ 1639439 h 5932338"/>
              <a:gd name="connsiteX13-753" fmla="*/ 11039415 w 11280715"/>
              <a:gd name="connsiteY13-754" fmla="*/ 2833239 h 5932338"/>
              <a:gd name="connsiteX14-755" fmla="*/ 11014015 w 11280715"/>
              <a:gd name="connsiteY14-756" fmla="*/ 3887339 h 5932338"/>
              <a:gd name="connsiteX15-757" fmla="*/ 10874315 w 11280715"/>
              <a:gd name="connsiteY15-758" fmla="*/ 4865239 h 5932338"/>
              <a:gd name="connsiteX16-759" fmla="*/ 11280715 w 11280715"/>
              <a:gd name="connsiteY16-760" fmla="*/ 5398639 h 5932338"/>
              <a:gd name="connsiteX17-761" fmla="*/ 10874315 w 11280715"/>
              <a:gd name="connsiteY17-762" fmla="*/ 5919339 h 5932338"/>
              <a:gd name="connsiteX18-763" fmla="*/ 9540815 w 11280715"/>
              <a:gd name="connsiteY18-764" fmla="*/ 5563739 h 5932338"/>
              <a:gd name="connsiteX19-765" fmla="*/ 8524815 w 11280715"/>
              <a:gd name="connsiteY19-766" fmla="*/ 5881239 h 5932338"/>
              <a:gd name="connsiteX20-767" fmla="*/ 7305615 w 11280715"/>
              <a:gd name="connsiteY20-768" fmla="*/ 5398639 h 5932338"/>
              <a:gd name="connsiteX21-769" fmla="*/ 6149915 w 11280715"/>
              <a:gd name="connsiteY21-770" fmla="*/ 5932039 h 5932338"/>
              <a:gd name="connsiteX22-771" fmla="*/ 4714815 w 11280715"/>
              <a:gd name="connsiteY22-772" fmla="*/ 5309739 h 5932338"/>
              <a:gd name="connsiteX23-773" fmla="*/ 3394015 w 11280715"/>
              <a:gd name="connsiteY23-774" fmla="*/ 5817739 h 5932338"/>
              <a:gd name="connsiteX24-775" fmla="*/ 2593915 w 11280715"/>
              <a:gd name="connsiteY24-776" fmla="*/ 5233539 h 5932338"/>
              <a:gd name="connsiteX25-777" fmla="*/ 1133415 w 11280715"/>
              <a:gd name="connsiteY25-778" fmla="*/ 5766939 h 5932338"/>
              <a:gd name="connsiteX26-779" fmla="*/ 612715 w 11280715"/>
              <a:gd name="connsiteY26-780" fmla="*/ 5093839 h 5932338"/>
              <a:gd name="connsiteX27-781" fmla="*/ 346015 w 11280715"/>
              <a:gd name="connsiteY27-782" fmla="*/ 4319139 h 5932338"/>
              <a:gd name="connsiteX28-783" fmla="*/ 371415 w 11280715"/>
              <a:gd name="connsiteY28-784" fmla="*/ 3607939 h 5932338"/>
              <a:gd name="connsiteX29-785" fmla="*/ 244415 w 11280715"/>
              <a:gd name="connsiteY29-786" fmla="*/ 2769739 h 5932338"/>
              <a:gd name="connsiteX30-787" fmla="*/ 219015 w 11280715"/>
              <a:gd name="connsiteY30-788" fmla="*/ 1918839 h 5932338"/>
              <a:gd name="connsiteX31-789" fmla="*/ 15815 w 11280715"/>
              <a:gd name="connsiteY31-790" fmla="*/ 1512439 h 5932338"/>
              <a:gd name="connsiteX32-791" fmla="*/ 79315 w 11280715"/>
              <a:gd name="connsiteY32-792" fmla="*/ 674239 h 5932338"/>
              <a:gd name="connsiteX0-793" fmla="*/ 79315 w 11280715"/>
              <a:gd name="connsiteY0-794" fmla="*/ 674239 h 5932338"/>
              <a:gd name="connsiteX1-795" fmla="*/ 600015 w 11280715"/>
              <a:gd name="connsiteY1-796" fmla="*/ 204339 h 5932338"/>
              <a:gd name="connsiteX2-797" fmla="*/ 1527115 w 11280715"/>
              <a:gd name="connsiteY2-798" fmla="*/ 102739 h 5932338"/>
              <a:gd name="connsiteX3-799" fmla="*/ 2606615 w 11280715"/>
              <a:gd name="connsiteY3-800" fmla="*/ 102739 h 5932338"/>
              <a:gd name="connsiteX4-801" fmla="*/ 3508315 w 11280715"/>
              <a:gd name="connsiteY4-802" fmla="*/ 1139 h 5932338"/>
              <a:gd name="connsiteX5-803" fmla="*/ 4587815 w 11280715"/>
              <a:gd name="connsiteY5-804" fmla="*/ 178939 h 5932338"/>
              <a:gd name="connsiteX6-805" fmla="*/ 5781615 w 11280715"/>
              <a:gd name="connsiteY6-806" fmla="*/ 26539 h 5932338"/>
              <a:gd name="connsiteX7-807" fmla="*/ 6645215 w 11280715"/>
              <a:gd name="connsiteY7-808" fmla="*/ 242439 h 5932338"/>
              <a:gd name="connsiteX8-809" fmla="*/ 7927915 w 11280715"/>
              <a:gd name="connsiteY8-810" fmla="*/ 39239 h 5932338"/>
              <a:gd name="connsiteX9-811" fmla="*/ 8943915 w 11280715"/>
              <a:gd name="connsiteY9-812" fmla="*/ 217039 h 5932338"/>
              <a:gd name="connsiteX10-813" fmla="*/ 10429815 w 11280715"/>
              <a:gd name="connsiteY10-814" fmla="*/ 166239 h 5932338"/>
              <a:gd name="connsiteX11-815" fmla="*/ 10925115 w 11280715"/>
              <a:gd name="connsiteY11-816" fmla="*/ 686939 h 5932338"/>
              <a:gd name="connsiteX12-817" fmla="*/ 11179115 w 11280715"/>
              <a:gd name="connsiteY12-818" fmla="*/ 1477777 h 5932338"/>
              <a:gd name="connsiteX13-819" fmla="*/ 10772715 w 11280715"/>
              <a:gd name="connsiteY13-820" fmla="*/ 1639439 h 5932338"/>
              <a:gd name="connsiteX14-821" fmla="*/ 11039415 w 11280715"/>
              <a:gd name="connsiteY14-822" fmla="*/ 2833239 h 5932338"/>
              <a:gd name="connsiteX15-823" fmla="*/ 11014015 w 11280715"/>
              <a:gd name="connsiteY15-824" fmla="*/ 3887339 h 5932338"/>
              <a:gd name="connsiteX16-825" fmla="*/ 10874315 w 11280715"/>
              <a:gd name="connsiteY16-826" fmla="*/ 4865239 h 5932338"/>
              <a:gd name="connsiteX17-827" fmla="*/ 11280715 w 11280715"/>
              <a:gd name="connsiteY17-828" fmla="*/ 5398639 h 5932338"/>
              <a:gd name="connsiteX18-829" fmla="*/ 10874315 w 11280715"/>
              <a:gd name="connsiteY18-830" fmla="*/ 5919339 h 5932338"/>
              <a:gd name="connsiteX19-831" fmla="*/ 9540815 w 11280715"/>
              <a:gd name="connsiteY19-832" fmla="*/ 5563739 h 5932338"/>
              <a:gd name="connsiteX20-833" fmla="*/ 8524815 w 11280715"/>
              <a:gd name="connsiteY20-834" fmla="*/ 5881239 h 5932338"/>
              <a:gd name="connsiteX21-835" fmla="*/ 7305615 w 11280715"/>
              <a:gd name="connsiteY21-836" fmla="*/ 5398639 h 5932338"/>
              <a:gd name="connsiteX22-837" fmla="*/ 6149915 w 11280715"/>
              <a:gd name="connsiteY22-838" fmla="*/ 5932039 h 5932338"/>
              <a:gd name="connsiteX23-839" fmla="*/ 4714815 w 11280715"/>
              <a:gd name="connsiteY23-840" fmla="*/ 5309739 h 5932338"/>
              <a:gd name="connsiteX24-841" fmla="*/ 3394015 w 11280715"/>
              <a:gd name="connsiteY24-842" fmla="*/ 5817739 h 5932338"/>
              <a:gd name="connsiteX25-843" fmla="*/ 2593915 w 11280715"/>
              <a:gd name="connsiteY25-844" fmla="*/ 5233539 h 5932338"/>
              <a:gd name="connsiteX26-845" fmla="*/ 1133415 w 11280715"/>
              <a:gd name="connsiteY26-846" fmla="*/ 5766939 h 5932338"/>
              <a:gd name="connsiteX27-847" fmla="*/ 612715 w 11280715"/>
              <a:gd name="connsiteY27-848" fmla="*/ 5093839 h 5932338"/>
              <a:gd name="connsiteX28-849" fmla="*/ 346015 w 11280715"/>
              <a:gd name="connsiteY28-850" fmla="*/ 4319139 h 5932338"/>
              <a:gd name="connsiteX29-851" fmla="*/ 371415 w 11280715"/>
              <a:gd name="connsiteY29-852" fmla="*/ 3607939 h 5932338"/>
              <a:gd name="connsiteX30-853" fmla="*/ 244415 w 11280715"/>
              <a:gd name="connsiteY30-854" fmla="*/ 2769739 h 5932338"/>
              <a:gd name="connsiteX31-855" fmla="*/ 219015 w 11280715"/>
              <a:gd name="connsiteY31-856" fmla="*/ 1918839 h 5932338"/>
              <a:gd name="connsiteX32-857" fmla="*/ 15815 w 11280715"/>
              <a:gd name="connsiteY32-858" fmla="*/ 1512439 h 5932338"/>
              <a:gd name="connsiteX33" fmla="*/ 79315 w 11280715"/>
              <a:gd name="connsiteY33" fmla="*/ 674239 h 5932338"/>
              <a:gd name="connsiteX0-859" fmla="*/ 79315 w 11280715"/>
              <a:gd name="connsiteY0-860" fmla="*/ 674239 h 5932338"/>
              <a:gd name="connsiteX1-861" fmla="*/ 600015 w 11280715"/>
              <a:gd name="connsiteY1-862" fmla="*/ 204339 h 5932338"/>
              <a:gd name="connsiteX2-863" fmla="*/ 1527115 w 11280715"/>
              <a:gd name="connsiteY2-864" fmla="*/ 102739 h 5932338"/>
              <a:gd name="connsiteX3-865" fmla="*/ 2606615 w 11280715"/>
              <a:gd name="connsiteY3-866" fmla="*/ 102739 h 5932338"/>
              <a:gd name="connsiteX4-867" fmla="*/ 3508315 w 11280715"/>
              <a:gd name="connsiteY4-868" fmla="*/ 1139 h 5932338"/>
              <a:gd name="connsiteX5-869" fmla="*/ 4587815 w 11280715"/>
              <a:gd name="connsiteY5-870" fmla="*/ 178939 h 5932338"/>
              <a:gd name="connsiteX6-871" fmla="*/ 5781615 w 11280715"/>
              <a:gd name="connsiteY6-872" fmla="*/ 26539 h 5932338"/>
              <a:gd name="connsiteX7-873" fmla="*/ 6645215 w 11280715"/>
              <a:gd name="connsiteY7-874" fmla="*/ 242439 h 5932338"/>
              <a:gd name="connsiteX8-875" fmla="*/ 7927915 w 11280715"/>
              <a:gd name="connsiteY8-876" fmla="*/ 39239 h 5932338"/>
              <a:gd name="connsiteX9-877" fmla="*/ 8943915 w 11280715"/>
              <a:gd name="connsiteY9-878" fmla="*/ 217039 h 5932338"/>
              <a:gd name="connsiteX10-879" fmla="*/ 10429815 w 11280715"/>
              <a:gd name="connsiteY10-880" fmla="*/ 166239 h 5932338"/>
              <a:gd name="connsiteX11-881" fmla="*/ 10925115 w 11280715"/>
              <a:gd name="connsiteY11-882" fmla="*/ 686939 h 5932338"/>
              <a:gd name="connsiteX12-883" fmla="*/ 11179115 w 11280715"/>
              <a:gd name="connsiteY12-884" fmla="*/ 1477777 h 5932338"/>
              <a:gd name="connsiteX13-885" fmla="*/ 11166415 w 11280715"/>
              <a:gd name="connsiteY13-886" fmla="*/ 1817239 h 5932338"/>
              <a:gd name="connsiteX14-887" fmla="*/ 11039415 w 11280715"/>
              <a:gd name="connsiteY14-888" fmla="*/ 2833239 h 5932338"/>
              <a:gd name="connsiteX15-889" fmla="*/ 11014015 w 11280715"/>
              <a:gd name="connsiteY15-890" fmla="*/ 3887339 h 5932338"/>
              <a:gd name="connsiteX16-891" fmla="*/ 10874315 w 11280715"/>
              <a:gd name="connsiteY16-892" fmla="*/ 4865239 h 5932338"/>
              <a:gd name="connsiteX17-893" fmla="*/ 11280715 w 11280715"/>
              <a:gd name="connsiteY17-894" fmla="*/ 5398639 h 5932338"/>
              <a:gd name="connsiteX18-895" fmla="*/ 10874315 w 11280715"/>
              <a:gd name="connsiteY18-896" fmla="*/ 5919339 h 5932338"/>
              <a:gd name="connsiteX19-897" fmla="*/ 9540815 w 11280715"/>
              <a:gd name="connsiteY19-898" fmla="*/ 5563739 h 5932338"/>
              <a:gd name="connsiteX20-899" fmla="*/ 8524815 w 11280715"/>
              <a:gd name="connsiteY20-900" fmla="*/ 5881239 h 5932338"/>
              <a:gd name="connsiteX21-901" fmla="*/ 7305615 w 11280715"/>
              <a:gd name="connsiteY21-902" fmla="*/ 5398639 h 5932338"/>
              <a:gd name="connsiteX22-903" fmla="*/ 6149915 w 11280715"/>
              <a:gd name="connsiteY22-904" fmla="*/ 5932039 h 5932338"/>
              <a:gd name="connsiteX23-905" fmla="*/ 4714815 w 11280715"/>
              <a:gd name="connsiteY23-906" fmla="*/ 5309739 h 5932338"/>
              <a:gd name="connsiteX24-907" fmla="*/ 3394015 w 11280715"/>
              <a:gd name="connsiteY24-908" fmla="*/ 5817739 h 5932338"/>
              <a:gd name="connsiteX25-909" fmla="*/ 2593915 w 11280715"/>
              <a:gd name="connsiteY25-910" fmla="*/ 5233539 h 5932338"/>
              <a:gd name="connsiteX26-911" fmla="*/ 1133415 w 11280715"/>
              <a:gd name="connsiteY26-912" fmla="*/ 5766939 h 5932338"/>
              <a:gd name="connsiteX27-913" fmla="*/ 612715 w 11280715"/>
              <a:gd name="connsiteY27-914" fmla="*/ 5093839 h 5932338"/>
              <a:gd name="connsiteX28-915" fmla="*/ 346015 w 11280715"/>
              <a:gd name="connsiteY28-916" fmla="*/ 4319139 h 5932338"/>
              <a:gd name="connsiteX29-917" fmla="*/ 371415 w 11280715"/>
              <a:gd name="connsiteY29-918" fmla="*/ 3607939 h 5932338"/>
              <a:gd name="connsiteX30-919" fmla="*/ 244415 w 11280715"/>
              <a:gd name="connsiteY30-920" fmla="*/ 2769739 h 5932338"/>
              <a:gd name="connsiteX31-921" fmla="*/ 219015 w 11280715"/>
              <a:gd name="connsiteY31-922" fmla="*/ 1918839 h 5932338"/>
              <a:gd name="connsiteX32-923" fmla="*/ 15815 w 11280715"/>
              <a:gd name="connsiteY32-924" fmla="*/ 1512439 h 5932338"/>
              <a:gd name="connsiteX33-925" fmla="*/ 79315 w 11280715"/>
              <a:gd name="connsiteY33-926" fmla="*/ 674239 h 5932338"/>
              <a:gd name="connsiteX0-927" fmla="*/ 79315 w 11280715"/>
              <a:gd name="connsiteY0-928" fmla="*/ 674239 h 5932338"/>
              <a:gd name="connsiteX1-929" fmla="*/ 600015 w 11280715"/>
              <a:gd name="connsiteY1-930" fmla="*/ 204339 h 5932338"/>
              <a:gd name="connsiteX2-931" fmla="*/ 1527115 w 11280715"/>
              <a:gd name="connsiteY2-932" fmla="*/ 102739 h 5932338"/>
              <a:gd name="connsiteX3-933" fmla="*/ 2606615 w 11280715"/>
              <a:gd name="connsiteY3-934" fmla="*/ 102739 h 5932338"/>
              <a:gd name="connsiteX4-935" fmla="*/ 3508315 w 11280715"/>
              <a:gd name="connsiteY4-936" fmla="*/ 1139 h 5932338"/>
              <a:gd name="connsiteX5-937" fmla="*/ 4587815 w 11280715"/>
              <a:gd name="connsiteY5-938" fmla="*/ 178939 h 5932338"/>
              <a:gd name="connsiteX6-939" fmla="*/ 5781615 w 11280715"/>
              <a:gd name="connsiteY6-940" fmla="*/ 26539 h 5932338"/>
              <a:gd name="connsiteX7-941" fmla="*/ 6645215 w 11280715"/>
              <a:gd name="connsiteY7-942" fmla="*/ 242439 h 5932338"/>
              <a:gd name="connsiteX8-943" fmla="*/ 7927915 w 11280715"/>
              <a:gd name="connsiteY8-944" fmla="*/ 39239 h 5932338"/>
              <a:gd name="connsiteX9-945" fmla="*/ 8943915 w 11280715"/>
              <a:gd name="connsiteY9-946" fmla="*/ 217039 h 5932338"/>
              <a:gd name="connsiteX10-947" fmla="*/ 10429815 w 11280715"/>
              <a:gd name="connsiteY10-948" fmla="*/ 166239 h 5932338"/>
              <a:gd name="connsiteX11-949" fmla="*/ 11128315 w 11280715"/>
              <a:gd name="connsiteY11-950" fmla="*/ 483739 h 5932338"/>
              <a:gd name="connsiteX12-951" fmla="*/ 11179115 w 11280715"/>
              <a:gd name="connsiteY12-952" fmla="*/ 1477777 h 5932338"/>
              <a:gd name="connsiteX13-953" fmla="*/ 11166415 w 11280715"/>
              <a:gd name="connsiteY13-954" fmla="*/ 1817239 h 5932338"/>
              <a:gd name="connsiteX14-955" fmla="*/ 11039415 w 11280715"/>
              <a:gd name="connsiteY14-956" fmla="*/ 2833239 h 5932338"/>
              <a:gd name="connsiteX15-957" fmla="*/ 11014015 w 11280715"/>
              <a:gd name="connsiteY15-958" fmla="*/ 3887339 h 5932338"/>
              <a:gd name="connsiteX16-959" fmla="*/ 10874315 w 11280715"/>
              <a:gd name="connsiteY16-960" fmla="*/ 4865239 h 5932338"/>
              <a:gd name="connsiteX17-961" fmla="*/ 11280715 w 11280715"/>
              <a:gd name="connsiteY17-962" fmla="*/ 5398639 h 5932338"/>
              <a:gd name="connsiteX18-963" fmla="*/ 10874315 w 11280715"/>
              <a:gd name="connsiteY18-964" fmla="*/ 5919339 h 5932338"/>
              <a:gd name="connsiteX19-965" fmla="*/ 9540815 w 11280715"/>
              <a:gd name="connsiteY19-966" fmla="*/ 5563739 h 5932338"/>
              <a:gd name="connsiteX20-967" fmla="*/ 8524815 w 11280715"/>
              <a:gd name="connsiteY20-968" fmla="*/ 5881239 h 5932338"/>
              <a:gd name="connsiteX21-969" fmla="*/ 7305615 w 11280715"/>
              <a:gd name="connsiteY21-970" fmla="*/ 5398639 h 5932338"/>
              <a:gd name="connsiteX22-971" fmla="*/ 6149915 w 11280715"/>
              <a:gd name="connsiteY22-972" fmla="*/ 5932039 h 5932338"/>
              <a:gd name="connsiteX23-973" fmla="*/ 4714815 w 11280715"/>
              <a:gd name="connsiteY23-974" fmla="*/ 5309739 h 5932338"/>
              <a:gd name="connsiteX24-975" fmla="*/ 3394015 w 11280715"/>
              <a:gd name="connsiteY24-976" fmla="*/ 5817739 h 5932338"/>
              <a:gd name="connsiteX25-977" fmla="*/ 2593915 w 11280715"/>
              <a:gd name="connsiteY25-978" fmla="*/ 5233539 h 5932338"/>
              <a:gd name="connsiteX26-979" fmla="*/ 1133415 w 11280715"/>
              <a:gd name="connsiteY26-980" fmla="*/ 5766939 h 5932338"/>
              <a:gd name="connsiteX27-981" fmla="*/ 612715 w 11280715"/>
              <a:gd name="connsiteY27-982" fmla="*/ 5093839 h 5932338"/>
              <a:gd name="connsiteX28-983" fmla="*/ 346015 w 11280715"/>
              <a:gd name="connsiteY28-984" fmla="*/ 4319139 h 5932338"/>
              <a:gd name="connsiteX29-985" fmla="*/ 371415 w 11280715"/>
              <a:gd name="connsiteY29-986" fmla="*/ 3607939 h 5932338"/>
              <a:gd name="connsiteX30-987" fmla="*/ 244415 w 11280715"/>
              <a:gd name="connsiteY30-988" fmla="*/ 2769739 h 5932338"/>
              <a:gd name="connsiteX31-989" fmla="*/ 219015 w 11280715"/>
              <a:gd name="connsiteY31-990" fmla="*/ 1918839 h 5932338"/>
              <a:gd name="connsiteX32-991" fmla="*/ 15815 w 11280715"/>
              <a:gd name="connsiteY32-992" fmla="*/ 1512439 h 5932338"/>
              <a:gd name="connsiteX33-993" fmla="*/ 79315 w 11280715"/>
              <a:gd name="connsiteY33-994" fmla="*/ 674239 h 5932338"/>
              <a:gd name="connsiteX0-995" fmla="*/ 79315 w 11280715"/>
              <a:gd name="connsiteY0-996" fmla="*/ 674239 h 5932338"/>
              <a:gd name="connsiteX1-997" fmla="*/ 600015 w 11280715"/>
              <a:gd name="connsiteY1-998" fmla="*/ 204339 h 5932338"/>
              <a:gd name="connsiteX2-999" fmla="*/ 1527115 w 11280715"/>
              <a:gd name="connsiteY2-1000" fmla="*/ 102739 h 5932338"/>
              <a:gd name="connsiteX3-1001" fmla="*/ 2606615 w 11280715"/>
              <a:gd name="connsiteY3-1002" fmla="*/ 102739 h 5932338"/>
              <a:gd name="connsiteX4-1003" fmla="*/ 3508315 w 11280715"/>
              <a:gd name="connsiteY4-1004" fmla="*/ 1139 h 5932338"/>
              <a:gd name="connsiteX5-1005" fmla="*/ 4587815 w 11280715"/>
              <a:gd name="connsiteY5-1006" fmla="*/ 178939 h 5932338"/>
              <a:gd name="connsiteX6-1007" fmla="*/ 5781615 w 11280715"/>
              <a:gd name="connsiteY6-1008" fmla="*/ 26539 h 5932338"/>
              <a:gd name="connsiteX7-1009" fmla="*/ 6645215 w 11280715"/>
              <a:gd name="connsiteY7-1010" fmla="*/ 242439 h 5932338"/>
              <a:gd name="connsiteX8-1011" fmla="*/ 7927915 w 11280715"/>
              <a:gd name="connsiteY8-1012" fmla="*/ 39239 h 5932338"/>
              <a:gd name="connsiteX9-1013" fmla="*/ 8943915 w 11280715"/>
              <a:gd name="connsiteY9-1014" fmla="*/ 217039 h 5932338"/>
              <a:gd name="connsiteX10-1015" fmla="*/ 10429815 w 11280715"/>
              <a:gd name="connsiteY10-1016" fmla="*/ 166239 h 5932338"/>
              <a:gd name="connsiteX11-1017" fmla="*/ 11128315 w 11280715"/>
              <a:gd name="connsiteY11-1018" fmla="*/ 483739 h 5932338"/>
              <a:gd name="connsiteX12-1019" fmla="*/ 11179115 w 11280715"/>
              <a:gd name="connsiteY12-1020" fmla="*/ 1477777 h 5932338"/>
              <a:gd name="connsiteX13-1021" fmla="*/ 11166415 w 11280715"/>
              <a:gd name="connsiteY13-1022" fmla="*/ 1817239 h 5932338"/>
              <a:gd name="connsiteX14-1023" fmla="*/ 11039415 w 11280715"/>
              <a:gd name="connsiteY14-1024" fmla="*/ 2833239 h 5932338"/>
              <a:gd name="connsiteX15-1025" fmla="*/ 11014015 w 11280715"/>
              <a:gd name="connsiteY15-1026" fmla="*/ 3887339 h 5932338"/>
              <a:gd name="connsiteX16-1027" fmla="*/ 10874315 w 11280715"/>
              <a:gd name="connsiteY16-1028" fmla="*/ 4865239 h 5932338"/>
              <a:gd name="connsiteX17-1029" fmla="*/ 11280715 w 11280715"/>
              <a:gd name="connsiteY17-1030" fmla="*/ 5398639 h 5932338"/>
              <a:gd name="connsiteX18-1031" fmla="*/ 10874315 w 11280715"/>
              <a:gd name="connsiteY18-1032" fmla="*/ 5919339 h 5932338"/>
              <a:gd name="connsiteX19-1033" fmla="*/ 9540815 w 11280715"/>
              <a:gd name="connsiteY19-1034" fmla="*/ 5563739 h 5932338"/>
              <a:gd name="connsiteX20-1035" fmla="*/ 8524815 w 11280715"/>
              <a:gd name="connsiteY20-1036" fmla="*/ 5881239 h 5932338"/>
              <a:gd name="connsiteX21-1037" fmla="*/ 7305615 w 11280715"/>
              <a:gd name="connsiteY21-1038" fmla="*/ 5398639 h 5932338"/>
              <a:gd name="connsiteX22-1039" fmla="*/ 6149915 w 11280715"/>
              <a:gd name="connsiteY22-1040" fmla="*/ 5932039 h 5932338"/>
              <a:gd name="connsiteX23-1041" fmla="*/ 4714815 w 11280715"/>
              <a:gd name="connsiteY23-1042" fmla="*/ 5309739 h 5932338"/>
              <a:gd name="connsiteX24-1043" fmla="*/ 3394015 w 11280715"/>
              <a:gd name="connsiteY24-1044" fmla="*/ 5817739 h 5932338"/>
              <a:gd name="connsiteX25-1045" fmla="*/ 2289115 w 11280715"/>
              <a:gd name="connsiteY25-1046" fmla="*/ 5665339 h 5932338"/>
              <a:gd name="connsiteX26-1047" fmla="*/ 1133415 w 11280715"/>
              <a:gd name="connsiteY26-1048" fmla="*/ 5766939 h 5932338"/>
              <a:gd name="connsiteX27-1049" fmla="*/ 612715 w 11280715"/>
              <a:gd name="connsiteY27-1050" fmla="*/ 5093839 h 5932338"/>
              <a:gd name="connsiteX28-1051" fmla="*/ 346015 w 11280715"/>
              <a:gd name="connsiteY28-1052" fmla="*/ 4319139 h 5932338"/>
              <a:gd name="connsiteX29-1053" fmla="*/ 371415 w 11280715"/>
              <a:gd name="connsiteY29-1054" fmla="*/ 3607939 h 5932338"/>
              <a:gd name="connsiteX30-1055" fmla="*/ 244415 w 11280715"/>
              <a:gd name="connsiteY30-1056" fmla="*/ 2769739 h 5932338"/>
              <a:gd name="connsiteX31-1057" fmla="*/ 219015 w 11280715"/>
              <a:gd name="connsiteY31-1058" fmla="*/ 1918839 h 5932338"/>
              <a:gd name="connsiteX32-1059" fmla="*/ 15815 w 11280715"/>
              <a:gd name="connsiteY32-1060" fmla="*/ 1512439 h 5932338"/>
              <a:gd name="connsiteX33-1061" fmla="*/ 79315 w 11280715"/>
              <a:gd name="connsiteY33-1062" fmla="*/ 674239 h 5932338"/>
              <a:gd name="connsiteX0-1063" fmla="*/ 79315 w 11280715"/>
              <a:gd name="connsiteY0-1064" fmla="*/ 674239 h 5936635"/>
              <a:gd name="connsiteX1-1065" fmla="*/ 600015 w 11280715"/>
              <a:gd name="connsiteY1-1066" fmla="*/ 204339 h 5936635"/>
              <a:gd name="connsiteX2-1067" fmla="*/ 1527115 w 11280715"/>
              <a:gd name="connsiteY2-1068" fmla="*/ 102739 h 5936635"/>
              <a:gd name="connsiteX3-1069" fmla="*/ 2606615 w 11280715"/>
              <a:gd name="connsiteY3-1070" fmla="*/ 102739 h 5936635"/>
              <a:gd name="connsiteX4-1071" fmla="*/ 3508315 w 11280715"/>
              <a:gd name="connsiteY4-1072" fmla="*/ 1139 h 5936635"/>
              <a:gd name="connsiteX5-1073" fmla="*/ 4587815 w 11280715"/>
              <a:gd name="connsiteY5-1074" fmla="*/ 178939 h 5936635"/>
              <a:gd name="connsiteX6-1075" fmla="*/ 5781615 w 11280715"/>
              <a:gd name="connsiteY6-1076" fmla="*/ 26539 h 5936635"/>
              <a:gd name="connsiteX7-1077" fmla="*/ 6645215 w 11280715"/>
              <a:gd name="connsiteY7-1078" fmla="*/ 242439 h 5936635"/>
              <a:gd name="connsiteX8-1079" fmla="*/ 7927915 w 11280715"/>
              <a:gd name="connsiteY8-1080" fmla="*/ 39239 h 5936635"/>
              <a:gd name="connsiteX9-1081" fmla="*/ 8943915 w 11280715"/>
              <a:gd name="connsiteY9-1082" fmla="*/ 217039 h 5936635"/>
              <a:gd name="connsiteX10-1083" fmla="*/ 10429815 w 11280715"/>
              <a:gd name="connsiteY10-1084" fmla="*/ 166239 h 5936635"/>
              <a:gd name="connsiteX11-1085" fmla="*/ 11128315 w 11280715"/>
              <a:gd name="connsiteY11-1086" fmla="*/ 483739 h 5936635"/>
              <a:gd name="connsiteX12-1087" fmla="*/ 11179115 w 11280715"/>
              <a:gd name="connsiteY12-1088" fmla="*/ 1477777 h 5936635"/>
              <a:gd name="connsiteX13-1089" fmla="*/ 11166415 w 11280715"/>
              <a:gd name="connsiteY13-1090" fmla="*/ 1817239 h 5936635"/>
              <a:gd name="connsiteX14-1091" fmla="*/ 11039415 w 11280715"/>
              <a:gd name="connsiteY14-1092" fmla="*/ 2833239 h 5936635"/>
              <a:gd name="connsiteX15-1093" fmla="*/ 11014015 w 11280715"/>
              <a:gd name="connsiteY15-1094" fmla="*/ 3887339 h 5936635"/>
              <a:gd name="connsiteX16-1095" fmla="*/ 10874315 w 11280715"/>
              <a:gd name="connsiteY16-1096" fmla="*/ 4865239 h 5936635"/>
              <a:gd name="connsiteX17-1097" fmla="*/ 11280715 w 11280715"/>
              <a:gd name="connsiteY17-1098" fmla="*/ 5398639 h 5936635"/>
              <a:gd name="connsiteX18-1099" fmla="*/ 10874315 w 11280715"/>
              <a:gd name="connsiteY18-1100" fmla="*/ 5919339 h 5936635"/>
              <a:gd name="connsiteX19-1101" fmla="*/ 9540815 w 11280715"/>
              <a:gd name="connsiteY19-1102" fmla="*/ 5563739 h 5936635"/>
              <a:gd name="connsiteX20-1103" fmla="*/ 8524815 w 11280715"/>
              <a:gd name="connsiteY20-1104" fmla="*/ 5881239 h 5936635"/>
              <a:gd name="connsiteX21-1105" fmla="*/ 7305615 w 11280715"/>
              <a:gd name="connsiteY21-1106" fmla="*/ 5398639 h 5936635"/>
              <a:gd name="connsiteX22-1107" fmla="*/ 6149915 w 11280715"/>
              <a:gd name="connsiteY22-1108" fmla="*/ 5932039 h 5936635"/>
              <a:gd name="connsiteX23-1109" fmla="*/ 4714815 w 11280715"/>
              <a:gd name="connsiteY23-1110" fmla="*/ 5665339 h 5936635"/>
              <a:gd name="connsiteX24-1111" fmla="*/ 3394015 w 11280715"/>
              <a:gd name="connsiteY24-1112" fmla="*/ 5817739 h 5936635"/>
              <a:gd name="connsiteX25-1113" fmla="*/ 2289115 w 11280715"/>
              <a:gd name="connsiteY25-1114" fmla="*/ 5665339 h 5936635"/>
              <a:gd name="connsiteX26-1115" fmla="*/ 1133415 w 11280715"/>
              <a:gd name="connsiteY26-1116" fmla="*/ 5766939 h 5936635"/>
              <a:gd name="connsiteX27-1117" fmla="*/ 612715 w 11280715"/>
              <a:gd name="connsiteY27-1118" fmla="*/ 5093839 h 5936635"/>
              <a:gd name="connsiteX28-1119" fmla="*/ 346015 w 11280715"/>
              <a:gd name="connsiteY28-1120" fmla="*/ 4319139 h 5936635"/>
              <a:gd name="connsiteX29-1121" fmla="*/ 371415 w 11280715"/>
              <a:gd name="connsiteY29-1122" fmla="*/ 3607939 h 5936635"/>
              <a:gd name="connsiteX30-1123" fmla="*/ 244415 w 11280715"/>
              <a:gd name="connsiteY30-1124" fmla="*/ 2769739 h 5936635"/>
              <a:gd name="connsiteX31-1125" fmla="*/ 219015 w 11280715"/>
              <a:gd name="connsiteY31-1126" fmla="*/ 1918839 h 5936635"/>
              <a:gd name="connsiteX32-1127" fmla="*/ 15815 w 11280715"/>
              <a:gd name="connsiteY32-1128" fmla="*/ 1512439 h 5936635"/>
              <a:gd name="connsiteX33-1129" fmla="*/ 79315 w 11280715"/>
              <a:gd name="connsiteY33-1130" fmla="*/ 674239 h 5936635"/>
              <a:gd name="connsiteX0-1131" fmla="*/ 79315 w 11280715"/>
              <a:gd name="connsiteY0-1132" fmla="*/ 674239 h 5932886"/>
              <a:gd name="connsiteX1-1133" fmla="*/ 600015 w 11280715"/>
              <a:gd name="connsiteY1-1134" fmla="*/ 204339 h 5932886"/>
              <a:gd name="connsiteX2-1135" fmla="*/ 1527115 w 11280715"/>
              <a:gd name="connsiteY2-1136" fmla="*/ 102739 h 5932886"/>
              <a:gd name="connsiteX3-1137" fmla="*/ 2606615 w 11280715"/>
              <a:gd name="connsiteY3-1138" fmla="*/ 102739 h 5932886"/>
              <a:gd name="connsiteX4-1139" fmla="*/ 3508315 w 11280715"/>
              <a:gd name="connsiteY4-1140" fmla="*/ 1139 h 5932886"/>
              <a:gd name="connsiteX5-1141" fmla="*/ 4587815 w 11280715"/>
              <a:gd name="connsiteY5-1142" fmla="*/ 178939 h 5932886"/>
              <a:gd name="connsiteX6-1143" fmla="*/ 5781615 w 11280715"/>
              <a:gd name="connsiteY6-1144" fmla="*/ 26539 h 5932886"/>
              <a:gd name="connsiteX7-1145" fmla="*/ 6645215 w 11280715"/>
              <a:gd name="connsiteY7-1146" fmla="*/ 242439 h 5932886"/>
              <a:gd name="connsiteX8-1147" fmla="*/ 7927915 w 11280715"/>
              <a:gd name="connsiteY8-1148" fmla="*/ 39239 h 5932886"/>
              <a:gd name="connsiteX9-1149" fmla="*/ 8943915 w 11280715"/>
              <a:gd name="connsiteY9-1150" fmla="*/ 217039 h 5932886"/>
              <a:gd name="connsiteX10-1151" fmla="*/ 10429815 w 11280715"/>
              <a:gd name="connsiteY10-1152" fmla="*/ 166239 h 5932886"/>
              <a:gd name="connsiteX11-1153" fmla="*/ 11128315 w 11280715"/>
              <a:gd name="connsiteY11-1154" fmla="*/ 483739 h 5932886"/>
              <a:gd name="connsiteX12-1155" fmla="*/ 11179115 w 11280715"/>
              <a:gd name="connsiteY12-1156" fmla="*/ 1477777 h 5932886"/>
              <a:gd name="connsiteX13-1157" fmla="*/ 11166415 w 11280715"/>
              <a:gd name="connsiteY13-1158" fmla="*/ 1817239 h 5932886"/>
              <a:gd name="connsiteX14-1159" fmla="*/ 11039415 w 11280715"/>
              <a:gd name="connsiteY14-1160" fmla="*/ 2833239 h 5932886"/>
              <a:gd name="connsiteX15-1161" fmla="*/ 11014015 w 11280715"/>
              <a:gd name="connsiteY15-1162" fmla="*/ 3887339 h 5932886"/>
              <a:gd name="connsiteX16-1163" fmla="*/ 10874315 w 11280715"/>
              <a:gd name="connsiteY16-1164" fmla="*/ 4865239 h 5932886"/>
              <a:gd name="connsiteX17-1165" fmla="*/ 11280715 w 11280715"/>
              <a:gd name="connsiteY17-1166" fmla="*/ 5398639 h 5932886"/>
              <a:gd name="connsiteX18-1167" fmla="*/ 10874315 w 11280715"/>
              <a:gd name="connsiteY18-1168" fmla="*/ 5919339 h 5932886"/>
              <a:gd name="connsiteX19-1169" fmla="*/ 9540815 w 11280715"/>
              <a:gd name="connsiteY19-1170" fmla="*/ 5563739 h 5932886"/>
              <a:gd name="connsiteX20-1171" fmla="*/ 8524815 w 11280715"/>
              <a:gd name="connsiteY20-1172" fmla="*/ 5881239 h 5932886"/>
              <a:gd name="connsiteX21-1173" fmla="*/ 7318315 w 11280715"/>
              <a:gd name="connsiteY21-1174" fmla="*/ 5754239 h 5932886"/>
              <a:gd name="connsiteX22-1175" fmla="*/ 6149915 w 11280715"/>
              <a:gd name="connsiteY22-1176" fmla="*/ 5932039 h 5932886"/>
              <a:gd name="connsiteX23-1177" fmla="*/ 4714815 w 11280715"/>
              <a:gd name="connsiteY23-1178" fmla="*/ 5665339 h 5932886"/>
              <a:gd name="connsiteX24-1179" fmla="*/ 3394015 w 11280715"/>
              <a:gd name="connsiteY24-1180" fmla="*/ 5817739 h 5932886"/>
              <a:gd name="connsiteX25-1181" fmla="*/ 2289115 w 11280715"/>
              <a:gd name="connsiteY25-1182" fmla="*/ 5665339 h 5932886"/>
              <a:gd name="connsiteX26-1183" fmla="*/ 1133415 w 11280715"/>
              <a:gd name="connsiteY26-1184" fmla="*/ 5766939 h 5932886"/>
              <a:gd name="connsiteX27-1185" fmla="*/ 612715 w 11280715"/>
              <a:gd name="connsiteY27-1186" fmla="*/ 5093839 h 5932886"/>
              <a:gd name="connsiteX28-1187" fmla="*/ 346015 w 11280715"/>
              <a:gd name="connsiteY28-1188" fmla="*/ 4319139 h 5932886"/>
              <a:gd name="connsiteX29-1189" fmla="*/ 371415 w 11280715"/>
              <a:gd name="connsiteY29-1190" fmla="*/ 3607939 h 5932886"/>
              <a:gd name="connsiteX30-1191" fmla="*/ 244415 w 11280715"/>
              <a:gd name="connsiteY30-1192" fmla="*/ 2769739 h 5932886"/>
              <a:gd name="connsiteX31-1193" fmla="*/ 219015 w 11280715"/>
              <a:gd name="connsiteY31-1194" fmla="*/ 1918839 h 5932886"/>
              <a:gd name="connsiteX32-1195" fmla="*/ 15815 w 11280715"/>
              <a:gd name="connsiteY32-1196" fmla="*/ 1512439 h 5932886"/>
              <a:gd name="connsiteX33-1197" fmla="*/ 79315 w 11280715"/>
              <a:gd name="connsiteY33-1198" fmla="*/ 674239 h 5932886"/>
              <a:gd name="connsiteX0-1199" fmla="*/ 79315 w 11280715"/>
              <a:gd name="connsiteY0-1200" fmla="*/ 674239 h 5938403"/>
              <a:gd name="connsiteX1-1201" fmla="*/ 600015 w 11280715"/>
              <a:gd name="connsiteY1-1202" fmla="*/ 204339 h 5938403"/>
              <a:gd name="connsiteX2-1203" fmla="*/ 1527115 w 11280715"/>
              <a:gd name="connsiteY2-1204" fmla="*/ 102739 h 5938403"/>
              <a:gd name="connsiteX3-1205" fmla="*/ 2606615 w 11280715"/>
              <a:gd name="connsiteY3-1206" fmla="*/ 102739 h 5938403"/>
              <a:gd name="connsiteX4-1207" fmla="*/ 3508315 w 11280715"/>
              <a:gd name="connsiteY4-1208" fmla="*/ 1139 h 5938403"/>
              <a:gd name="connsiteX5-1209" fmla="*/ 4587815 w 11280715"/>
              <a:gd name="connsiteY5-1210" fmla="*/ 178939 h 5938403"/>
              <a:gd name="connsiteX6-1211" fmla="*/ 5781615 w 11280715"/>
              <a:gd name="connsiteY6-1212" fmla="*/ 26539 h 5938403"/>
              <a:gd name="connsiteX7-1213" fmla="*/ 6645215 w 11280715"/>
              <a:gd name="connsiteY7-1214" fmla="*/ 242439 h 5938403"/>
              <a:gd name="connsiteX8-1215" fmla="*/ 7927915 w 11280715"/>
              <a:gd name="connsiteY8-1216" fmla="*/ 39239 h 5938403"/>
              <a:gd name="connsiteX9-1217" fmla="*/ 8943915 w 11280715"/>
              <a:gd name="connsiteY9-1218" fmla="*/ 217039 h 5938403"/>
              <a:gd name="connsiteX10-1219" fmla="*/ 10429815 w 11280715"/>
              <a:gd name="connsiteY10-1220" fmla="*/ 166239 h 5938403"/>
              <a:gd name="connsiteX11-1221" fmla="*/ 11128315 w 11280715"/>
              <a:gd name="connsiteY11-1222" fmla="*/ 483739 h 5938403"/>
              <a:gd name="connsiteX12-1223" fmla="*/ 11179115 w 11280715"/>
              <a:gd name="connsiteY12-1224" fmla="*/ 1477777 h 5938403"/>
              <a:gd name="connsiteX13-1225" fmla="*/ 11166415 w 11280715"/>
              <a:gd name="connsiteY13-1226" fmla="*/ 1817239 h 5938403"/>
              <a:gd name="connsiteX14-1227" fmla="*/ 11039415 w 11280715"/>
              <a:gd name="connsiteY14-1228" fmla="*/ 2833239 h 5938403"/>
              <a:gd name="connsiteX15-1229" fmla="*/ 11014015 w 11280715"/>
              <a:gd name="connsiteY15-1230" fmla="*/ 3887339 h 5938403"/>
              <a:gd name="connsiteX16-1231" fmla="*/ 10874315 w 11280715"/>
              <a:gd name="connsiteY16-1232" fmla="*/ 4865239 h 5938403"/>
              <a:gd name="connsiteX17-1233" fmla="*/ 11280715 w 11280715"/>
              <a:gd name="connsiteY17-1234" fmla="*/ 5398639 h 5938403"/>
              <a:gd name="connsiteX18-1235" fmla="*/ 10874315 w 11280715"/>
              <a:gd name="connsiteY18-1236" fmla="*/ 5919339 h 5938403"/>
              <a:gd name="connsiteX19-1237" fmla="*/ 9604315 w 11280715"/>
              <a:gd name="connsiteY19-1238" fmla="*/ 5830439 h 5938403"/>
              <a:gd name="connsiteX20-1239" fmla="*/ 8524815 w 11280715"/>
              <a:gd name="connsiteY20-1240" fmla="*/ 5881239 h 5938403"/>
              <a:gd name="connsiteX21-1241" fmla="*/ 7318315 w 11280715"/>
              <a:gd name="connsiteY21-1242" fmla="*/ 5754239 h 5938403"/>
              <a:gd name="connsiteX22-1243" fmla="*/ 6149915 w 11280715"/>
              <a:gd name="connsiteY22-1244" fmla="*/ 5932039 h 5938403"/>
              <a:gd name="connsiteX23-1245" fmla="*/ 4714815 w 11280715"/>
              <a:gd name="connsiteY23-1246" fmla="*/ 5665339 h 5938403"/>
              <a:gd name="connsiteX24-1247" fmla="*/ 3394015 w 11280715"/>
              <a:gd name="connsiteY24-1248" fmla="*/ 5817739 h 5938403"/>
              <a:gd name="connsiteX25-1249" fmla="*/ 2289115 w 11280715"/>
              <a:gd name="connsiteY25-1250" fmla="*/ 5665339 h 5938403"/>
              <a:gd name="connsiteX26-1251" fmla="*/ 1133415 w 11280715"/>
              <a:gd name="connsiteY26-1252" fmla="*/ 5766939 h 5938403"/>
              <a:gd name="connsiteX27-1253" fmla="*/ 612715 w 11280715"/>
              <a:gd name="connsiteY27-1254" fmla="*/ 5093839 h 5938403"/>
              <a:gd name="connsiteX28-1255" fmla="*/ 346015 w 11280715"/>
              <a:gd name="connsiteY28-1256" fmla="*/ 4319139 h 5938403"/>
              <a:gd name="connsiteX29-1257" fmla="*/ 371415 w 11280715"/>
              <a:gd name="connsiteY29-1258" fmla="*/ 3607939 h 5938403"/>
              <a:gd name="connsiteX30-1259" fmla="*/ 244415 w 11280715"/>
              <a:gd name="connsiteY30-1260" fmla="*/ 2769739 h 5938403"/>
              <a:gd name="connsiteX31-1261" fmla="*/ 219015 w 11280715"/>
              <a:gd name="connsiteY31-1262" fmla="*/ 1918839 h 5938403"/>
              <a:gd name="connsiteX32-1263" fmla="*/ 15815 w 11280715"/>
              <a:gd name="connsiteY32-1264" fmla="*/ 1512439 h 5938403"/>
              <a:gd name="connsiteX33-1265" fmla="*/ 79315 w 11280715"/>
              <a:gd name="connsiteY33-1266" fmla="*/ 674239 h 5938403"/>
              <a:gd name="connsiteX0-1267" fmla="*/ 79315 w 11210073"/>
              <a:gd name="connsiteY0-1268" fmla="*/ 674239 h 5937618"/>
              <a:gd name="connsiteX1-1269" fmla="*/ 600015 w 11210073"/>
              <a:gd name="connsiteY1-1270" fmla="*/ 204339 h 5937618"/>
              <a:gd name="connsiteX2-1271" fmla="*/ 1527115 w 11210073"/>
              <a:gd name="connsiteY2-1272" fmla="*/ 102739 h 5937618"/>
              <a:gd name="connsiteX3-1273" fmla="*/ 2606615 w 11210073"/>
              <a:gd name="connsiteY3-1274" fmla="*/ 102739 h 5937618"/>
              <a:gd name="connsiteX4-1275" fmla="*/ 3508315 w 11210073"/>
              <a:gd name="connsiteY4-1276" fmla="*/ 1139 h 5937618"/>
              <a:gd name="connsiteX5-1277" fmla="*/ 4587815 w 11210073"/>
              <a:gd name="connsiteY5-1278" fmla="*/ 178939 h 5937618"/>
              <a:gd name="connsiteX6-1279" fmla="*/ 5781615 w 11210073"/>
              <a:gd name="connsiteY6-1280" fmla="*/ 26539 h 5937618"/>
              <a:gd name="connsiteX7-1281" fmla="*/ 6645215 w 11210073"/>
              <a:gd name="connsiteY7-1282" fmla="*/ 242439 h 5937618"/>
              <a:gd name="connsiteX8-1283" fmla="*/ 7927915 w 11210073"/>
              <a:gd name="connsiteY8-1284" fmla="*/ 39239 h 5937618"/>
              <a:gd name="connsiteX9-1285" fmla="*/ 8943915 w 11210073"/>
              <a:gd name="connsiteY9-1286" fmla="*/ 217039 h 5937618"/>
              <a:gd name="connsiteX10-1287" fmla="*/ 10429815 w 11210073"/>
              <a:gd name="connsiteY10-1288" fmla="*/ 166239 h 5937618"/>
              <a:gd name="connsiteX11-1289" fmla="*/ 11128315 w 11210073"/>
              <a:gd name="connsiteY11-1290" fmla="*/ 483739 h 5937618"/>
              <a:gd name="connsiteX12-1291" fmla="*/ 11179115 w 11210073"/>
              <a:gd name="connsiteY12-1292" fmla="*/ 1477777 h 5937618"/>
              <a:gd name="connsiteX13-1293" fmla="*/ 11166415 w 11210073"/>
              <a:gd name="connsiteY13-1294" fmla="*/ 1817239 h 5937618"/>
              <a:gd name="connsiteX14-1295" fmla="*/ 11039415 w 11210073"/>
              <a:gd name="connsiteY14-1296" fmla="*/ 2833239 h 5937618"/>
              <a:gd name="connsiteX15-1297" fmla="*/ 11014015 w 11210073"/>
              <a:gd name="connsiteY15-1298" fmla="*/ 3887339 h 5937618"/>
              <a:gd name="connsiteX16-1299" fmla="*/ 10874315 w 11210073"/>
              <a:gd name="connsiteY16-1300" fmla="*/ 4865239 h 5937618"/>
              <a:gd name="connsiteX17-1301" fmla="*/ 11014015 w 11210073"/>
              <a:gd name="connsiteY17-1302" fmla="*/ 5411339 h 5937618"/>
              <a:gd name="connsiteX18-1303" fmla="*/ 10874315 w 11210073"/>
              <a:gd name="connsiteY18-1304" fmla="*/ 5919339 h 5937618"/>
              <a:gd name="connsiteX19-1305" fmla="*/ 9604315 w 11210073"/>
              <a:gd name="connsiteY19-1306" fmla="*/ 5830439 h 5937618"/>
              <a:gd name="connsiteX20-1307" fmla="*/ 8524815 w 11210073"/>
              <a:gd name="connsiteY20-1308" fmla="*/ 5881239 h 5937618"/>
              <a:gd name="connsiteX21-1309" fmla="*/ 7318315 w 11210073"/>
              <a:gd name="connsiteY21-1310" fmla="*/ 5754239 h 5937618"/>
              <a:gd name="connsiteX22-1311" fmla="*/ 6149915 w 11210073"/>
              <a:gd name="connsiteY22-1312" fmla="*/ 5932039 h 5937618"/>
              <a:gd name="connsiteX23-1313" fmla="*/ 4714815 w 11210073"/>
              <a:gd name="connsiteY23-1314" fmla="*/ 5665339 h 5937618"/>
              <a:gd name="connsiteX24-1315" fmla="*/ 3394015 w 11210073"/>
              <a:gd name="connsiteY24-1316" fmla="*/ 5817739 h 5937618"/>
              <a:gd name="connsiteX25-1317" fmla="*/ 2289115 w 11210073"/>
              <a:gd name="connsiteY25-1318" fmla="*/ 5665339 h 5937618"/>
              <a:gd name="connsiteX26-1319" fmla="*/ 1133415 w 11210073"/>
              <a:gd name="connsiteY26-1320" fmla="*/ 5766939 h 5937618"/>
              <a:gd name="connsiteX27-1321" fmla="*/ 612715 w 11210073"/>
              <a:gd name="connsiteY27-1322" fmla="*/ 5093839 h 5937618"/>
              <a:gd name="connsiteX28-1323" fmla="*/ 346015 w 11210073"/>
              <a:gd name="connsiteY28-1324" fmla="*/ 4319139 h 5937618"/>
              <a:gd name="connsiteX29-1325" fmla="*/ 371415 w 11210073"/>
              <a:gd name="connsiteY29-1326" fmla="*/ 3607939 h 5937618"/>
              <a:gd name="connsiteX30-1327" fmla="*/ 244415 w 11210073"/>
              <a:gd name="connsiteY30-1328" fmla="*/ 2769739 h 5937618"/>
              <a:gd name="connsiteX31-1329" fmla="*/ 219015 w 11210073"/>
              <a:gd name="connsiteY31-1330" fmla="*/ 1918839 h 5937618"/>
              <a:gd name="connsiteX32-1331" fmla="*/ 15815 w 11210073"/>
              <a:gd name="connsiteY32-1332" fmla="*/ 1512439 h 5937618"/>
              <a:gd name="connsiteX33-1333" fmla="*/ 79315 w 11210073"/>
              <a:gd name="connsiteY33-1334" fmla="*/ 674239 h 5937618"/>
              <a:gd name="connsiteX0-1335" fmla="*/ 79315 w 11210073"/>
              <a:gd name="connsiteY0-1336" fmla="*/ 674239 h 5937618"/>
              <a:gd name="connsiteX1-1337" fmla="*/ 600015 w 11210073"/>
              <a:gd name="connsiteY1-1338" fmla="*/ 204339 h 5937618"/>
              <a:gd name="connsiteX2-1339" fmla="*/ 1527115 w 11210073"/>
              <a:gd name="connsiteY2-1340" fmla="*/ 102739 h 5937618"/>
              <a:gd name="connsiteX3-1341" fmla="*/ 2606615 w 11210073"/>
              <a:gd name="connsiteY3-1342" fmla="*/ 102739 h 5937618"/>
              <a:gd name="connsiteX4-1343" fmla="*/ 3508315 w 11210073"/>
              <a:gd name="connsiteY4-1344" fmla="*/ 1139 h 5937618"/>
              <a:gd name="connsiteX5-1345" fmla="*/ 4587815 w 11210073"/>
              <a:gd name="connsiteY5-1346" fmla="*/ 178939 h 5937618"/>
              <a:gd name="connsiteX6-1347" fmla="*/ 5781615 w 11210073"/>
              <a:gd name="connsiteY6-1348" fmla="*/ 26539 h 5937618"/>
              <a:gd name="connsiteX7-1349" fmla="*/ 6645215 w 11210073"/>
              <a:gd name="connsiteY7-1350" fmla="*/ 242439 h 5937618"/>
              <a:gd name="connsiteX8-1351" fmla="*/ 7927915 w 11210073"/>
              <a:gd name="connsiteY8-1352" fmla="*/ 39239 h 5937618"/>
              <a:gd name="connsiteX9-1353" fmla="*/ 8943915 w 11210073"/>
              <a:gd name="connsiteY9-1354" fmla="*/ 217039 h 5937618"/>
              <a:gd name="connsiteX10-1355" fmla="*/ 10429815 w 11210073"/>
              <a:gd name="connsiteY10-1356" fmla="*/ 166239 h 5937618"/>
              <a:gd name="connsiteX11-1357" fmla="*/ 11128315 w 11210073"/>
              <a:gd name="connsiteY11-1358" fmla="*/ 483739 h 5937618"/>
              <a:gd name="connsiteX12-1359" fmla="*/ 11179115 w 11210073"/>
              <a:gd name="connsiteY12-1360" fmla="*/ 1477777 h 5937618"/>
              <a:gd name="connsiteX13-1361" fmla="*/ 11166415 w 11210073"/>
              <a:gd name="connsiteY13-1362" fmla="*/ 1817239 h 5937618"/>
              <a:gd name="connsiteX14-1363" fmla="*/ 11039415 w 11210073"/>
              <a:gd name="connsiteY14-1364" fmla="*/ 2833239 h 5937618"/>
              <a:gd name="connsiteX15-1365" fmla="*/ 11014015 w 11210073"/>
              <a:gd name="connsiteY15-1366" fmla="*/ 3887339 h 5937618"/>
              <a:gd name="connsiteX16-1367" fmla="*/ 10874315 w 11210073"/>
              <a:gd name="connsiteY16-1368" fmla="*/ 4865239 h 5937618"/>
              <a:gd name="connsiteX17-1369" fmla="*/ 11014015 w 11210073"/>
              <a:gd name="connsiteY17-1370" fmla="*/ 5411339 h 5937618"/>
              <a:gd name="connsiteX18-1371" fmla="*/ 10874315 w 11210073"/>
              <a:gd name="connsiteY18-1372" fmla="*/ 5919339 h 5937618"/>
              <a:gd name="connsiteX19-1373" fmla="*/ 9604315 w 11210073"/>
              <a:gd name="connsiteY19-1374" fmla="*/ 5830439 h 5937618"/>
              <a:gd name="connsiteX20-1375" fmla="*/ 8524815 w 11210073"/>
              <a:gd name="connsiteY20-1376" fmla="*/ 5881239 h 5937618"/>
              <a:gd name="connsiteX21-1377" fmla="*/ 7318315 w 11210073"/>
              <a:gd name="connsiteY21-1378" fmla="*/ 5754239 h 5937618"/>
              <a:gd name="connsiteX22-1379" fmla="*/ 6149915 w 11210073"/>
              <a:gd name="connsiteY22-1380" fmla="*/ 5932039 h 5937618"/>
              <a:gd name="connsiteX23-1381" fmla="*/ 4714815 w 11210073"/>
              <a:gd name="connsiteY23-1382" fmla="*/ 5665339 h 5937618"/>
              <a:gd name="connsiteX24-1383" fmla="*/ 3394015 w 11210073"/>
              <a:gd name="connsiteY24-1384" fmla="*/ 5817739 h 5937618"/>
              <a:gd name="connsiteX25-1385" fmla="*/ 2289115 w 11210073"/>
              <a:gd name="connsiteY25-1386" fmla="*/ 5665339 h 5937618"/>
              <a:gd name="connsiteX26-1387" fmla="*/ 1133415 w 11210073"/>
              <a:gd name="connsiteY26-1388" fmla="*/ 5766939 h 5937618"/>
              <a:gd name="connsiteX27-1389" fmla="*/ 384115 w 11210073"/>
              <a:gd name="connsiteY27-1390" fmla="*/ 5487539 h 5937618"/>
              <a:gd name="connsiteX28-1391" fmla="*/ 346015 w 11210073"/>
              <a:gd name="connsiteY28-1392" fmla="*/ 4319139 h 5937618"/>
              <a:gd name="connsiteX29-1393" fmla="*/ 371415 w 11210073"/>
              <a:gd name="connsiteY29-1394" fmla="*/ 3607939 h 5937618"/>
              <a:gd name="connsiteX30-1395" fmla="*/ 244415 w 11210073"/>
              <a:gd name="connsiteY30-1396" fmla="*/ 2769739 h 5937618"/>
              <a:gd name="connsiteX31-1397" fmla="*/ 219015 w 11210073"/>
              <a:gd name="connsiteY31-1398" fmla="*/ 1918839 h 5937618"/>
              <a:gd name="connsiteX32-1399" fmla="*/ 15815 w 11210073"/>
              <a:gd name="connsiteY32-1400" fmla="*/ 1512439 h 5937618"/>
              <a:gd name="connsiteX33-1401" fmla="*/ 79315 w 11210073"/>
              <a:gd name="connsiteY33-1402" fmla="*/ 674239 h 5937618"/>
              <a:gd name="connsiteX0-1403" fmla="*/ 79315 w 11210073"/>
              <a:gd name="connsiteY0-1404" fmla="*/ 674239 h 5937618"/>
              <a:gd name="connsiteX1-1405" fmla="*/ 600015 w 11210073"/>
              <a:gd name="connsiteY1-1406" fmla="*/ 204339 h 5937618"/>
              <a:gd name="connsiteX2-1407" fmla="*/ 1527115 w 11210073"/>
              <a:gd name="connsiteY2-1408" fmla="*/ 102739 h 5937618"/>
              <a:gd name="connsiteX3-1409" fmla="*/ 2606615 w 11210073"/>
              <a:gd name="connsiteY3-1410" fmla="*/ 102739 h 5937618"/>
              <a:gd name="connsiteX4-1411" fmla="*/ 3508315 w 11210073"/>
              <a:gd name="connsiteY4-1412" fmla="*/ 1139 h 5937618"/>
              <a:gd name="connsiteX5-1413" fmla="*/ 4587815 w 11210073"/>
              <a:gd name="connsiteY5-1414" fmla="*/ 178939 h 5937618"/>
              <a:gd name="connsiteX6-1415" fmla="*/ 5781615 w 11210073"/>
              <a:gd name="connsiteY6-1416" fmla="*/ 26539 h 5937618"/>
              <a:gd name="connsiteX7-1417" fmla="*/ 6645215 w 11210073"/>
              <a:gd name="connsiteY7-1418" fmla="*/ 242439 h 5937618"/>
              <a:gd name="connsiteX8-1419" fmla="*/ 7927915 w 11210073"/>
              <a:gd name="connsiteY8-1420" fmla="*/ 39239 h 5937618"/>
              <a:gd name="connsiteX9-1421" fmla="*/ 8943915 w 11210073"/>
              <a:gd name="connsiteY9-1422" fmla="*/ 217039 h 5937618"/>
              <a:gd name="connsiteX10-1423" fmla="*/ 10429815 w 11210073"/>
              <a:gd name="connsiteY10-1424" fmla="*/ 166239 h 5937618"/>
              <a:gd name="connsiteX11-1425" fmla="*/ 11128315 w 11210073"/>
              <a:gd name="connsiteY11-1426" fmla="*/ 483739 h 5937618"/>
              <a:gd name="connsiteX12-1427" fmla="*/ 11179115 w 11210073"/>
              <a:gd name="connsiteY12-1428" fmla="*/ 1477777 h 5937618"/>
              <a:gd name="connsiteX13-1429" fmla="*/ 11166415 w 11210073"/>
              <a:gd name="connsiteY13-1430" fmla="*/ 1817239 h 5937618"/>
              <a:gd name="connsiteX14-1431" fmla="*/ 11039415 w 11210073"/>
              <a:gd name="connsiteY14-1432" fmla="*/ 2833239 h 5937618"/>
              <a:gd name="connsiteX15-1433" fmla="*/ 11014015 w 11210073"/>
              <a:gd name="connsiteY15-1434" fmla="*/ 3887339 h 5937618"/>
              <a:gd name="connsiteX16-1435" fmla="*/ 10963215 w 11210073"/>
              <a:gd name="connsiteY16-1436" fmla="*/ 4763639 h 5937618"/>
              <a:gd name="connsiteX17-1437" fmla="*/ 11014015 w 11210073"/>
              <a:gd name="connsiteY17-1438" fmla="*/ 5411339 h 5937618"/>
              <a:gd name="connsiteX18-1439" fmla="*/ 10874315 w 11210073"/>
              <a:gd name="connsiteY18-1440" fmla="*/ 5919339 h 5937618"/>
              <a:gd name="connsiteX19-1441" fmla="*/ 9604315 w 11210073"/>
              <a:gd name="connsiteY19-1442" fmla="*/ 5830439 h 5937618"/>
              <a:gd name="connsiteX20-1443" fmla="*/ 8524815 w 11210073"/>
              <a:gd name="connsiteY20-1444" fmla="*/ 5881239 h 5937618"/>
              <a:gd name="connsiteX21-1445" fmla="*/ 7318315 w 11210073"/>
              <a:gd name="connsiteY21-1446" fmla="*/ 5754239 h 5937618"/>
              <a:gd name="connsiteX22-1447" fmla="*/ 6149915 w 11210073"/>
              <a:gd name="connsiteY22-1448" fmla="*/ 5932039 h 5937618"/>
              <a:gd name="connsiteX23-1449" fmla="*/ 4714815 w 11210073"/>
              <a:gd name="connsiteY23-1450" fmla="*/ 5665339 h 5937618"/>
              <a:gd name="connsiteX24-1451" fmla="*/ 3394015 w 11210073"/>
              <a:gd name="connsiteY24-1452" fmla="*/ 5817739 h 5937618"/>
              <a:gd name="connsiteX25-1453" fmla="*/ 2289115 w 11210073"/>
              <a:gd name="connsiteY25-1454" fmla="*/ 5665339 h 5937618"/>
              <a:gd name="connsiteX26-1455" fmla="*/ 1133415 w 11210073"/>
              <a:gd name="connsiteY26-1456" fmla="*/ 5766939 h 5937618"/>
              <a:gd name="connsiteX27-1457" fmla="*/ 384115 w 11210073"/>
              <a:gd name="connsiteY27-1458" fmla="*/ 5487539 h 5937618"/>
              <a:gd name="connsiteX28-1459" fmla="*/ 346015 w 11210073"/>
              <a:gd name="connsiteY28-1460" fmla="*/ 4319139 h 5937618"/>
              <a:gd name="connsiteX29-1461" fmla="*/ 371415 w 11210073"/>
              <a:gd name="connsiteY29-1462" fmla="*/ 3607939 h 5937618"/>
              <a:gd name="connsiteX30-1463" fmla="*/ 244415 w 11210073"/>
              <a:gd name="connsiteY30-1464" fmla="*/ 2769739 h 5937618"/>
              <a:gd name="connsiteX31-1465" fmla="*/ 219015 w 11210073"/>
              <a:gd name="connsiteY31-1466" fmla="*/ 1918839 h 5937618"/>
              <a:gd name="connsiteX32-1467" fmla="*/ 15815 w 11210073"/>
              <a:gd name="connsiteY32-1468" fmla="*/ 1512439 h 5937618"/>
              <a:gd name="connsiteX33-1469" fmla="*/ 79315 w 11210073"/>
              <a:gd name="connsiteY33-1470" fmla="*/ 674239 h 5937618"/>
              <a:gd name="connsiteX0-1471" fmla="*/ 79315 w 11324043"/>
              <a:gd name="connsiteY0-1472" fmla="*/ 674239 h 5937618"/>
              <a:gd name="connsiteX1-1473" fmla="*/ 600015 w 11324043"/>
              <a:gd name="connsiteY1-1474" fmla="*/ 204339 h 5937618"/>
              <a:gd name="connsiteX2-1475" fmla="*/ 1527115 w 11324043"/>
              <a:gd name="connsiteY2-1476" fmla="*/ 102739 h 5937618"/>
              <a:gd name="connsiteX3-1477" fmla="*/ 2606615 w 11324043"/>
              <a:gd name="connsiteY3-1478" fmla="*/ 102739 h 5937618"/>
              <a:gd name="connsiteX4-1479" fmla="*/ 3508315 w 11324043"/>
              <a:gd name="connsiteY4-1480" fmla="*/ 1139 h 5937618"/>
              <a:gd name="connsiteX5-1481" fmla="*/ 4587815 w 11324043"/>
              <a:gd name="connsiteY5-1482" fmla="*/ 178939 h 5937618"/>
              <a:gd name="connsiteX6-1483" fmla="*/ 5781615 w 11324043"/>
              <a:gd name="connsiteY6-1484" fmla="*/ 26539 h 5937618"/>
              <a:gd name="connsiteX7-1485" fmla="*/ 6645215 w 11324043"/>
              <a:gd name="connsiteY7-1486" fmla="*/ 242439 h 5937618"/>
              <a:gd name="connsiteX8-1487" fmla="*/ 7927915 w 11324043"/>
              <a:gd name="connsiteY8-1488" fmla="*/ 39239 h 5937618"/>
              <a:gd name="connsiteX9-1489" fmla="*/ 8943915 w 11324043"/>
              <a:gd name="connsiteY9-1490" fmla="*/ 217039 h 5937618"/>
              <a:gd name="connsiteX10-1491" fmla="*/ 10429815 w 11324043"/>
              <a:gd name="connsiteY10-1492" fmla="*/ 166239 h 5937618"/>
              <a:gd name="connsiteX11-1493" fmla="*/ 11128315 w 11324043"/>
              <a:gd name="connsiteY11-1494" fmla="*/ 483739 h 5937618"/>
              <a:gd name="connsiteX12-1495" fmla="*/ 11318815 w 11324043"/>
              <a:gd name="connsiteY12-1496" fmla="*/ 1363477 h 5937618"/>
              <a:gd name="connsiteX13-1497" fmla="*/ 11166415 w 11324043"/>
              <a:gd name="connsiteY13-1498" fmla="*/ 1817239 h 5937618"/>
              <a:gd name="connsiteX14-1499" fmla="*/ 11039415 w 11324043"/>
              <a:gd name="connsiteY14-1500" fmla="*/ 2833239 h 5937618"/>
              <a:gd name="connsiteX15-1501" fmla="*/ 11014015 w 11324043"/>
              <a:gd name="connsiteY15-1502" fmla="*/ 3887339 h 5937618"/>
              <a:gd name="connsiteX16-1503" fmla="*/ 10963215 w 11324043"/>
              <a:gd name="connsiteY16-1504" fmla="*/ 4763639 h 5937618"/>
              <a:gd name="connsiteX17-1505" fmla="*/ 11014015 w 11324043"/>
              <a:gd name="connsiteY17-1506" fmla="*/ 5411339 h 5937618"/>
              <a:gd name="connsiteX18-1507" fmla="*/ 10874315 w 11324043"/>
              <a:gd name="connsiteY18-1508" fmla="*/ 5919339 h 5937618"/>
              <a:gd name="connsiteX19-1509" fmla="*/ 9604315 w 11324043"/>
              <a:gd name="connsiteY19-1510" fmla="*/ 5830439 h 5937618"/>
              <a:gd name="connsiteX20-1511" fmla="*/ 8524815 w 11324043"/>
              <a:gd name="connsiteY20-1512" fmla="*/ 5881239 h 5937618"/>
              <a:gd name="connsiteX21-1513" fmla="*/ 7318315 w 11324043"/>
              <a:gd name="connsiteY21-1514" fmla="*/ 5754239 h 5937618"/>
              <a:gd name="connsiteX22-1515" fmla="*/ 6149915 w 11324043"/>
              <a:gd name="connsiteY22-1516" fmla="*/ 5932039 h 5937618"/>
              <a:gd name="connsiteX23-1517" fmla="*/ 4714815 w 11324043"/>
              <a:gd name="connsiteY23-1518" fmla="*/ 5665339 h 5937618"/>
              <a:gd name="connsiteX24-1519" fmla="*/ 3394015 w 11324043"/>
              <a:gd name="connsiteY24-1520" fmla="*/ 5817739 h 5937618"/>
              <a:gd name="connsiteX25-1521" fmla="*/ 2289115 w 11324043"/>
              <a:gd name="connsiteY25-1522" fmla="*/ 5665339 h 5937618"/>
              <a:gd name="connsiteX26-1523" fmla="*/ 1133415 w 11324043"/>
              <a:gd name="connsiteY26-1524" fmla="*/ 5766939 h 5937618"/>
              <a:gd name="connsiteX27-1525" fmla="*/ 384115 w 11324043"/>
              <a:gd name="connsiteY27-1526" fmla="*/ 5487539 h 5937618"/>
              <a:gd name="connsiteX28-1527" fmla="*/ 346015 w 11324043"/>
              <a:gd name="connsiteY28-1528" fmla="*/ 4319139 h 5937618"/>
              <a:gd name="connsiteX29-1529" fmla="*/ 371415 w 11324043"/>
              <a:gd name="connsiteY29-1530" fmla="*/ 3607939 h 5937618"/>
              <a:gd name="connsiteX30-1531" fmla="*/ 244415 w 11324043"/>
              <a:gd name="connsiteY30-1532" fmla="*/ 2769739 h 5937618"/>
              <a:gd name="connsiteX31-1533" fmla="*/ 219015 w 11324043"/>
              <a:gd name="connsiteY31-1534" fmla="*/ 1918839 h 5937618"/>
              <a:gd name="connsiteX32-1535" fmla="*/ 15815 w 11324043"/>
              <a:gd name="connsiteY32-1536" fmla="*/ 1512439 h 5937618"/>
              <a:gd name="connsiteX33-1537" fmla="*/ 79315 w 11324043"/>
              <a:gd name="connsiteY33-1538" fmla="*/ 674239 h 5937618"/>
              <a:gd name="connsiteX0-1539" fmla="*/ 79315 w 11324043"/>
              <a:gd name="connsiteY0-1540" fmla="*/ 674239 h 5937618"/>
              <a:gd name="connsiteX1-1541" fmla="*/ 600015 w 11324043"/>
              <a:gd name="connsiteY1-1542" fmla="*/ 204339 h 5937618"/>
              <a:gd name="connsiteX2-1543" fmla="*/ 1527115 w 11324043"/>
              <a:gd name="connsiteY2-1544" fmla="*/ 102739 h 5937618"/>
              <a:gd name="connsiteX3-1545" fmla="*/ 2606615 w 11324043"/>
              <a:gd name="connsiteY3-1546" fmla="*/ 102739 h 5937618"/>
              <a:gd name="connsiteX4-1547" fmla="*/ 3508315 w 11324043"/>
              <a:gd name="connsiteY4-1548" fmla="*/ 1139 h 5937618"/>
              <a:gd name="connsiteX5-1549" fmla="*/ 4587815 w 11324043"/>
              <a:gd name="connsiteY5-1550" fmla="*/ 178939 h 5937618"/>
              <a:gd name="connsiteX6-1551" fmla="*/ 5781615 w 11324043"/>
              <a:gd name="connsiteY6-1552" fmla="*/ 26539 h 5937618"/>
              <a:gd name="connsiteX7-1553" fmla="*/ 6645215 w 11324043"/>
              <a:gd name="connsiteY7-1554" fmla="*/ 242439 h 5937618"/>
              <a:gd name="connsiteX8-1555" fmla="*/ 7927915 w 11324043"/>
              <a:gd name="connsiteY8-1556" fmla="*/ 39239 h 5937618"/>
              <a:gd name="connsiteX9-1557" fmla="*/ 8943915 w 11324043"/>
              <a:gd name="connsiteY9-1558" fmla="*/ 217039 h 5937618"/>
              <a:gd name="connsiteX10-1559" fmla="*/ 10429815 w 11324043"/>
              <a:gd name="connsiteY10-1560" fmla="*/ 166239 h 5937618"/>
              <a:gd name="connsiteX11-1561" fmla="*/ 11128315 w 11324043"/>
              <a:gd name="connsiteY11-1562" fmla="*/ 483739 h 5937618"/>
              <a:gd name="connsiteX12-1563" fmla="*/ 11318815 w 11324043"/>
              <a:gd name="connsiteY12-1564" fmla="*/ 1363477 h 5937618"/>
              <a:gd name="connsiteX13-1565" fmla="*/ 11293415 w 11324043"/>
              <a:gd name="connsiteY13-1566" fmla="*/ 1931539 h 5937618"/>
              <a:gd name="connsiteX14-1567" fmla="*/ 11039415 w 11324043"/>
              <a:gd name="connsiteY14-1568" fmla="*/ 2833239 h 5937618"/>
              <a:gd name="connsiteX15-1569" fmla="*/ 11014015 w 11324043"/>
              <a:gd name="connsiteY15-1570" fmla="*/ 3887339 h 5937618"/>
              <a:gd name="connsiteX16-1571" fmla="*/ 10963215 w 11324043"/>
              <a:gd name="connsiteY16-1572" fmla="*/ 4763639 h 5937618"/>
              <a:gd name="connsiteX17-1573" fmla="*/ 11014015 w 11324043"/>
              <a:gd name="connsiteY17-1574" fmla="*/ 5411339 h 5937618"/>
              <a:gd name="connsiteX18-1575" fmla="*/ 10874315 w 11324043"/>
              <a:gd name="connsiteY18-1576" fmla="*/ 5919339 h 5937618"/>
              <a:gd name="connsiteX19-1577" fmla="*/ 9604315 w 11324043"/>
              <a:gd name="connsiteY19-1578" fmla="*/ 5830439 h 5937618"/>
              <a:gd name="connsiteX20-1579" fmla="*/ 8524815 w 11324043"/>
              <a:gd name="connsiteY20-1580" fmla="*/ 5881239 h 5937618"/>
              <a:gd name="connsiteX21-1581" fmla="*/ 7318315 w 11324043"/>
              <a:gd name="connsiteY21-1582" fmla="*/ 5754239 h 5937618"/>
              <a:gd name="connsiteX22-1583" fmla="*/ 6149915 w 11324043"/>
              <a:gd name="connsiteY22-1584" fmla="*/ 5932039 h 5937618"/>
              <a:gd name="connsiteX23-1585" fmla="*/ 4714815 w 11324043"/>
              <a:gd name="connsiteY23-1586" fmla="*/ 5665339 h 5937618"/>
              <a:gd name="connsiteX24-1587" fmla="*/ 3394015 w 11324043"/>
              <a:gd name="connsiteY24-1588" fmla="*/ 5817739 h 5937618"/>
              <a:gd name="connsiteX25-1589" fmla="*/ 2289115 w 11324043"/>
              <a:gd name="connsiteY25-1590" fmla="*/ 5665339 h 5937618"/>
              <a:gd name="connsiteX26-1591" fmla="*/ 1133415 w 11324043"/>
              <a:gd name="connsiteY26-1592" fmla="*/ 5766939 h 5937618"/>
              <a:gd name="connsiteX27-1593" fmla="*/ 384115 w 11324043"/>
              <a:gd name="connsiteY27-1594" fmla="*/ 5487539 h 5937618"/>
              <a:gd name="connsiteX28-1595" fmla="*/ 346015 w 11324043"/>
              <a:gd name="connsiteY28-1596" fmla="*/ 4319139 h 5937618"/>
              <a:gd name="connsiteX29-1597" fmla="*/ 371415 w 11324043"/>
              <a:gd name="connsiteY29-1598" fmla="*/ 3607939 h 5937618"/>
              <a:gd name="connsiteX30-1599" fmla="*/ 244415 w 11324043"/>
              <a:gd name="connsiteY30-1600" fmla="*/ 2769739 h 5937618"/>
              <a:gd name="connsiteX31-1601" fmla="*/ 219015 w 11324043"/>
              <a:gd name="connsiteY31-1602" fmla="*/ 1918839 h 5937618"/>
              <a:gd name="connsiteX32-1603" fmla="*/ 15815 w 11324043"/>
              <a:gd name="connsiteY32-1604" fmla="*/ 1512439 h 5937618"/>
              <a:gd name="connsiteX33-1605" fmla="*/ 79315 w 11324043"/>
              <a:gd name="connsiteY33-1606" fmla="*/ 674239 h 5937618"/>
              <a:gd name="connsiteX0-1607" fmla="*/ 79315 w 11324043"/>
              <a:gd name="connsiteY0-1608" fmla="*/ 674239 h 5937618"/>
              <a:gd name="connsiteX1-1609" fmla="*/ 600015 w 11324043"/>
              <a:gd name="connsiteY1-1610" fmla="*/ 204339 h 5937618"/>
              <a:gd name="connsiteX2-1611" fmla="*/ 1527115 w 11324043"/>
              <a:gd name="connsiteY2-1612" fmla="*/ 102739 h 5937618"/>
              <a:gd name="connsiteX3-1613" fmla="*/ 2606615 w 11324043"/>
              <a:gd name="connsiteY3-1614" fmla="*/ 102739 h 5937618"/>
              <a:gd name="connsiteX4-1615" fmla="*/ 3508315 w 11324043"/>
              <a:gd name="connsiteY4-1616" fmla="*/ 1139 h 5937618"/>
              <a:gd name="connsiteX5-1617" fmla="*/ 4587815 w 11324043"/>
              <a:gd name="connsiteY5-1618" fmla="*/ 178939 h 5937618"/>
              <a:gd name="connsiteX6-1619" fmla="*/ 5781615 w 11324043"/>
              <a:gd name="connsiteY6-1620" fmla="*/ 26539 h 5937618"/>
              <a:gd name="connsiteX7-1621" fmla="*/ 6645215 w 11324043"/>
              <a:gd name="connsiteY7-1622" fmla="*/ 242439 h 5937618"/>
              <a:gd name="connsiteX8-1623" fmla="*/ 7927915 w 11324043"/>
              <a:gd name="connsiteY8-1624" fmla="*/ 39239 h 5937618"/>
              <a:gd name="connsiteX9-1625" fmla="*/ 8943915 w 11324043"/>
              <a:gd name="connsiteY9-1626" fmla="*/ 217039 h 5937618"/>
              <a:gd name="connsiteX10-1627" fmla="*/ 10429815 w 11324043"/>
              <a:gd name="connsiteY10-1628" fmla="*/ 166239 h 5937618"/>
              <a:gd name="connsiteX11-1629" fmla="*/ 11128315 w 11324043"/>
              <a:gd name="connsiteY11-1630" fmla="*/ 483739 h 5937618"/>
              <a:gd name="connsiteX12-1631" fmla="*/ 11318815 w 11324043"/>
              <a:gd name="connsiteY12-1632" fmla="*/ 1363477 h 5937618"/>
              <a:gd name="connsiteX13-1633" fmla="*/ 11293415 w 11324043"/>
              <a:gd name="connsiteY13-1634" fmla="*/ 1931539 h 5937618"/>
              <a:gd name="connsiteX14-1635" fmla="*/ 11242615 w 11324043"/>
              <a:gd name="connsiteY14-1636" fmla="*/ 2833239 h 5937618"/>
              <a:gd name="connsiteX15-1637" fmla="*/ 11014015 w 11324043"/>
              <a:gd name="connsiteY15-1638" fmla="*/ 3887339 h 5937618"/>
              <a:gd name="connsiteX16-1639" fmla="*/ 10963215 w 11324043"/>
              <a:gd name="connsiteY16-1640" fmla="*/ 4763639 h 5937618"/>
              <a:gd name="connsiteX17-1641" fmla="*/ 11014015 w 11324043"/>
              <a:gd name="connsiteY17-1642" fmla="*/ 5411339 h 5937618"/>
              <a:gd name="connsiteX18-1643" fmla="*/ 10874315 w 11324043"/>
              <a:gd name="connsiteY18-1644" fmla="*/ 5919339 h 5937618"/>
              <a:gd name="connsiteX19-1645" fmla="*/ 9604315 w 11324043"/>
              <a:gd name="connsiteY19-1646" fmla="*/ 5830439 h 5937618"/>
              <a:gd name="connsiteX20-1647" fmla="*/ 8524815 w 11324043"/>
              <a:gd name="connsiteY20-1648" fmla="*/ 5881239 h 5937618"/>
              <a:gd name="connsiteX21-1649" fmla="*/ 7318315 w 11324043"/>
              <a:gd name="connsiteY21-1650" fmla="*/ 5754239 h 5937618"/>
              <a:gd name="connsiteX22-1651" fmla="*/ 6149915 w 11324043"/>
              <a:gd name="connsiteY22-1652" fmla="*/ 5932039 h 5937618"/>
              <a:gd name="connsiteX23-1653" fmla="*/ 4714815 w 11324043"/>
              <a:gd name="connsiteY23-1654" fmla="*/ 5665339 h 5937618"/>
              <a:gd name="connsiteX24-1655" fmla="*/ 3394015 w 11324043"/>
              <a:gd name="connsiteY24-1656" fmla="*/ 5817739 h 5937618"/>
              <a:gd name="connsiteX25-1657" fmla="*/ 2289115 w 11324043"/>
              <a:gd name="connsiteY25-1658" fmla="*/ 5665339 h 5937618"/>
              <a:gd name="connsiteX26-1659" fmla="*/ 1133415 w 11324043"/>
              <a:gd name="connsiteY26-1660" fmla="*/ 5766939 h 5937618"/>
              <a:gd name="connsiteX27-1661" fmla="*/ 384115 w 11324043"/>
              <a:gd name="connsiteY27-1662" fmla="*/ 5487539 h 5937618"/>
              <a:gd name="connsiteX28-1663" fmla="*/ 346015 w 11324043"/>
              <a:gd name="connsiteY28-1664" fmla="*/ 4319139 h 5937618"/>
              <a:gd name="connsiteX29-1665" fmla="*/ 371415 w 11324043"/>
              <a:gd name="connsiteY29-1666" fmla="*/ 3607939 h 5937618"/>
              <a:gd name="connsiteX30-1667" fmla="*/ 244415 w 11324043"/>
              <a:gd name="connsiteY30-1668" fmla="*/ 2769739 h 5937618"/>
              <a:gd name="connsiteX31-1669" fmla="*/ 219015 w 11324043"/>
              <a:gd name="connsiteY31-1670" fmla="*/ 1918839 h 5937618"/>
              <a:gd name="connsiteX32-1671" fmla="*/ 15815 w 11324043"/>
              <a:gd name="connsiteY32-1672" fmla="*/ 1512439 h 5937618"/>
              <a:gd name="connsiteX33-1673" fmla="*/ 79315 w 11324043"/>
              <a:gd name="connsiteY33-1674" fmla="*/ 674239 h 5937618"/>
              <a:gd name="connsiteX0-1675" fmla="*/ 79315 w 11324043"/>
              <a:gd name="connsiteY0-1676" fmla="*/ 674239 h 5937618"/>
              <a:gd name="connsiteX1-1677" fmla="*/ 600015 w 11324043"/>
              <a:gd name="connsiteY1-1678" fmla="*/ 204339 h 5937618"/>
              <a:gd name="connsiteX2-1679" fmla="*/ 1527115 w 11324043"/>
              <a:gd name="connsiteY2-1680" fmla="*/ 102739 h 5937618"/>
              <a:gd name="connsiteX3-1681" fmla="*/ 2606615 w 11324043"/>
              <a:gd name="connsiteY3-1682" fmla="*/ 102739 h 5937618"/>
              <a:gd name="connsiteX4-1683" fmla="*/ 3508315 w 11324043"/>
              <a:gd name="connsiteY4-1684" fmla="*/ 1139 h 5937618"/>
              <a:gd name="connsiteX5-1685" fmla="*/ 4587815 w 11324043"/>
              <a:gd name="connsiteY5-1686" fmla="*/ 178939 h 5937618"/>
              <a:gd name="connsiteX6-1687" fmla="*/ 5781615 w 11324043"/>
              <a:gd name="connsiteY6-1688" fmla="*/ 26539 h 5937618"/>
              <a:gd name="connsiteX7-1689" fmla="*/ 6645215 w 11324043"/>
              <a:gd name="connsiteY7-1690" fmla="*/ 242439 h 5937618"/>
              <a:gd name="connsiteX8-1691" fmla="*/ 7927915 w 11324043"/>
              <a:gd name="connsiteY8-1692" fmla="*/ 39239 h 5937618"/>
              <a:gd name="connsiteX9-1693" fmla="*/ 8943915 w 11324043"/>
              <a:gd name="connsiteY9-1694" fmla="*/ 217039 h 5937618"/>
              <a:gd name="connsiteX10-1695" fmla="*/ 10429815 w 11324043"/>
              <a:gd name="connsiteY10-1696" fmla="*/ 166239 h 5937618"/>
              <a:gd name="connsiteX11-1697" fmla="*/ 11128315 w 11324043"/>
              <a:gd name="connsiteY11-1698" fmla="*/ 483739 h 5937618"/>
              <a:gd name="connsiteX12-1699" fmla="*/ 11318815 w 11324043"/>
              <a:gd name="connsiteY12-1700" fmla="*/ 1363477 h 5937618"/>
              <a:gd name="connsiteX13-1701" fmla="*/ 11293415 w 11324043"/>
              <a:gd name="connsiteY13-1702" fmla="*/ 1931539 h 5937618"/>
              <a:gd name="connsiteX14-1703" fmla="*/ 11242615 w 11324043"/>
              <a:gd name="connsiteY14-1704" fmla="*/ 2833239 h 5937618"/>
              <a:gd name="connsiteX15-1705" fmla="*/ 11179115 w 11324043"/>
              <a:gd name="connsiteY15-1706" fmla="*/ 3900039 h 5937618"/>
              <a:gd name="connsiteX16-1707" fmla="*/ 10963215 w 11324043"/>
              <a:gd name="connsiteY16-1708" fmla="*/ 4763639 h 5937618"/>
              <a:gd name="connsiteX17-1709" fmla="*/ 11014015 w 11324043"/>
              <a:gd name="connsiteY17-1710" fmla="*/ 5411339 h 5937618"/>
              <a:gd name="connsiteX18-1711" fmla="*/ 10874315 w 11324043"/>
              <a:gd name="connsiteY18-1712" fmla="*/ 5919339 h 5937618"/>
              <a:gd name="connsiteX19-1713" fmla="*/ 9604315 w 11324043"/>
              <a:gd name="connsiteY19-1714" fmla="*/ 5830439 h 5937618"/>
              <a:gd name="connsiteX20-1715" fmla="*/ 8524815 w 11324043"/>
              <a:gd name="connsiteY20-1716" fmla="*/ 5881239 h 5937618"/>
              <a:gd name="connsiteX21-1717" fmla="*/ 7318315 w 11324043"/>
              <a:gd name="connsiteY21-1718" fmla="*/ 5754239 h 5937618"/>
              <a:gd name="connsiteX22-1719" fmla="*/ 6149915 w 11324043"/>
              <a:gd name="connsiteY22-1720" fmla="*/ 5932039 h 5937618"/>
              <a:gd name="connsiteX23-1721" fmla="*/ 4714815 w 11324043"/>
              <a:gd name="connsiteY23-1722" fmla="*/ 5665339 h 5937618"/>
              <a:gd name="connsiteX24-1723" fmla="*/ 3394015 w 11324043"/>
              <a:gd name="connsiteY24-1724" fmla="*/ 5817739 h 5937618"/>
              <a:gd name="connsiteX25-1725" fmla="*/ 2289115 w 11324043"/>
              <a:gd name="connsiteY25-1726" fmla="*/ 5665339 h 5937618"/>
              <a:gd name="connsiteX26-1727" fmla="*/ 1133415 w 11324043"/>
              <a:gd name="connsiteY26-1728" fmla="*/ 5766939 h 5937618"/>
              <a:gd name="connsiteX27-1729" fmla="*/ 384115 w 11324043"/>
              <a:gd name="connsiteY27-1730" fmla="*/ 5487539 h 5937618"/>
              <a:gd name="connsiteX28-1731" fmla="*/ 346015 w 11324043"/>
              <a:gd name="connsiteY28-1732" fmla="*/ 4319139 h 5937618"/>
              <a:gd name="connsiteX29-1733" fmla="*/ 371415 w 11324043"/>
              <a:gd name="connsiteY29-1734" fmla="*/ 3607939 h 5937618"/>
              <a:gd name="connsiteX30-1735" fmla="*/ 244415 w 11324043"/>
              <a:gd name="connsiteY30-1736" fmla="*/ 2769739 h 5937618"/>
              <a:gd name="connsiteX31-1737" fmla="*/ 219015 w 11324043"/>
              <a:gd name="connsiteY31-1738" fmla="*/ 1918839 h 5937618"/>
              <a:gd name="connsiteX32-1739" fmla="*/ 15815 w 11324043"/>
              <a:gd name="connsiteY32-1740" fmla="*/ 1512439 h 5937618"/>
              <a:gd name="connsiteX33-1741" fmla="*/ 79315 w 11324043"/>
              <a:gd name="connsiteY33-1742" fmla="*/ 674239 h 5937618"/>
              <a:gd name="connsiteX0-1743" fmla="*/ 79315 w 11324043"/>
              <a:gd name="connsiteY0-1744" fmla="*/ 674239 h 5937618"/>
              <a:gd name="connsiteX1-1745" fmla="*/ 600015 w 11324043"/>
              <a:gd name="connsiteY1-1746" fmla="*/ 204339 h 5937618"/>
              <a:gd name="connsiteX2-1747" fmla="*/ 1527115 w 11324043"/>
              <a:gd name="connsiteY2-1748" fmla="*/ 102739 h 5937618"/>
              <a:gd name="connsiteX3-1749" fmla="*/ 2606615 w 11324043"/>
              <a:gd name="connsiteY3-1750" fmla="*/ 102739 h 5937618"/>
              <a:gd name="connsiteX4-1751" fmla="*/ 3508315 w 11324043"/>
              <a:gd name="connsiteY4-1752" fmla="*/ 1139 h 5937618"/>
              <a:gd name="connsiteX5-1753" fmla="*/ 4587815 w 11324043"/>
              <a:gd name="connsiteY5-1754" fmla="*/ 178939 h 5937618"/>
              <a:gd name="connsiteX6-1755" fmla="*/ 5781615 w 11324043"/>
              <a:gd name="connsiteY6-1756" fmla="*/ 26539 h 5937618"/>
              <a:gd name="connsiteX7-1757" fmla="*/ 6645215 w 11324043"/>
              <a:gd name="connsiteY7-1758" fmla="*/ 242439 h 5937618"/>
              <a:gd name="connsiteX8-1759" fmla="*/ 7927915 w 11324043"/>
              <a:gd name="connsiteY8-1760" fmla="*/ 39239 h 5937618"/>
              <a:gd name="connsiteX9-1761" fmla="*/ 8943915 w 11324043"/>
              <a:gd name="connsiteY9-1762" fmla="*/ 217039 h 5937618"/>
              <a:gd name="connsiteX10-1763" fmla="*/ 10429815 w 11324043"/>
              <a:gd name="connsiteY10-1764" fmla="*/ 166239 h 5937618"/>
              <a:gd name="connsiteX11-1765" fmla="*/ 11128315 w 11324043"/>
              <a:gd name="connsiteY11-1766" fmla="*/ 483739 h 5937618"/>
              <a:gd name="connsiteX12-1767" fmla="*/ 11318815 w 11324043"/>
              <a:gd name="connsiteY12-1768" fmla="*/ 1363477 h 5937618"/>
              <a:gd name="connsiteX13-1769" fmla="*/ 11293415 w 11324043"/>
              <a:gd name="connsiteY13-1770" fmla="*/ 1931539 h 5937618"/>
              <a:gd name="connsiteX14-1771" fmla="*/ 11242615 w 11324043"/>
              <a:gd name="connsiteY14-1772" fmla="*/ 2833239 h 5937618"/>
              <a:gd name="connsiteX15-1773" fmla="*/ 11179115 w 11324043"/>
              <a:gd name="connsiteY15-1774" fmla="*/ 3900039 h 5937618"/>
              <a:gd name="connsiteX16-1775" fmla="*/ 11102915 w 11324043"/>
              <a:gd name="connsiteY16-1776" fmla="*/ 4801739 h 5937618"/>
              <a:gd name="connsiteX17-1777" fmla="*/ 11014015 w 11324043"/>
              <a:gd name="connsiteY17-1778" fmla="*/ 5411339 h 5937618"/>
              <a:gd name="connsiteX18-1779" fmla="*/ 10874315 w 11324043"/>
              <a:gd name="connsiteY18-1780" fmla="*/ 5919339 h 5937618"/>
              <a:gd name="connsiteX19-1781" fmla="*/ 9604315 w 11324043"/>
              <a:gd name="connsiteY19-1782" fmla="*/ 5830439 h 5937618"/>
              <a:gd name="connsiteX20-1783" fmla="*/ 8524815 w 11324043"/>
              <a:gd name="connsiteY20-1784" fmla="*/ 5881239 h 5937618"/>
              <a:gd name="connsiteX21-1785" fmla="*/ 7318315 w 11324043"/>
              <a:gd name="connsiteY21-1786" fmla="*/ 5754239 h 5937618"/>
              <a:gd name="connsiteX22-1787" fmla="*/ 6149915 w 11324043"/>
              <a:gd name="connsiteY22-1788" fmla="*/ 5932039 h 5937618"/>
              <a:gd name="connsiteX23-1789" fmla="*/ 4714815 w 11324043"/>
              <a:gd name="connsiteY23-1790" fmla="*/ 5665339 h 5937618"/>
              <a:gd name="connsiteX24-1791" fmla="*/ 3394015 w 11324043"/>
              <a:gd name="connsiteY24-1792" fmla="*/ 5817739 h 5937618"/>
              <a:gd name="connsiteX25-1793" fmla="*/ 2289115 w 11324043"/>
              <a:gd name="connsiteY25-1794" fmla="*/ 5665339 h 5937618"/>
              <a:gd name="connsiteX26-1795" fmla="*/ 1133415 w 11324043"/>
              <a:gd name="connsiteY26-1796" fmla="*/ 5766939 h 5937618"/>
              <a:gd name="connsiteX27-1797" fmla="*/ 384115 w 11324043"/>
              <a:gd name="connsiteY27-1798" fmla="*/ 5487539 h 5937618"/>
              <a:gd name="connsiteX28-1799" fmla="*/ 346015 w 11324043"/>
              <a:gd name="connsiteY28-1800" fmla="*/ 4319139 h 5937618"/>
              <a:gd name="connsiteX29-1801" fmla="*/ 371415 w 11324043"/>
              <a:gd name="connsiteY29-1802" fmla="*/ 3607939 h 5937618"/>
              <a:gd name="connsiteX30-1803" fmla="*/ 244415 w 11324043"/>
              <a:gd name="connsiteY30-1804" fmla="*/ 2769739 h 5937618"/>
              <a:gd name="connsiteX31-1805" fmla="*/ 219015 w 11324043"/>
              <a:gd name="connsiteY31-1806" fmla="*/ 1918839 h 5937618"/>
              <a:gd name="connsiteX32-1807" fmla="*/ 15815 w 11324043"/>
              <a:gd name="connsiteY32-1808" fmla="*/ 1512439 h 5937618"/>
              <a:gd name="connsiteX33-1809" fmla="*/ 79315 w 11324043"/>
              <a:gd name="connsiteY33-1810" fmla="*/ 674239 h 5937618"/>
              <a:gd name="connsiteX0-1811" fmla="*/ 28432 w 11273160"/>
              <a:gd name="connsiteY0-1812" fmla="*/ 674239 h 5937618"/>
              <a:gd name="connsiteX1-1813" fmla="*/ 549132 w 11273160"/>
              <a:gd name="connsiteY1-1814" fmla="*/ 204339 h 5937618"/>
              <a:gd name="connsiteX2-1815" fmla="*/ 1476232 w 11273160"/>
              <a:gd name="connsiteY2-1816" fmla="*/ 102739 h 5937618"/>
              <a:gd name="connsiteX3-1817" fmla="*/ 2555732 w 11273160"/>
              <a:gd name="connsiteY3-1818" fmla="*/ 102739 h 5937618"/>
              <a:gd name="connsiteX4-1819" fmla="*/ 3457432 w 11273160"/>
              <a:gd name="connsiteY4-1820" fmla="*/ 1139 h 5937618"/>
              <a:gd name="connsiteX5-1821" fmla="*/ 4536932 w 11273160"/>
              <a:gd name="connsiteY5-1822" fmla="*/ 178939 h 5937618"/>
              <a:gd name="connsiteX6-1823" fmla="*/ 5730732 w 11273160"/>
              <a:gd name="connsiteY6-1824" fmla="*/ 26539 h 5937618"/>
              <a:gd name="connsiteX7-1825" fmla="*/ 6594332 w 11273160"/>
              <a:gd name="connsiteY7-1826" fmla="*/ 242439 h 5937618"/>
              <a:gd name="connsiteX8-1827" fmla="*/ 7877032 w 11273160"/>
              <a:gd name="connsiteY8-1828" fmla="*/ 39239 h 5937618"/>
              <a:gd name="connsiteX9-1829" fmla="*/ 8893032 w 11273160"/>
              <a:gd name="connsiteY9-1830" fmla="*/ 217039 h 5937618"/>
              <a:gd name="connsiteX10-1831" fmla="*/ 10378932 w 11273160"/>
              <a:gd name="connsiteY10-1832" fmla="*/ 166239 h 5937618"/>
              <a:gd name="connsiteX11-1833" fmla="*/ 11077432 w 11273160"/>
              <a:gd name="connsiteY11-1834" fmla="*/ 483739 h 5937618"/>
              <a:gd name="connsiteX12-1835" fmla="*/ 11267932 w 11273160"/>
              <a:gd name="connsiteY12-1836" fmla="*/ 1363477 h 5937618"/>
              <a:gd name="connsiteX13-1837" fmla="*/ 11242532 w 11273160"/>
              <a:gd name="connsiteY13-1838" fmla="*/ 1931539 h 5937618"/>
              <a:gd name="connsiteX14-1839" fmla="*/ 11191732 w 11273160"/>
              <a:gd name="connsiteY14-1840" fmla="*/ 2833239 h 5937618"/>
              <a:gd name="connsiteX15-1841" fmla="*/ 11128232 w 11273160"/>
              <a:gd name="connsiteY15-1842" fmla="*/ 3900039 h 5937618"/>
              <a:gd name="connsiteX16-1843" fmla="*/ 11052032 w 11273160"/>
              <a:gd name="connsiteY16-1844" fmla="*/ 4801739 h 5937618"/>
              <a:gd name="connsiteX17-1845" fmla="*/ 10963132 w 11273160"/>
              <a:gd name="connsiteY17-1846" fmla="*/ 5411339 h 5937618"/>
              <a:gd name="connsiteX18-1847" fmla="*/ 10823432 w 11273160"/>
              <a:gd name="connsiteY18-1848" fmla="*/ 5919339 h 5937618"/>
              <a:gd name="connsiteX19-1849" fmla="*/ 9553432 w 11273160"/>
              <a:gd name="connsiteY19-1850" fmla="*/ 5830439 h 5937618"/>
              <a:gd name="connsiteX20-1851" fmla="*/ 8473932 w 11273160"/>
              <a:gd name="connsiteY20-1852" fmla="*/ 5881239 h 5937618"/>
              <a:gd name="connsiteX21-1853" fmla="*/ 7267432 w 11273160"/>
              <a:gd name="connsiteY21-1854" fmla="*/ 5754239 h 5937618"/>
              <a:gd name="connsiteX22-1855" fmla="*/ 6099032 w 11273160"/>
              <a:gd name="connsiteY22-1856" fmla="*/ 5932039 h 5937618"/>
              <a:gd name="connsiteX23-1857" fmla="*/ 4663932 w 11273160"/>
              <a:gd name="connsiteY23-1858" fmla="*/ 5665339 h 5937618"/>
              <a:gd name="connsiteX24-1859" fmla="*/ 3343132 w 11273160"/>
              <a:gd name="connsiteY24-1860" fmla="*/ 5817739 h 5937618"/>
              <a:gd name="connsiteX25-1861" fmla="*/ 2238232 w 11273160"/>
              <a:gd name="connsiteY25-1862" fmla="*/ 5665339 h 5937618"/>
              <a:gd name="connsiteX26-1863" fmla="*/ 1082532 w 11273160"/>
              <a:gd name="connsiteY26-1864" fmla="*/ 5766939 h 5937618"/>
              <a:gd name="connsiteX27-1865" fmla="*/ 333232 w 11273160"/>
              <a:gd name="connsiteY27-1866" fmla="*/ 5487539 h 5937618"/>
              <a:gd name="connsiteX28-1867" fmla="*/ 295132 w 11273160"/>
              <a:gd name="connsiteY28-1868" fmla="*/ 4319139 h 5937618"/>
              <a:gd name="connsiteX29-1869" fmla="*/ 320532 w 11273160"/>
              <a:gd name="connsiteY29-1870" fmla="*/ 3607939 h 5937618"/>
              <a:gd name="connsiteX30-1871" fmla="*/ 193532 w 11273160"/>
              <a:gd name="connsiteY30-1872" fmla="*/ 2769739 h 5937618"/>
              <a:gd name="connsiteX31-1873" fmla="*/ 168132 w 11273160"/>
              <a:gd name="connsiteY31-1874" fmla="*/ 1918839 h 5937618"/>
              <a:gd name="connsiteX32-1875" fmla="*/ 79232 w 11273160"/>
              <a:gd name="connsiteY32-1876" fmla="*/ 1283839 h 5937618"/>
              <a:gd name="connsiteX33-1877" fmla="*/ 28432 w 11273160"/>
              <a:gd name="connsiteY33-1878" fmla="*/ 674239 h 5937618"/>
              <a:gd name="connsiteX0-1879" fmla="*/ 27526 w 11272254"/>
              <a:gd name="connsiteY0-1880" fmla="*/ 700764 h 5964143"/>
              <a:gd name="connsiteX1-1881" fmla="*/ 535526 w 11272254"/>
              <a:gd name="connsiteY1-1882" fmla="*/ 27664 h 5964143"/>
              <a:gd name="connsiteX2-1883" fmla="*/ 1475326 w 11272254"/>
              <a:gd name="connsiteY2-1884" fmla="*/ 129264 h 5964143"/>
              <a:gd name="connsiteX3-1885" fmla="*/ 2554826 w 11272254"/>
              <a:gd name="connsiteY3-1886" fmla="*/ 129264 h 5964143"/>
              <a:gd name="connsiteX4-1887" fmla="*/ 3456526 w 11272254"/>
              <a:gd name="connsiteY4-1888" fmla="*/ 27664 h 5964143"/>
              <a:gd name="connsiteX5-1889" fmla="*/ 4536026 w 11272254"/>
              <a:gd name="connsiteY5-1890" fmla="*/ 205464 h 5964143"/>
              <a:gd name="connsiteX6-1891" fmla="*/ 5729826 w 11272254"/>
              <a:gd name="connsiteY6-1892" fmla="*/ 53064 h 5964143"/>
              <a:gd name="connsiteX7-1893" fmla="*/ 6593426 w 11272254"/>
              <a:gd name="connsiteY7-1894" fmla="*/ 268964 h 5964143"/>
              <a:gd name="connsiteX8-1895" fmla="*/ 7876126 w 11272254"/>
              <a:gd name="connsiteY8-1896" fmla="*/ 65764 h 5964143"/>
              <a:gd name="connsiteX9-1897" fmla="*/ 8892126 w 11272254"/>
              <a:gd name="connsiteY9-1898" fmla="*/ 243564 h 5964143"/>
              <a:gd name="connsiteX10-1899" fmla="*/ 10378026 w 11272254"/>
              <a:gd name="connsiteY10-1900" fmla="*/ 192764 h 5964143"/>
              <a:gd name="connsiteX11-1901" fmla="*/ 11076526 w 11272254"/>
              <a:gd name="connsiteY11-1902" fmla="*/ 510264 h 5964143"/>
              <a:gd name="connsiteX12-1903" fmla="*/ 11267026 w 11272254"/>
              <a:gd name="connsiteY12-1904" fmla="*/ 1390002 h 5964143"/>
              <a:gd name="connsiteX13-1905" fmla="*/ 11241626 w 11272254"/>
              <a:gd name="connsiteY13-1906" fmla="*/ 1958064 h 5964143"/>
              <a:gd name="connsiteX14-1907" fmla="*/ 11190826 w 11272254"/>
              <a:gd name="connsiteY14-1908" fmla="*/ 2859764 h 5964143"/>
              <a:gd name="connsiteX15-1909" fmla="*/ 11127326 w 11272254"/>
              <a:gd name="connsiteY15-1910" fmla="*/ 3926564 h 5964143"/>
              <a:gd name="connsiteX16-1911" fmla="*/ 11051126 w 11272254"/>
              <a:gd name="connsiteY16-1912" fmla="*/ 4828264 h 5964143"/>
              <a:gd name="connsiteX17-1913" fmla="*/ 10962226 w 11272254"/>
              <a:gd name="connsiteY17-1914" fmla="*/ 5437864 h 5964143"/>
              <a:gd name="connsiteX18-1915" fmla="*/ 10822526 w 11272254"/>
              <a:gd name="connsiteY18-1916" fmla="*/ 5945864 h 5964143"/>
              <a:gd name="connsiteX19-1917" fmla="*/ 9552526 w 11272254"/>
              <a:gd name="connsiteY19-1918" fmla="*/ 5856964 h 5964143"/>
              <a:gd name="connsiteX20-1919" fmla="*/ 8473026 w 11272254"/>
              <a:gd name="connsiteY20-1920" fmla="*/ 5907764 h 5964143"/>
              <a:gd name="connsiteX21-1921" fmla="*/ 7266526 w 11272254"/>
              <a:gd name="connsiteY21-1922" fmla="*/ 5780764 h 5964143"/>
              <a:gd name="connsiteX22-1923" fmla="*/ 6098126 w 11272254"/>
              <a:gd name="connsiteY22-1924" fmla="*/ 5958564 h 5964143"/>
              <a:gd name="connsiteX23-1925" fmla="*/ 4663026 w 11272254"/>
              <a:gd name="connsiteY23-1926" fmla="*/ 5691864 h 5964143"/>
              <a:gd name="connsiteX24-1927" fmla="*/ 3342226 w 11272254"/>
              <a:gd name="connsiteY24-1928" fmla="*/ 5844264 h 5964143"/>
              <a:gd name="connsiteX25-1929" fmla="*/ 2237326 w 11272254"/>
              <a:gd name="connsiteY25-1930" fmla="*/ 5691864 h 5964143"/>
              <a:gd name="connsiteX26-1931" fmla="*/ 1081626 w 11272254"/>
              <a:gd name="connsiteY26-1932" fmla="*/ 5793464 h 5964143"/>
              <a:gd name="connsiteX27-1933" fmla="*/ 332326 w 11272254"/>
              <a:gd name="connsiteY27-1934" fmla="*/ 5514064 h 5964143"/>
              <a:gd name="connsiteX28-1935" fmla="*/ 294226 w 11272254"/>
              <a:gd name="connsiteY28-1936" fmla="*/ 4345664 h 5964143"/>
              <a:gd name="connsiteX29-1937" fmla="*/ 319626 w 11272254"/>
              <a:gd name="connsiteY29-1938" fmla="*/ 3634464 h 5964143"/>
              <a:gd name="connsiteX30-1939" fmla="*/ 192626 w 11272254"/>
              <a:gd name="connsiteY30-1940" fmla="*/ 2796264 h 5964143"/>
              <a:gd name="connsiteX31-1941" fmla="*/ 167226 w 11272254"/>
              <a:gd name="connsiteY31-1942" fmla="*/ 1945364 h 5964143"/>
              <a:gd name="connsiteX32-1943" fmla="*/ 78326 w 11272254"/>
              <a:gd name="connsiteY32-1944" fmla="*/ 1310364 h 5964143"/>
              <a:gd name="connsiteX33-1945" fmla="*/ 27526 w 11272254"/>
              <a:gd name="connsiteY33-1946" fmla="*/ 700764 h 5964143"/>
              <a:gd name="connsiteX0-1947" fmla="*/ 27526 w 11272254"/>
              <a:gd name="connsiteY0-1948" fmla="*/ 700764 h 5964143"/>
              <a:gd name="connsiteX1-1949" fmla="*/ 535526 w 11272254"/>
              <a:gd name="connsiteY1-1950" fmla="*/ 27664 h 5964143"/>
              <a:gd name="connsiteX2-1951" fmla="*/ 1475326 w 11272254"/>
              <a:gd name="connsiteY2-1952" fmla="*/ 129264 h 5964143"/>
              <a:gd name="connsiteX3-1953" fmla="*/ 2554826 w 11272254"/>
              <a:gd name="connsiteY3-1954" fmla="*/ 129264 h 5964143"/>
              <a:gd name="connsiteX4-1955" fmla="*/ 3456526 w 11272254"/>
              <a:gd name="connsiteY4-1956" fmla="*/ 27664 h 5964143"/>
              <a:gd name="connsiteX5-1957" fmla="*/ 4536026 w 11272254"/>
              <a:gd name="connsiteY5-1958" fmla="*/ 205464 h 5964143"/>
              <a:gd name="connsiteX6-1959" fmla="*/ 5729826 w 11272254"/>
              <a:gd name="connsiteY6-1960" fmla="*/ 53064 h 5964143"/>
              <a:gd name="connsiteX7-1961" fmla="*/ 6593426 w 11272254"/>
              <a:gd name="connsiteY7-1962" fmla="*/ 268964 h 5964143"/>
              <a:gd name="connsiteX8-1963" fmla="*/ 7876126 w 11272254"/>
              <a:gd name="connsiteY8-1964" fmla="*/ 65764 h 5964143"/>
              <a:gd name="connsiteX9-1965" fmla="*/ 8892126 w 11272254"/>
              <a:gd name="connsiteY9-1966" fmla="*/ 243564 h 5964143"/>
              <a:gd name="connsiteX10-1967" fmla="*/ 10378026 w 11272254"/>
              <a:gd name="connsiteY10-1968" fmla="*/ 192764 h 5964143"/>
              <a:gd name="connsiteX11-1969" fmla="*/ 11076526 w 11272254"/>
              <a:gd name="connsiteY11-1970" fmla="*/ 510264 h 5964143"/>
              <a:gd name="connsiteX12-1971" fmla="*/ 11267026 w 11272254"/>
              <a:gd name="connsiteY12-1972" fmla="*/ 1390002 h 5964143"/>
              <a:gd name="connsiteX13-1973" fmla="*/ 11241626 w 11272254"/>
              <a:gd name="connsiteY13-1974" fmla="*/ 1958064 h 5964143"/>
              <a:gd name="connsiteX14-1975" fmla="*/ 11190826 w 11272254"/>
              <a:gd name="connsiteY14-1976" fmla="*/ 2859764 h 5964143"/>
              <a:gd name="connsiteX15-1977" fmla="*/ 11127326 w 11272254"/>
              <a:gd name="connsiteY15-1978" fmla="*/ 3926564 h 5964143"/>
              <a:gd name="connsiteX16-1979" fmla="*/ 11051126 w 11272254"/>
              <a:gd name="connsiteY16-1980" fmla="*/ 4828264 h 5964143"/>
              <a:gd name="connsiteX17-1981" fmla="*/ 10962226 w 11272254"/>
              <a:gd name="connsiteY17-1982" fmla="*/ 5437864 h 5964143"/>
              <a:gd name="connsiteX18-1983" fmla="*/ 10822526 w 11272254"/>
              <a:gd name="connsiteY18-1984" fmla="*/ 5945864 h 5964143"/>
              <a:gd name="connsiteX19-1985" fmla="*/ 9552526 w 11272254"/>
              <a:gd name="connsiteY19-1986" fmla="*/ 5856964 h 5964143"/>
              <a:gd name="connsiteX20-1987" fmla="*/ 8473026 w 11272254"/>
              <a:gd name="connsiteY20-1988" fmla="*/ 5907764 h 5964143"/>
              <a:gd name="connsiteX21-1989" fmla="*/ 7266526 w 11272254"/>
              <a:gd name="connsiteY21-1990" fmla="*/ 5780764 h 5964143"/>
              <a:gd name="connsiteX22-1991" fmla="*/ 6098126 w 11272254"/>
              <a:gd name="connsiteY22-1992" fmla="*/ 5958564 h 5964143"/>
              <a:gd name="connsiteX23-1993" fmla="*/ 4663026 w 11272254"/>
              <a:gd name="connsiteY23-1994" fmla="*/ 5691864 h 5964143"/>
              <a:gd name="connsiteX24-1995" fmla="*/ 3342226 w 11272254"/>
              <a:gd name="connsiteY24-1996" fmla="*/ 5844264 h 5964143"/>
              <a:gd name="connsiteX25-1997" fmla="*/ 2237326 w 11272254"/>
              <a:gd name="connsiteY25-1998" fmla="*/ 5691864 h 5964143"/>
              <a:gd name="connsiteX26-1999" fmla="*/ 1081626 w 11272254"/>
              <a:gd name="connsiteY26-2000" fmla="*/ 5793464 h 5964143"/>
              <a:gd name="connsiteX27-2001" fmla="*/ 179926 w 11272254"/>
              <a:gd name="connsiteY27-2002" fmla="*/ 5628364 h 5964143"/>
              <a:gd name="connsiteX28-2003" fmla="*/ 294226 w 11272254"/>
              <a:gd name="connsiteY28-2004" fmla="*/ 4345664 h 5964143"/>
              <a:gd name="connsiteX29-2005" fmla="*/ 319626 w 11272254"/>
              <a:gd name="connsiteY29-2006" fmla="*/ 3634464 h 5964143"/>
              <a:gd name="connsiteX30-2007" fmla="*/ 192626 w 11272254"/>
              <a:gd name="connsiteY30-2008" fmla="*/ 2796264 h 5964143"/>
              <a:gd name="connsiteX31-2009" fmla="*/ 167226 w 11272254"/>
              <a:gd name="connsiteY31-2010" fmla="*/ 1945364 h 5964143"/>
              <a:gd name="connsiteX32-2011" fmla="*/ 78326 w 11272254"/>
              <a:gd name="connsiteY32-2012" fmla="*/ 1310364 h 5964143"/>
              <a:gd name="connsiteX33-2013" fmla="*/ 27526 w 11272254"/>
              <a:gd name="connsiteY33-2014" fmla="*/ 700764 h 5964143"/>
              <a:gd name="connsiteX0-2015" fmla="*/ 50335 w 11295063"/>
              <a:gd name="connsiteY0-2016" fmla="*/ 700764 h 5964143"/>
              <a:gd name="connsiteX1-2017" fmla="*/ 558335 w 11295063"/>
              <a:gd name="connsiteY1-2018" fmla="*/ 27664 h 5964143"/>
              <a:gd name="connsiteX2-2019" fmla="*/ 1498135 w 11295063"/>
              <a:gd name="connsiteY2-2020" fmla="*/ 129264 h 5964143"/>
              <a:gd name="connsiteX3-2021" fmla="*/ 2577635 w 11295063"/>
              <a:gd name="connsiteY3-2022" fmla="*/ 129264 h 5964143"/>
              <a:gd name="connsiteX4-2023" fmla="*/ 3479335 w 11295063"/>
              <a:gd name="connsiteY4-2024" fmla="*/ 27664 h 5964143"/>
              <a:gd name="connsiteX5-2025" fmla="*/ 4558835 w 11295063"/>
              <a:gd name="connsiteY5-2026" fmla="*/ 205464 h 5964143"/>
              <a:gd name="connsiteX6-2027" fmla="*/ 5752635 w 11295063"/>
              <a:gd name="connsiteY6-2028" fmla="*/ 53064 h 5964143"/>
              <a:gd name="connsiteX7-2029" fmla="*/ 6616235 w 11295063"/>
              <a:gd name="connsiteY7-2030" fmla="*/ 268964 h 5964143"/>
              <a:gd name="connsiteX8-2031" fmla="*/ 7898935 w 11295063"/>
              <a:gd name="connsiteY8-2032" fmla="*/ 65764 h 5964143"/>
              <a:gd name="connsiteX9-2033" fmla="*/ 8914935 w 11295063"/>
              <a:gd name="connsiteY9-2034" fmla="*/ 243564 h 5964143"/>
              <a:gd name="connsiteX10-2035" fmla="*/ 10400835 w 11295063"/>
              <a:gd name="connsiteY10-2036" fmla="*/ 192764 h 5964143"/>
              <a:gd name="connsiteX11-2037" fmla="*/ 11099335 w 11295063"/>
              <a:gd name="connsiteY11-2038" fmla="*/ 510264 h 5964143"/>
              <a:gd name="connsiteX12-2039" fmla="*/ 11289835 w 11295063"/>
              <a:gd name="connsiteY12-2040" fmla="*/ 1390002 h 5964143"/>
              <a:gd name="connsiteX13-2041" fmla="*/ 11264435 w 11295063"/>
              <a:gd name="connsiteY13-2042" fmla="*/ 1958064 h 5964143"/>
              <a:gd name="connsiteX14-2043" fmla="*/ 11213635 w 11295063"/>
              <a:gd name="connsiteY14-2044" fmla="*/ 2859764 h 5964143"/>
              <a:gd name="connsiteX15-2045" fmla="*/ 11150135 w 11295063"/>
              <a:gd name="connsiteY15-2046" fmla="*/ 3926564 h 5964143"/>
              <a:gd name="connsiteX16-2047" fmla="*/ 11073935 w 11295063"/>
              <a:gd name="connsiteY16-2048" fmla="*/ 4828264 h 5964143"/>
              <a:gd name="connsiteX17-2049" fmla="*/ 10985035 w 11295063"/>
              <a:gd name="connsiteY17-2050" fmla="*/ 5437864 h 5964143"/>
              <a:gd name="connsiteX18-2051" fmla="*/ 10845335 w 11295063"/>
              <a:gd name="connsiteY18-2052" fmla="*/ 5945864 h 5964143"/>
              <a:gd name="connsiteX19-2053" fmla="*/ 9575335 w 11295063"/>
              <a:gd name="connsiteY19-2054" fmla="*/ 5856964 h 5964143"/>
              <a:gd name="connsiteX20-2055" fmla="*/ 8495835 w 11295063"/>
              <a:gd name="connsiteY20-2056" fmla="*/ 5907764 h 5964143"/>
              <a:gd name="connsiteX21-2057" fmla="*/ 7289335 w 11295063"/>
              <a:gd name="connsiteY21-2058" fmla="*/ 5780764 h 5964143"/>
              <a:gd name="connsiteX22-2059" fmla="*/ 6120935 w 11295063"/>
              <a:gd name="connsiteY22-2060" fmla="*/ 5958564 h 5964143"/>
              <a:gd name="connsiteX23-2061" fmla="*/ 4685835 w 11295063"/>
              <a:gd name="connsiteY23-2062" fmla="*/ 5691864 h 5964143"/>
              <a:gd name="connsiteX24-2063" fmla="*/ 3365035 w 11295063"/>
              <a:gd name="connsiteY24-2064" fmla="*/ 5844264 h 5964143"/>
              <a:gd name="connsiteX25-2065" fmla="*/ 2260135 w 11295063"/>
              <a:gd name="connsiteY25-2066" fmla="*/ 5691864 h 5964143"/>
              <a:gd name="connsiteX26-2067" fmla="*/ 1104435 w 11295063"/>
              <a:gd name="connsiteY26-2068" fmla="*/ 5793464 h 5964143"/>
              <a:gd name="connsiteX27-2069" fmla="*/ 202735 w 11295063"/>
              <a:gd name="connsiteY27-2070" fmla="*/ 5628364 h 5964143"/>
              <a:gd name="connsiteX28-2071" fmla="*/ 317035 w 11295063"/>
              <a:gd name="connsiteY28-2072" fmla="*/ 4345664 h 5964143"/>
              <a:gd name="connsiteX29-2073" fmla="*/ 342435 w 11295063"/>
              <a:gd name="connsiteY29-2074" fmla="*/ 3634464 h 5964143"/>
              <a:gd name="connsiteX30-2075" fmla="*/ 215435 w 11295063"/>
              <a:gd name="connsiteY30-2076" fmla="*/ 2796264 h 5964143"/>
              <a:gd name="connsiteX31-2077" fmla="*/ 12235 w 11295063"/>
              <a:gd name="connsiteY31-2078" fmla="*/ 2008864 h 5964143"/>
              <a:gd name="connsiteX32-2079" fmla="*/ 101135 w 11295063"/>
              <a:gd name="connsiteY32-2080" fmla="*/ 1310364 h 5964143"/>
              <a:gd name="connsiteX33-2081" fmla="*/ 50335 w 11295063"/>
              <a:gd name="connsiteY33-2082" fmla="*/ 700764 h 5964143"/>
              <a:gd name="connsiteX0-2083" fmla="*/ 50335 w 11295063"/>
              <a:gd name="connsiteY0-2084" fmla="*/ 700764 h 5964143"/>
              <a:gd name="connsiteX1-2085" fmla="*/ 558335 w 11295063"/>
              <a:gd name="connsiteY1-2086" fmla="*/ 27664 h 5964143"/>
              <a:gd name="connsiteX2-2087" fmla="*/ 1498135 w 11295063"/>
              <a:gd name="connsiteY2-2088" fmla="*/ 129264 h 5964143"/>
              <a:gd name="connsiteX3-2089" fmla="*/ 2577635 w 11295063"/>
              <a:gd name="connsiteY3-2090" fmla="*/ 129264 h 5964143"/>
              <a:gd name="connsiteX4-2091" fmla="*/ 3479335 w 11295063"/>
              <a:gd name="connsiteY4-2092" fmla="*/ 27664 h 5964143"/>
              <a:gd name="connsiteX5-2093" fmla="*/ 4558835 w 11295063"/>
              <a:gd name="connsiteY5-2094" fmla="*/ 205464 h 5964143"/>
              <a:gd name="connsiteX6-2095" fmla="*/ 5752635 w 11295063"/>
              <a:gd name="connsiteY6-2096" fmla="*/ 53064 h 5964143"/>
              <a:gd name="connsiteX7-2097" fmla="*/ 6616235 w 11295063"/>
              <a:gd name="connsiteY7-2098" fmla="*/ 268964 h 5964143"/>
              <a:gd name="connsiteX8-2099" fmla="*/ 7898935 w 11295063"/>
              <a:gd name="connsiteY8-2100" fmla="*/ 65764 h 5964143"/>
              <a:gd name="connsiteX9-2101" fmla="*/ 8914935 w 11295063"/>
              <a:gd name="connsiteY9-2102" fmla="*/ 243564 h 5964143"/>
              <a:gd name="connsiteX10-2103" fmla="*/ 10400835 w 11295063"/>
              <a:gd name="connsiteY10-2104" fmla="*/ 192764 h 5964143"/>
              <a:gd name="connsiteX11-2105" fmla="*/ 11099335 w 11295063"/>
              <a:gd name="connsiteY11-2106" fmla="*/ 510264 h 5964143"/>
              <a:gd name="connsiteX12-2107" fmla="*/ 11289835 w 11295063"/>
              <a:gd name="connsiteY12-2108" fmla="*/ 1390002 h 5964143"/>
              <a:gd name="connsiteX13-2109" fmla="*/ 11264435 w 11295063"/>
              <a:gd name="connsiteY13-2110" fmla="*/ 1958064 h 5964143"/>
              <a:gd name="connsiteX14-2111" fmla="*/ 11213635 w 11295063"/>
              <a:gd name="connsiteY14-2112" fmla="*/ 2859764 h 5964143"/>
              <a:gd name="connsiteX15-2113" fmla="*/ 11150135 w 11295063"/>
              <a:gd name="connsiteY15-2114" fmla="*/ 3926564 h 5964143"/>
              <a:gd name="connsiteX16-2115" fmla="*/ 11073935 w 11295063"/>
              <a:gd name="connsiteY16-2116" fmla="*/ 4828264 h 5964143"/>
              <a:gd name="connsiteX17-2117" fmla="*/ 10985035 w 11295063"/>
              <a:gd name="connsiteY17-2118" fmla="*/ 5437864 h 5964143"/>
              <a:gd name="connsiteX18-2119" fmla="*/ 10845335 w 11295063"/>
              <a:gd name="connsiteY18-2120" fmla="*/ 5945864 h 5964143"/>
              <a:gd name="connsiteX19-2121" fmla="*/ 9575335 w 11295063"/>
              <a:gd name="connsiteY19-2122" fmla="*/ 5856964 h 5964143"/>
              <a:gd name="connsiteX20-2123" fmla="*/ 8495835 w 11295063"/>
              <a:gd name="connsiteY20-2124" fmla="*/ 5907764 h 5964143"/>
              <a:gd name="connsiteX21-2125" fmla="*/ 7289335 w 11295063"/>
              <a:gd name="connsiteY21-2126" fmla="*/ 5780764 h 5964143"/>
              <a:gd name="connsiteX22-2127" fmla="*/ 6120935 w 11295063"/>
              <a:gd name="connsiteY22-2128" fmla="*/ 5958564 h 5964143"/>
              <a:gd name="connsiteX23-2129" fmla="*/ 4685835 w 11295063"/>
              <a:gd name="connsiteY23-2130" fmla="*/ 5691864 h 5964143"/>
              <a:gd name="connsiteX24-2131" fmla="*/ 3365035 w 11295063"/>
              <a:gd name="connsiteY24-2132" fmla="*/ 5844264 h 5964143"/>
              <a:gd name="connsiteX25-2133" fmla="*/ 2260135 w 11295063"/>
              <a:gd name="connsiteY25-2134" fmla="*/ 5691864 h 5964143"/>
              <a:gd name="connsiteX26-2135" fmla="*/ 1104435 w 11295063"/>
              <a:gd name="connsiteY26-2136" fmla="*/ 5793464 h 5964143"/>
              <a:gd name="connsiteX27-2137" fmla="*/ 202735 w 11295063"/>
              <a:gd name="connsiteY27-2138" fmla="*/ 5628364 h 5964143"/>
              <a:gd name="connsiteX28-2139" fmla="*/ 317035 w 11295063"/>
              <a:gd name="connsiteY28-2140" fmla="*/ 4345664 h 5964143"/>
              <a:gd name="connsiteX29-2141" fmla="*/ 164635 w 11295063"/>
              <a:gd name="connsiteY29-2142" fmla="*/ 3596364 h 5964143"/>
              <a:gd name="connsiteX30-2143" fmla="*/ 215435 w 11295063"/>
              <a:gd name="connsiteY30-2144" fmla="*/ 2796264 h 5964143"/>
              <a:gd name="connsiteX31-2145" fmla="*/ 12235 w 11295063"/>
              <a:gd name="connsiteY31-2146" fmla="*/ 2008864 h 5964143"/>
              <a:gd name="connsiteX32-2147" fmla="*/ 101135 w 11295063"/>
              <a:gd name="connsiteY32-2148" fmla="*/ 1310364 h 5964143"/>
              <a:gd name="connsiteX33-2149" fmla="*/ 50335 w 11295063"/>
              <a:gd name="connsiteY33-2150" fmla="*/ 700764 h 5964143"/>
              <a:gd name="connsiteX0-2151" fmla="*/ 50335 w 11410009"/>
              <a:gd name="connsiteY0-2152" fmla="*/ 700764 h 5964143"/>
              <a:gd name="connsiteX1-2153" fmla="*/ 558335 w 11410009"/>
              <a:gd name="connsiteY1-2154" fmla="*/ 27664 h 5964143"/>
              <a:gd name="connsiteX2-2155" fmla="*/ 1498135 w 11410009"/>
              <a:gd name="connsiteY2-2156" fmla="*/ 129264 h 5964143"/>
              <a:gd name="connsiteX3-2157" fmla="*/ 2577635 w 11410009"/>
              <a:gd name="connsiteY3-2158" fmla="*/ 129264 h 5964143"/>
              <a:gd name="connsiteX4-2159" fmla="*/ 3479335 w 11410009"/>
              <a:gd name="connsiteY4-2160" fmla="*/ 27664 h 5964143"/>
              <a:gd name="connsiteX5-2161" fmla="*/ 4558835 w 11410009"/>
              <a:gd name="connsiteY5-2162" fmla="*/ 205464 h 5964143"/>
              <a:gd name="connsiteX6-2163" fmla="*/ 5752635 w 11410009"/>
              <a:gd name="connsiteY6-2164" fmla="*/ 53064 h 5964143"/>
              <a:gd name="connsiteX7-2165" fmla="*/ 6616235 w 11410009"/>
              <a:gd name="connsiteY7-2166" fmla="*/ 268964 h 5964143"/>
              <a:gd name="connsiteX8-2167" fmla="*/ 7898935 w 11410009"/>
              <a:gd name="connsiteY8-2168" fmla="*/ 65764 h 5964143"/>
              <a:gd name="connsiteX9-2169" fmla="*/ 8914935 w 11410009"/>
              <a:gd name="connsiteY9-2170" fmla="*/ 243564 h 5964143"/>
              <a:gd name="connsiteX10-2171" fmla="*/ 10400835 w 11410009"/>
              <a:gd name="connsiteY10-2172" fmla="*/ 192764 h 5964143"/>
              <a:gd name="connsiteX11-2173" fmla="*/ 11353335 w 11410009"/>
              <a:gd name="connsiteY11-2174" fmla="*/ 370564 h 5964143"/>
              <a:gd name="connsiteX12-2175" fmla="*/ 11289835 w 11410009"/>
              <a:gd name="connsiteY12-2176" fmla="*/ 1390002 h 5964143"/>
              <a:gd name="connsiteX13-2177" fmla="*/ 11264435 w 11410009"/>
              <a:gd name="connsiteY13-2178" fmla="*/ 1958064 h 5964143"/>
              <a:gd name="connsiteX14-2179" fmla="*/ 11213635 w 11410009"/>
              <a:gd name="connsiteY14-2180" fmla="*/ 2859764 h 5964143"/>
              <a:gd name="connsiteX15-2181" fmla="*/ 11150135 w 11410009"/>
              <a:gd name="connsiteY15-2182" fmla="*/ 3926564 h 5964143"/>
              <a:gd name="connsiteX16-2183" fmla="*/ 11073935 w 11410009"/>
              <a:gd name="connsiteY16-2184" fmla="*/ 4828264 h 5964143"/>
              <a:gd name="connsiteX17-2185" fmla="*/ 10985035 w 11410009"/>
              <a:gd name="connsiteY17-2186" fmla="*/ 5437864 h 5964143"/>
              <a:gd name="connsiteX18-2187" fmla="*/ 10845335 w 11410009"/>
              <a:gd name="connsiteY18-2188" fmla="*/ 5945864 h 5964143"/>
              <a:gd name="connsiteX19-2189" fmla="*/ 9575335 w 11410009"/>
              <a:gd name="connsiteY19-2190" fmla="*/ 5856964 h 5964143"/>
              <a:gd name="connsiteX20-2191" fmla="*/ 8495835 w 11410009"/>
              <a:gd name="connsiteY20-2192" fmla="*/ 5907764 h 5964143"/>
              <a:gd name="connsiteX21-2193" fmla="*/ 7289335 w 11410009"/>
              <a:gd name="connsiteY21-2194" fmla="*/ 5780764 h 5964143"/>
              <a:gd name="connsiteX22-2195" fmla="*/ 6120935 w 11410009"/>
              <a:gd name="connsiteY22-2196" fmla="*/ 5958564 h 5964143"/>
              <a:gd name="connsiteX23-2197" fmla="*/ 4685835 w 11410009"/>
              <a:gd name="connsiteY23-2198" fmla="*/ 5691864 h 5964143"/>
              <a:gd name="connsiteX24-2199" fmla="*/ 3365035 w 11410009"/>
              <a:gd name="connsiteY24-2200" fmla="*/ 5844264 h 5964143"/>
              <a:gd name="connsiteX25-2201" fmla="*/ 2260135 w 11410009"/>
              <a:gd name="connsiteY25-2202" fmla="*/ 5691864 h 5964143"/>
              <a:gd name="connsiteX26-2203" fmla="*/ 1104435 w 11410009"/>
              <a:gd name="connsiteY26-2204" fmla="*/ 5793464 h 5964143"/>
              <a:gd name="connsiteX27-2205" fmla="*/ 202735 w 11410009"/>
              <a:gd name="connsiteY27-2206" fmla="*/ 5628364 h 5964143"/>
              <a:gd name="connsiteX28-2207" fmla="*/ 317035 w 11410009"/>
              <a:gd name="connsiteY28-2208" fmla="*/ 4345664 h 5964143"/>
              <a:gd name="connsiteX29-2209" fmla="*/ 164635 w 11410009"/>
              <a:gd name="connsiteY29-2210" fmla="*/ 3596364 h 5964143"/>
              <a:gd name="connsiteX30-2211" fmla="*/ 215435 w 11410009"/>
              <a:gd name="connsiteY30-2212" fmla="*/ 2796264 h 5964143"/>
              <a:gd name="connsiteX31-2213" fmla="*/ 12235 w 11410009"/>
              <a:gd name="connsiteY31-2214" fmla="*/ 2008864 h 5964143"/>
              <a:gd name="connsiteX32-2215" fmla="*/ 101135 w 11410009"/>
              <a:gd name="connsiteY32-2216" fmla="*/ 1310364 h 5964143"/>
              <a:gd name="connsiteX33-2217" fmla="*/ 50335 w 11410009"/>
              <a:gd name="connsiteY33-2218" fmla="*/ 700764 h 5964143"/>
              <a:gd name="connsiteX0-2219" fmla="*/ 50335 w 11406328"/>
              <a:gd name="connsiteY0-2220" fmla="*/ 700764 h 5964143"/>
              <a:gd name="connsiteX1-2221" fmla="*/ 558335 w 11406328"/>
              <a:gd name="connsiteY1-2222" fmla="*/ 27664 h 5964143"/>
              <a:gd name="connsiteX2-2223" fmla="*/ 1498135 w 11406328"/>
              <a:gd name="connsiteY2-2224" fmla="*/ 129264 h 5964143"/>
              <a:gd name="connsiteX3-2225" fmla="*/ 2577635 w 11406328"/>
              <a:gd name="connsiteY3-2226" fmla="*/ 129264 h 5964143"/>
              <a:gd name="connsiteX4-2227" fmla="*/ 3479335 w 11406328"/>
              <a:gd name="connsiteY4-2228" fmla="*/ 27664 h 5964143"/>
              <a:gd name="connsiteX5-2229" fmla="*/ 4558835 w 11406328"/>
              <a:gd name="connsiteY5-2230" fmla="*/ 205464 h 5964143"/>
              <a:gd name="connsiteX6-2231" fmla="*/ 5752635 w 11406328"/>
              <a:gd name="connsiteY6-2232" fmla="*/ 53064 h 5964143"/>
              <a:gd name="connsiteX7-2233" fmla="*/ 6616235 w 11406328"/>
              <a:gd name="connsiteY7-2234" fmla="*/ 268964 h 5964143"/>
              <a:gd name="connsiteX8-2235" fmla="*/ 7898935 w 11406328"/>
              <a:gd name="connsiteY8-2236" fmla="*/ 65764 h 5964143"/>
              <a:gd name="connsiteX9-2237" fmla="*/ 8914935 w 11406328"/>
              <a:gd name="connsiteY9-2238" fmla="*/ 243564 h 5964143"/>
              <a:gd name="connsiteX10-2239" fmla="*/ 10451635 w 11406328"/>
              <a:gd name="connsiteY10-2240" fmla="*/ 78464 h 5964143"/>
              <a:gd name="connsiteX11-2241" fmla="*/ 11353335 w 11406328"/>
              <a:gd name="connsiteY11-2242" fmla="*/ 370564 h 5964143"/>
              <a:gd name="connsiteX12-2243" fmla="*/ 11289835 w 11406328"/>
              <a:gd name="connsiteY12-2244" fmla="*/ 1390002 h 5964143"/>
              <a:gd name="connsiteX13-2245" fmla="*/ 11264435 w 11406328"/>
              <a:gd name="connsiteY13-2246" fmla="*/ 1958064 h 5964143"/>
              <a:gd name="connsiteX14-2247" fmla="*/ 11213635 w 11406328"/>
              <a:gd name="connsiteY14-2248" fmla="*/ 2859764 h 5964143"/>
              <a:gd name="connsiteX15-2249" fmla="*/ 11150135 w 11406328"/>
              <a:gd name="connsiteY15-2250" fmla="*/ 3926564 h 5964143"/>
              <a:gd name="connsiteX16-2251" fmla="*/ 11073935 w 11406328"/>
              <a:gd name="connsiteY16-2252" fmla="*/ 4828264 h 5964143"/>
              <a:gd name="connsiteX17-2253" fmla="*/ 10985035 w 11406328"/>
              <a:gd name="connsiteY17-2254" fmla="*/ 5437864 h 5964143"/>
              <a:gd name="connsiteX18-2255" fmla="*/ 10845335 w 11406328"/>
              <a:gd name="connsiteY18-2256" fmla="*/ 5945864 h 5964143"/>
              <a:gd name="connsiteX19-2257" fmla="*/ 9575335 w 11406328"/>
              <a:gd name="connsiteY19-2258" fmla="*/ 5856964 h 5964143"/>
              <a:gd name="connsiteX20-2259" fmla="*/ 8495835 w 11406328"/>
              <a:gd name="connsiteY20-2260" fmla="*/ 5907764 h 5964143"/>
              <a:gd name="connsiteX21-2261" fmla="*/ 7289335 w 11406328"/>
              <a:gd name="connsiteY21-2262" fmla="*/ 5780764 h 5964143"/>
              <a:gd name="connsiteX22-2263" fmla="*/ 6120935 w 11406328"/>
              <a:gd name="connsiteY22-2264" fmla="*/ 5958564 h 5964143"/>
              <a:gd name="connsiteX23-2265" fmla="*/ 4685835 w 11406328"/>
              <a:gd name="connsiteY23-2266" fmla="*/ 5691864 h 5964143"/>
              <a:gd name="connsiteX24-2267" fmla="*/ 3365035 w 11406328"/>
              <a:gd name="connsiteY24-2268" fmla="*/ 5844264 h 5964143"/>
              <a:gd name="connsiteX25-2269" fmla="*/ 2260135 w 11406328"/>
              <a:gd name="connsiteY25-2270" fmla="*/ 5691864 h 5964143"/>
              <a:gd name="connsiteX26-2271" fmla="*/ 1104435 w 11406328"/>
              <a:gd name="connsiteY26-2272" fmla="*/ 5793464 h 5964143"/>
              <a:gd name="connsiteX27-2273" fmla="*/ 202735 w 11406328"/>
              <a:gd name="connsiteY27-2274" fmla="*/ 5628364 h 5964143"/>
              <a:gd name="connsiteX28-2275" fmla="*/ 317035 w 11406328"/>
              <a:gd name="connsiteY28-2276" fmla="*/ 4345664 h 5964143"/>
              <a:gd name="connsiteX29-2277" fmla="*/ 164635 w 11406328"/>
              <a:gd name="connsiteY29-2278" fmla="*/ 3596364 h 5964143"/>
              <a:gd name="connsiteX30-2279" fmla="*/ 215435 w 11406328"/>
              <a:gd name="connsiteY30-2280" fmla="*/ 2796264 h 5964143"/>
              <a:gd name="connsiteX31-2281" fmla="*/ 12235 w 11406328"/>
              <a:gd name="connsiteY31-2282" fmla="*/ 2008864 h 5964143"/>
              <a:gd name="connsiteX32-2283" fmla="*/ 101135 w 11406328"/>
              <a:gd name="connsiteY32-2284" fmla="*/ 1310364 h 5964143"/>
              <a:gd name="connsiteX33-2285" fmla="*/ 50335 w 11406328"/>
              <a:gd name="connsiteY33-2286" fmla="*/ 700764 h 5964143"/>
              <a:gd name="connsiteX0-2287" fmla="*/ 50335 w 11406328"/>
              <a:gd name="connsiteY0-2288" fmla="*/ 700764 h 5964143"/>
              <a:gd name="connsiteX1-2289" fmla="*/ 558335 w 11406328"/>
              <a:gd name="connsiteY1-2290" fmla="*/ 27664 h 5964143"/>
              <a:gd name="connsiteX2-2291" fmla="*/ 1498135 w 11406328"/>
              <a:gd name="connsiteY2-2292" fmla="*/ 129264 h 5964143"/>
              <a:gd name="connsiteX3-2293" fmla="*/ 2577635 w 11406328"/>
              <a:gd name="connsiteY3-2294" fmla="*/ 129264 h 5964143"/>
              <a:gd name="connsiteX4-2295" fmla="*/ 3479335 w 11406328"/>
              <a:gd name="connsiteY4-2296" fmla="*/ 27664 h 5964143"/>
              <a:gd name="connsiteX5-2297" fmla="*/ 4558835 w 11406328"/>
              <a:gd name="connsiteY5-2298" fmla="*/ 205464 h 5964143"/>
              <a:gd name="connsiteX6-2299" fmla="*/ 5752635 w 11406328"/>
              <a:gd name="connsiteY6-2300" fmla="*/ 53064 h 5964143"/>
              <a:gd name="connsiteX7-2301" fmla="*/ 6616235 w 11406328"/>
              <a:gd name="connsiteY7-2302" fmla="*/ 268964 h 5964143"/>
              <a:gd name="connsiteX8-2303" fmla="*/ 7898935 w 11406328"/>
              <a:gd name="connsiteY8-2304" fmla="*/ 65764 h 5964143"/>
              <a:gd name="connsiteX9-2305" fmla="*/ 8914935 w 11406328"/>
              <a:gd name="connsiteY9-2306" fmla="*/ 243564 h 5964143"/>
              <a:gd name="connsiteX10-2307" fmla="*/ 10451635 w 11406328"/>
              <a:gd name="connsiteY10-2308" fmla="*/ 78464 h 5964143"/>
              <a:gd name="connsiteX11-2309" fmla="*/ 11353335 w 11406328"/>
              <a:gd name="connsiteY11-2310" fmla="*/ 370564 h 5964143"/>
              <a:gd name="connsiteX12-2311" fmla="*/ 11289835 w 11406328"/>
              <a:gd name="connsiteY12-2312" fmla="*/ 1390002 h 5964143"/>
              <a:gd name="connsiteX13-2313" fmla="*/ 11353335 w 11406328"/>
              <a:gd name="connsiteY13-2314" fmla="*/ 1996164 h 5964143"/>
              <a:gd name="connsiteX14-2315" fmla="*/ 11213635 w 11406328"/>
              <a:gd name="connsiteY14-2316" fmla="*/ 2859764 h 5964143"/>
              <a:gd name="connsiteX15-2317" fmla="*/ 11150135 w 11406328"/>
              <a:gd name="connsiteY15-2318" fmla="*/ 3926564 h 5964143"/>
              <a:gd name="connsiteX16-2319" fmla="*/ 11073935 w 11406328"/>
              <a:gd name="connsiteY16-2320" fmla="*/ 4828264 h 5964143"/>
              <a:gd name="connsiteX17-2321" fmla="*/ 10985035 w 11406328"/>
              <a:gd name="connsiteY17-2322" fmla="*/ 5437864 h 5964143"/>
              <a:gd name="connsiteX18-2323" fmla="*/ 10845335 w 11406328"/>
              <a:gd name="connsiteY18-2324" fmla="*/ 5945864 h 5964143"/>
              <a:gd name="connsiteX19-2325" fmla="*/ 9575335 w 11406328"/>
              <a:gd name="connsiteY19-2326" fmla="*/ 5856964 h 5964143"/>
              <a:gd name="connsiteX20-2327" fmla="*/ 8495835 w 11406328"/>
              <a:gd name="connsiteY20-2328" fmla="*/ 5907764 h 5964143"/>
              <a:gd name="connsiteX21-2329" fmla="*/ 7289335 w 11406328"/>
              <a:gd name="connsiteY21-2330" fmla="*/ 5780764 h 5964143"/>
              <a:gd name="connsiteX22-2331" fmla="*/ 6120935 w 11406328"/>
              <a:gd name="connsiteY22-2332" fmla="*/ 5958564 h 5964143"/>
              <a:gd name="connsiteX23-2333" fmla="*/ 4685835 w 11406328"/>
              <a:gd name="connsiteY23-2334" fmla="*/ 5691864 h 5964143"/>
              <a:gd name="connsiteX24-2335" fmla="*/ 3365035 w 11406328"/>
              <a:gd name="connsiteY24-2336" fmla="*/ 5844264 h 5964143"/>
              <a:gd name="connsiteX25-2337" fmla="*/ 2260135 w 11406328"/>
              <a:gd name="connsiteY25-2338" fmla="*/ 5691864 h 5964143"/>
              <a:gd name="connsiteX26-2339" fmla="*/ 1104435 w 11406328"/>
              <a:gd name="connsiteY26-2340" fmla="*/ 5793464 h 5964143"/>
              <a:gd name="connsiteX27-2341" fmla="*/ 202735 w 11406328"/>
              <a:gd name="connsiteY27-2342" fmla="*/ 5628364 h 5964143"/>
              <a:gd name="connsiteX28-2343" fmla="*/ 317035 w 11406328"/>
              <a:gd name="connsiteY28-2344" fmla="*/ 4345664 h 5964143"/>
              <a:gd name="connsiteX29-2345" fmla="*/ 164635 w 11406328"/>
              <a:gd name="connsiteY29-2346" fmla="*/ 3596364 h 5964143"/>
              <a:gd name="connsiteX30-2347" fmla="*/ 215435 w 11406328"/>
              <a:gd name="connsiteY30-2348" fmla="*/ 2796264 h 5964143"/>
              <a:gd name="connsiteX31-2349" fmla="*/ 12235 w 11406328"/>
              <a:gd name="connsiteY31-2350" fmla="*/ 2008864 h 5964143"/>
              <a:gd name="connsiteX32-2351" fmla="*/ 101135 w 11406328"/>
              <a:gd name="connsiteY32-2352" fmla="*/ 1310364 h 5964143"/>
              <a:gd name="connsiteX33-2353" fmla="*/ 50335 w 11406328"/>
              <a:gd name="connsiteY33-2354" fmla="*/ 700764 h 5964143"/>
              <a:gd name="connsiteX0-2355" fmla="*/ 50335 w 11406328"/>
              <a:gd name="connsiteY0-2356" fmla="*/ 700764 h 5964143"/>
              <a:gd name="connsiteX1-2357" fmla="*/ 558335 w 11406328"/>
              <a:gd name="connsiteY1-2358" fmla="*/ 27664 h 5964143"/>
              <a:gd name="connsiteX2-2359" fmla="*/ 1498135 w 11406328"/>
              <a:gd name="connsiteY2-2360" fmla="*/ 129264 h 5964143"/>
              <a:gd name="connsiteX3-2361" fmla="*/ 2577635 w 11406328"/>
              <a:gd name="connsiteY3-2362" fmla="*/ 129264 h 5964143"/>
              <a:gd name="connsiteX4-2363" fmla="*/ 3479335 w 11406328"/>
              <a:gd name="connsiteY4-2364" fmla="*/ 27664 h 5964143"/>
              <a:gd name="connsiteX5-2365" fmla="*/ 4558835 w 11406328"/>
              <a:gd name="connsiteY5-2366" fmla="*/ 205464 h 5964143"/>
              <a:gd name="connsiteX6-2367" fmla="*/ 5752635 w 11406328"/>
              <a:gd name="connsiteY6-2368" fmla="*/ 53064 h 5964143"/>
              <a:gd name="connsiteX7-2369" fmla="*/ 6616235 w 11406328"/>
              <a:gd name="connsiteY7-2370" fmla="*/ 268964 h 5964143"/>
              <a:gd name="connsiteX8-2371" fmla="*/ 7898935 w 11406328"/>
              <a:gd name="connsiteY8-2372" fmla="*/ 65764 h 5964143"/>
              <a:gd name="connsiteX9-2373" fmla="*/ 8914935 w 11406328"/>
              <a:gd name="connsiteY9-2374" fmla="*/ 243564 h 5964143"/>
              <a:gd name="connsiteX10-2375" fmla="*/ 10451635 w 11406328"/>
              <a:gd name="connsiteY10-2376" fmla="*/ 78464 h 5964143"/>
              <a:gd name="connsiteX11-2377" fmla="*/ 11353335 w 11406328"/>
              <a:gd name="connsiteY11-2378" fmla="*/ 370564 h 5964143"/>
              <a:gd name="connsiteX12-2379" fmla="*/ 11289835 w 11406328"/>
              <a:gd name="connsiteY12-2380" fmla="*/ 1390002 h 5964143"/>
              <a:gd name="connsiteX13-2381" fmla="*/ 11353335 w 11406328"/>
              <a:gd name="connsiteY13-2382" fmla="*/ 1996164 h 5964143"/>
              <a:gd name="connsiteX14-2383" fmla="*/ 11213635 w 11406328"/>
              <a:gd name="connsiteY14-2384" fmla="*/ 2859764 h 5964143"/>
              <a:gd name="connsiteX15-2385" fmla="*/ 11289835 w 11406328"/>
              <a:gd name="connsiteY15-2386" fmla="*/ 3926564 h 5964143"/>
              <a:gd name="connsiteX16-2387" fmla="*/ 11073935 w 11406328"/>
              <a:gd name="connsiteY16-2388" fmla="*/ 4828264 h 5964143"/>
              <a:gd name="connsiteX17-2389" fmla="*/ 10985035 w 11406328"/>
              <a:gd name="connsiteY17-2390" fmla="*/ 5437864 h 5964143"/>
              <a:gd name="connsiteX18-2391" fmla="*/ 10845335 w 11406328"/>
              <a:gd name="connsiteY18-2392" fmla="*/ 5945864 h 5964143"/>
              <a:gd name="connsiteX19-2393" fmla="*/ 9575335 w 11406328"/>
              <a:gd name="connsiteY19-2394" fmla="*/ 5856964 h 5964143"/>
              <a:gd name="connsiteX20-2395" fmla="*/ 8495835 w 11406328"/>
              <a:gd name="connsiteY20-2396" fmla="*/ 5907764 h 5964143"/>
              <a:gd name="connsiteX21-2397" fmla="*/ 7289335 w 11406328"/>
              <a:gd name="connsiteY21-2398" fmla="*/ 5780764 h 5964143"/>
              <a:gd name="connsiteX22-2399" fmla="*/ 6120935 w 11406328"/>
              <a:gd name="connsiteY22-2400" fmla="*/ 5958564 h 5964143"/>
              <a:gd name="connsiteX23-2401" fmla="*/ 4685835 w 11406328"/>
              <a:gd name="connsiteY23-2402" fmla="*/ 5691864 h 5964143"/>
              <a:gd name="connsiteX24-2403" fmla="*/ 3365035 w 11406328"/>
              <a:gd name="connsiteY24-2404" fmla="*/ 5844264 h 5964143"/>
              <a:gd name="connsiteX25-2405" fmla="*/ 2260135 w 11406328"/>
              <a:gd name="connsiteY25-2406" fmla="*/ 5691864 h 5964143"/>
              <a:gd name="connsiteX26-2407" fmla="*/ 1104435 w 11406328"/>
              <a:gd name="connsiteY26-2408" fmla="*/ 5793464 h 5964143"/>
              <a:gd name="connsiteX27-2409" fmla="*/ 202735 w 11406328"/>
              <a:gd name="connsiteY27-2410" fmla="*/ 5628364 h 5964143"/>
              <a:gd name="connsiteX28-2411" fmla="*/ 317035 w 11406328"/>
              <a:gd name="connsiteY28-2412" fmla="*/ 4345664 h 5964143"/>
              <a:gd name="connsiteX29-2413" fmla="*/ 164635 w 11406328"/>
              <a:gd name="connsiteY29-2414" fmla="*/ 3596364 h 5964143"/>
              <a:gd name="connsiteX30-2415" fmla="*/ 215435 w 11406328"/>
              <a:gd name="connsiteY30-2416" fmla="*/ 2796264 h 5964143"/>
              <a:gd name="connsiteX31-2417" fmla="*/ 12235 w 11406328"/>
              <a:gd name="connsiteY31-2418" fmla="*/ 2008864 h 5964143"/>
              <a:gd name="connsiteX32-2419" fmla="*/ 101135 w 11406328"/>
              <a:gd name="connsiteY32-2420" fmla="*/ 1310364 h 5964143"/>
              <a:gd name="connsiteX33-2421" fmla="*/ 50335 w 11406328"/>
              <a:gd name="connsiteY33-2422" fmla="*/ 700764 h 5964143"/>
              <a:gd name="connsiteX0-2423" fmla="*/ 50335 w 11406328"/>
              <a:gd name="connsiteY0-2424" fmla="*/ 700764 h 5961064"/>
              <a:gd name="connsiteX1-2425" fmla="*/ 558335 w 11406328"/>
              <a:gd name="connsiteY1-2426" fmla="*/ 27664 h 5961064"/>
              <a:gd name="connsiteX2-2427" fmla="*/ 1498135 w 11406328"/>
              <a:gd name="connsiteY2-2428" fmla="*/ 129264 h 5961064"/>
              <a:gd name="connsiteX3-2429" fmla="*/ 2577635 w 11406328"/>
              <a:gd name="connsiteY3-2430" fmla="*/ 129264 h 5961064"/>
              <a:gd name="connsiteX4-2431" fmla="*/ 3479335 w 11406328"/>
              <a:gd name="connsiteY4-2432" fmla="*/ 27664 h 5961064"/>
              <a:gd name="connsiteX5-2433" fmla="*/ 4558835 w 11406328"/>
              <a:gd name="connsiteY5-2434" fmla="*/ 205464 h 5961064"/>
              <a:gd name="connsiteX6-2435" fmla="*/ 5752635 w 11406328"/>
              <a:gd name="connsiteY6-2436" fmla="*/ 53064 h 5961064"/>
              <a:gd name="connsiteX7-2437" fmla="*/ 6616235 w 11406328"/>
              <a:gd name="connsiteY7-2438" fmla="*/ 268964 h 5961064"/>
              <a:gd name="connsiteX8-2439" fmla="*/ 7898935 w 11406328"/>
              <a:gd name="connsiteY8-2440" fmla="*/ 65764 h 5961064"/>
              <a:gd name="connsiteX9-2441" fmla="*/ 8914935 w 11406328"/>
              <a:gd name="connsiteY9-2442" fmla="*/ 243564 h 5961064"/>
              <a:gd name="connsiteX10-2443" fmla="*/ 10451635 w 11406328"/>
              <a:gd name="connsiteY10-2444" fmla="*/ 78464 h 5961064"/>
              <a:gd name="connsiteX11-2445" fmla="*/ 11353335 w 11406328"/>
              <a:gd name="connsiteY11-2446" fmla="*/ 370564 h 5961064"/>
              <a:gd name="connsiteX12-2447" fmla="*/ 11289835 w 11406328"/>
              <a:gd name="connsiteY12-2448" fmla="*/ 1390002 h 5961064"/>
              <a:gd name="connsiteX13-2449" fmla="*/ 11353335 w 11406328"/>
              <a:gd name="connsiteY13-2450" fmla="*/ 1996164 h 5961064"/>
              <a:gd name="connsiteX14-2451" fmla="*/ 11213635 w 11406328"/>
              <a:gd name="connsiteY14-2452" fmla="*/ 2859764 h 5961064"/>
              <a:gd name="connsiteX15-2453" fmla="*/ 11289835 w 11406328"/>
              <a:gd name="connsiteY15-2454" fmla="*/ 3926564 h 5961064"/>
              <a:gd name="connsiteX16-2455" fmla="*/ 11073935 w 11406328"/>
              <a:gd name="connsiteY16-2456" fmla="*/ 4828264 h 5961064"/>
              <a:gd name="connsiteX17-2457" fmla="*/ 11188235 w 11406328"/>
              <a:gd name="connsiteY17-2458" fmla="*/ 5488664 h 5961064"/>
              <a:gd name="connsiteX18-2459" fmla="*/ 10845335 w 11406328"/>
              <a:gd name="connsiteY18-2460" fmla="*/ 5945864 h 5961064"/>
              <a:gd name="connsiteX19-2461" fmla="*/ 9575335 w 11406328"/>
              <a:gd name="connsiteY19-2462" fmla="*/ 5856964 h 5961064"/>
              <a:gd name="connsiteX20-2463" fmla="*/ 8495835 w 11406328"/>
              <a:gd name="connsiteY20-2464" fmla="*/ 5907764 h 5961064"/>
              <a:gd name="connsiteX21-2465" fmla="*/ 7289335 w 11406328"/>
              <a:gd name="connsiteY21-2466" fmla="*/ 5780764 h 5961064"/>
              <a:gd name="connsiteX22-2467" fmla="*/ 6120935 w 11406328"/>
              <a:gd name="connsiteY22-2468" fmla="*/ 5958564 h 5961064"/>
              <a:gd name="connsiteX23-2469" fmla="*/ 4685835 w 11406328"/>
              <a:gd name="connsiteY23-2470" fmla="*/ 5691864 h 5961064"/>
              <a:gd name="connsiteX24-2471" fmla="*/ 3365035 w 11406328"/>
              <a:gd name="connsiteY24-2472" fmla="*/ 5844264 h 5961064"/>
              <a:gd name="connsiteX25-2473" fmla="*/ 2260135 w 11406328"/>
              <a:gd name="connsiteY25-2474" fmla="*/ 5691864 h 5961064"/>
              <a:gd name="connsiteX26-2475" fmla="*/ 1104435 w 11406328"/>
              <a:gd name="connsiteY26-2476" fmla="*/ 5793464 h 5961064"/>
              <a:gd name="connsiteX27-2477" fmla="*/ 202735 w 11406328"/>
              <a:gd name="connsiteY27-2478" fmla="*/ 5628364 h 5961064"/>
              <a:gd name="connsiteX28-2479" fmla="*/ 317035 w 11406328"/>
              <a:gd name="connsiteY28-2480" fmla="*/ 4345664 h 5961064"/>
              <a:gd name="connsiteX29-2481" fmla="*/ 164635 w 11406328"/>
              <a:gd name="connsiteY29-2482" fmla="*/ 3596364 h 5961064"/>
              <a:gd name="connsiteX30-2483" fmla="*/ 215435 w 11406328"/>
              <a:gd name="connsiteY30-2484" fmla="*/ 2796264 h 5961064"/>
              <a:gd name="connsiteX31-2485" fmla="*/ 12235 w 11406328"/>
              <a:gd name="connsiteY31-2486" fmla="*/ 2008864 h 5961064"/>
              <a:gd name="connsiteX32-2487" fmla="*/ 101135 w 11406328"/>
              <a:gd name="connsiteY32-2488" fmla="*/ 1310364 h 5961064"/>
              <a:gd name="connsiteX33-2489" fmla="*/ 50335 w 11406328"/>
              <a:gd name="connsiteY33-2490" fmla="*/ 700764 h 59610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925" y="connsiteY33-926"/>
              </a:cxn>
            </a:cxnLst>
            <a:rect l="l" t="t" r="r" b="b"/>
            <a:pathLst>
              <a:path w="11406328" h="5961064">
                <a:moveTo>
                  <a:pt x="50335" y="700764"/>
                </a:moveTo>
                <a:cubicBezTo>
                  <a:pt x="126535" y="486981"/>
                  <a:pt x="317035" y="122914"/>
                  <a:pt x="558335" y="27664"/>
                </a:cubicBezTo>
                <a:cubicBezTo>
                  <a:pt x="799635" y="-67586"/>
                  <a:pt x="1161585" y="112331"/>
                  <a:pt x="1498135" y="129264"/>
                </a:cubicBezTo>
                <a:cubicBezTo>
                  <a:pt x="1834685" y="146197"/>
                  <a:pt x="2247435" y="146197"/>
                  <a:pt x="2577635" y="129264"/>
                </a:cubicBezTo>
                <a:cubicBezTo>
                  <a:pt x="2907835" y="112331"/>
                  <a:pt x="3149135" y="14964"/>
                  <a:pt x="3479335" y="27664"/>
                </a:cubicBezTo>
                <a:cubicBezTo>
                  <a:pt x="3809535" y="40364"/>
                  <a:pt x="4179952" y="201231"/>
                  <a:pt x="4558835" y="205464"/>
                </a:cubicBezTo>
                <a:cubicBezTo>
                  <a:pt x="4937718" y="209697"/>
                  <a:pt x="5409735" y="42481"/>
                  <a:pt x="5752635" y="53064"/>
                </a:cubicBezTo>
                <a:cubicBezTo>
                  <a:pt x="6040502" y="125031"/>
                  <a:pt x="6258518" y="266847"/>
                  <a:pt x="6616235" y="268964"/>
                </a:cubicBezTo>
                <a:cubicBezTo>
                  <a:pt x="6973952" y="271081"/>
                  <a:pt x="7515818" y="69997"/>
                  <a:pt x="7898935" y="65764"/>
                </a:cubicBezTo>
                <a:cubicBezTo>
                  <a:pt x="8282052" y="61531"/>
                  <a:pt x="8489485" y="241447"/>
                  <a:pt x="8914935" y="243564"/>
                </a:cubicBezTo>
                <a:cubicBezTo>
                  <a:pt x="9340385" y="245681"/>
                  <a:pt x="10045235" y="57297"/>
                  <a:pt x="10451635" y="78464"/>
                </a:cubicBezTo>
                <a:cubicBezTo>
                  <a:pt x="10858035" y="99631"/>
                  <a:pt x="11213635" y="151974"/>
                  <a:pt x="11353335" y="370564"/>
                </a:cubicBezTo>
                <a:cubicBezTo>
                  <a:pt x="11493035" y="589154"/>
                  <a:pt x="11315235" y="1231252"/>
                  <a:pt x="11289835" y="1390002"/>
                </a:cubicBezTo>
                <a:cubicBezTo>
                  <a:pt x="11264435" y="1548752"/>
                  <a:pt x="11366035" y="1751204"/>
                  <a:pt x="11353335" y="1996164"/>
                </a:cubicBezTo>
                <a:cubicBezTo>
                  <a:pt x="11340635" y="2241124"/>
                  <a:pt x="11224218" y="2538031"/>
                  <a:pt x="11213635" y="2859764"/>
                </a:cubicBezTo>
                <a:cubicBezTo>
                  <a:pt x="11203052" y="3181497"/>
                  <a:pt x="11313118" y="3598481"/>
                  <a:pt x="11289835" y="3926564"/>
                </a:cubicBezTo>
                <a:cubicBezTo>
                  <a:pt x="11266552" y="4254647"/>
                  <a:pt x="11090868" y="4567914"/>
                  <a:pt x="11073935" y="4828264"/>
                </a:cubicBezTo>
                <a:cubicBezTo>
                  <a:pt x="11057002" y="5088614"/>
                  <a:pt x="11226335" y="5302397"/>
                  <a:pt x="11188235" y="5488664"/>
                </a:cubicBezTo>
                <a:cubicBezTo>
                  <a:pt x="11150135" y="5674931"/>
                  <a:pt x="11114152" y="5884481"/>
                  <a:pt x="10845335" y="5945864"/>
                </a:cubicBezTo>
                <a:cubicBezTo>
                  <a:pt x="10576518" y="6007247"/>
                  <a:pt x="9966918" y="5863314"/>
                  <a:pt x="9575335" y="5856964"/>
                </a:cubicBezTo>
                <a:cubicBezTo>
                  <a:pt x="9183752" y="5850614"/>
                  <a:pt x="8876835" y="5920464"/>
                  <a:pt x="8495835" y="5907764"/>
                </a:cubicBezTo>
                <a:cubicBezTo>
                  <a:pt x="8114835" y="5895064"/>
                  <a:pt x="7685152" y="5772297"/>
                  <a:pt x="7289335" y="5780764"/>
                </a:cubicBezTo>
                <a:cubicBezTo>
                  <a:pt x="6893518" y="5789231"/>
                  <a:pt x="6554852" y="5973381"/>
                  <a:pt x="6120935" y="5958564"/>
                </a:cubicBezTo>
                <a:cubicBezTo>
                  <a:pt x="5687018" y="5943747"/>
                  <a:pt x="5145152" y="5710914"/>
                  <a:pt x="4685835" y="5691864"/>
                </a:cubicBezTo>
                <a:cubicBezTo>
                  <a:pt x="4226518" y="5672814"/>
                  <a:pt x="3769318" y="5844264"/>
                  <a:pt x="3365035" y="5844264"/>
                </a:cubicBezTo>
                <a:cubicBezTo>
                  <a:pt x="2960752" y="5844264"/>
                  <a:pt x="2636902" y="5700331"/>
                  <a:pt x="2260135" y="5691864"/>
                </a:cubicBezTo>
                <a:cubicBezTo>
                  <a:pt x="1883368" y="5683397"/>
                  <a:pt x="1447335" y="5804047"/>
                  <a:pt x="1104435" y="5793464"/>
                </a:cubicBezTo>
                <a:cubicBezTo>
                  <a:pt x="761535" y="5782881"/>
                  <a:pt x="333968" y="5869664"/>
                  <a:pt x="202735" y="5628364"/>
                </a:cubicBezTo>
                <a:cubicBezTo>
                  <a:pt x="71502" y="5387064"/>
                  <a:pt x="323385" y="4684331"/>
                  <a:pt x="317035" y="4345664"/>
                </a:cubicBezTo>
                <a:cubicBezTo>
                  <a:pt x="310685" y="4006997"/>
                  <a:pt x="181568" y="3854597"/>
                  <a:pt x="164635" y="3596364"/>
                </a:cubicBezTo>
                <a:cubicBezTo>
                  <a:pt x="147702" y="3338131"/>
                  <a:pt x="240835" y="3060847"/>
                  <a:pt x="215435" y="2796264"/>
                </a:cubicBezTo>
                <a:cubicBezTo>
                  <a:pt x="190035" y="2531681"/>
                  <a:pt x="65152" y="2228997"/>
                  <a:pt x="12235" y="2008864"/>
                </a:cubicBezTo>
                <a:cubicBezTo>
                  <a:pt x="-40682" y="1788731"/>
                  <a:pt x="94785" y="1528381"/>
                  <a:pt x="101135" y="1310364"/>
                </a:cubicBezTo>
                <a:cubicBezTo>
                  <a:pt x="107485" y="1092347"/>
                  <a:pt x="-25865" y="914547"/>
                  <a:pt x="50335" y="7007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印品黑体" pitchFamily="2" charset="-122"/>
              <a:ea typeface="印品黑体" pitchFamily="2" charset="-122"/>
            </a:endParaRPr>
          </a:p>
        </p:txBody>
      </p:sp>
      <p:pic>
        <p:nvPicPr>
          <p:cNvPr id="3077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280000">
            <a:off x="-182562" y="-20637"/>
            <a:ext cx="1003300" cy="1003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3078" name="直接连接符 6"/>
          <p:cNvCxnSpPr/>
          <p:nvPr/>
        </p:nvCxnSpPr>
        <p:spPr>
          <a:xfrm>
            <a:off x="260350" y="793750"/>
            <a:ext cx="2181225" cy="0"/>
          </a:xfrm>
          <a:prstGeom prst="line">
            <a:avLst/>
          </a:prstGeom>
          <a:ln w="12700">
            <a:solidFill>
              <a:srgbClr val="5D95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100" name="组合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62" y="101600"/>
            <a:ext cx="9175750" cy="49720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4101" name="图片 9"/>
          <p:cNvPicPr>
            <a:picLocks noChangeAspect="1"/>
          </p:cNvPicPr>
          <p:nvPr/>
        </p:nvPicPr>
        <p:blipFill>
          <a:blip r:embed="rId3"/>
          <a:srcRect l="16910" t="29067" r="11330" b="48614"/>
          <a:stretch>
            <a:fillRect/>
          </a:stretch>
        </p:blipFill>
        <p:spPr>
          <a:xfrm>
            <a:off x="-34925" y="117475"/>
            <a:ext cx="2908300" cy="676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5275" y="-138112"/>
            <a:ext cx="977900" cy="974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7" name="图片 4"/>
          <p:cNvPicPr>
            <a:picLocks noChangeAspect="1"/>
          </p:cNvPicPr>
          <p:nvPr/>
        </p:nvPicPr>
        <p:blipFill>
          <a:blip r:embed="rId3"/>
          <a:srcRect t="25843" b="17327"/>
          <a:stretch>
            <a:fillRect/>
          </a:stretch>
        </p:blipFill>
        <p:spPr>
          <a:xfrm>
            <a:off x="-122237" y="0"/>
            <a:ext cx="8804275" cy="5003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1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2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0"/>
            <a:ext cx="9169400" cy="2200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3" name="矩形: 圆角 24"/>
          <p:cNvSpPr/>
          <p:nvPr/>
        </p:nvSpPr>
        <p:spPr>
          <a:xfrm flipH="1">
            <a:off x="1133475" y="666750"/>
            <a:ext cx="8010525" cy="3962400"/>
          </a:xfrm>
          <a:prstGeom prst="roundRect">
            <a:avLst>
              <a:gd name="adj" fmla="val 9597"/>
            </a:avLst>
          </a:prstGeom>
          <a:solidFill>
            <a:schemeClr val="bg1"/>
          </a:solidFill>
          <a:ln w="34925" cap="rnd">
            <a:solidFill>
              <a:srgbClr val="385723"/>
            </a:solidFill>
            <a:prstDash val="dashDot"/>
            <a:rou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pic>
        <p:nvPicPr>
          <p:cNvPr id="7174" name="图片 7"/>
          <p:cNvPicPr>
            <a:picLocks noChangeAspect="1"/>
          </p:cNvPicPr>
          <p:nvPr/>
        </p:nvPicPr>
        <p:blipFill>
          <a:blip r:embed="rId5"/>
          <a:srcRect t="22293" r="64562"/>
          <a:stretch>
            <a:fillRect/>
          </a:stretch>
        </p:blipFill>
        <p:spPr>
          <a:xfrm>
            <a:off x="0" y="2200275"/>
            <a:ext cx="2163763" cy="2846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5400000" algn="t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矩形: 圆角 24"/>
          <p:cNvSpPr/>
          <p:nvPr/>
        </p:nvSpPr>
        <p:spPr>
          <a:xfrm>
            <a:off x="0" y="409575"/>
            <a:ext cx="9144000" cy="4305300"/>
          </a:xfrm>
          <a:prstGeom prst="roundRect">
            <a:avLst>
              <a:gd name="adj" fmla="val 6907"/>
            </a:avLst>
          </a:prstGeom>
          <a:solidFill>
            <a:schemeClr val="bg1"/>
          </a:solidFill>
          <a:ln w="34925" cap="rnd">
            <a:solidFill>
              <a:schemeClr val="accent6">
                <a:lumMod val="50000"/>
              </a:schemeClr>
            </a:solidFill>
            <a:prstDash val="dashDot"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pic>
        <p:nvPicPr>
          <p:cNvPr id="8196" name="图片 6"/>
          <p:cNvPicPr>
            <a:picLocks noChangeAspect="1"/>
          </p:cNvPicPr>
          <p:nvPr/>
        </p:nvPicPr>
        <p:blipFill>
          <a:blip r:embed="rId3"/>
          <a:srcRect l="2" t="52509" r="-76" b="24398"/>
          <a:stretch>
            <a:fillRect/>
          </a:stretch>
        </p:blipFill>
        <p:spPr>
          <a:xfrm>
            <a:off x="0" y="3829050"/>
            <a:ext cx="9144000" cy="1314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7" name="图片 7"/>
          <p:cNvPicPr>
            <a:picLocks noChangeAspect="1"/>
          </p:cNvPicPr>
          <p:nvPr/>
        </p:nvPicPr>
        <p:blipFill>
          <a:blip r:embed="rId4"/>
          <a:srcRect l="63883" t="38378"/>
          <a:stretch>
            <a:fillRect/>
          </a:stretch>
        </p:blipFill>
        <p:spPr>
          <a:xfrm>
            <a:off x="6632575" y="2571750"/>
            <a:ext cx="2511425" cy="2571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5400000" algn="t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19" name="图片 4"/>
          <p:cNvPicPr>
            <a:picLocks noChangeAspect="1"/>
          </p:cNvPicPr>
          <p:nvPr/>
        </p:nvPicPr>
        <p:blipFill>
          <a:blip r:embed="rId3"/>
          <a:srcRect l="2" t="52509" r="-76" b="24398"/>
          <a:stretch>
            <a:fillRect/>
          </a:stretch>
        </p:blipFill>
        <p:spPr>
          <a:xfrm>
            <a:off x="0" y="4279900"/>
            <a:ext cx="9144000" cy="863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0" name="矩形: 圆角 24"/>
          <p:cNvSpPr/>
          <p:nvPr/>
        </p:nvSpPr>
        <p:spPr>
          <a:xfrm>
            <a:off x="0" y="234950"/>
            <a:ext cx="9144000" cy="4654550"/>
          </a:xfrm>
          <a:prstGeom prst="roundRect">
            <a:avLst>
              <a:gd name="adj" fmla="val 6907"/>
            </a:avLst>
          </a:prstGeom>
          <a:solidFill>
            <a:schemeClr val="bg1"/>
          </a:solidFill>
          <a:ln w="34925" cap="rnd">
            <a:solidFill>
              <a:schemeClr val="accent6">
                <a:lumMod val="50000"/>
              </a:schemeClr>
            </a:solidFill>
            <a:prstDash val="dashDot"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" Target="slide26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7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GIF"/><Relationship Id="rId1" Type="http://schemas.openxmlformats.org/officeDocument/2006/relationships/image" Target="../media/image44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7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1265238" y="698500"/>
            <a:ext cx="3592512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狐假虎威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6" name="矩形 6"/>
          <p:cNvSpPr/>
          <p:nvPr/>
        </p:nvSpPr>
        <p:spPr>
          <a:xfrm>
            <a:off x="1757363" y="328613"/>
            <a:ext cx="804863" cy="5857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jiǎ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267" name="组合 9"/>
          <p:cNvGrpSpPr/>
          <p:nvPr/>
        </p:nvGrpSpPr>
        <p:grpSpPr>
          <a:xfrm>
            <a:off x="384175" y="698500"/>
            <a:ext cx="750888" cy="769938"/>
            <a:chOff x="2337594" y="1418012"/>
            <a:chExt cx="753374" cy="769441"/>
          </a:xfrm>
        </p:grpSpPr>
        <p:sp>
          <p:nvSpPr>
            <p:cNvPr id="11268" name="椭圆 4"/>
            <p:cNvSpPr/>
            <p:nvPr/>
          </p:nvSpPr>
          <p:spPr>
            <a:xfrm>
              <a:off x="2338217" y="1467193"/>
              <a:ext cx="720327" cy="720260"/>
            </a:xfrm>
            <a:prstGeom prst="ellipse">
              <a:avLst/>
            </a:prstGeom>
            <a:solidFill>
              <a:srgbClr val="F49800"/>
            </a:solidFill>
            <a:ln>
              <a:solidFill>
                <a:srgbClr val="F498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69" name="矩形 1"/>
            <p:cNvSpPr/>
            <p:nvPr/>
          </p:nvSpPr>
          <p:spPr>
            <a:xfrm>
              <a:off x="2337594" y="1418012"/>
              <a:ext cx="753374" cy="7689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hangingPunct="1"/>
              <a:r>
                <a:rPr lang="en-US" altLang="zh-CN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endPara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270" name="图片 6"/>
          <p:cNvPicPr>
            <a:picLocks noChangeAspect="1"/>
          </p:cNvPicPr>
          <p:nvPr/>
        </p:nvPicPr>
        <p:blipFill>
          <a:blip r:embed="rId1"/>
          <a:srcRect l="31728" t="-22307" b="2"/>
          <a:stretch>
            <a:fillRect/>
          </a:stretch>
        </p:blipFill>
        <p:spPr>
          <a:xfrm>
            <a:off x="574675" y="4246563"/>
            <a:ext cx="2667000" cy="568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"/>
          <p:cNvSpPr txBox="1"/>
          <p:nvPr/>
        </p:nvSpPr>
        <p:spPr>
          <a:xfrm>
            <a:off x="685800" y="947738"/>
            <a:ext cx="6664325" cy="1624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摇头摆尾　半信半疑　东张西望　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撒腿就跑　信以为真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2" name="矩形 2"/>
          <p:cNvSpPr/>
          <p:nvPr/>
        </p:nvSpPr>
        <p:spPr>
          <a:xfrm>
            <a:off x="685800" y="2882900"/>
            <a:ext cx="6664325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读词语，初步感受四字词语的意思。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"/>
          <p:cNvSpPr txBox="1"/>
          <p:nvPr/>
        </p:nvSpPr>
        <p:spPr>
          <a:xfrm>
            <a:off x="147638" y="782638"/>
            <a:ext cx="8820150" cy="4229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狐狸眼珠子骨碌碌一转，扯着嗓子问老虎：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你敢吃我？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老天爷派我来做你们百兽的首领，你吃了我，就是违抗了老天爷的命令。我看你有多大的胆子！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狐狸摇了摇尾巴，说：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我带你到百兽面前走一趟，让你看看我的威风。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文本框 3"/>
          <p:cNvSpPr txBox="1"/>
          <p:nvPr/>
        </p:nvSpPr>
        <p:spPr>
          <a:xfrm>
            <a:off x="147638" y="782638"/>
            <a:ext cx="8820150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狐狸眼珠子骨碌碌一转，扯着嗓子问老虎：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你敢吃我？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老天爷派我来做你们百兽的首领，你吃了我，就是违抗了老天爷的命令。我看你有多大的胆子！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文本框 6"/>
          <p:cNvSpPr txBox="1"/>
          <p:nvPr/>
        </p:nvSpPr>
        <p:spPr>
          <a:xfrm>
            <a:off x="146050" y="782638"/>
            <a:ext cx="8820150" cy="4229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狐狸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眼珠子骨碌碌一转，扯着嗓子问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老虎：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你敢吃我？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老天爷派我来做你们百兽的首领，你吃了我，就是违抗了老天爷的命令。我看你有多大的胆子！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狐狸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摇了摇尾巴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，说：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我带你到百兽面前走一趟，让你看看我的威风。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矩形 2"/>
          <p:cNvSpPr>
            <a:spLocks noChangeArrowheads="1"/>
          </p:cNvSpPr>
          <p:nvPr/>
        </p:nvSpPr>
        <p:spPr bwMode="auto">
          <a:xfrm>
            <a:off x="3151188" y="1366838"/>
            <a:ext cx="1239838" cy="5857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200" b="1" spc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问句</a:t>
            </a:r>
            <a:endParaRPr lang="zh-CN" altLang="en-US" sz="3200" b="1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矩形 4"/>
          <p:cNvSpPr>
            <a:spLocks noChangeArrowheads="1"/>
          </p:cNvSpPr>
          <p:nvPr/>
        </p:nvSpPr>
        <p:spPr bwMode="auto">
          <a:xfrm>
            <a:off x="2441575" y="3151188"/>
            <a:ext cx="1420813" cy="584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200" b="1" spc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感叹句</a:t>
            </a:r>
            <a:endParaRPr lang="zh-CN" altLang="en-US" sz="3200" b="1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矩形 5"/>
          <p:cNvSpPr>
            <a:spLocks noChangeArrowheads="1"/>
          </p:cNvSpPr>
          <p:nvPr/>
        </p:nvSpPr>
        <p:spPr bwMode="auto">
          <a:xfrm>
            <a:off x="3449638" y="323850"/>
            <a:ext cx="2243138" cy="5857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神态和动作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uiExpand="1" build="p"/>
      <p:bldP spid="21507" grpId="0"/>
      <p:bldP spid="21508" grpId="0" animBg="1"/>
      <p:bldP spid="21509" grpId="0" animBg="1"/>
      <p:bldP spid="215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1"/>
          <p:cNvSpPr/>
          <p:nvPr/>
        </p:nvSpPr>
        <p:spPr>
          <a:xfrm>
            <a:off x="1397000" y="747713"/>
            <a:ext cx="7845425" cy="13731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分段读课文，说说课文主要讲了一件什么事。尝试梳理故事的脉络。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矩形 3"/>
          <p:cNvSpPr/>
          <p:nvPr/>
        </p:nvSpPr>
        <p:spPr>
          <a:xfrm>
            <a:off x="2924175" y="2087563"/>
            <a:ext cx="142081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4"/>
          <p:cNvSpPr/>
          <p:nvPr/>
        </p:nvSpPr>
        <p:spPr>
          <a:xfrm>
            <a:off x="2924175" y="3022600"/>
            <a:ext cx="142081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矩形 5"/>
          <p:cNvSpPr/>
          <p:nvPr/>
        </p:nvSpPr>
        <p:spPr>
          <a:xfrm>
            <a:off x="2924175" y="3957638"/>
            <a:ext cx="142081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矩形 6"/>
          <p:cNvSpPr/>
          <p:nvPr/>
        </p:nvSpPr>
        <p:spPr>
          <a:xfrm>
            <a:off x="4602163" y="2087563"/>
            <a:ext cx="347980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老虎逮住了狐狸。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矩形 7"/>
          <p:cNvSpPr/>
          <p:nvPr/>
        </p:nvSpPr>
        <p:spPr>
          <a:xfrm>
            <a:off x="4602163" y="3022600"/>
            <a:ext cx="3068637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狐狸蒙骗老虎。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矩形 8"/>
          <p:cNvSpPr/>
          <p:nvPr/>
        </p:nvSpPr>
        <p:spPr>
          <a:xfrm>
            <a:off x="4602163" y="3957638"/>
            <a:ext cx="3068637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老虎信以为真。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6" name="箭头: 下 9"/>
          <p:cNvSpPr/>
          <p:nvPr/>
        </p:nvSpPr>
        <p:spPr>
          <a:xfrm>
            <a:off x="3332163" y="2673350"/>
            <a:ext cx="190500" cy="349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7" name="箭头: 下 10"/>
          <p:cNvSpPr/>
          <p:nvPr/>
        </p:nvSpPr>
        <p:spPr>
          <a:xfrm>
            <a:off x="3332163" y="3608388"/>
            <a:ext cx="190500" cy="349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3" grpId="0"/>
      <p:bldP spid="22534" grpId="0"/>
      <p:bldP spid="22535" grpId="0"/>
      <p:bldP spid="22536" grpId="0" animBg="1"/>
      <p:bldP spid="225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1"/>
          <p:cNvSpPr/>
          <p:nvPr/>
        </p:nvSpPr>
        <p:spPr>
          <a:xfrm>
            <a:off x="655638" y="782638"/>
            <a:ext cx="8174038" cy="19224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用串联法说说故事的大意。然后从文中找出表示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狐假虎威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意思的一句话，用横线画出来。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4" name="文本框 2"/>
          <p:cNvSpPr txBox="1"/>
          <p:nvPr/>
        </p:nvSpPr>
        <p:spPr>
          <a:xfrm>
            <a:off x="625475" y="3008313"/>
            <a:ext cx="6570663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原来，狐狸是借着老虎的威风把百兽吓跑的。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4750" y="749300"/>
            <a:ext cx="3135313" cy="4038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24578" name="矩形 2"/>
          <p:cNvSpPr/>
          <p:nvPr/>
        </p:nvSpPr>
        <p:spPr>
          <a:xfrm>
            <a:off x="379413" y="1581150"/>
            <a:ext cx="4343400" cy="23764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再读课文，文中哪些句子让你感受到老虎很厉害、很威风？用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画出来。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4579" name="直接连接符 4"/>
          <p:cNvCxnSpPr/>
          <p:nvPr/>
        </p:nvCxnSpPr>
        <p:spPr>
          <a:xfrm>
            <a:off x="5432425" y="1658938"/>
            <a:ext cx="25431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80" name="直接连接符 5"/>
          <p:cNvCxnSpPr/>
          <p:nvPr/>
        </p:nvCxnSpPr>
        <p:spPr>
          <a:xfrm>
            <a:off x="5091113" y="1938338"/>
            <a:ext cx="28844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81" name="直接连接符 7"/>
          <p:cNvCxnSpPr/>
          <p:nvPr/>
        </p:nvCxnSpPr>
        <p:spPr>
          <a:xfrm>
            <a:off x="5091113" y="2217738"/>
            <a:ext cx="12763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75" y="-285750"/>
            <a:ext cx="2409825" cy="2011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8100000" algn="tr">
              <a:srgbClr val="000000">
                <a:alpha val="39999"/>
              </a:srgbClr>
            </a:outerShdw>
          </a:effectLst>
        </p:spPr>
      </p:pic>
      <p:sp>
        <p:nvSpPr>
          <p:cNvPr id="24583" name="矩形 12"/>
          <p:cNvSpPr/>
          <p:nvPr/>
        </p:nvSpPr>
        <p:spPr>
          <a:xfrm rot="21079104">
            <a:off x="409575" y="160338"/>
            <a:ext cx="1627188" cy="52387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品词析句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食">
            <a:hlinkClick r:id="" action="ppaction://media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" y="598488"/>
            <a:ext cx="2189163" cy="2189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2" name="物">
            <a:hlinkClick r:id="" action="ppaction://media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163" y="2628900"/>
            <a:ext cx="2189162" cy="2187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3" name="文本框 6"/>
          <p:cNvSpPr txBox="1"/>
          <p:nvPr/>
        </p:nvSpPr>
        <p:spPr>
          <a:xfrm>
            <a:off x="1905000" y="1350963"/>
            <a:ext cx="6694488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上下结构，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文本框 7"/>
          <p:cNvSpPr txBox="1"/>
          <p:nvPr/>
        </p:nvSpPr>
        <p:spPr>
          <a:xfrm>
            <a:off x="230188" y="3381375"/>
            <a:ext cx="411797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左右结构，左窄右宽。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113" y="223838"/>
            <a:ext cx="3632200" cy="4675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26626" name="矩形 3"/>
          <p:cNvSpPr/>
          <p:nvPr/>
        </p:nvSpPr>
        <p:spPr>
          <a:xfrm>
            <a:off x="4062413" y="587375"/>
            <a:ext cx="4816475" cy="23780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你从这句话哪些词语中感受到老虎的威风？用圆圈圈出来，并说说你是怎么想的。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7" name="椭圆 4"/>
          <p:cNvSpPr/>
          <p:nvPr/>
        </p:nvSpPr>
        <p:spPr>
          <a:xfrm>
            <a:off x="3378200" y="1397000"/>
            <a:ext cx="200025" cy="2000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6628" name="椭圆 5"/>
          <p:cNvSpPr/>
          <p:nvPr/>
        </p:nvSpPr>
        <p:spPr>
          <a:xfrm>
            <a:off x="1236663" y="1717675"/>
            <a:ext cx="201613" cy="2016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6629" name="矩形 6"/>
          <p:cNvSpPr/>
          <p:nvPr/>
        </p:nvSpPr>
        <p:spPr>
          <a:xfrm>
            <a:off x="4167188" y="2862263"/>
            <a:ext cx="4343400" cy="2062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从老虎的动作中，可见老虎的凶猛，而且他非常饿，随时会把狐狸吃掉。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0" name="椭圆 7"/>
          <p:cNvSpPr/>
          <p:nvPr/>
        </p:nvSpPr>
        <p:spPr>
          <a:xfrm>
            <a:off x="2198688" y="2794000"/>
            <a:ext cx="1711325" cy="185896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  <p:bldP spid="26628" grpId="0" animBg="1"/>
      <p:bldP spid="26629" grpId="0"/>
      <p:bldP spid="266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"/>
          <p:cNvSpPr/>
          <p:nvPr/>
        </p:nvSpPr>
        <p:spPr>
          <a:xfrm>
            <a:off x="2146300" y="752475"/>
            <a:ext cx="6997700" cy="24558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你能读出老虎抓狐狸时的威风吗？边读边带上动作，表演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逮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，感受老虎动作的敏捷，以及谁落到他手里，谁就会没命的凶狠。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矩形 2"/>
          <p:cNvSpPr/>
          <p:nvPr/>
        </p:nvSpPr>
        <p:spPr>
          <a:xfrm>
            <a:off x="2146300" y="3341688"/>
            <a:ext cx="6997700" cy="12747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你还从课文哪些句子中感受到老虎的威风？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1"/>
          <p:cNvSpPr/>
          <p:nvPr/>
        </p:nvSpPr>
        <p:spPr>
          <a:xfrm>
            <a:off x="4479925" y="798513"/>
            <a:ext cx="3540125" cy="11938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抓住描写狐狸害怕的词。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67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713" y="223838"/>
            <a:ext cx="3632200" cy="4675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28675" name="椭圆 3"/>
          <p:cNvSpPr/>
          <p:nvPr/>
        </p:nvSpPr>
        <p:spPr>
          <a:xfrm>
            <a:off x="2838450" y="1395413"/>
            <a:ext cx="201613" cy="2016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8676" name="矩形 4"/>
          <p:cNvSpPr/>
          <p:nvPr/>
        </p:nvSpPr>
        <p:spPr>
          <a:xfrm>
            <a:off x="4479925" y="2119313"/>
            <a:ext cx="3540125" cy="11938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谁能给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换个词？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7" name="矩形 5"/>
          <p:cNvSpPr/>
          <p:nvPr/>
        </p:nvSpPr>
        <p:spPr>
          <a:xfrm>
            <a:off x="5611813" y="3436938"/>
            <a:ext cx="14938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跑、逃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  <p:bldP spid="28676" grpId="0"/>
      <p:bldP spid="286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775" y="1951038"/>
            <a:ext cx="5160963" cy="787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698" name="文本框 2"/>
          <p:cNvSpPr txBox="1"/>
          <p:nvPr/>
        </p:nvSpPr>
        <p:spPr>
          <a:xfrm>
            <a:off x="452438" y="2998788"/>
            <a:ext cx="6362700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体会狐狸看见老虎时吓得魂飞魄散的样子。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矩形 3"/>
          <p:cNvSpPr/>
          <p:nvPr/>
        </p:nvSpPr>
        <p:spPr>
          <a:xfrm>
            <a:off x="639763" y="495300"/>
            <a:ext cx="6362700" cy="11953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课文中为什么不用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而用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呢？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>
            <a:hlinkClick r:id="rId1" action="ppaction://hlinksldjump"/>
          </p:cNvPr>
          <p:cNvSpPr txBox="1"/>
          <p:nvPr/>
        </p:nvSpPr>
        <p:spPr>
          <a:xfrm>
            <a:off x="2566988" y="2182813"/>
            <a:ext cx="178117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hlinkClick r:id="rId1" action="ppaction://hlinksldjump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hlinkClick r:id="rId1" action="ppaction://hlinksldjump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hlinkClick r:id="rId1" action="ppaction://hlinksldjump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文本框 2">
            <a:hlinkClick r:id="rId2" action="ppaction://hlinksldjump"/>
          </p:cNvPr>
          <p:cNvSpPr txBox="1"/>
          <p:nvPr/>
        </p:nvSpPr>
        <p:spPr>
          <a:xfrm>
            <a:off x="4981575" y="2182813"/>
            <a:ext cx="17811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hlinkClick r:id="rId2" action="ppaction://hlinksldjump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hlinkClick r:id="rId2" action="ppaction://hlinksldjump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hlinkClick r:id="rId2" action="ppaction://hlinksldjump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23838"/>
            <a:ext cx="3632200" cy="4675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2" name="矩形: 圆角 2"/>
          <p:cNvSpPr/>
          <p:nvPr/>
        </p:nvSpPr>
        <p:spPr>
          <a:xfrm>
            <a:off x="323850" y="984250"/>
            <a:ext cx="3632200" cy="93503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0723" name="矩形 4"/>
          <p:cNvSpPr/>
          <p:nvPr/>
        </p:nvSpPr>
        <p:spPr>
          <a:xfrm>
            <a:off x="4054475" y="1166813"/>
            <a:ext cx="4992688" cy="11953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带上动作读第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自然段，感受老虎的威风。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4" name="矩形 5"/>
          <p:cNvSpPr/>
          <p:nvPr/>
        </p:nvSpPr>
        <p:spPr>
          <a:xfrm>
            <a:off x="4227513" y="2884488"/>
            <a:ext cx="4743450" cy="12747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你还从哪里看出老虎的威风？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400685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pic>
        <p:nvPicPr>
          <p:cNvPr id="31746" name="图片 3"/>
          <p:cNvPicPr>
            <a:picLocks noChangeAspect="1"/>
          </p:cNvPicPr>
          <p:nvPr/>
        </p:nvPicPr>
        <p:blipFill>
          <a:blip r:embed="rId2"/>
          <a:srcRect l="9432"/>
          <a:stretch>
            <a:fillRect/>
          </a:stretch>
        </p:blipFill>
        <p:spPr>
          <a:xfrm>
            <a:off x="4178300" y="830263"/>
            <a:ext cx="3629025" cy="1411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cxnSp>
        <p:nvCxnSpPr>
          <p:cNvPr id="31747" name="直接连接符 4"/>
          <p:cNvCxnSpPr/>
          <p:nvPr/>
        </p:nvCxnSpPr>
        <p:spPr>
          <a:xfrm>
            <a:off x="2994025" y="5078413"/>
            <a:ext cx="6127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48" name="直接连接符 6"/>
          <p:cNvCxnSpPr/>
          <p:nvPr/>
        </p:nvCxnSpPr>
        <p:spPr>
          <a:xfrm>
            <a:off x="4275138" y="1500188"/>
            <a:ext cx="31146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49" name="矩形 8"/>
          <p:cNvSpPr/>
          <p:nvPr/>
        </p:nvSpPr>
        <p:spPr>
          <a:xfrm>
            <a:off x="4275138" y="2408238"/>
            <a:ext cx="4868863" cy="6826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怎样跑叫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撒腿就跑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0" name="矩形 9"/>
          <p:cNvSpPr/>
          <p:nvPr/>
        </p:nvSpPr>
        <p:spPr>
          <a:xfrm>
            <a:off x="4275138" y="3257550"/>
            <a:ext cx="4370387" cy="1077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没命地跑、飞快地跑、一个劲儿地跑。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1"/>
          <p:cNvSpPr/>
          <p:nvPr/>
        </p:nvSpPr>
        <p:spPr>
          <a:xfrm>
            <a:off x="1914525" y="706438"/>
            <a:ext cx="6994525" cy="17859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，是谁在惊叫？想象一下，百兽们见到老虎时的表情会是怎样的？会尖叫些什么？做些什么？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0" name="矩形 2"/>
          <p:cNvSpPr>
            <a:spLocks noChangeArrowheads="1"/>
          </p:cNvSpPr>
          <p:nvPr/>
        </p:nvSpPr>
        <p:spPr bwMode="auto">
          <a:xfrm>
            <a:off x="1914525" y="2595563"/>
            <a:ext cx="7445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 eaLnBrk="1" hangingPunct="0"/>
            <a:r>
              <a:rPr lang="zh-CN" altLang="en-US" sz="3200" b="1" spc="-15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大吃一惊，吓得魂飞魄散，飞快地逃命。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1" name="矩形 3"/>
          <p:cNvSpPr/>
          <p:nvPr/>
        </p:nvSpPr>
        <p:spPr>
          <a:xfrm>
            <a:off x="1914525" y="3316288"/>
            <a:ext cx="6994525" cy="11953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反复朗读这两句话，感受老虎的威风。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1"/>
          <p:cNvSpPr/>
          <p:nvPr/>
        </p:nvSpPr>
        <p:spPr>
          <a:xfrm>
            <a:off x="350838" y="371475"/>
            <a:ext cx="6994525" cy="6048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借助插图感受老虎的威风。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3794" name="组合 8"/>
          <p:cNvGrpSpPr/>
          <p:nvPr/>
        </p:nvGrpSpPr>
        <p:grpSpPr>
          <a:xfrm>
            <a:off x="844550" y="371475"/>
            <a:ext cx="7131050" cy="2400300"/>
            <a:chOff x="843877" y="295946"/>
            <a:chExt cx="7131997" cy="2399480"/>
          </a:xfrm>
        </p:grpSpPr>
        <p:pic>
          <p:nvPicPr>
            <p:cNvPr id="3379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43877" y="1099200"/>
              <a:ext cx="4692318" cy="134668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3796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13661" y="295946"/>
              <a:ext cx="2362213" cy="239948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33797" name="组合 7"/>
          <p:cNvGrpSpPr/>
          <p:nvPr/>
        </p:nvGrpSpPr>
        <p:grpSpPr>
          <a:xfrm>
            <a:off x="214313" y="2830513"/>
            <a:ext cx="8562975" cy="1982787"/>
            <a:chOff x="213715" y="2754234"/>
            <a:chExt cx="8563374" cy="1983041"/>
          </a:xfrm>
        </p:grpSpPr>
        <p:pic>
          <p:nvPicPr>
            <p:cNvPr id="33798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715" y="2754234"/>
              <a:ext cx="3425254" cy="19830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3799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0000">
              <a:off x="3615539" y="2816638"/>
              <a:ext cx="5161550" cy="141228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3800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38969" y="4233888"/>
              <a:ext cx="4882844" cy="50338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爷">
            <a:hlinkClick r:id="" action="ppaction://media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450" y="830263"/>
            <a:ext cx="2257425" cy="2257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4818" name="椭圆 5"/>
          <p:cNvSpPr/>
          <p:nvPr/>
        </p:nvSpPr>
        <p:spPr>
          <a:xfrm rot="1985434">
            <a:off x="1897063" y="1130300"/>
            <a:ext cx="504825" cy="36195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4819" name="文本框 6"/>
          <p:cNvSpPr txBox="1"/>
          <p:nvPr/>
        </p:nvSpPr>
        <p:spPr>
          <a:xfrm>
            <a:off x="871538" y="3476625"/>
            <a:ext cx="19367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第二笔是点。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0" name="爪">
            <a:hlinkClick r:id="" action="ppaction://media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213" y="830263"/>
            <a:ext cx="2259012" cy="2257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4821" name="椭圆 8"/>
          <p:cNvSpPr/>
          <p:nvPr/>
        </p:nvSpPr>
        <p:spPr>
          <a:xfrm rot="5400000">
            <a:off x="3906044" y="1891506"/>
            <a:ext cx="1420813" cy="36195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34822" name="猪">
            <a:hlinkClick r:id="" action="ppaction://media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975" y="830263"/>
            <a:ext cx="2259013" cy="2257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4823" name="椭圆 10"/>
          <p:cNvSpPr/>
          <p:nvPr/>
        </p:nvSpPr>
        <p:spPr>
          <a:xfrm rot="5400000">
            <a:off x="6184900" y="1620838"/>
            <a:ext cx="1630363" cy="76676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4824" name="文本框 11"/>
          <p:cNvSpPr txBox="1"/>
          <p:nvPr/>
        </p:nvSpPr>
        <p:spPr>
          <a:xfrm>
            <a:off x="3443288" y="3087688"/>
            <a:ext cx="2476500" cy="1362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独体字，中间是一竖，不要写成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5" name="文本框 12"/>
          <p:cNvSpPr txBox="1"/>
          <p:nvPr/>
        </p:nvSpPr>
        <p:spPr>
          <a:xfrm>
            <a:off x="5737225" y="3084513"/>
            <a:ext cx="3259138" cy="1362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偏旁是反犬旁，不要写成提手旁，反犬旁的字一般与动物有关。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6" name="矩形 13"/>
          <p:cNvSpPr/>
          <p:nvPr/>
        </p:nvSpPr>
        <p:spPr>
          <a:xfrm>
            <a:off x="6767513" y="4397375"/>
            <a:ext cx="144462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猫、狗等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7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13" y="-404812"/>
            <a:ext cx="2409825" cy="200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8100000" algn="tr">
              <a:srgbClr val="000000">
                <a:alpha val="39999"/>
              </a:srgbClr>
            </a:outerShdw>
          </a:effectLst>
        </p:spPr>
      </p:pic>
      <p:sp>
        <p:nvSpPr>
          <p:cNvPr id="34828" name="矩形 15"/>
          <p:cNvSpPr/>
          <p:nvPr/>
        </p:nvSpPr>
        <p:spPr>
          <a:xfrm rot="21079104">
            <a:off x="265113" y="41275"/>
            <a:ext cx="1627188" cy="5222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19" grpId="0"/>
      <p:bldP spid="34821" grpId="0" animBg="1"/>
      <p:bldP spid="34823" grpId="0" animBg="1"/>
      <p:bldP spid="34824" grpId="0"/>
      <p:bldP spid="34825" grpId="0"/>
      <p:bldP spid="348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1"/>
          <p:cNvSpPr txBox="1"/>
          <p:nvPr/>
        </p:nvSpPr>
        <p:spPr>
          <a:xfrm>
            <a:off x="3067050" y="627063"/>
            <a:ext cx="3009900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抄写词语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2" name="文本框 2"/>
          <p:cNvSpPr txBox="1"/>
          <p:nvPr/>
        </p:nvSpPr>
        <p:spPr>
          <a:xfrm>
            <a:off x="838200" y="1395413"/>
            <a:ext cx="7829550" cy="2586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食物   身边       为什么   爪子 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面前   神气活现   野猪     往常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身后   信以为真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2"/>
          <p:cNvSpPr txBox="1"/>
          <p:nvPr/>
        </p:nvSpPr>
        <p:spPr>
          <a:xfrm>
            <a:off x="2125663" y="1657350"/>
            <a:ext cx="7267575" cy="2586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食物  身边      为什么  爪子 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面前  神气活现  野猪    往常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身后  信以为真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6" name="文本框 3"/>
          <p:cNvSpPr txBox="1"/>
          <p:nvPr/>
        </p:nvSpPr>
        <p:spPr>
          <a:xfrm>
            <a:off x="2125663" y="1000125"/>
            <a:ext cx="23526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听写词语。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文本框 6"/>
          <p:cNvSpPr txBox="1"/>
          <p:nvPr/>
        </p:nvSpPr>
        <p:spPr>
          <a:xfrm>
            <a:off x="3681413" y="15875"/>
            <a:ext cx="17827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Calibri" panose="020F0502020204030204" pitchFamily="34" charset="0"/>
                <a:ea typeface="宋体" panose="02010600030101010101" pitchFamily="2" charset="-122"/>
              </a:rPr>
              <a:t>课时</a:t>
            </a:r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686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13" y="-404812"/>
            <a:ext cx="2409825" cy="200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8100000" algn="tr">
              <a:srgbClr val="000000">
                <a:alpha val="39999"/>
              </a:srgbClr>
            </a:outerShdw>
          </a:effectLst>
        </p:spPr>
      </p:pic>
      <p:sp>
        <p:nvSpPr>
          <p:cNvPr id="36869" name="矩形 8"/>
          <p:cNvSpPr/>
          <p:nvPr/>
        </p:nvSpPr>
        <p:spPr>
          <a:xfrm rot="21079104">
            <a:off x="265113" y="41275"/>
            <a:ext cx="1627188" cy="5222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回顾课文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"/>
          <p:cNvSpPr txBox="1"/>
          <p:nvPr/>
        </p:nvSpPr>
        <p:spPr>
          <a:xfrm>
            <a:off x="192088" y="546100"/>
            <a:ext cx="7478712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回顾课文内容：课文讲了一个什么故事？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890" name="Picture 4" descr="https://timgsa.baidu.com/timg?image&amp;quality=80&amp;size=b9999_10000&amp;sec=1561434769602&amp;di=ed61c12214fe9dc8ca79fce15d40e019&amp;imgtype=0&amp;src=http%3A%2F%2Fs3.sinaimg.cn%2Fmw690%2F006czwvyzy78twdoFZEe2%26690"/>
          <p:cNvPicPr>
            <a:picLocks noChangeAspect="1" noCrop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2238" y="1385888"/>
            <a:ext cx="3187700" cy="1792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37891" name="Picture 6" descr="https://timgsa.baidu.com/timg?image&amp;quality=80&amp;size=b9999_10000&amp;sec=1561434889907&amp;di=bf65bd09bcb59896d7969fe1ae452609&amp;imgtype=0&amp;src=http%3A%2F%2Fimg.mp.sohu.com%2Fupload%2F20170529%2F057ff003bc054be1883b9444db7335b7_th.png"/>
          <p:cNvPicPr>
            <a:picLocks noChangeAspect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385888"/>
            <a:ext cx="1493838" cy="1792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37892" name="矩形 4"/>
          <p:cNvSpPr>
            <a:spLocks noChangeArrowheads="1"/>
          </p:cNvSpPr>
          <p:nvPr/>
        </p:nvSpPr>
        <p:spPr bwMode="auto">
          <a:xfrm>
            <a:off x="192088" y="3414713"/>
            <a:ext cx="7224713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en-US" altLang="zh-CN" sz="3200" b="1" spc="-15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pc="-15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课文讲的是一只狐狸狡猾地借助老虎的威风，吓跑森林中百兽的故事。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"/>
          <p:cNvSpPr txBox="1"/>
          <p:nvPr/>
        </p:nvSpPr>
        <p:spPr>
          <a:xfrm>
            <a:off x="355600" y="685800"/>
            <a:ext cx="7002463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说一说：你心目中的老虎是什么样子的？那狐狸呢？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8914" name="图片 3"/>
          <p:cNvPicPr>
            <a:picLocks noChangeAspect="1"/>
          </p:cNvPicPr>
          <p:nvPr/>
        </p:nvPicPr>
        <p:blipFill>
          <a:blip r:embed="rId1"/>
          <a:srcRect l="9760"/>
          <a:stretch>
            <a:fillRect/>
          </a:stretch>
        </p:blipFill>
        <p:spPr>
          <a:xfrm>
            <a:off x="3900488" y="2141538"/>
            <a:ext cx="2878137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1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2141538"/>
            <a:ext cx="2876550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814388"/>
            <a:ext cx="4089400" cy="3513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993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800" y="830263"/>
            <a:ext cx="4208463" cy="1217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9939" name="文本框 4"/>
          <p:cNvSpPr txBox="1"/>
          <p:nvPr/>
        </p:nvSpPr>
        <p:spPr>
          <a:xfrm>
            <a:off x="4749800" y="1936750"/>
            <a:ext cx="4394200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轻声读第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自然段，思考：这一部分，狐狸一共讲了几次话？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矩形 5"/>
          <p:cNvSpPr/>
          <p:nvPr/>
        </p:nvSpPr>
        <p:spPr>
          <a:xfrm>
            <a:off x="6234113" y="3557588"/>
            <a:ext cx="103663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三次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1" name="文本框 6"/>
          <p:cNvSpPr txBox="1"/>
          <p:nvPr/>
        </p:nvSpPr>
        <p:spPr>
          <a:xfrm>
            <a:off x="5529263" y="4049713"/>
            <a:ext cx="26511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应该怎么读？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942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3" y="-404812"/>
            <a:ext cx="2409825" cy="200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8100000" algn="tr">
              <a:srgbClr val="000000">
                <a:alpha val="39999"/>
              </a:srgbClr>
            </a:outerShdw>
          </a:effectLst>
        </p:spPr>
      </p:pic>
      <p:sp>
        <p:nvSpPr>
          <p:cNvPr id="39943" name="矩形 8"/>
          <p:cNvSpPr/>
          <p:nvPr/>
        </p:nvSpPr>
        <p:spPr>
          <a:xfrm rot="21079104">
            <a:off x="265113" y="41275"/>
            <a:ext cx="1627188" cy="5222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解读对话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1"/>
          <p:cNvSpPr/>
          <p:nvPr/>
        </p:nvSpPr>
        <p:spPr>
          <a:xfrm>
            <a:off x="1660525" y="909638"/>
            <a:ext cx="7726363" cy="19224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身穿皮袄黄又黄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咆哮一声百兽慌。虽然没率兵和将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威风凛凛山大王。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（打一动物）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4" name="文本框 2"/>
          <p:cNvSpPr txBox="1"/>
          <p:nvPr/>
        </p:nvSpPr>
        <p:spPr>
          <a:xfrm>
            <a:off x="2705100" y="2989263"/>
            <a:ext cx="281781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谜底：老虎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5" name="图片 3"/>
          <p:cNvPicPr>
            <a:picLocks noChangeAspect="1"/>
          </p:cNvPicPr>
          <p:nvPr/>
        </p:nvPicPr>
        <p:blipFill>
          <a:blip r:embed="rId1"/>
          <a:srcRect l="6110" t="7355" r="5823" b="7056"/>
          <a:stretch>
            <a:fillRect/>
          </a:stretch>
        </p:blipFill>
        <p:spPr>
          <a:xfrm>
            <a:off x="5610225" y="2378075"/>
            <a:ext cx="2971800" cy="2112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6" name="文本框 5"/>
          <p:cNvSpPr txBox="1"/>
          <p:nvPr/>
        </p:nvSpPr>
        <p:spPr>
          <a:xfrm>
            <a:off x="3724275" y="166688"/>
            <a:ext cx="188595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Calibri" panose="020F0502020204030204" pitchFamily="34" charset="0"/>
                <a:ea typeface="宋体" panose="02010600030101010101" pitchFamily="2" charset="-122"/>
              </a:rPr>
              <a:t>课时</a:t>
            </a:r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3317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-87312"/>
            <a:ext cx="2411413" cy="200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8100000" algn="tr">
              <a:srgbClr val="000000">
                <a:alpha val="39999"/>
              </a:srgbClr>
            </a:outerShdw>
          </a:effectLst>
        </p:spPr>
      </p:pic>
      <p:sp>
        <p:nvSpPr>
          <p:cNvPr id="13318" name="矩形 6"/>
          <p:cNvSpPr/>
          <p:nvPr/>
        </p:nvSpPr>
        <p:spPr>
          <a:xfrm rot="21079104">
            <a:off x="671513" y="358775"/>
            <a:ext cx="1627188" cy="5222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2"/>
          <p:cNvSpPr txBox="1"/>
          <p:nvPr/>
        </p:nvSpPr>
        <p:spPr>
          <a:xfrm>
            <a:off x="2025650" y="822325"/>
            <a:ext cx="6973888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狐狸眼珠子骨碌碌一转，扯着嗓子问老虎：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你敢吃我？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2" name="文本框 3"/>
          <p:cNvSpPr txBox="1"/>
          <p:nvPr/>
        </p:nvSpPr>
        <p:spPr>
          <a:xfrm>
            <a:off x="2025650" y="2644775"/>
            <a:ext cx="6973888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眼珠子骨碌碌一转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是什么样子的？尝试做这个动作，想象此时的狐狸在干什么。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4096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1"/>
          <p:cNvSpPr txBox="1"/>
          <p:nvPr/>
        </p:nvSpPr>
        <p:spPr>
          <a:xfrm>
            <a:off x="268288" y="790575"/>
            <a:ext cx="8613775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联系生活想象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扯着嗓子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说话时声音的大小，狐狸为什么要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扯着嗓子问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矩形 2"/>
          <p:cNvSpPr/>
          <p:nvPr/>
        </p:nvSpPr>
        <p:spPr>
          <a:xfrm>
            <a:off x="306388" y="2293938"/>
            <a:ext cx="7353300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把音量放大，把音调提高，把每个字拉长，读出狐狸虚张声势、吓唬别人的语气。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1"/>
          <p:cNvSpPr txBox="1"/>
          <p:nvPr/>
        </p:nvSpPr>
        <p:spPr>
          <a:xfrm>
            <a:off x="1646238" y="633413"/>
            <a:ext cx="7259637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老天爷派我来做你们百兽的首领，你吃了我，就是违抗了老天爷的命令。我看你有多大的胆子！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0" name="文本框 2"/>
          <p:cNvSpPr txBox="1"/>
          <p:nvPr/>
        </p:nvSpPr>
        <p:spPr>
          <a:xfrm>
            <a:off x="1801813" y="2981325"/>
            <a:ext cx="51911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这句话是在说什么？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矩形 3"/>
          <p:cNvSpPr/>
          <p:nvPr/>
        </p:nvSpPr>
        <p:spPr>
          <a:xfrm>
            <a:off x="1801813" y="3741738"/>
            <a:ext cx="7173912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狐狸在讲老虎为什么不能吃他的理由。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矩形: 圆角 4"/>
          <p:cNvSpPr/>
          <p:nvPr/>
        </p:nvSpPr>
        <p:spPr>
          <a:xfrm>
            <a:off x="5830888" y="1549400"/>
            <a:ext cx="1185863" cy="4826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3013" name="矩形 5"/>
          <p:cNvSpPr>
            <a:spLocks noChangeArrowheads="1"/>
          </p:cNvSpPr>
          <p:nvPr/>
        </p:nvSpPr>
        <p:spPr bwMode="auto">
          <a:xfrm>
            <a:off x="5830888" y="2039938"/>
            <a:ext cx="3429000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狐狸是在用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老天爷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吓唬老虎。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  <p:bldP spid="43010" grpId="0"/>
      <p:bldP spid="43011" grpId="0"/>
      <p:bldP spid="43012" grpId="0" animBg="1"/>
      <p:bldP spid="430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1"/>
          <p:cNvSpPr txBox="1"/>
          <p:nvPr/>
        </p:nvSpPr>
        <p:spPr>
          <a:xfrm>
            <a:off x="512763" y="588963"/>
            <a:ext cx="7259637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老天爷派我来做你们百兽的首领，你吃了我，就是违抗了老天爷的命令。我看你有多大的胆子！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4" name="文本框 2"/>
          <p:cNvSpPr txBox="1"/>
          <p:nvPr/>
        </p:nvSpPr>
        <p:spPr>
          <a:xfrm>
            <a:off x="512763" y="588963"/>
            <a:ext cx="7259637" cy="219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老天爷派我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来做你们百兽的首领，你吃了我，就是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违抗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老天爷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命令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。我看你有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多大的胆子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文本框 3"/>
          <p:cNvSpPr txBox="1"/>
          <p:nvPr/>
        </p:nvSpPr>
        <p:spPr>
          <a:xfrm>
            <a:off x="673100" y="2871788"/>
            <a:ext cx="6781800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边读边想象狐狸说话时的神情与动作，带上动作再读。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就">
            <a:hlinkClick r:id="" action="ppaction://media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3925" y="809625"/>
            <a:ext cx="3524250" cy="3524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5058" name="椭圆 3"/>
          <p:cNvSpPr/>
          <p:nvPr/>
        </p:nvSpPr>
        <p:spPr>
          <a:xfrm rot="1985434">
            <a:off x="4537075" y="1663700"/>
            <a:ext cx="592138" cy="42545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5059" name="文本框 4"/>
          <p:cNvSpPr txBox="1"/>
          <p:nvPr/>
        </p:nvSpPr>
        <p:spPr>
          <a:xfrm>
            <a:off x="6057900" y="2200275"/>
            <a:ext cx="28289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最后一笔是点。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05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1"/>
          <p:cNvSpPr txBox="1"/>
          <p:nvPr/>
        </p:nvSpPr>
        <p:spPr>
          <a:xfrm>
            <a:off x="314325" y="823913"/>
            <a:ext cx="8032750" cy="1570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狐狸摇了摇尾巴，说：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我带你到百兽面前走一趟，让你看看我的威风。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2" name="文本框 2"/>
          <p:cNvSpPr txBox="1"/>
          <p:nvPr/>
        </p:nvSpPr>
        <p:spPr>
          <a:xfrm>
            <a:off x="314325" y="2778125"/>
            <a:ext cx="7781925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联系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摇了摇尾巴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猜测狐狸此时的心理，读出狐狸得意的语气。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4608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1"/>
          <p:cNvSpPr txBox="1"/>
          <p:nvPr/>
        </p:nvSpPr>
        <p:spPr>
          <a:xfrm>
            <a:off x="484188" y="635000"/>
            <a:ext cx="7993062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狐狸摇了摇尾巴，说：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你到百兽面前走一趟，让你看看我的威风。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6" name="文本框 2"/>
          <p:cNvSpPr txBox="1"/>
          <p:nvPr/>
        </p:nvSpPr>
        <p:spPr>
          <a:xfrm>
            <a:off x="484188" y="1820863"/>
            <a:ext cx="7993062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狐狸摇了摇尾巴，说：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你到百兽面前走一趟，让你看看我的威风。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7" name="文本框 3"/>
          <p:cNvSpPr txBox="1"/>
          <p:nvPr/>
        </p:nvSpPr>
        <p:spPr>
          <a:xfrm>
            <a:off x="473075" y="3016250"/>
            <a:ext cx="725963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为什么不用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我跟你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而用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我带你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8" name="矩形 4"/>
          <p:cNvSpPr/>
          <p:nvPr/>
        </p:nvSpPr>
        <p:spPr>
          <a:xfrm>
            <a:off x="484188" y="3605213"/>
            <a:ext cx="782955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更加表现出狐狸拿出百兽首领的架势，气派很大，威风凛凛。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47106" grpId="0"/>
      <p:bldP spid="4710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1"/>
          <p:cNvSpPr txBox="1"/>
          <p:nvPr/>
        </p:nvSpPr>
        <p:spPr>
          <a:xfrm>
            <a:off x="1933575" y="2312988"/>
            <a:ext cx="6921500" cy="1366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4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第三处讲狐狸故作镇静，言外之意是：如果你不怕，那你就吃吧！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0" name="文本框 2"/>
          <p:cNvSpPr txBox="1"/>
          <p:nvPr/>
        </p:nvSpPr>
        <p:spPr>
          <a:xfrm>
            <a:off x="3851275" y="3805238"/>
            <a:ext cx="50038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分角色朗读第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8131" name="图片 3"/>
          <p:cNvPicPr>
            <a:picLocks noChangeAspect="1"/>
          </p:cNvPicPr>
          <p:nvPr/>
        </p:nvPicPr>
        <p:blipFill>
          <a:blip r:embed="rId1"/>
          <a:srcRect t="33132"/>
          <a:stretch>
            <a:fillRect/>
          </a:stretch>
        </p:blipFill>
        <p:spPr>
          <a:xfrm>
            <a:off x="1398588" y="869950"/>
            <a:ext cx="7456487" cy="1443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  <p:bldP spid="4813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1"/>
          <p:cNvSpPr txBox="1"/>
          <p:nvPr/>
        </p:nvSpPr>
        <p:spPr>
          <a:xfrm>
            <a:off x="109538" y="201613"/>
            <a:ext cx="7459662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再读全文，找出描写老虎的话语及动作，感受老虎对狐狸的态度变化。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4" name="文本框 2"/>
          <p:cNvSpPr txBox="1"/>
          <p:nvPr/>
        </p:nvSpPr>
        <p:spPr>
          <a:xfrm>
            <a:off x="0" y="1250950"/>
            <a:ext cx="5343525" cy="3127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老虎扑过去，把狐狸逮住了。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为什么不敢？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老虎一愣。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老虎被蒙住了，松开了爪子。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老虎跟着狐狸朝森林深处走去。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老虎半信半疑，东张西望。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老虎信以为真。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5" name="文本框 3"/>
          <p:cNvSpPr txBox="1"/>
          <p:nvPr/>
        </p:nvSpPr>
        <p:spPr>
          <a:xfrm>
            <a:off x="5127625" y="1343025"/>
            <a:ext cx="391477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思考：老虎为什么会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6" name="文本框 4"/>
          <p:cNvSpPr txBox="1"/>
          <p:nvPr/>
        </p:nvSpPr>
        <p:spPr>
          <a:xfrm>
            <a:off x="0" y="1760538"/>
            <a:ext cx="53435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为什么不敢？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老虎一愣。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老虎被蒙住了，松开了爪子。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7" name="矩形 5"/>
          <p:cNvSpPr/>
          <p:nvPr/>
        </p:nvSpPr>
        <p:spPr>
          <a:xfrm>
            <a:off x="5316538" y="2540000"/>
            <a:ext cx="3536950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体会老虎的纳闷和迟疑，读出老虎疑惑的语气。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8" name="文本框 6"/>
          <p:cNvSpPr txBox="1"/>
          <p:nvPr/>
        </p:nvSpPr>
        <p:spPr>
          <a:xfrm>
            <a:off x="-344487" y="4279900"/>
            <a:ext cx="8942387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发挥你的想象，想一想：这时老虎心里会想些什么？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 uiExpand="1" build="p"/>
      <p:bldP spid="49157" grpId="0"/>
      <p:bldP spid="4915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1"/>
          <p:cNvSpPr txBox="1"/>
          <p:nvPr/>
        </p:nvSpPr>
        <p:spPr>
          <a:xfrm>
            <a:off x="276225" y="531813"/>
            <a:ext cx="7720013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从这些句子中，你感受到老虎对狐狸的态度有了怎样的变化？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78" name="矩形 2"/>
          <p:cNvSpPr/>
          <p:nvPr/>
        </p:nvSpPr>
        <p:spPr>
          <a:xfrm>
            <a:off x="322263" y="1725613"/>
            <a:ext cx="8520112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想吃狐狸→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一愣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迟疑→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被蒙住了，松开了爪子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→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半信半疑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→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信以为真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文本框 3"/>
          <p:cNvSpPr txBox="1"/>
          <p:nvPr/>
        </p:nvSpPr>
        <p:spPr>
          <a:xfrm>
            <a:off x="992188" y="3652838"/>
            <a:ext cx="7126287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说说这是一只怎样的狐狸。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80" name="矩形 4"/>
          <p:cNvSpPr/>
          <p:nvPr/>
        </p:nvSpPr>
        <p:spPr>
          <a:xfrm>
            <a:off x="276225" y="2906713"/>
            <a:ext cx="8086725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说明狐狸的谎言产生了很好的效果，老虎受骗了。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1" name="文本框 5"/>
          <p:cNvSpPr txBox="1"/>
          <p:nvPr/>
        </p:nvSpPr>
        <p:spPr>
          <a:xfrm>
            <a:off x="992188" y="4283075"/>
            <a:ext cx="712628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带着自己的感受，入情入境地朗读。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  <p:bldP spid="50180" grpId="0"/>
      <p:bldP spid="501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1"/>
          <p:cNvSpPr/>
          <p:nvPr/>
        </p:nvSpPr>
        <p:spPr>
          <a:xfrm>
            <a:off x="717550" y="1127125"/>
            <a:ext cx="6953250" cy="12811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如果让你用一些词语来形容老虎，你会怎么说？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8" name="文本框 2"/>
          <p:cNvSpPr txBox="1"/>
          <p:nvPr/>
        </p:nvSpPr>
        <p:spPr>
          <a:xfrm>
            <a:off x="1433513" y="2636838"/>
            <a:ext cx="48672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很厉害、很凶猛、很威风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2"/>
          <p:cNvSpPr txBox="1"/>
          <p:nvPr/>
        </p:nvSpPr>
        <p:spPr>
          <a:xfrm>
            <a:off x="479425" y="779463"/>
            <a:ext cx="85439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默读第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自然段，想一想：下列哪些词语是写狐狸的？哪些词语是写老虎的？哪些词语是写百兽的？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2" name="文本框 3"/>
          <p:cNvSpPr txBox="1"/>
          <p:nvPr/>
        </p:nvSpPr>
        <p:spPr>
          <a:xfrm>
            <a:off x="1249363" y="1931988"/>
            <a:ext cx="6926262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2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神气活现　　半信半疑　　东张西望　　都很纳闷    摇头摆尾    撒腿就跑    大摇大摆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3" name="矩形 4"/>
          <p:cNvSpPr/>
          <p:nvPr/>
        </p:nvSpPr>
        <p:spPr>
          <a:xfrm>
            <a:off x="5089525" y="1816100"/>
            <a:ext cx="3490913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76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说明老虎上当受骗了</a:t>
            </a:r>
            <a:endParaRPr lang="zh-CN" altLang="en-US" sz="2800" b="1">
              <a:solidFill>
                <a:srgbClr val="00763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4" name="矩形 5"/>
          <p:cNvSpPr/>
          <p:nvPr/>
        </p:nvSpPr>
        <p:spPr>
          <a:xfrm>
            <a:off x="-269875" y="2744788"/>
            <a:ext cx="9691688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表现出了狐狸的装腔作势和欺骗老虎成功后的得意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5" name="矩形 6"/>
          <p:cNvSpPr/>
          <p:nvPr/>
        </p:nvSpPr>
        <p:spPr>
          <a:xfrm>
            <a:off x="490538" y="3784600"/>
            <a:ext cx="5972175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1336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是动物们看到老虎后感到害怕的反应</a:t>
            </a:r>
            <a:endParaRPr lang="zh-CN" altLang="en-US" sz="2800" b="1">
              <a:solidFill>
                <a:srgbClr val="1336A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6" name="文本框 7"/>
          <p:cNvSpPr txBox="1"/>
          <p:nvPr/>
        </p:nvSpPr>
        <p:spPr>
          <a:xfrm>
            <a:off x="3698875" y="1931988"/>
            <a:ext cx="4379913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200000"/>
              </a:lnSpc>
            </a:pPr>
            <a:r>
              <a:rPr lang="zh-CN" altLang="en-US" sz="3200" b="1">
                <a:solidFill>
                  <a:srgbClr val="0076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半信半疑　　东张西望　　</a:t>
            </a:r>
            <a:endParaRPr lang="zh-CN" altLang="en-US" sz="3200" b="1">
              <a:solidFill>
                <a:srgbClr val="00763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7" name="文本框 8"/>
          <p:cNvSpPr txBox="1"/>
          <p:nvPr/>
        </p:nvSpPr>
        <p:spPr>
          <a:xfrm>
            <a:off x="1247775" y="1933575"/>
            <a:ext cx="4459288" cy="304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神气活现　　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摇头摆尾 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大摇大摆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8" name="文本框 9"/>
          <p:cNvSpPr txBox="1"/>
          <p:nvPr/>
        </p:nvSpPr>
        <p:spPr>
          <a:xfrm>
            <a:off x="1249363" y="2900363"/>
            <a:ext cx="6926262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200000"/>
              </a:lnSpc>
            </a:pPr>
            <a:r>
              <a:rPr lang="zh-CN" altLang="en-US" sz="3200" b="1">
                <a:solidFill>
                  <a:srgbClr val="1336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都很纳闷                撒腿就跑</a:t>
            </a:r>
            <a:endParaRPr lang="zh-CN" altLang="en-US" sz="3200" b="1">
              <a:solidFill>
                <a:srgbClr val="1336A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09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13" y="-404812"/>
            <a:ext cx="2409825" cy="200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8100000" algn="tr">
              <a:srgbClr val="000000">
                <a:alpha val="39999"/>
              </a:srgbClr>
            </a:outerShdw>
          </a:effectLst>
        </p:spPr>
      </p:pic>
      <p:sp>
        <p:nvSpPr>
          <p:cNvPr id="51210" name="矩形 11"/>
          <p:cNvSpPr/>
          <p:nvPr/>
        </p:nvSpPr>
        <p:spPr>
          <a:xfrm rot="21079104">
            <a:off x="265113" y="41275"/>
            <a:ext cx="1627188" cy="5222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解读对话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  <p:bldP spid="51205" grpId="0"/>
      <p:bldP spid="51206" grpId="0"/>
      <p:bldP spid="51207" grpId="0"/>
      <p:bldP spid="5120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活">
            <a:hlinkClick r:id="" action="ppaction://media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1400" y="1049338"/>
            <a:ext cx="2187575" cy="2187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2226" name="神">
            <a:hlinkClick r:id="" action="ppaction://media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1049338"/>
            <a:ext cx="2187575" cy="2187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2227" name="文本框 3"/>
          <p:cNvSpPr txBox="1"/>
          <p:nvPr/>
        </p:nvSpPr>
        <p:spPr>
          <a:xfrm>
            <a:off x="2884488" y="3790950"/>
            <a:ext cx="5940425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神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都是左窄右宽。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8" name="椭圆 4"/>
          <p:cNvSpPr/>
          <p:nvPr/>
        </p:nvSpPr>
        <p:spPr>
          <a:xfrm rot="5400000">
            <a:off x="3571081" y="1674019"/>
            <a:ext cx="1565275" cy="8143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2229" name="文本框 5"/>
          <p:cNvSpPr txBox="1"/>
          <p:nvPr/>
        </p:nvSpPr>
        <p:spPr>
          <a:xfrm>
            <a:off x="1736725" y="825500"/>
            <a:ext cx="1930400" cy="2376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偏旁是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示字旁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，而不是衣字旁。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 animBg="1"/>
      <p:bldP spid="5222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1"/>
          <p:cNvSpPr txBox="1"/>
          <p:nvPr/>
        </p:nvSpPr>
        <p:spPr>
          <a:xfrm>
            <a:off x="576263" y="757238"/>
            <a:ext cx="56419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纳闷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是什么意思？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0" name="矩形 2"/>
          <p:cNvSpPr/>
          <p:nvPr/>
        </p:nvSpPr>
        <p:spPr>
          <a:xfrm>
            <a:off x="2573338" y="1362075"/>
            <a:ext cx="2332037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疑惑不解。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1" name="矩形 3"/>
          <p:cNvSpPr/>
          <p:nvPr/>
        </p:nvSpPr>
        <p:spPr>
          <a:xfrm>
            <a:off x="2109788" y="388938"/>
            <a:ext cx="806450" cy="584200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è</a:t>
            </a:r>
            <a:r>
              <a:rPr lang="en-US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2" name="文本框 4"/>
          <p:cNvSpPr txBox="1"/>
          <p:nvPr/>
        </p:nvSpPr>
        <p:spPr>
          <a:xfrm>
            <a:off x="404813" y="2051050"/>
            <a:ext cx="712628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百兽为什么纳闷？它们纳闷的原因是：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3" name="矩形 5"/>
          <p:cNvSpPr/>
          <p:nvPr/>
        </p:nvSpPr>
        <p:spPr>
          <a:xfrm>
            <a:off x="404813" y="2741613"/>
            <a:ext cx="6834187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过去狐狸可没有这么威风啊，今天他怎么会这么神气活现起来？走起路来也跟往常很不一样。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2" grpId="0"/>
      <p:bldP spid="5325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框 1"/>
          <p:cNvSpPr txBox="1"/>
          <p:nvPr/>
        </p:nvSpPr>
        <p:spPr>
          <a:xfrm>
            <a:off x="492125" y="722313"/>
            <a:ext cx="8386763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请五位同学分别扮演狐狸、老虎、兔子、野猪、小鹿。先演一演这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个词语，再连起来表演这个故事。其他的小朋友当评委，看看他们表演得怎么样。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4" name="文本框 2"/>
          <p:cNvSpPr txBox="1"/>
          <p:nvPr/>
        </p:nvSpPr>
        <p:spPr>
          <a:xfrm>
            <a:off x="1190625" y="2373313"/>
            <a:ext cx="4125913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现场采访表演的学生。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5" name="文本框 3"/>
          <p:cNvSpPr txBox="1"/>
          <p:nvPr/>
        </p:nvSpPr>
        <p:spPr>
          <a:xfrm>
            <a:off x="517525" y="3006725"/>
            <a:ext cx="7905750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①你这只狐狸，你为什么要神气活现、摇头摆尾？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②你这只老虎，你在东张西望什么？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③兔子，你跑得那么快干什么？你怕谁呀？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1"/>
          <p:cNvSpPr txBox="1"/>
          <p:nvPr/>
        </p:nvSpPr>
        <p:spPr>
          <a:xfrm>
            <a:off x="136525" y="688975"/>
            <a:ext cx="8007350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课题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狐假虎威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是什么意思？用文中的一句话来解释。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298" name="文本框 2"/>
          <p:cNvSpPr txBox="1"/>
          <p:nvPr/>
        </p:nvSpPr>
        <p:spPr>
          <a:xfrm>
            <a:off x="136525" y="1830388"/>
            <a:ext cx="800735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原来，狐狸是（    ）老虎的（    ）把百兽吓跑的。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299" name="文本框 3"/>
          <p:cNvSpPr txBox="1"/>
          <p:nvPr/>
        </p:nvSpPr>
        <p:spPr>
          <a:xfrm>
            <a:off x="6719888" y="1812925"/>
            <a:ext cx="10128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0" name="文本框 4"/>
          <p:cNvSpPr txBox="1"/>
          <p:nvPr/>
        </p:nvSpPr>
        <p:spPr>
          <a:xfrm>
            <a:off x="3884613" y="1803400"/>
            <a:ext cx="101123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借着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1" name="文本框 5"/>
          <p:cNvSpPr txBox="1"/>
          <p:nvPr/>
        </p:nvSpPr>
        <p:spPr>
          <a:xfrm>
            <a:off x="968375" y="3095625"/>
            <a:ext cx="380365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明确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假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的意思。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302" name="矩形 6"/>
          <p:cNvSpPr/>
          <p:nvPr/>
        </p:nvSpPr>
        <p:spPr>
          <a:xfrm>
            <a:off x="4700588" y="3025775"/>
            <a:ext cx="233203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借着、借助。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3" name="文本框 7"/>
          <p:cNvSpPr txBox="1"/>
          <p:nvPr/>
        </p:nvSpPr>
        <p:spPr>
          <a:xfrm>
            <a:off x="968375" y="3865563"/>
            <a:ext cx="51689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齐读课文最后一个自然段。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/>
      <p:bldP spid="55300" grpId="0"/>
      <p:bldP spid="55301" grpId="0"/>
      <p:bldP spid="55302" grpId="0"/>
      <p:bldP spid="5530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2"/>
          <p:cNvSpPr txBox="1"/>
          <p:nvPr/>
        </p:nvSpPr>
        <p:spPr>
          <a:xfrm>
            <a:off x="1993900" y="919163"/>
            <a:ext cx="6756400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回顾整个故事，说一说：百兽害怕的究竟是狐狸还是老虎？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2" name="矩形 3"/>
          <p:cNvSpPr/>
          <p:nvPr/>
        </p:nvSpPr>
        <p:spPr>
          <a:xfrm>
            <a:off x="4665663" y="2193925"/>
            <a:ext cx="1411287" cy="668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</a:t>
            </a:r>
            <a:endParaRPr lang="zh-CN" altLang="en-US" sz="36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3" name="文本框 4"/>
          <p:cNvSpPr txBox="1"/>
          <p:nvPr/>
        </p:nvSpPr>
        <p:spPr>
          <a:xfrm>
            <a:off x="1993900" y="2943225"/>
            <a:ext cx="6756400" cy="1281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原来，百兽害怕的是老虎。狐狸是借着老虎的威风把百兽吓跑的。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32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113" y="-85725"/>
            <a:ext cx="2409825" cy="200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8100000" algn="tr">
              <a:srgbClr val="000000">
                <a:alpha val="39999"/>
              </a:srgbClr>
            </a:outerShdw>
          </a:effectLst>
        </p:spPr>
      </p:pic>
      <p:sp>
        <p:nvSpPr>
          <p:cNvPr id="56325" name="矩形 6"/>
          <p:cNvSpPr/>
          <p:nvPr/>
        </p:nvSpPr>
        <p:spPr>
          <a:xfrm rot="21079104">
            <a:off x="608013" y="360363"/>
            <a:ext cx="1627188" cy="5222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揭示寓意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1"/>
          <p:cNvSpPr txBox="1"/>
          <p:nvPr/>
        </p:nvSpPr>
        <p:spPr>
          <a:xfrm>
            <a:off x="665163" y="876300"/>
            <a:ext cx="775335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原来，受骗的不只是老虎，还有百兽，他们为什么会上当呢？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46" name="文本框 2"/>
          <p:cNvSpPr txBox="1"/>
          <p:nvPr/>
        </p:nvSpPr>
        <p:spPr>
          <a:xfrm>
            <a:off x="665163" y="2141538"/>
            <a:ext cx="775335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老虎被蒙住了，松开了爪子。其实他受骗了。原来，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7" name="文本框 3"/>
          <p:cNvSpPr txBox="1"/>
          <p:nvPr/>
        </p:nvSpPr>
        <p:spPr>
          <a:xfrm>
            <a:off x="1743075" y="2640013"/>
            <a:ext cx="5665788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狐狸并没有什么威风，狐狸骗了他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8" name="文本框 4"/>
          <p:cNvSpPr txBox="1"/>
          <p:nvPr/>
        </p:nvSpPr>
        <p:spPr>
          <a:xfrm>
            <a:off x="665163" y="3362325"/>
            <a:ext cx="775335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老虎半信半疑，东张西望。其实他受骗了，原来，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9" name="文本框 5"/>
          <p:cNvSpPr txBox="1"/>
          <p:nvPr/>
        </p:nvSpPr>
        <p:spPr>
          <a:xfrm>
            <a:off x="1743075" y="3848100"/>
            <a:ext cx="5999163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狐狸是借着老虎的威风把百兽吓跑的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  <p:bldP spid="57348" grpId="0" build="p"/>
      <p:bldP spid="5734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文本框 1"/>
          <p:cNvSpPr txBox="1"/>
          <p:nvPr/>
        </p:nvSpPr>
        <p:spPr>
          <a:xfrm>
            <a:off x="296863" y="857250"/>
            <a:ext cx="8443912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狐狸大摇大摆地走过来，跟往常很不一样，动物们都很纳闷。其实他们都受骗了，原来，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0" name="文本框 3"/>
          <p:cNvSpPr txBox="1"/>
          <p:nvPr/>
        </p:nvSpPr>
        <p:spPr>
          <a:xfrm>
            <a:off x="287338" y="1322388"/>
            <a:ext cx="8459787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狐狸只是故意在老虎面前虚张声势，老虎不是来吃他们的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1" name="文本框 4"/>
          <p:cNvSpPr txBox="1"/>
          <p:nvPr/>
        </p:nvSpPr>
        <p:spPr>
          <a:xfrm>
            <a:off x="296863" y="2828925"/>
            <a:ext cx="6396037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狐假虎威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这个成语，常常用来比喻倚仗别人的势力来欺压人。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 build="p"/>
      <p:bldP spid="58370" grpId="0"/>
      <p:bldP spid="5837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文本框 1"/>
          <p:cNvSpPr txBox="1"/>
          <p:nvPr/>
        </p:nvSpPr>
        <p:spPr>
          <a:xfrm>
            <a:off x="409575" y="635000"/>
            <a:ext cx="7319963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结合实际说说我们身边有没有这样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狐假虎威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的人。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394" name="文本框 2"/>
          <p:cNvSpPr txBox="1"/>
          <p:nvPr/>
        </p:nvSpPr>
        <p:spPr>
          <a:xfrm>
            <a:off x="1171575" y="1830388"/>
            <a:ext cx="69818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学了这个故事，说说你有哪些收获。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395" name="矩形 3"/>
          <p:cNvSpPr/>
          <p:nvPr/>
        </p:nvSpPr>
        <p:spPr>
          <a:xfrm>
            <a:off x="409575" y="2524125"/>
            <a:ext cx="7110413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不要随便轻信别人的话，也不要随便欺骗别人，更不要借着别人的势力去欺压他人。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文本框 1"/>
          <p:cNvSpPr txBox="1"/>
          <p:nvPr/>
        </p:nvSpPr>
        <p:spPr>
          <a:xfrm>
            <a:off x="2328863" y="1252538"/>
            <a:ext cx="6400800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 typeface="Cambria" panose="020405030504060302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请把课文中解释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狐假虎威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的句子抄写下来。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14350" lvl="0" indent="-51435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 typeface="Cambria" panose="020405030504060302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课外阅读其他的寓言故事或成语故事，想一想自己从故事中明白了什么道理。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041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613" y="-161925"/>
            <a:ext cx="2409825" cy="200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8100000" algn="tr">
              <a:srgbClr val="000000">
                <a:alpha val="39999"/>
              </a:srgbClr>
            </a:outerShdw>
          </a:effectLst>
        </p:spPr>
      </p:pic>
      <p:sp>
        <p:nvSpPr>
          <p:cNvPr id="60419" name="矩形 4"/>
          <p:cNvSpPr/>
          <p:nvPr/>
        </p:nvSpPr>
        <p:spPr>
          <a:xfrm rot="21079104">
            <a:off x="671513" y="284163"/>
            <a:ext cx="1627188" cy="5222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课后延伸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4"/>
          <p:cNvSpPr txBox="1"/>
          <p:nvPr/>
        </p:nvSpPr>
        <p:spPr>
          <a:xfrm>
            <a:off x="2459038" y="1301750"/>
            <a:ext cx="2663825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虎 威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2" name="文本框 5"/>
          <p:cNvSpPr txBox="1"/>
          <p:nvPr/>
        </p:nvSpPr>
        <p:spPr>
          <a:xfrm>
            <a:off x="2459038" y="1301750"/>
            <a:ext cx="2663825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虎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6"/>
          <p:cNvSpPr/>
          <p:nvPr/>
        </p:nvSpPr>
        <p:spPr>
          <a:xfrm>
            <a:off x="3352800" y="865188"/>
            <a:ext cx="835025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wēi</a:t>
            </a:r>
            <a:endParaRPr lang="zh-CN" altLang="zh-CN" sz="32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文本框 7"/>
          <p:cNvSpPr txBox="1"/>
          <p:nvPr/>
        </p:nvSpPr>
        <p:spPr>
          <a:xfrm>
            <a:off x="2459038" y="2363788"/>
            <a:ext cx="6442075" cy="1431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①使人敬畏的力量或气势；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②凭借使人畏惧的力量压服。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矩形 2"/>
          <p:cNvSpPr/>
          <p:nvPr/>
        </p:nvSpPr>
        <p:spPr>
          <a:xfrm>
            <a:off x="3136900" y="692150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狐假虎威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42" name="矩形 3"/>
          <p:cNvSpPr/>
          <p:nvPr/>
        </p:nvSpPr>
        <p:spPr>
          <a:xfrm>
            <a:off x="2314575" y="1611313"/>
            <a:ext cx="568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43" name="矩形 5"/>
          <p:cNvSpPr/>
          <p:nvPr/>
        </p:nvSpPr>
        <p:spPr>
          <a:xfrm>
            <a:off x="1698625" y="1019175"/>
            <a:ext cx="615950" cy="3455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（神气活现 摇头摆尾）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44" name="矩形 6"/>
          <p:cNvSpPr/>
          <p:nvPr/>
        </p:nvSpPr>
        <p:spPr>
          <a:xfrm>
            <a:off x="5222875" y="1617663"/>
            <a:ext cx="5667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45" name="矩形 7"/>
          <p:cNvSpPr/>
          <p:nvPr/>
        </p:nvSpPr>
        <p:spPr>
          <a:xfrm>
            <a:off x="5789613" y="1019175"/>
            <a:ext cx="615950" cy="3455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（半信半疑 东张西望）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1446" name="直接箭头连接符 9"/>
          <p:cNvCxnSpPr/>
          <p:nvPr/>
        </p:nvCxnSpPr>
        <p:spPr>
          <a:xfrm>
            <a:off x="3009900" y="1903413"/>
            <a:ext cx="2181225" cy="6350"/>
          </a:xfrm>
          <a:prstGeom prst="straightConnector1">
            <a:avLst/>
          </a:prstGeom>
          <a:ln w="1905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47" name="直接箭头连接符 10"/>
          <p:cNvCxnSpPr/>
          <p:nvPr/>
        </p:nvCxnSpPr>
        <p:spPr>
          <a:xfrm>
            <a:off x="2774950" y="2201863"/>
            <a:ext cx="1120775" cy="1522413"/>
          </a:xfrm>
          <a:prstGeom prst="straightConnector1">
            <a:avLst/>
          </a:prstGeom>
          <a:ln w="1905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48" name="直接箭头连接符 12"/>
          <p:cNvCxnSpPr/>
          <p:nvPr/>
        </p:nvCxnSpPr>
        <p:spPr>
          <a:xfrm flipH="1">
            <a:off x="4156075" y="2201863"/>
            <a:ext cx="1166813" cy="1547812"/>
          </a:xfrm>
          <a:prstGeom prst="line">
            <a:avLst/>
          </a:prstGeom>
          <a:noFill/>
          <a:ln w="19050">
            <a:solidFill>
              <a:srgbClr val="0066FF"/>
            </a:solidFill>
            <a:miter lim="800000"/>
            <a:tailEnd type="triangle"/>
          </a:ln>
        </p:spPr>
      </p:cxnSp>
      <p:sp>
        <p:nvSpPr>
          <p:cNvPr id="61449" name="矩形 19"/>
          <p:cNvSpPr/>
          <p:nvPr/>
        </p:nvSpPr>
        <p:spPr>
          <a:xfrm>
            <a:off x="3527425" y="1909763"/>
            <a:ext cx="10509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借着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0" name="矩形 20"/>
          <p:cNvSpPr/>
          <p:nvPr/>
        </p:nvSpPr>
        <p:spPr>
          <a:xfrm>
            <a:off x="4765675" y="2687638"/>
            <a:ext cx="6143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1" name="矩形 21"/>
          <p:cNvSpPr/>
          <p:nvPr/>
        </p:nvSpPr>
        <p:spPr>
          <a:xfrm>
            <a:off x="3527425" y="3617913"/>
            <a:ext cx="10239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百兽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2" name="矩形 22"/>
          <p:cNvSpPr/>
          <p:nvPr/>
        </p:nvSpPr>
        <p:spPr>
          <a:xfrm>
            <a:off x="2921000" y="4071938"/>
            <a:ext cx="22367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（撒腿就跑）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53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488" y="-396875"/>
            <a:ext cx="2409825" cy="200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8100000" algn="tr">
              <a:srgbClr val="000000">
                <a:alpha val="39999"/>
              </a:srgbClr>
            </a:outerShdw>
          </a:effectLst>
        </p:spPr>
      </p:pic>
      <p:sp>
        <p:nvSpPr>
          <p:cNvPr id="61454" name="矩形 15"/>
          <p:cNvSpPr/>
          <p:nvPr/>
        </p:nvSpPr>
        <p:spPr>
          <a:xfrm rot="21079104">
            <a:off x="433388" y="49213"/>
            <a:ext cx="1627188" cy="5222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/>
      <p:bldP spid="61442" grpId="0"/>
      <p:bldP spid="61443" grpId="0"/>
      <p:bldP spid="61444" grpId="0"/>
      <p:bldP spid="61445" grpId="0"/>
      <p:bldP spid="61449" grpId="0"/>
      <p:bldP spid="61450" grpId="0"/>
      <p:bldP spid="61451" grpId="0"/>
      <p:bldP spid="6145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"/>
          <p:cNvPicPr>
            <a:picLocks noChangeAspect="1"/>
          </p:cNvPicPr>
          <p:nvPr/>
        </p:nvPicPr>
        <p:blipFill>
          <a:blip r:embed="rId1"/>
          <a:srcRect l="6339" t="30588" r="8432" b="36733"/>
          <a:stretch>
            <a:fillRect/>
          </a:stretch>
        </p:blipFill>
        <p:spPr>
          <a:xfrm>
            <a:off x="1682750" y="449263"/>
            <a:ext cx="2614613" cy="1003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6" name="矩形 2"/>
          <p:cNvSpPr/>
          <p:nvPr/>
        </p:nvSpPr>
        <p:spPr>
          <a:xfrm>
            <a:off x="401638" y="1712913"/>
            <a:ext cx="7469188" cy="24923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    可是，有一天，森林里发生了一件奇怪的事情，有一只动物居然比老虎还厉害、还威风，动物们见了它都吓得撒腿就跑。是谁这么威风呢？你们想见见它吗？</a:t>
            </a:r>
            <a:endParaRPr lang="zh-CN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文本框 1"/>
          <p:cNvSpPr txBox="1"/>
          <p:nvPr/>
        </p:nvSpPr>
        <p:spPr>
          <a:xfrm>
            <a:off x="4397375" y="819150"/>
            <a:ext cx="3590925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狐假虎威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矩形 4"/>
          <p:cNvSpPr/>
          <p:nvPr/>
        </p:nvSpPr>
        <p:spPr>
          <a:xfrm>
            <a:off x="4889500" y="449263"/>
            <a:ext cx="804863" cy="584200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jiǎ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2"/>
          <p:cNvSpPr/>
          <p:nvPr/>
        </p:nvSpPr>
        <p:spPr>
          <a:xfrm>
            <a:off x="2203450" y="736600"/>
            <a:ext cx="7038975" cy="36703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用自己喜欢的方式读课文，边读边圈画出本课要求掌握的字词。读准字音，读通句子，遇到特别难读的词句，可以反反复复多读几遍。读完后，想想课文的大概意思。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-87312"/>
            <a:ext cx="2411413" cy="200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8100000" algn="tr">
              <a:srgbClr val="000000">
                <a:alpha val="39999"/>
              </a:srgbClr>
            </a:outerShdw>
          </a:effectLst>
        </p:spPr>
      </p:pic>
      <p:sp>
        <p:nvSpPr>
          <p:cNvPr id="17411" name="矩形 4"/>
          <p:cNvSpPr/>
          <p:nvPr/>
        </p:nvSpPr>
        <p:spPr>
          <a:xfrm rot="21079104">
            <a:off x="671513" y="358775"/>
            <a:ext cx="1627188" cy="5222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0" y="1639888"/>
            <a:ext cx="1446213" cy="6873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4" name="矩形 3"/>
          <p:cNvSpPr/>
          <p:nvPr/>
        </p:nvSpPr>
        <p:spPr>
          <a:xfrm>
            <a:off x="1014413" y="1662113"/>
            <a:ext cx="835025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chě</a:t>
            </a:r>
            <a:endParaRPr lang="zh-CN" altLang="zh-CN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矩形 4"/>
          <p:cNvSpPr/>
          <p:nvPr/>
        </p:nvSpPr>
        <p:spPr>
          <a:xfrm>
            <a:off x="3681413" y="1662113"/>
            <a:ext cx="993775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zhuǎ</a:t>
            </a:r>
            <a:endParaRPr lang="zh-CN" altLang="zh-CN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" name="矩形 5"/>
          <p:cNvSpPr/>
          <p:nvPr/>
        </p:nvSpPr>
        <p:spPr>
          <a:xfrm>
            <a:off x="5016500" y="1674813"/>
            <a:ext cx="993775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shēn</a:t>
            </a:r>
            <a:endParaRPr lang="zh-CN" altLang="zh-CN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7" name="矩形 6"/>
          <p:cNvSpPr/>
          <p:nvPr/>
        </p:nvSpPr>
        <p:spPr>
          <a:xfrm>
            <a:off x="2224088" y="3130550"/>
            <a:ext cx="833438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zhū</a:t>
            </a:r>
            <a:endParaRPr lang="zh-CN" altLang="zh-CN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8" name="矩形 7"/>
          <p:cNvSpPr/>
          <p:nvPr/>
        </p:nvSpPr>
        <p:spPr>
          <a:xfrm>
            <a:off x="2994025" y="3130550"/>
            <a:ext cx="995363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</a:t>
            </a:r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ò</a:t>
            </a:r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endParaRPr lang="zh-CN" altLang="zh-CN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9" name="矩形 8"/>
          <p:cNvSpPr/>
          <p:nvPr/>
        </p:nvSpPr>
        <p:spPr>
          <a:xfrm>
            <a:off x="5089525" y="3130550"/>
            <a:ext cx="835025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</a:t>
            </a:r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endParaRPr lang="zh-CN" altLang="zh-CN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0" name="文本框 10"/>
          <p:cNvSpPr txBox="1"/>
          <p:nvPr/>
        </p:nvSpPr>
        <p:spPr>
          <a:xfrm>
            <a:off x="1014413" y="1924050"/>
            <a:ext cx="6010275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扯着嗓子　松开爪子　神气活现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野猪　受骗　寻找食物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1" name="矩形 12"/>
          <p:cNvSpPr/>
          <p:nvPr/>
        </p:nvSpPr>
        <p:spPr>
          <a:xfrm>
            <a:off x="2328863" y="1658938"/>
            <a:ext cx="603250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zi</a:t>
            </a:r>
            <a:endParaRPr lang="zh-CN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2" name="矩形 13"/>
          <p:cNvSpPr/>
          <p:nvPr/>
        </p:nvSpPr>
        <p:spPr>
          <a:xfrm>
            <a:off x="4445000" y="1676400"/>
            <a:ext cx="603250" cy="5715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zi</a:t>
            </a:r>
            <a:endParaRPr lang="zh-CN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3" name="矩形 14"/>
          <p:cNvSpPr/>
          <p:nvPr/>
        </p:nvSpPr>
        <p:spPr>
          <a:xfrm>
            <a:off x="7369175" y="1655763"/>
            <a:ext cx="1296988" cy="5715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翘舌音</a:t>
            </a:r>
            <a:endParaRPr lang="zh-CN" altLang="zh-CN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4" name="文本框 16"/>
          <p:cNvSpPr txBox="1"/>
          <p:nvPr/>
        </p:nvSpPr>
        <p:spPr>
          <a:xfrm>
            <a:off x="1014413" y="1922463"/>
            <a:ext cx="6010275" cy="219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扯着嗓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松开爪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神气活现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野猪　受骗　寻找食物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45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7738" y="752475"/>
            <a:ext cx="1447800" cy="687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46" name="矩形 15"/>
          <p:cNvSpPr/>
          <p:nvPr/>
        </p:nvSpPr>
        <p:spPr>
          <a:xfrm>
            <a:off x="3333750" y="744538"/>
            <a:ext cx="1755775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 声</a:t>
            </a:r>
            <a:endParaRPr lang="zh-CN" altLang="zh-CN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8" grpId="0"/>
      <p:bldP spid="18439" grpId="0"/>
      <p:bldP spid="18441" grpId="0"/>
      <p:bldP spid="18442" grpId="0"/>
      <p:bldP spid="18443" grpId="0"/>
      <p:bldP spid="18444" grpId="0"/>
      <p:bldP spid="184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"/>
          <p:cNvSpPr txBox="1"/>
          <p:nvPr/>
        </p:nvSpPr>
        <p:spPr>
          <a:xfrm>
            <a:off x="3741738" y="1117600"/>
            <a:ext cx="26844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一转    纳闷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8" name="矩形 2"/>
          <p:cNvSpPr/>
          <p:nvPr/>
        </p:nvSpPr>
        <p:spPr>
          <a:xfrm>
            <a:off x="3897313" y="666750"/>
            <a:ext cx="1095375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</a:t>
            </a:r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zh-CN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9" name="矩形 3"/>
          <p:cNvSpPr/>
          <p:nvPr/>
        </p:nvSpPr>
        <p:spPr>
          <a:xfrm>
            <a:off x="5726113" y="666750"/>
            <a:ext cx="835025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è</a:t>
            </a:r>
            <a:r>
              <a:rPr lang="en-US" altLang="zh-CN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zh-CN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0" name="左大括号 4"/>
          <p:cNvSpPr/>
          <p:nvPr/>
        </p:nvSpPr>
        <p:spPr>
          <a:xfrm>
            <a:off x="2857500" y="1905000"/>
            <a:ext cx="211138" cy="1073150"/>
          </a:xfrm>
          <a:prstGeom prst="leftBrace">
            <a:avLst>
              <a:gd name="adj1" fmla="val 64193"/>
              <a:gd name="adj2" fmla="val 47602"/>
            </a:avLst>
          </a:prstGeom>
          <a:noFill/>
          <a:ln w="38100">
            <a:solidFill>
              <a:srgbClr val="0070C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70C0"/>
              </a:solidFill>
            </a:endParaRPr>
          </a:p>
        </p:txBody>
      </p:sp>
      <p:sp>
        <p:nvSpPr>
          <p:cNvPr id="19461" name="矩形 5"/>
          <p:cNvSpPr/>
          <p:nvPr/>
        </p:nvSpPr>
        <p:spPr>
          <a:xfrm>
            <a:off x="3063875" y="1712913"/>
            <a:ext cx="1255713" cy="5857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</a:t>
            </a:r>
            <a:r>
              <a:rPr lang="zh-CN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2" name="矩形 6"/>
          <p:cNvSpPr/>
          <p:nvPr/>
        </p:nvSpPr>
        <p:spPr>
          <a:xfrm>
            <a:off x="3063875" y="2420938"/>
            <a:ext cx="1255713" cy="584200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</a:t>
            </a:r>
            <a:r>
              <a:rPr lang="zh-CN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3" name="矩形 7"/>
          <p:cNvSpPr/>
          <p:nvPr/>
        </p:nvSpPr>
        <p:spPr>
          <a:xfrm>
            <a:off x="4206875" y="1712913"/>
            <a:ext cx="387826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表示改变方向或位置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4" name="矩形 8"/>
          <p:cNvSpPr/>
          <p:nvPr/>
        </p:nvSpPr>
        <p:spPr>
          <a:xfrm>
            <a:off x="4206875" y="2455863"/>
            <a:ext cx="430371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围绕一个中心运动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左大括号 9"/>
          <p:cNvSpPr/>
          <p:nvPr/>
        </p:nvSpPr>
        <p:spPr>
          <a:xfrm>
            <a:off x="2908300" y="3268663"/>
            <a:ext cx="211138" cy="1073150"/>
          </a:xfrm>
          <a:prstGeom prst="leftBrace">
            <a:avLst>
              <a:gd name="adj1" fmla="val 64193"/>
              <a:gd name="adj2" fmla="val 47602"/>
            </a:avLst>
          </a:prstGeom>
          <a:noFill/>
          <a:ln w="38100">
            <a:solidFill>
              <a:srgbClr val="0070C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70C0"/>
              </a:solidFill>
            </a:endParaRPr>
          </a:p>
        </p:txBody>
      </p:sp>
      <p:sp>
        <p:nvSpPr>
          <p:cNvPr id="19466" name="矩形 10"/>
          <p:cNvSpPr/>
          <p:nvPr/>
        </p:nvSpPr>
        <p:spPr>
          <a:xfrm>
            <a:off x="3070225" y="3124200"/>
            <a:ext cx="804863" cy="584200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è</a:t>
            </a:r>
            <a:r>
              <a:rPr lang="en-US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7" name="矩形 11"/>
          <p:cNvSpPr/>
          <p:nvPr/>
        </p:nvSpPr>
        <p:spPr>
          <a:xfrm>
            <a:off x="3070225" y="3830638"/>
            <a:ext cx="804863" cy="5857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ē</a:t>
            </a:r>
            <a:r>
              <a:rPr lang="en-US" altLang="zh-CN" sz="3200" b="1" spc="0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8" name="矩形 12"/>
          <p:cNvSpPr/>
          <p:nvPr/>
        </p:nvSpPr>
        <p:spPr>
          <a:xfrm>
            <a:off x="4213225" y="3124200"/>
            <a:ext cx="26558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表示心情不好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9" name="矩形 13"/>
          <p:cNvSpPr/>
          <p:nvPr/>
        </p:nvSpPr>
        <p:spPr>
          <a:xfrm>
            <a:off x="4213225" y="3867150"/>
            <a:ext cx="47164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表示不透气，空气不流通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0" name="文本框 14"/>
          <p:cNvSpPr txBox="1"/>
          <p:nvPr/>
        </p:nvSpPr>
        <p:spPr>
          <a:xfrm>
            <a:off x="2092325" y="2085975"/>
            <a:ext cx="6699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转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1" name="文本框 15"/>
          <p:cNvSpPr txBox="1"/>
          <p:nvPr/>
        </p:nvSpPr>
        <p:spPr>
          <a:xfrm>
            <a:off x="2097088" y="3425825"/>
            <a:ext cx="6699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闷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8" grpId="0"/>
      <p:bldP spid="19459" grpId="0"/>
      <p:bldP spid="19460" grpId="0" animBg="1"/>
      <p:bldP spid="19461" grpId="0"/>
      <p:bldP spid="19462" grpId="0"/>
      <p:bldP spid="19463" grpId="0"/>
      <p:bldP spid="19464" grpId="0"/>
      <p:bldP spid="19465" grpId="0" animBg="1"/>
      <p:bldP spid="19466" grpId="0"/>
      <p:bldP spid="19467" grpId="0"/>
      <p:bldP spid="19468" grpId="0"/>
      <p:bldP spid="19469" grpId="0"/>
      <p:bldP spid="19470" grpId="0"/>
      <p:bldP spid="19471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3928</Words>
  <Application>WPS 演示</Application>
  <PresentationFormat>全屏显示(16:9)</PresentationFormat>
  <Paragraphs>401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65" baseType="lpstr">
      <vt:lpstr>Arial</vt:lpstr>
      <vt:lpstr>宋体</vt:lpstr>
      <vt:lpstr>Wingdings</vt:lpstr>
      <vt:lpstr>Calibri</vt:lpstr>
      <vt:lpstr>Cambria</vt:lpstr>
      <vt:lpstr>黑体</vt:lpstr>
      <vt:lpstr>印品黑体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2017-07-25T02:42:00Z</dcterms:created>
  <dcterms:modified xsi:type="dcterms:W3CDTF">2023-09-25T13:05:15Z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48A8B9F14E424873B37A8F98BFBE5716_12</vt:lpwstr>
  </property>
</Properties>
</file>