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9"/>
  </p:handoutMasterIdLst>
  <p:sldIdLst>
    <p:sldId id="340" r:id="rId6"/>
    <p:sldId id="289" r:id="rId8"/>
    <p:sldId id="349" r:id="rId9"/>
    <p:sldId id="355" r:id="rId10"/>
    <p:sldId id="356" r:id="rId11"/>
    <p:sldId id="338" r:id="rId12"/>
    <p:sldId id="353" r:id="rId13"/>
    <p:sldId id="354" r:id="rId14"/>
    <p:sldId id="351" r:id="rId15"/>
    <p:sldId id="299" r:id="rId16"/>
    <p:sldId id="268" r:id="rId17"/>
    <p:sldId id="363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97" autoAdjust="0"/>
    <p:restoredTop sz="94660"/>
  </p:normalViewPr>
  <p:slideViewPr>
    <p:cSldViewPr snapToGrid="0" showGuides="1">
      <p:cViewPr varScale="1">
        <p:scale>
          <a:sx n="43" d="100"/>
          <a:sy n="43" d="100"/>
        </p:scale>
        <p:origin x="72" y="19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4.png"/><Relationship Id="rId4" Type="http://schemas.openxmlformats.org/officeDocument/2006/relationships/image" Target="../media/image5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13" name="Picture 18" descr="D:\Documents\Pictures\畅言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9000" y="6413500"/>
            <a:ext cx="10160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7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5130" name="Picture 18" descr="D:\Documents\Pictures\畅言logo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2" name="Picture 51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49000" y="6413500"/>
            <a:ext cx="10160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print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8"/>
          <p:cNvSpPr>
            <a:spLocks noChangeArrowheads="1"/>
          </p:cNvSpPr>
          <p:nvPr userDrawn="1"/>
        </p:nvSpPr>
        <p:spPr bwMode="auto">
          <a:xfrm>
            <a:off x="5334635" y="5645150"/>
            <a:ext cx="1649730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畅言教育二维码</a:t>
            </a:r>
            <a:endParaRPr kumimoji="0" lang="en-US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76717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扫一扫，提出你的建议！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rgbClr val="76717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151" name="组合 5"/>
          <p:cNvGrpSpPr/>
          <p:nvPr userDrawn="1"/>
        </p:nvGrpSpPr>
        <p:grpSpPr>
          <a:xfrm>
            <a:off x="4973638" y="1322388"/>
            <a:ext cx="2373312" cy="647700"/>
            <a:chOff x="319833" y="6005359"/>
            <a:chExt cx="1770997" cy="433425"/>
          </a:xfrm>
        </p:grpSpPr>
        <p:pic>
          <p:nvPicPr>
            <p:cNvPr id="6153" name="Picture 18" descr="D:\Documents\Pictures\畅言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4" name="TextBox 7"/>
            <p:cNvSpPr txBox="1"/>
            <p:nvPr/>
          </p:nvSpPr>
          <p:spPr>
            <a:xfrm>
              <a:off x="865163" y="6104440"/>
              <a:ext cx="1225667" cy="3092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52" name="图片 1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426075" y="4156075"/>
            <a:ext cx="1466850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61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9000" y="6413500"/>
            <a:ext cx="10160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jpeg"/><Relationship Id="rId1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5"/>
          <p:cNvGrpSpPr/>
          <p:nvPr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3086" name="Picture 18" descr="D:\Documents\Pictures\畅言logo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080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8"/>
          <p:cNvGrpSpPr/>
          <p:nvPr/>
        </p:nvGrpSpPr>
        <p:grpSpPr>
          <a:xfrm>
            <a:off x="0" y="1987550"/>
            <a:ext cx="8199033" cy="1350110"/>
            <a:chOff x="1178398" y="2105678"/>
            <a:chExt cx="3548062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11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Toys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790956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lesson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11.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28071" y="6035859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Brush teeth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My Documents\Tencent Files\307251371\FileRecv\bed.jpg"/>
          <p:cNvPicPr>
            <a:picLocks noChangeAspect="1" noChangeArrowheads="1"/>
          </p:cNvPicPr>
          <p:nvPr/>
        </p:nvPicPr>
        <p:blipFill>
          <a:blip r:embed="rId1" cstate="print"/>
          <a:srcRect l="9192" r="9421"/>
          <a:stretch>
            <a:fillRect/>
          </a:stretch>
        </p:blipFill>
        <p:spPr bwMode="auto">
          <a:xfrm>
            <a:off x="486697" y="1750216"/>
            <a:ext cx="5353665" cy="4367848"/>
          </a:xfrm>
          <a:prstGeom prst="rect">
            <a:avLst/>
          </a:prstGeom>
          <a:noFill/>
        </p:spPr>
      </p:pic>
      <p:pic>
        <p:nvPicPr>
          <p:cNvPr id="7" name="图片 6" descr="put on the cloth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1940" y="1873046"/>
            <a:ext cx="5762021" cy="4218038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924420" y="6026027"/>
            <a:ext cx="44170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Put on the clothes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605301" y="5897093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Brush hair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My Documents\Tencent Files\307251371\FileRecv\brush hair.gif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1695" y="2348118"/>
            <a:ext cx="6259000" cy="284331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My Documents\Tencent Files\307251371\FileRecv\wash 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531" y="1797255"/>
            <a:ext cx="5164695" cy="3969364"/>
          </a:xfrm>
          <a:prstGeom prst="rect">
            <a:avLst/>
          </a:prstGeom>
          <a:noFill/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789791" y="5961003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Wash face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9" grpId="0" bldLvl="0" autoUpdateAnimBg="0"/>
      <p:bldP spid="9" grpId="1" bldLvl="0" animBg="1"/>
      <p:bldP spid="10" grpId="0" bldLvl="0" autoUpdateAnimBg="0"/>
      <p:bldP spid="1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89645" y="5826863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toys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8086049" y="5885364"/>
            <a:ext cx="4297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kite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My Documents\Tencent Files\307251371\FileRecv\1 ENGLISH\1 ENGLISH\10-1.jp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245904" y="2035277"/>
            <a:ext cx="5762585" cy="3672349"/>
          </a:xfrm>
          <a:prstGeom prst="rect">
            <a:avLst/>
          </a:prstGeom>
          <a:noFill/>
        </p:spPr>
      </p:pic>
      <p:pic>
        <p:nvPicPr>
          <p:cNvPr id="11" name="图片 10" descr="kite2.jpg"/>
          <p:cNvPicPr>
            <a:picLocks noChangeAspect="1"/>
          </p:cNvPicPr>
          <p:nvPr/>
        </p:nvPicPr>
        <p:blipFill>
          <a:blip r:embed="rId2" cstate="print"/>
          <a:srcRect l="2179" t="7140"/>
          <a:stretch>
            <a:fillRect/>
          </a:stretch>
        </p:blipFill>
        <p:spPr>
          <a:xfrm>
            <a:off x="6120581" y="1769806"/>
            <a:ext cx="5199113" cy="4042133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578884" y="5989095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balls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7" name="图片 6" descr="balls.jpg"/>
          <p:cNvPicPr>
            <a:picLocks noChangeAspect="1"/>
          </p:cNvPicPr>
          <p:nvPr/>
        </p:nvPicPr>
        <p:blipFill>
          <a:blip r:embed="rId1" cstate="print"/>
          <a:srcRect b="5738"/>
          <a:stretch>
            <a:fillRect/>
          </a:stretch>
        </p:blipFill>
        <p:spPr>
          <a:xfrm>
            <a:off x="2541639" y="1769806"/>
            <a:ext cx="6233652" cy="413519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on Saturday?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201195" y="5421281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play with my friends.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243426" y="5407025"/>
            <a:ext cx="4297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We fly kites.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2" name="Picture 2" descr="C:\Documents and Settings\Administrator\My Documents\Tencent Files\307251371\FileRecv\1 ENGLISH\1 ENGLISH\11-1.jpg"/>
          <p:cNvPicPr>
            <a:picLocks noChangeAspect="1" noChangeArrowheads="1"/>
          </p:cNvPicPr>
          <p:nvPr/>
        </p:nvPicPr>
        <p:blipFill>
          <a:blip r:embed="rId1" cstate="print"/>
          <a:srcRect l="5897" t="16136" r="3679" b="60583"/>
          <a:stretch>
            <a:fillRect/>
          </a:stretch>
        </p:blipFill>
        <p:spPr bwMode="auto">
          <a:xfrm>
            <a:off x="811162" y="1887793"/>
            <a:ext cx="9955161" cy="347931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on Saturday?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891479" y="5436029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We play catch with a ball.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520754" y="5407025"/>
            <a:ext cx="451103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We read </a:t>
            </a:r>
            <a:r>
              <a:rPr lang="en-US" altLang="zh-CN" sz="3600" b="1" dirty="0" err="1" smtClean="0">
                <a:latin typeface="Times New Roman" panose="02020603050405020304" pitchFamily="18" charset="0"/>
              </a:rPr>
              <a:t>books.Jenny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 plays with her toy.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My Documents\Tencent Files\307251371\FileRecv\1 ENGLISH\1 ENGLISH\11-1.jpg"/>
          <p:cNvPicPr>
            <a:picLocks noChangeAspect="1" noChangeArrowheads="1"/>
          </p:cNvPicPr>
          <p:nvPr/>
        </p:nvPicPr>
        <p:blipFill>
          <a:blip r:embed="rId1" cstate="print"/>
          <a:srcRect l="5846" t="44992" r="1009" b="31504"/>
          <a:stretch>
            <a:fillRect/>
          </a:stretch>
        </p:blipFill>
        <p:spPr bwMode="auto">
          <a:xfrm>
            <a:off x="752166" y="1799305"/>
            <a:ext cx="10132143" cy="3470587"/>
          </a:xfrm>
          <a:prstGeom prst="rect">
            <a:avLst/>
          </a:prstGeom>
          <a:noFill/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922704" y="1045925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Saturday is fun.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  <p:bldP spid="11" grpId="0" bldLvl="0" autoUpdateAnimBg="0"/>
      <p:bldP spid="11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do it!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354768" y="1136875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Group work. Ask and answer.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C:\Documents and Settings\Administrator\My Documents\Tencent Files\307251371\FileRecv\1 ENGLISH\1 ENGLISH\11-2.jpg"/>
          <p:cNvPicPr>
            <a:picLocks noChangeAspect="1" noChangeArrowheads="1"/>
          </p:cNvPicPr>
          <p:nvPr/>
        </p:nvPicPr>
        <p:blipFill>
          <a:blip r:embed="rId1" cstate="print"/>
          <a:srcRect l="3421" t="12922" r="13565" b="43857"/>
          <a:stretch>
            <a:fillRect/>
          </a:stretch>
        </p:blipFill>
        <p:spPr bwMode="auto">
          <a:xfrm>
            <a:off x="2064775" y="1746058"/>
            <a:ext cx="7462684" cy="511194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Letters and sounds.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Picture 2" descr="C:\Documents and Settings\Administrator\My Documents\Tencent Files\307251371\FileRecv\1 ENGLISH\1 ENGLISH\11-2.jpg"/>
          <p:cNvPicPr>
            <a:picLocks noChangeAspect="1" noChangeArrowheads="1"/>
          </p:cNvPicPr>
          <p:nvPr/>
        </p:nvPicPr>
        <p:blipFill>
          <a:blip r:embed="rId1" cstate="print"/>
          <a:srcRect l="2820" t="64926" r="6151" b="5666"/>
          <a:stretch>
            <a:fillRect/>
          </a:stretch>
        </p:blipFill>
        <p:spPr bwMode="auto">
          <a:xfrm>
            <a:off x="1106129" y="1976283"/>
            <a:ext cx="9247239" cy="405526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WPS 演示</Application>
  <PresentationFormat>宽屏</PresentationFormat>
  <Paragraphs>68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438</cp:revision>
  <dcterms:created xsi:type="dcterms:W3CDTF">2013-07-01T03:05:00Z</dcterms:created>
  <dcterms:modified xsi:type="dcterms:W3CDTF">2023-09-30T16:03:43Z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BEB78E1A90E94C97A701C3F98C0DC8C8_12</vt:lpwstr>
  </property>
</Properties>
</file>