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3" r:id="rId4"/>
  </p:sldMasterIdLst>
  <p:notesMasterIdLst>
    <p:notesMasterId r:id="rId7"/>
  </p:notesMasterIdLst>
  <p:sldIdLst>
    <p:sldId id="309" r:id="rId5"/>
    <p:sldId id="698" r:id="rId6"/>
    <p:sldId id="809" r:id="rId8"/>
    <p:sldId id="868" r:id="rId9"/>
    <p:sldId id="835" r:id="rId10"/>
    <p:sldId id="836" r:id="rId11"/>
    <p:sldId id="883" r:id="rId12"/>
    <p:sldId id="837" r:id="rId13"/>
    <p:sldId id="838" r:id="rId14"/>
    <p:sldId id="840" r:id="rId15"/>
    <p:sldId id="858" r:id="rId16"/>
    <p:sldId id="859" r:id="rId17"/>
    <p:sldId id="860" r:id="rId18"/>
    <p:sldId id="268" r:id="rId19"/>
    <p:sldId id="891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0" userDrawn="1">
          <p15:clr>
            <a:srgbClr val="A4A3A4"/>
          </p15:clr>
        </p15:guide>
        <p15:guide id="2" pos="31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E67E"/>
    <a:srgbClr val="C7E583"/>
    <a:srgbClr val="D6CBEA"/>
    <a:srgbClr val="D7C6EE"/>
    <a:srgbClr val="F8F5FC"/>
    <a:srgbClr val="F1ECF9"/>
    <a:srgbClr val="E3D8F3"/>
    <a:srgbClr val="C9B5E7"/>
    <a:srgbClr val="BBCF4E"/>
    <a:srgbClr val="00A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40"/>
        <p:guide pos="31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练习题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思考题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image" Target="../media/image8.jpeg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01515" y="514985"/>
            <a:ext cx="3858260" cy="4458335"/>
          </a:xfrm>
          <a:prstGeom prst="rect">
            <a:avLst/>
          </a:prstGeom>
        </p:spPr>
      </p:pic>
      <p:sp>
        <p:nvSpPr>
          <p:cNvPr id="16386" name="Rectangle 4"/>
          <p:cNvSpPr txBox="1"/>
          <p:nvPr/>
        </p:nvSpPr>
        <p:spPr>
          <a:xfrm>
            <a:off x="381000" y="667385"/>
            <a:ext cx="3567430" cy="9264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说出要解决的问题，再解答。</a:t>
            </a:r>
            <a:endParaRPr 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8" name="任意多边形: 形状 37"/>
          <p:cNvSpPr/>
          <p:nvPr/>
        </p:nvSpPr>
        <p:spPr>
          <a:xfrm>
            <a:off x="4479200" y="744675"/>
            <a:ext cx="1708462" cy="1671778"/>
          </a:xfrm>
          <a:custGeom>
            <a:avLst/>
            <a:gdLst>
              <a:gd name="connsiteX0" fmla="*/ 325 w 2690"/>
              <a:gd name="connsiteY0" fmla="*/ 164 h 2632"/>
              <a:gd name="connsiteX1" fmla="*/ 25 w 2690"/>
              <a:gd name="connsiteY1" fmla="*/ 1760 h 2632"/>
              <a:gd name="connsiteX2" fmla="*/ 156 w 2690"/>
              <a:gd name="connsiteY2" fmla="*/ 2576 h 2632"/>
              <a:gd name="connsiteX3" fmla="*/ 747 w 2690"/>
              <a:gd name="connsiteY3" fmla="*/ 2554 h 2632"/>
              <a:gd name="connsiteX4" fmla="*/ 1993 w 2690"/>
              <a:gd name="connsiteY4" fmla="*/ 2612 h 2632"/>
              <a:gd name="connsiteX5" fmla="*/ 2619 w 2690"/>
              <a:gd name="connsiteY5" fmla="*/ 2360 h 2632"/>
              <a:gd name="connsiteX6" fmla="*/ 2653 w 2690"/>
              <a:gd name="connsiteY6" fmla="*/ 1989 h 2632"/>
              <a:gd name="connsiteX7" fmla="*/ 2605 w 2690"/>
              <a:gd name="connsiteY7" fmla="*/ 333 h 2632"/>
              <a:gd name="connsiteX8" fmla="*/ 2247 w 2690"/>
              <a:gd name="connsiteY8" fmla="*/ 75 h 2632"/>
              <a:gd name="connsiteX9" fmla="*/ 325 w 2690"/>
              <a:gd name="connsiteY9" fmla="*/ 164 h 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0" h="2633">
                <a:moveTo>
                  <a:pt x="325" y="164"/>
                </a:moveTo>
                <a:cubicBezTo>
                  <a:pt x="-83" y="439"/>
                  <a:pt x="79" y="1363"/>
                  <a:pt x="25" y="1760"/>
                </a:cubicBezTo>
                <a:cubicBezTo>
                  <a:pt x="-29" y="2157"/>
                  <a:pt x="-2" y="2438"/>
                  <a:pt x="156" y="2576"/>
                </a:cubicBezTo>
                <a:cubicBezTo>
                  <a:pt x="314" y="2714"/>
                  <a:pt x="428" y="2556"/>
                  <a:pt x="747" y="2554"/>
                </a:cubicBezTo>
                <a:cubicBezTo>
                  <a:pt x="1065" y="2552"/>
                  <a:pt x="1681" y="2645"/>
                  <a:pt x="1993" y="2612"/>
                </a:cubicBezTo>
                <a:cubicBezTo>
                  <a:pt x="2305" y="2580"/>
                  <a:pt x="2473" y="2482"/>
                  <a:pt x="2619" y="2360"/>
                </a:cubicBezTo>
                <a:cubicBezTo>
                  <a:pt x="2765" y="2238"/>
                  <a:pt x="2593" y="2324"/>
                  <a:pt x="2653" y="1989"/>
                </a:cubicBezTo>
                <a:cubicBezTo>
                  <a:pt x="2714" y="1655"/>
                  <a:pt x="2701" y="620"/>
                  <a:pt x="2605" y="333"/>
                </a:cubicBezTo>
                <a:cubicBezTo>
                  <a:pt x="2509" y="45"/>
                  <a:pt x="2683" y="116"/>
                  <a:pt x="2247" y="75"/>
                </a:cubicBezTo>
                <a:cubicBezTo>
                  <a:pt x="1811" y="33"/>
                  <a:pt x="734" y="-111"/>
                  <a:pt x="325" y="164"/>
                </a:cubicBezTo>
                <a:close/>
              </a:path>
            </a:pathLst>
          </a:custGeom>
          <a:noFill/>
          <a:ln w="190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9" name="任意多边形: 形状 38"/>
          <p:cNvSpPr/>
          <p:nvPr/>
        </p:nvSpPr>
        <p:spPr>
          <a:xfrm>
            <a:off x="4419730" y="2344091"/>
            <a:ext cx="1693128" cy="1425178"/>
          </a:xfrm>
          <a:custGeom>
            <a:avLst/>
            <a:gdLst>
              <a:gd name="connsiteX0" fmla="*/ 316 w 2666"/>
              <a:gd name="connsiteY0" fmla="*/ 274 h 2244"/>
              <a:gd name="connsiteX1" fmla="*/ 64 w 2666"/>
              <a:gd name="connsiteY1" fmla="*/ 1438 h 2244"/>
              <a:gd name="connsiteX2" fmla="*/ 77 w 2666"/>
              <a:gd name="connsiteY2" fmla="*/ 2159 h 2244"/>
              <a:gd name="connsiteX3" fmla="*/ 1448 w 2666"/>
              <a:gd name="connsiteY3" fmla="*/ 2226 h 2244"/>
              <a:gd name="connsiteX4" fmla="*/ 2663 w 2666"/>
              <a:gd name="connsiteY4" fmla="*/ 1961 h 2244"/>
              <a:gd name="connsiteX5" fmla="*/ 2583 w 2666"/>
              <a:gd name="connsiteY5" fmla="*/ 1497 h 2244"/>
              <a:gd name="connsiteX6" fmla="*/ 2632 w 2666"/>
              <a:gd name="connsiteY6" fmla="*/ 897 h 2244"/>
              <a:gd name="connsiteX7" fmla="*/ 2386 w 2666"/>
              <a:gd name="connsiteY7" fmla="*/ 317 h 2244"/>
              <a:gd name="connsiteX8" fmla="*/ 2026 w 2666"/>
              <a:gd name="connsiteY8" fmla="*/ 21 h 2244"/>
              <a:gd name="connsiteX9" fmla="*/ 1180 w 2666"/>
              <a:gd name="connsiteY9" fmla="*/ 46 h 2244"/>
              <a:gd name="connsiteX10" fmla="*/ 316 w 2666"/>
              <a:gd name="connsiteY10" fmla="*/ 274 h 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66" h="2244">
                <a:moveTo>
                  <a:pt x="316" y="274"/>
                </a:moveTo>
                <a:cubicBezTo>
                  <a:pt x="181" y="508"/>
                  <a:pt x="34" y="1080"/>
                  <a:pt x="64" y="1438"/>
                </a:cubicBezTo>
                <a:cubicBezTo>
                  <a:pt x="94" y="1796"/>
                  <a:pt x="-103" y="2012"/>
                  <a:pt x="77" y="2159"/>
                </a:cubicBezTo>
                <a:cubicBezTo>
                  <a:pt x="256" y="2307"/>
                  <a:pt x="1007" y="2216"/>
                  <a:pt x="1448" y="2226"/>
                </a:cubicBezTo>
                <a:cubicBezTo>
                  <a:pt x="1888" y="2235"/>
                  <a:pt x="2728" y="2080"/>
                  <a:pt x="2663" y="1961"/>
                </a:cubicBezTo>
                <a:cubicBezTo>
                  <a:pt x="2599" y="1841"/>
                  <a:pt x="2674" y="1681"/>
                  <a:pt x="2583" y="1497"/>
                </a:cubicBezTo>
                <a:cubicBezTo>
                  <a:pt x="2491" y="1314"/>
                  <a:pt x="2700" y="1083"/>
                  <a:pt x="2632" y="897"/>
                </a:cubicBezTo>
                <a:cubicBezTo>
                  <a:pt x="2563" y="712"/>
                  <a:pt x="2532" y="459"/>
                  <a:pt x="2386" y="317"/>
                </a:cubicBezTo>
                <a:cubicBezTo>
                  <a:pt x="2239" y="174"/>
                  <a:pt x="2228" y="85"/>
                  <a:pt x="2026" y="21"/>
                </a:cubicBezTo>
                <a:cubicBezTo>
                  <a:pt x="1825" y="-43"/>
                  <a:pt x="1448" y="63"/>
                  <a:pt x="1180" y="46"/>
                </a:cubicBezTo>
                <a:cubicBezTo>
                  <a:pt x="913" y="29"/>
                  <a:pt x="451" y="39"/>
                  <a:pt x="316" y="274"/>
                </a:cubicBezTo>
                <a:close/>
              </a:path>
            </a:pathLst>
          </a:custGeom>
          <a:noFill/>
          <a:ln w="127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0" name="任意多边形: 形状 39"/>
          <p:cNvSpPr/>
          <p:nvPr/>
        </p:nvSpPr>
        <p:spPr>
          <a:xfrm>
            <a:off x="6260013" y="2348135"/>
            <a:ext cx="2100025" cy="1250737"/>
          </a:xfrm>
          <a:custGeom>
            <a:avLst/>
            <a:gdLst>
              <a:gd name="connsiteX0" fmla="*/ 210 w 3307"/>
              <a:gd name="connsiteY0" fmla="*/ 130 h 1969"/>
              <a:gd name="connsiteX1" fmla="*/ 6 w 3307"/>
              <a:gd name="connsiteY1" fmla="*/ 670 h 1969"/>
              <a:gd name="connsiteX2" fmla="*/ 234 w 3307"/>
              <a:gd name="connsiteY2" fmla="*/ 1246 h 1969"/>
              <a:gd name="connsiteX3" fmla="*/ 918 w 3307"/>
              <a:gd name="connsiteY3" fmla="*/ 1942 h 1969"/>
              <a:gd name="connsiteX4" fmla="*/ 3113 w 3307"/>
              <a:gd name="connsiteY4" fmla="*/ 1798 h 1969"/>
              <a:gd name="connsiteX5" fmla="*/ 3269 w 3307"/>
              <a:gd name="connsiteY5" fmla="*/ 1510 h 1969"/>
              <a:gd name="connsiteX6" fmla="*/ 2849 w 3307"/>
              <a:gd name="connsiteY6" fmla="*/ 27 h 1969"/>
              <a:gd name="connsiteX7" fmla="*/ 1541 w 3307"/>
              <a:gd name="connsiteY7" fmla="*/ 255 h 1969"/>
              <a:gd name="connsiteX8" fmla="*/ 210 w 3307"/>
              <a:gd name="connsiteY8" fmla="*/ 130 h 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07" h="1970">
                <a:moveTo>
                  <a:pt x="210" y="130"/>
                </a:moveTo>
                <a:cubicBezTo>
                  <a:pt x="-44" y="236"/>
                  <a:pt x="2" y="484"/>
                  <a:pt x="6" y="670"/>
                </a:cubicBezTo>
                <a:cubicBezTo>
                  <a:pt x="10" y="856"/>
                  <a:pt x="82" y="1034"/>
                  <a:pt x="234" y="1246"/>
                </a:cubicBezTo>
                <a:cubicBezTo>
                  <a:pt x="386" y="1458"/>
                  <a:pt x="438" y="1850"/>
                  <a:pt x="918" y="1942"/>
                </a:cubicBezTo>
                <a:cubicBezTo>
                  <a:pt x="1398" y="2034"/>
                  <a:pt x="2721" y="1870"/>
                  <a:pt x="3113" y="1798"/>
                </a:cubicBezTo>
                <a:cubicBezTo>
                  <a:pt x="3505" y="1726"/>
                  <a:pt x="3165" y="1678"/>
                  <a:pt x="3269" y="1510"/>
                </a:cubicBezTo>
                <a:cubicBezTo>
                  <a:pt x="3373" y="1342"/>
                  <a:pt x="3217" y="153"/>
                  <a:pt x="2849" y="27"/>
                </a:cubicBezTo>
                <a:cubicBezTo>
                  <a:pt x="2481" y="-99"/>
                  <a:pt x="2051" y="251"/>
                  <a:pt x="1541" y="255"/>
                </a:cubicBezTo>
                <a:cubicBezTo>
                  <a:pt x="1031" y="259"/>
                  <a:pt x="464" y="24"/>
                  <a:pt x="210" y="130"/>
                </a:cubicBezTo>
                <a:close/>
              </a:path>
            </a:pathLst>
          </a:custGeom>
          <a:noFill/>
          <a:ln w="127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1" name="任意多边形: 形状 40"/>
          <p:cNvSpPr/>
          <p:nvPr/>
        </p:nvSpPr>
        <p:spPr>
          <a:xfrm>
            <a:off x="5257406" y="3867690"/>
            <a:ext cx="1980304" cy="1032657"/>
          </a:xfrm>
          <a:custGeom>
            <a:avLst/>
            <a:gdLst>
              <a:gd name="connsiteX0" fmla="*/ 207 w 3118"/>
              <a:gd name="connsiteY0" fmla="*/ 134 h 1626"/>
              <a:gd name="connsiteX1" fmla="*/ 123 w 3118"/>
              <a:gd name="connsiteY1" fmla="*/ 914 h 1626"/>
              <a:gd name="connsiteX2" fmla="*/ 411 w 3118"/>
              <a:gd name="connsiteY2" fmla="*/ 1514 h 1626"/>
              <a:gd name="connsiteX3" fmla="*/ 1563 w 3118"/>
              <a:gd name="connsiteY3" fmla="*/ 1550 h 1626"/>
              <a:gd name="connsiteX4" fmla="*/ 2709 w 3118"/>
              <a:gd name="connsiteY4" fmla="*/ 1603 h 1626"/>
              <a:gd name="connsiteX5" fmla="*/ 3039 w 3118"/>
              <a:gd name="connsiteY5" fmla="*/ 122 h 1626"/>
              <a:gd name="connsiteX6" fmla="*/ 2451 w 3118"/>
              <a:gd name="connsiteY6" fmla="*/ 2 h 1626"/>
              <a:gd name="connsiteX7" fmla="*/ 207 w 3118"/>
              <a:gd name="connsiteY7" fmla="*/ 134 h 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9" h="1626">
                <a:moveTo>
                  <a:pt x="207" y="134"/>
                </a:moveTo>
                <a:cubicBezTo>
                  <a:pt x="-181" y="286"/>
                  <a:pt x="89" y="684"/>
                  <a:pt x="123" y="914"/>
                </a:cubicBezTo>
                <a:cubicBezTo>
                  <a:pt x="157" y="1144"/>
                  <a:pt x="171" y="1408"/>
                  <a:pt x="411" y="1514"/>
                </a:cubicBezTo>
                <a:cubicBezTo>
                  <a:pt x="651" y="1620"/>
                  <a:pt x="1563" y="1550"/>
                  <a:pt x="1563" y="1550"/>
                </a:cubicBezTo>
                <a:cubicBezTo>
                  <a:pt x="2211" y="1560"/>
                  <a:pt x="2243" y="1675"/>
                  <a:pt x="2709" y="1603"/>
                </a:cubicBezTo>
                <a:cubicBezTo>
                  <a:pt x="3175" y="1531"/>
                  <a:pt x="3177" y="242"/>
                  <a:pt x="3039" y="122"/>
                </a:cubicBezTo>
                <a:cubicBezTo>
                  <a:pt x="2901" y="2"/>
                  <a:pt x="2925" y="4"/>
                  <a:pt x="2451" y="2"/>
                </a:cubicBezTo>
                <a:cubicBezTo>
                  <a:pt x="1977" y="0"/>
                  <a:pt x="595" y="-18"/>
                  <a:pt x="207" y="134"/>
                </a:cubicBezTo>
                <a:close/>
              </a:path>
            </a:pathLst>
          </a:custGeom>
          <a:noFill/>
          <a:ln w="127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8950" y="1455738"/>
            <a:ext cx="3594100" cy="1383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一共有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朵向日葵，摘掉了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朵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，还剩几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朵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0483" name="组合 9"/>
          <p:cNvGrpSpPr/>
          <p:nvPr/>
        </p:nvGrpSpPr>
        <p:grpSpPr>
          <a:xfrm>
            <a:off x="715963" y="2916235"/>
            <a:ext cx="3611562" cy="853760"/>
            <a:chOff x="1278673" y="2759260"/>
            <a:chExt cx="3610746" cy="853990"/>
          </a:xfrm>
        </p:grpSpPr>
        <p:sp>
          <p:nvSpPr>
            <p:cNvPr id="4" name="矩形 3"/>
            <p:cNvSpPr/>
            <p:nvPr/>
          </p:nvSpPr>
          <p:spPr>
            <a:xfrm>
              <a:off x="1278673" y="2992687"/>
              <a:ext cx="438051" cy="438268"/>
            </a:xfrm>
            <a:prstGeom prst="rect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21424" y="2992687"/>
              <a:ext cx="438051" cy="438268"/>
            </a:xfrm>
            <a:prstGeom prst="rect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207049" y="2986336"/>
              <a:ext cx="438051" cy="438268"/>
            </a:xfrm>
            <a:prstGeom prst="rect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794493" y="2992687"/>
              <a:ext cx="438051" cy="438268"/>
            </a:xfrm>
            <a:prstGeom prst="ellipse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775347" y="2783081"/>
              <a:ext cx="468207" cy="8301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21314" y="2759260"/>
              <a:ext cx="1468105" cy="8301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（</a:t>
              </a:r>
              <a:r>
                <a:rPr lang="zh-CN" altLang="zh-CN" sz="32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朵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）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25488" y="310673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6575" y="30924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3988" y="310673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9988" y="311150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－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19600" y="667385"/>
            <a:ext cx="4124325" cy="3581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9"/>
          <p:cNvGrpSpPr/>
          <p:nvPr/>
        </p:nvGrpSpPr>
        <p:grpSpPr>
          <a:xfrm>
            <a:off x="619760" y="2657473"/>
            <a:ext cx="3611563" cy="844235"/>
            <a:chOff x="1278673" y="2768787"/>
            <a:chExt cx="3610746" cy="844464"/>
          </a:xfrm>
        </p:grpSpPr>
        <p:sp>
          <p:nvSpPr>
            <p:cNvPr id="11" name="矩形 10"/>
            <p:cNvSpPr/>
            <p:nvPr/>
          </p:nvSpPr>
          <p:spPr>
            <a:xfrm>
              <a:off x="1278673" y="2992688"/>
              <a:ext cx="438051" cy="438269"/>
            </a:xfrm>
            <a:prstGeom prst="rect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321425" y="2992688"/>
              <a:ext cx="438051" cy="438269"/>
            </a:xfrm>
            <a:prstGeom prst="rect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207050" y="2986336"/>
              <a:ext cx="438051" cy="438269"/>
            </a:xfrm>
            <a:prstGeom prst="rect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794494" y="2992688"/>
              <a:ext cx="438051" cy="438269"/>
            </a:xfrm>
            <a:prstGeom prst="ellipse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775347" y="2783081"/>
              <a:ext cx="468206" cy="83017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21313" y="2768787"/>
              <a:ext cx="1468106" cy="83017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（朵）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602548" y="28384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89735" y="28384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1035" y="28384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7448" y="28384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0510" y="1408113"/>
            <a:ext cx="3889375" cy="11245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左边有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朵花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，右边有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朵花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，一共有多少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朵花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6805" y="591185"/>
            <a:ext cx="3449955" cy="40182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9"/>
          <p:cNvGrpSpPr/>
          <p:nvPr/>
        </p:nvGrpSpPr>
        <p:grpSpPr>
          <a:xfrm>
            <a:off x="597853" y="2982912"/>
            <a:ext cx="3611562" cy="863283"/>
            <a:chOff x="1278673" y="2749734"/>
            <a:chExt cx="3610746" cy="863516"/>
          </a:xfrm>
        </p:grpSpPr>
        <p:sp>
          <p:nvSpPr>
            <p:cNvPr id="2" name="矩形 1"/>
            <p:cNvSpPr/>
            <p:nvPr/>
          </p:nvSpPr>
          <p:spPr>
            <a:xfrm>
              <a:off x="1278673" y="2992687"/>
              <a:ext cx="438051" cy="438268"/>
            </a:xfrm>
            <a:prstGeom prst="rect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321424" y="2992687"/>
              <a:ext cx="438051" cy="438268"/>
            </a:xfrm>
            <a:prstGeom prst="rect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07049" y="2986336"/>
              <a:ext cx="438051" cy="438268"/>
            </a:xfrm>
            <a:prstGeom prst="rect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794493" y="2992687"/>
              <a:ext cx="438051" cy="438268"/>
            </a:xfrm>
            <a:prstGeom prst="ellipse">
              <a:avLst/>
            </a:prstGeom>
            <a:solidFill>
              <a:srgbClr val="FFEFB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775347" y="2783081"/>
              <a:ext cx="468207" cy="8301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421314" y="2749734"/>
              <a:ext cx="1468105" cy="8301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（个）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</p:grpSp>
      <p:sp>
        <p:nvSpPr>
          <p:cNvPr id="19" name="TextBox 3"/>
          <p:cNvSpPr txBox="1"/>
          <p:nvPr/>
        </p:nvSpPr>
        <p:spPr>
          <a:xfrm>
            <a:off x="1061403" y="318452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－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621665" y="318293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5"/>
          <p:cNvSpPr txBox="1"/>
          <p:nvPr/>
        </p:nvSpPr>
        <p:spPr>
          <a:xfrm>
            <a:off x="1674178" y="3197225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2542540" y="3189288"/>
            <a:ext cx="3984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1150" y="1159510"/>
            <a:ext cx="3895725" cy="20300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一共有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玉米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0" sz="2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女孩抱了2个，男孩抱了多少个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53000" y="895985"/>
            <a:ext cx="3248025" cy="2971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练习十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rcRect l="14949" b="56821"/>
          <a:stretch>
            <a:fillRect/>
          </a:stretch>
        </p:blipFill>
        <p:spPr>
          <a:xfrm>
            <a:off x="1600200" y="912495"/>
            <a:ext cx="3277870" cy="1994535"/>
          </a:xfrm>
          <a:prstGeom prst="rect">
            <a:avLst/>
          </a:prstGeom>
        </p:spPr>
      </p:pic>
      <p:grpSp>
        <p:nvGrpSpPr>
          <p:cNvPr id="26627" name="Group 42"/>
          <p:cNvGrpSpPr/>
          <p:nvPr/>
        </p:nvGrpSpPr>
        <p:grpSpPr>
          <a:xfrm>
            <a:off x="1772925" y="2877065"/>
            <a:ext cx="2897454" cy="824350"/>
            <a:chOff x="682" y="2346"/>
            <a:chExt cx="2081" cy="643"/>
          </a:xfrm>
        </p:grpSpPr>
        <p:sp>
          <p:nvSpPr>
            <p:cNvPr id="26628" name="AutoShape 7"/>
            <p:cNvSpPr/>
            <p:nvPr/>
          </p:nvSpPr>
          <p:spPr>
            <a:xfrm rot="-5400000">
              <a:off x="1609" y="1418"/>
              <a:ext cx="226" cy="2081"/>
            </a:xfrm>
            <a:prstGeom prst="leftBrace">
              <a:avLst>
                <a:gd name="adj1" fmla="val 92880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9" name="Text Box 8"/>
            <p:cNvSpPr txBox="1"/>
            <p:nvPr/>
          </p:nvSpPr>
          <p:spPr>
            <a:xfrm>
              <a:off x="1292" y="2582"/>
              <a:ext cx="8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？条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Text Box 7"/>
          <p:cNvSpPr txBox="1"/>
          <p:nvPr/>
        </p:nvSpPr>
        <p:spPr>
          <a:xfrm>
            <a:off x="5753100" y="2603500"/>
            <a:ext cx="2413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一共有几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条鱼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Group 47"/>
          <p:cNvGrpSpPr/>
          <p:nvPr/>
        </p:nvGrpSpPr>
        <p:grpSpPr>
          <a:xfrm>
            <a:off x="5753100" y="1219200"/>
            <a:ext cx="2952750" cy="1384300"/>
            <a:chOff x="3560" y="1416"/>
            <a:chExt cx="1860" cy="872"/>
          </a:xfrm>
        </p:grpSpPr>
        <p:sp>
          <p:nvSpPr>
            <p:cNvPr id="26633" name="Text Box 52"/>
            <p:cNvSpPr txBox="1"/>
            <p:nvPr/>
          </p:nvSpPr>
          <p:spPr>
            <a:xfrm>
              <a:off x="3560" y="1416"/>
              <a:ext cx="1860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左边有   条鱼，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右边有 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条鱼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6634" name="矩形 67"/>
            <p:cNvSpPr/>
            <p:nvPr/>
          </p:nvSpPr>
          <p:spPr>
            <a:xfrm>
              <a:off x="4339" y="1561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>
                <a:lnSpc>
                  <a:spcPct val="150000"/>
                </a:lnSpc>
              </a:pPr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35" name="矩形 67"/>
            <p:cNvSpPr/>
            <p:nvPr/>
          </p:nvSpPr>
          <p:spPr>
            <a:xfrm>
              <a:off x="4339" y="1964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>
                <a:lnSpc>
                  <a:spcPct val="150000"/>
                </a:lnSpc>
              </a:pPr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94525" y="141128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6994525" y="205740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89250" y="391001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49638" y="3910013"/>
            <a:ext cx="460375" cy="474663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4526915" y="3883025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条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97325" y="391001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45063" y="391001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2922588" y="389890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TextBox 26"/>
          <p:cNvSpPr txBox="1"/>
          <p:nvPr/>
        </p:nvSpPr>
        <p:spPr>
          <a:xfrm>
            <a:off x="4029075" y="389890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4976813" y="389731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28"/>
          <p:cNvSpPr txBox="1"/>
          <p:nvPr/>
        </p:nvSpPr>
        <p:spPr>
          <a:xfrm>
            <a:off x="3486150" y="3876675"/>
            <a:ext cx="4203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768350" y="842963"/>
            <a:ext cx="59531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b="55144"/>
          <a:stretch>
            <a:fillRect/>
          </a:stretch>
        </p:blipFill>
        <p:spPr>
          <a:xfrm>
            <a:off x="1577975" y="972185"/>
            <a:ext cx="3120390" cy="21774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573" h="3889">
                <a:moveTo>
                  <a:pt x="0" y="0"/>
                </a:moveTo>
                <a:lnTo>
                  <a:pt x="5573" y="0"/>
                </a:lnTo>
                <a:lnTo>
                  <a:pt x="5573" y="1440"/>
                </a:lnTo>
                <a:lnTo>
                  <a:pt x="4460" y="1440"/>
                </a:lnTo>
                <a:lnTo>
                  <a:pt x="4460" y="2040"/>
                </a:lnTo>
                <a:lnTo>
                  <a:pt x="5573" y="2040"/>
                </a:lnTo>
                <a:lnTo>
                  <a:pt x="5573" y="3889"/>
                </a:lnTo>
                <a:lnTo>
                  <a:pt x="0" y="388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68350" y="842963"/>
            <a:ext cx="59531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16580" y="413734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676968" y="4137343"/>
            <a:ext cx="460375" cy="474663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TextBox 19"/>
          <p:cNvSpPr txBox="1"/>
          <p:nvPr/>
        </p:nvSpPr>
        <p:spPr>
          <a:xfrm>
            <a:off x="4748530" y="4110355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24655" y="413734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72393" y="413734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3149918" y="412623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26"/>
          <p:cNvSpPr txBox="1"/>
          <p:nvPr/>
        </p:nvSpPr>
        <p:spPr>
          <a:xfrm>
            <a:off x="4220210" y="412623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5204143" y="4124643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3713480" y="4104005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" name="Group 37"/>
          <p:cNvGrpSpPr/>
          <p:nvPr/>
        </p:nvGrpSpPr>
        <p:grpSpPr>
          <a:xfrm>
            <a:off x="2147888" y="1709203"/>
            <a:ext cx="2743200" cy="2313394"/>
            <a:chOff x="809" y="1960"/>
            <a:chExt cx="1728" cy="1458"/>
          </a:xfrm>
        </p:grpSpPr>
        <p:grpSp>
          <p:nvGrpSpPr>
            <p:cNvPr id="25" name="Group 36"/>
            <p:cNvGrpSpPr/>
            <p:nvPr/>
          </p:nvGrpSpPr>
          <p:grpSpPr>
            <a:xfrm>
              <a:off x="809" y="2827"/>
              <a:ext cx="1449" cy="591"/>
              <a:chOff x="814" y="2873"/>
              <a:chExt cx="1449" cy="591"/>
            </a:xfrm>
          </p:grpSpPr>
          <p:sp>
            <p:nvSpPr>
              <p:cNvPr id="30" name="AutoShape 38"/>
              <p:cNvSpPr/>
              <p:nvPr/>
            </p:nvSpPr>
            <p:spPr>
              <a:xfrm rot="5400000">
                <a:off x="1432" y="2255"/>
                <a:ext cx="213" cy="1449"/>
              </a:xfrm>
              <a:prstGeom prst="rightBrace">
                <a:avLst>
                  <a:gd name="adj1" fmla="val 75961"/>
                  <a:gd name="adj2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vert="eaVert" anchor="t" anchorCtr="0"/>
              <a:lstStyle/>
              <a:p>
                <a:endParaRPr lang="zh-CN" altLang="en-US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" name="Text Box 39"/>
              <p:cNvSpPr txBox="1">
                <a:spLocks noChangeArrowheads="1"/>
              </p:cNvSpPr>
              <p:nvPr/>
            </p:nvSpPr>
            <p:spPr bwMode="auto">
              <a:xfrm>
                <a:off x="1256" y="3059"/>
                <a:ext cx="630" cy="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7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个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sp>
          <p:nvSpPr>
            <p:cNvPr id="32" name="Text Box 39"/>
            <p:cNvSpPr txBox="1"/>
            <p:nvPr/>
          </p:nvSpPr>
          <p:spPr>
            <a:xfrm>
              <a:off x="1952" y="1960"/>
              <a:ext cx="585" cy="3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lstStyle/>
            <a:p>
              <a:pPr algn="just"/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？个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" name="Group 67"/>
          <p:cNvGrpSpPr/>
          <p:nvPr/>
        </p:nvGrpSpPr>
        <p:grpSpPr>
          <a:xfrm>
            <a:off x="5172075" y="1162050"/>
            <a:ext cx="3384550" cy="1384300"/>
            <a:chOff x="3334" y="1570"/>
            <a:chExt cx="2132" cy="872"/>
          </a:xfrm>
        </p:grpSpPr>
        <p:sp>
          <p:nvSpPr>
            <p:cNvPr id="34" name="Text Box 52"/>
            <p:cNvSpPr txBox="1"/>
            <p:nvPr/>
          </p:nvSpPr>
          <p:spPr>
            <a:xfrm>
              <a:off x="3334" y="1570"/>
              <a:ext cx="2132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一共有   个    ，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树上有   个    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5" name="矩形 67"/>
            <p:cNvSpPr/>
            <p:nvPr/>
          </p:nvSpPr>
          <p:spPr>
            <a:xfrm>
              <a:off x="4115" y="1745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6" name="矩形 67"/>
            <p:cNvSpPr/>
            <p:nvPr/>
          </p:nvSpPr>
          <p:spPr>
            <a:xfrm>
              <a:off x="4119" y="2132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7" name="Text Box 53"/>
          <p:cNvSpPr txBox="1">
            <a:spLocks noChangeArrowheads="1"/>
          </p:cNvSpPr>
          <p:nvPr/>
        </p:nvSpPr>
        <p:spPr bwMode="auto">
          <a:xfrm>
            <a:off x="6330950" y="1281113"/>
            <a:ext cx="58420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8" name="Text Box 54"/>
          <p:cNvSpPr txBox="1">
            <a:spLocks noChangeArrowheads="1"/>
          </p:cNvSpPr>
          <p:nvPr/>
        </p:nvSpPr>
        <p:spPr bwMode="auto">
          <a:xfrm>
            <a:off x="6315075" y="1909763"/>
            <a:ext cx="58420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9" name="Text Box 76"/>
          <p:cNvSpPr txBox="1"/>
          <p:nvPr/>
        </p:nvSpPr>
        <p:spPr>
          <a:xfrm>
            <a:off x="5172075" y="2587625"/>
            <a:ext cx="35274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摘了几个    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5350" y="1195070"/>
            <a:ext cx="527050" cy="6477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000" y="1842770"/>
            <a:ext cx="527050" cy="6477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8300" y="2449830"/>
            <a:ext cx="527050" cy="647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1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673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endParaRPr lang="en-US" alt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4480" y="2057718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1582738" y="199136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0"/>
          <p:cNvSpPr txBox="1"/>
          <p:nvPr/>
        </p:nvSpPr>
        <p:spPr>
          <a:xfrm>
            <a:off x="212090" y="1981835"/>
            <a:ext cx="1278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7-4=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31590" y="2057718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TextBox 10"/>
          <p:cNvSpPr txBox="1"/>
          <p:nvPr/>
        </p:nvSpPr>
        <p:spPr>
          <a:xfrm>
            <a:off x="3859848" y="199136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2489200" y="1981835"/>
            <a:ext cx="1278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5-1=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6955" y="2057718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6145213" y="199136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4774565" y="1981835"/>
            <a:ext cx="1278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2+5=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64855" y="2057718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93113" y="199136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7022465" y="1981835"/>
            <a:ext cx="1278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6-2=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54480" y="3057843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1582738" y="299148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212090" y="2981960"/>
            <a:ext cx="1278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2+3=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31590" y="3057843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TextBox 10"/>
          <p:cNvSpPr txBox="1"/>
          <p:nvPr/>
        </p:nvSpPr>
        <p:spPr>
          <a:xfrm>
            <a:off x="3859848" y="299148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2489200" y="2981960"/>
            <a:ext cx="1278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6+0=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6955" y="3057843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TextBox 10"/>
          <p:cNvSpPr txBox="1"/>
          <p:nvPr/>
        </p:nvSpPr>
        <p:spPr>
          <a:xfrm>
            <a:off x="6145213" y="299148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4774565" y="2981960"/>
            <a:ext cx="1278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4-2=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64855" y="3057843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TextBox 10"/>
          <p:cNvSpPr txBox="1"/>
          <p:nvPr/>
        </p:nvSpPr>
        <p:spPr>
          <a:xfrm>
            <a:off x="8393113" y="299148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10"/>
          <p:cNvSpPr txBox="1"/>
          <p:nvPr/>
        </p:nvSpPr>
        <p:spPr>
          <a:xfrm>
            <a:off x="7022465" y="2981960"/>
            <a:ext cx="1278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4+3=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7" grpId="0"/>
      <p:bldP spid="11" grpId="0"/>
      <p:bldP spid="15" grpId="0"/>
      <p:bldP spid="19" grpId="0"/>
      <p:bldP spid="2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9848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000" y="825500"/>
            <a:ext cx="8088313" cy="1383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拿出点子卡片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，每次盖住一部分，说出一个减法算式。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68638" y="991553"/>
            <a:ext cx="1114425" cy="49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流程图: 过程 1"/>
          <p:cNvSpPr/>
          <p:nvPr/>
        </p:nvSpPr>
        <p:spPr>
          <a:xfrm>
            <a:off x="914718" y="2876233"/>
            <a:ext cx="1860550" cy="855663"/>
          </a:xfrm>
          <a:prstGeom prst="flowChartProcess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27748" y="3002280"/>
            <a:ext cx="268288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369060" y="3002280"/>
            <a:ext cx="268288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10373" y="3002280"/>
            <a:ext cx="268288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51685" y="3002280"/>
            <a:ext cx="266700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92998" y="3002280"/>
            <a:ext cx="266700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27748" y="3362643"/>
            <a:ext cx="268288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69060" y="3362643"/>
            <a:ext cx="268288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TextBox 10"/>
          <p:cNvSpPr txBox="1"/>
          <p:nvPr/>
        </p:nvSpPr>
        <p:spPr>
          <a:xfrm>
            <a:off x="3728720" y="2422525"/>
            <a:ext cx="2176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 = 6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3728720" y="2961005"/>
            <a:ext cx="2176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= 5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TextBox 10"/>
          <p:cNvSpPr txBox="1"/>
          <p:nvPr/>
        </p:nvSpPr>
        <p:spPr>
          <a:xfrm>
            <a:off x="3728720" y="3505200"/>
            <a:ext cx="2176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 = 4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TextBox 10"/>
          <p:cNvSpPr txBox="1"/>
          <p:nvPr/>
        </p:nvSpPr>
        <p:spPr>
          <a:xfrm>
            <a:off x="3728720" y="4019550"/>
            <a:ext cx="2178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 = 5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TextBox 10"/>
          <p:cNvSpPr txBox="1"/>
          <p:nvPr/>
        </p:nvSpPr>
        <p:spPr>
          <a:xfrm>
            <a:off x="6243955" y="2449830"/>
            <a:ext cx="2178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= 2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8" name="TextBox 10"/>
          <p:cNvSpPr txBox="1"/>
          <p:nvPr/>
        </p:nvSpPr>
        <p:spPr>
          <a:xfrm>
            <a:off x="6242685" y="2961005"/>
            <a:ext cx="2178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 = 1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27748" y="3002280"/>
            <a:ext cx="268288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369060" y="3002280"/>
            <a:ext cx="268288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10373" y="3002280"/>
            <a:ext cx="268288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051685" y="3002280"/>
            <a:ext cx="266700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392998" y="3002280"/>
            <a:ext cx="266700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027748" y="3362643"/>
            <a:ext cx="268288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369060" y="3362643"/>
            <a:ext cx="268288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5" name="TextBox 10"/>
          <p:cNvSpPr txBox="1"/>
          <p:nvPr/>
        </p:nvSpPr>
        <p:spPr>
          <a:xfrm>
            <a:off x="6256655" y="3511550"/>
            <a:ext cx="2178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 = 0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bldLvl="0" animBg="1"/>
      <p:bldP spid="15" grpId="0" bldLvl="0" animBg="1"/>
      <p:bldP spid="16" grpId="0" bldLvl="0" animBg="1"/>
      <p:bldP spid="17" grpId="0" bldLvl="0" animBg="1"/>
      <p:bldP spid="4" grpId="0" bldLvl="0" animBg="1"/>
      <p:bldP spid="5" grpId="0" bldLvl="0" animBg="1"/>
      <p:bldP spid="22" grpId="0"/>
      <p:bldP spid="23" grpId="0"/>
      <p:bldP spid="25" grpId="0"/>
      <p:bldP spid="26" grpId="0"/>
      <p:bldP spid="27" grpId="0"/>
      <p:bldP spid="28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2000" y="825500"/>
            <a:ext cx="8088313" cy="737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再换成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照样子说一说。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流程图: 过程 1"/>
          <p:cNvSpPr/>
          <p:nvPr/>
        </p:nvSpPr>
        <p:spPr>
          <a:xfrm>
            <a:off x="837883" y="2876233"/>
            <a:ext cx="1860550" cy="855663"/>
          </a:xfrm>
          <a:prstGeom prst="flowChartProcess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27748" y="3002280"/>
            <a:ext cx="268288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369060" y="3002280"/>
            <a:ext cx="268288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10373" y="3002280"/>
            <a:ext cx="268288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51685" y="3002280"/>
            <a:ext cx="266700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92998" y="3002280"/>
            <a:ext cx="266700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27748" y="3362643"/>
            <a:ext cx="268288" cy="266700"/>
          </a:xfrm>
          <a:prstGeom prst="ellipse">
            <a:avLst/>
          </a:prstGeom>
          <a:solidFill>
            <a:srgbClr val="845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TextBox 10"/>
          <p:cNvSpPr txBox="1"/>
          <p:nvPr/>
        </p:nvSpPr>
        <p:spPr>
          <a:xfrm>
            <a:off x="3728720" y="2422525"/>
            <a:ext cx="2176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 = 5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3728720" y="2961005"/>
            <a:ext cx="2176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= 4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TextBox 10"/>
          <p:cNvSpPr txBox="1"/>
          <p:nvPr/>
        </p:nvSpPr>
        <p:spPr>
          <a:xfrm>
            <a:off x="3728720" y="3505200"/>
            <a:ext cx="2176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 = 3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TextBox 10"/>
          <p:cNvSpPr txBox="1"/>
          <p:nvPr/>
        </p:nvSpPr>
        <p:spPr>
          <a:xfrm>
            <a:off x="3728720" y="4019550"/>
            <a:ext cx="2178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 = 2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TextBox 10"/>
          <p:cNvSpPr txBox="1"/>
          <p:nvPr/>
        </p:nvSpPr>
        <p:spPr>
          <a:xfrm>
            <a:off x="6243955" y="2449830"/>
            <a:ext cx="2178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= 1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8" name="TextBox 10"/>
          <p:cNvSpPr txBox="1"/>
          <p:nvPr/>
        </p:nvSpPr>
        <p:spPr>
          <a:xfrm>
            <a:off x="6242685" y="2961005"/>
            <a:ext cx="2178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 = 0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27748" y="3002280"/>
            <a:ext cx="268288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369060" y="3002280"/>
            <a:ext cx="268288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10373" y="3002280"/>
            <a:ext cx="268288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051685" y="3002280"/>
            <a:ext cx="266700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392998" y="3002280"/>
            <a:ext cx="266700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027748" y="3362643"/>
            <a:ext cx="268288" cy="266700"/>
          </a:xfrm>
          <a:prstGeom prst="ellipse">
            <a:avLst/>
          </a:prstGeom>
          <a:solidFill>
            <a:srgbClr val="845B8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81200" y="1082040"/>
            <a:ext cx="845820" cy="3771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bldLvl="0" animBg="1"/>
      <p:bldP spid="15" grpId="0" bldLvl="0" animBg="1"/>
      <p:bldP spid="16" grpId="0" bldLvl="0" animBg="1"/>
      <p:bldP spid="17" grpId="0" bldLvl="0" animBg="1"/>
      <p:bldP spid="4" grpId="0" bldLvl="0" animBg="1"/>
      <p:bldP spid="22" grpId="0"/>
      <p:bldP spid="23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2"/>
          <p:cNvSpPr txBox="1"/>
          <p:nvPr/>
        </p:nvSpPr>
        <p:spPr>
          <a:xfrm>
            <a:off x="750888" y="532130"/>
            <a:ext cx="780256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说一说图中告诉我们什么，要解决的问题是什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么，再解答。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8674" name="Picture 10" descr="E:\罗梦\人一数上\图片\10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8538" y="1746568"/>
            <a:ext cx="2974975" cy="216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12" descr="E:\罗梦\人一数上\图片\12.png"/>
          <p:cNvPicPr>
            <a:picLocks noChangeAspect="1"/>
          </p:cNvPicPr>
          <p:nvPr/>
        </p:nvPicPr>
        <p:blipFill>
          <a:blip r:embed="rId2" cstate="print"/>
          <a:srcRect t="76371"/>
          <a:stretch>
            <a:fillRect/>
          </a:stretch>
        </p:blipFill>
        <p:spPr>
          <a:xfrm>
            <a:off x="4835525" y="3308033"/>
            <a:ext cx="3136900" cy="60420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/>
        </p:nvSpPr>
        <p:spPr>
          <a:xfrm>
            <a:off x="917575" y="3865880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477963" y="3865880"/>
            <a:ext cx="460375" cy="474663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679" name="TextBox 19"/>
          <p:cNvSpPr txBox="1"/>
          <p:nvPr/>
        </p:nvSpPr>
        <p:spPr>
          <a:xfrm>
            <a:off x="2563495" y="3838893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25650" y="3865880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73388" y="3865880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2500" y="385476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58988" y="385476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06725" y="385318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16063" y="3832543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92688" y="3865880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53075" y="3865880"/>
            <a:ext cx="460375" cy="474663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688" name="TextBox 19"/>
          <p:cNvSpPr txBox="1"/>
          <p:nvPr/>
        </p:nvSpPr>
        <p:spPr>
          <a:xfrm>
            <a:off x="6638608" y="3838893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（朵）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00763" y="3865880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48500" y="3865880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TextBox 25"/>
          <p:cNvSpPr txBox="1"/>
          <p:nvPr/>
        </p:nvSpPr>
        <p:spPr>
          <a:xfrm>
            <a:off x="5027613" y="385476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26"/>
          <p:cNvSpPr txBox="1"/>
          <p:nvPr/>
        </p:nvSpPr>
        <p:spPr>
          <a:xfrm>
            <a:off x="6134100" y="385476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27"/>
          <p:cNvSpPr txBox="1"/>
          <p:nvPr/>
        </p:nvSpPr>
        <p:spPr>
          <a:xfrm>
            <a:off x="7081838" y="385318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28"/>
          <p:cNvSpPr txBox="1"/>
          <p:nvPr/>
        </p:nvSpPr>
        <p:spPr>
          <a:xfrm>
            <a:off x="5492750" y="3832543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＋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1659890"/>
            <a:ext cx="843915" cy="15132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1644650"/>
            <a:ext cx="631825" cy="154368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74640" y="1355725"/>
            <a:ext cx="320040" cy="4267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16" grpId="0"/>
      <p:bldP spid="17" grpId="0"/>
      <p:bldP spid="21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67385"/>
            <a:ext cx="599884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5.</a:t>
            </a:r>
            <a:endParaRPr lang="en-US" alt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/>
          <p:nvPr/>
        </p:nvSpPr>
        <p:spPr>
          <a:xfrm>
            <a:off x="2742883" y="11239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5333683" y="192817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Box 5"/>
          <p:cNvSpPr txBox="1"/>
          <p:nvPr/>
        </p:nvSpPr>
        <p:spPr>
          <a:xfrm>
            <a:off x="7924483" y="189071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Box 6"/>
          <p:cNvSpPr txBox="1"/>
          <p:nvPr/>
        </p:nvSpPr>
        <p:spPr>
          <a:xfrm>
            <a:off x="2742883" y="26479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7"/>
          <p:cNvSpPr txBox="1"/>
          <p:nvPr/>
        </p:nvSpPr>
        <p:spPr>
          <a:xfrm>
            <a:off x="5333683" y="110109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848283" y="111125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TextBox 9"/>
          <p:cNvSpPr txBox="1"/>
          <p:nvPr/>
        </p:nvSpPr>
        <p:spPr>
          <a:xfrm>
            <a:off x="2742883" y="191166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TextBox 10"/>
          <p:cNvSpPr txBox="1"/>
          <p:nvPr/>
        </p:nvSpPr>
        <p:spPr>
          <a:xfrm>
            <a:off x="5333683" y="264763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TextBox 11"/>
          <p:cNvSpPr txBox="1"/>
          <p:nvPr/>
        </p:nvSpPr>
        <p:spPr>
          <a:xfrm>
            <a:off x="2895283" y="342677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TextBox 12"/>
          <p:cNvSpPr txBox="1"/>
          <p:nvPr/>
        </p:nvSpPr>
        <p:spPr>
          <a:xfrm>
            <a:off x="7900988" y="26479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10"/>
          <p:cNvSpPr txBox="1"/>
          <p:nvPr/>
        </p:nvSpPr>
        <p:spPr>
          <a:xfrm>
            <a:off x="1221740" y="1121410"/>
            <a:ext cx="1763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10"/>
          <p:cNvSpPr txBox="1"/>
          <p:nvPr/>
        </p:nvSpPr>
        <p:spPr>
          <a:xfrm>
            <a:off x="3761740" y="1121410"/>
            <a:ext cx="1763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Box 10"/>
          <p:cNvSpPr txBox="1"/>
          <p:nvPr/>
        </p:nvSpPr>
        <p:spPr>
          <a:xfrm>
            <a:off x="6351270" y="1121410"/>
            <a:ext cx="1763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TextBox 10"/>
          <p:cNvSpPr txBox="1"/>
          <p:nvPr/>
        </p:nvSpPr>
        <p:spPr>
          <a:xfrm>
            <a:off x="1221740" y="1928495"/>
            <a:ext cx="1763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3761740" y="1928495"/>
            <a:ext cx="1763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6351270" y="1928495"/>
            <a:ext cx="1763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1221740" y="2660015"/>
            <a:ext cx="1763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3761740" y="2660015"/>
            <a:ext cx="1763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6351270" y="2660015"/>
            <a:ext cx="1763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21740" y="3408045"/>
            <a:ext cx="1763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8" grpId="0"/>
      <p:bldP spid="58" grpId="0"/>
      <p:bldP spid="59" grpId="0"/>
      <p:bldP spid="60" grpId="0"/>
      <p:bldP spid="61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</Words>
  <Application>WPS 演示</Application>
  <PresentationFormat>全屏显示(16:9)</PresentationFormat>
  <Paragraphs>247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楷体_GB2312</vt:lpstr>
      <vt:lpstr>新宋体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521</cp:revision>
  <dcterms:created xsi:type="dcterms:W3CDTF">2015-05-29T07:51:00Z</dcterms:created>
  <dcterms:modified xsi:type="dcterms:W3CDTF">2023-09-28T13:12:44Z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443445414_btnclosed</vt:lpwstr>
  </property>
</Properties>
</file>